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ags/tag13.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5.xml" ContentType="application/vnd.openxmlformats-officedocument.theme+xml"/>
  <Override PartName="/ppt/tags/tag16.xml" ContentType="application/vnd.openxmlformats-officedocument.presentationml.tags+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6.xml" ContentType="application/vnd.openxmlformats-officedocument.theme+xml"/>
  <Override PartName="/ppt/tags/tag17.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651" r:id="rId2"/>
    <p:sldMasterId id="2147485676" r:id="rId3"/>
    <p:sldMasterId id="2147485692" r:id="rId4"/>
    <p:sldMasterId id="2147485705" r:id="rId5"/>
    <p:sldMasterId id="2147485721" r:id="rId6"/>
    <p:sldMasterId id="2147485724" r:id="rId7"/>
    <p:sldMasterId id="2147485739" r:id="rId8"/>
    <p:sldMasterId id="2147485744" r:id="rId9"/>
    <p:sldMasterId id="2147485753" r:id="rId10"/>
    <p:sldMasterId id="2147485769" r:id="rId11"/>
    <p:sldMasterId id="2147485782" r:id="rId12"/>
    <p:sldMasterId id="2147485814" r:id="rId13"/>
    <p:sldMasterId id="2147485828" r:id="rId14"/>
    <p:sldMasterId id="2147485856" r:id="rId15"/>
    <p:sldMasterId id="2147485870" r:id="rId16"/>
  </p:sldMasterIdLst>
  <p:notesMasterIdLst>
    <p:notesMasterId r:id="rId118"/>
  </p:notesMasterIdLst>
  <p:handoutMasterIdLst>
    <p:handoutMasterId r:id="rId119"/>
  </p:handoutMasterIdLst>
  <p:sldIdLst>
    <p:sldId id="263" r:id="rId17"/>
    <p:sldId id="2147483557" r:id="rId18"/>
    <p:sldId id="2147483646" r:id="rId19"/>
    <p:sldId id="2147471838" r:id="rId20"/>
    <p:sldId id="2147471837" r:id="rId21"/>
    <p:sldId id="2147480097" r:id="rId22"/>
    <p:sldId id="2147483647" r:id="rId23"/>
    <p:sldId id="258" r:id="rId24"/>
    <p:sldId id="256" r:id="rId25"/>
    <p:sldId id="257" r:id="rId26"/>
    <p:sldId id="260" r:id="rId27"/>
    <p:sldId id="261" r:id="rId28"/>
    <p:sldId id="259" r:id="rId29"/>
    <p:sldId id="2147483643" r:id="rId30"/>
    <p:sldId id="13407" r:id="rId31"/>
    <p:sldId id="2147483567" r:id="rId32"/>
    <p:sldId id="270" r:id="rId33"/>
    <p:sldId id="277" r:id="rId34"/>
    <p:sldId id="2135715304" r:id="rId35"/>
    <p:sldId id="2135715303" r:id="rId36"/>
    <p:sldId id="2135715305" r:id="rId37"/>
    <p:sldId id="2135715294" r:id="rId38"/>
    <p:sldId id="2135715295" r:id="rId39"/>
    <p:sldId id="2135715296" r:id="rId40"/>
    <p:sldId id="2135715298" r:id="rId41"/>
    <p:sldId id="2135715299" r:id="rId42"/>
    <p:sldId id="2135715297" r:id="rId43"/>
    <p:sldId id="262" r:id="rId44"/>
    <p:sldId id="264" r:id="rId45"/>
    <p:sldId id="271" r:id="rId46"/>
    <p:sldId id="2135715301" r:id="rId47"/>
    <p:sldId id="2135715302" r:id="rId48"/>
    <p:sldId id="13669" r:id="rId49"/>
    <p:sldId id="2147483483" r:id="rId50"/>
    <p:sldId id="2146847480" r:id="rId51"/>
    <p:sldId id="12885" r:id="rId52"/>
    <p:sldId id="328" r:id="rId53"/>
    <p:sldId id="2038389043" r:id="rId54"/>
    <p:sldId id="304" r:id="rId55"/>
    <p:sldId id="2147483485" r:id="rId56"/>
    <p:sldId id="2147483487" r:id="rId57"/>
    <p:sldId id="2147483488" r:id="rId58"/>
    <p:sldId id="2147479848" r:id="rId59"/>
    <p:sldId id="2147479844" r:id="rId60"/>
    <p:sldId id="2147483495" r:id="rId61"/>
    <p:sldId id="2147483496" r:id="rId62"/>
    <p:sldId id="2147483497" r:id="rId63"/>
    <p:sldId id="2147483498" r:id="rId64"/>
    <p:sldId id="2147483489" r:id="rId65"/>
    <p:sldId id="2147483490" r:id="rId66"/>
    <p:sldId id="2147483491" r:id="rId67"/>
    <p:sldId id="2147483492" r:id="rId68"/>
    <p:sldId id="2147483493" r:id="rId69"/>
    <p:sldId id="272" r:id="rId70"/>
    <p:sldId id="269" r:id="rId71"/>
    <p:sldId id="2135715279" r:id="rId72"/>
    <p:sldId id="2135715280" r:id="rId73"/>
    <p:sldId id="2135715283" r:id="rId74"/>
    <p:sldId id="2135715285" r:id="rId75"/>
    <p:sldId id="2135715282" r:id="rId76"/>
    <p:sldId id="266" r:id="rId77"/>
    <p:sldId id="267" r:id="rId78"/>
    <p:sldId id="268" r:id="rId79"/>
    <p:sldId id="2147473325" r:id="rId80"/>
    <p:sldId id="2557" r:id="rId81"/>
    <p:sldId id="1714" r:id="rId82"/>
    <p:sldId id="345" r:id="rId83"/>
    <p:sldId id="2558" r:id="rId84"/>
    <p:sldId id="2147482653" r:id="rId85"/>
    <p:sldId id="2147473321" r:id="rId86"/>
    <p:sldId id="2141412537" r:id="rId87"/>
    <p:sldId id="2559" r:id="rId88"/>
    <p:sldId id="2147473320" r:id="rId89"/>
    <p:sldId id="2147482654" r:id="rId90"/>
    <p:sldId id="2147482631" r:id="rId91"/>
    <p:sldId id="2147473322" r:id="rId92"/>
    <p:sldId id="2147482655" r:id="rId93"/>
    <p:sldId id="2147482656" r:id="rId94"/>
    <p:sldId id="2147482658" r:id="rId95"/>
    <p:sldId id="2147482622" r:id="rId96"/>
    <p:sldId id="2147482527" r:id="rId97"/>
    <p:sldId id="2147482657" r:id="rId98"/>
    <p:sldId id="2147482660" r:id="rId99"/>
    <p:sldId id="273" r:id="rId100"/>
    <p:sldId id="2147483479" r:id="rId101"/>
    <p:sldId id="2147483418" r:id="rId102"/>
    <p:sldId id="2147483421" r:id="rId103"/>
    <p:sldId id="2147483401" r:id="rId104"/>
    <p:sldId id="2147472852" r:id="rId105"/>
    <p:sldId id="2147482433" r:id="rId106"/>
    <p:sldId id="2147482547" r:id="rId107"/>
    <p:sldId id="2147482106" r:id="rId108"/>
    <p:sldId id="2147482110" r:id="rId109"/>
    <p:sldId id="2141412469" r:id="rId110"/>
    <p:sldId id="274" r:id="rId111"/>
    <p:sldId id="2147480145" r:id="rId112"/>
    <p:sldId id="2147480144" r:id="rId113"/>
    <p:sldId id="275" r:id="rId114"/>
    <p:sldId id="2147483645" r:id="rId115"/>
    <p:sldId id="265" r:id="rId116"/>
    <p:sldId id="3329" r:id="rId117"/>
  </p:sldIdLst>
  <p:sldSz cx="12192000" cy="6858000"/>
  <p:notesSz cx="7772400" cy="10058400"/>
  <p:custDataLst>
    <p:tags r:id="rId12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E5D8E0"/>
    <a:srgbClr val="A7742A"/>
    <a:srgbClr val="00999B"/>
    <a:srgbClr val="A45000"/>
    <a:srgbClr val="EE3034"/>
    <a:srgbClr val="F96448"/>
    <a:srgbClr val="3333CC"/>
    <a:srgbClr val="0432FF"/>
    <a:srgbClr val="C898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25" autoAdjust="0"/>
    <p:restoredTop sz="96327" autoAdjust="0"/>
  </p:normalViewPr>
  <p:slideViewPr>
    <p:cSldViewPr>
      <p:cViewPr varScale="1">
        <p:scale>
          <a:sx n="177" d="100"/>
          <a:sy n="177" d="100"/>
        </p:scale>
        <p:origin x="208" y="23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notesMaster" Target="notesMasters/notesMaster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theme" Target="theme/theme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handoutMaster" Target="handoutMasters/handoutMaster1.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677588979042854"/>
          <c:y val="4.673859534427869E-2"/>
          <c:w val="0.69922203672246264"/>
          <c:h val="0.81389574905307338"/>
        </c:manualLayout>
      </c:layout>
      <c:barChart>
        <c:barDir val="col"/>
        <c:grouping val="stacked"/>
        <c:varyColors val="0"/>
        <c:ser>
          <c:idx val="0"/>
          <c:order val="0"/>
          <c:tx>
            <c:strRef>
              <c:f>Sheet1!$B$1</c:f>
              <c:strCache>
                <c:ptCount val="1"/>
                <c:pt idx="0">
                  <c:v>Series 1</c:v>
                </c:pt>
              </c:strCache>
            </c:strRef>
          </c:tx>
          <c:spPr>
            <a:solidFill>
              <a:schemeClr val="accent6">
                <a:lumMod val="40000"/>
                <a:lumOff val="60000"/>
              </a:schemeClr>
            </a:solidFill>
            <a:ln>
              <a:noFill/>
            </a:ln>
            <a:effectLst/>
          </c:spPr>
          <c:invertIfNegative val="0"/>
          <c:dPt>
            <c:idx val="0"/>
            <c:invertIfNegative val="0"/>
            <c:bubble3D val="0"/>
            <c:spPr>
              <a:solidFill>
                <a:srgbClr val="C37900"/>
              </a:solidFill>
              <a:ln>
                <a:noFill/>
              </a:ln>
              <a:effectLst/>
            </c:spPr>
            <c:extLst>
              <c:ext xmlns:c16="http://schemas.microsoft.com/office/drawing/2014/chart" uri="{C3380CC4-5D6E-409C-BE32-E72D297353CC}">
                <c16:uniqueId val="{00000001-815C-47AA-B0B8-159CC07D94D3}"/>
              </c:ext>
            </c:extLst>
          </c:dPt>
          <c:dPt>
            <c:idx val="1"/>
            <c:invertIfNegative val="0"/>
            <c:bubble3D val="0"/>
            <c:spPr>
              <a:solidFill>
                <a:srgbClr val="009FBA"/>
              </a:solidFill>
              <a:ln>
                <a:noFill/>
              </a:ln>
              <a:effectLst/>
            </c:spPr>
            <c:extLst>
              <c:ext xmlns:c16="http://schemas.microsoft.com/office/drawing/2014/chart" uri="{C3380CC4-5D6E-409C-BE32-E72D297353CC}">
                <c16:uniqueId val="{00000003-815C-47AA-B0B8-159CC07D94D3}"/>
              </c:ext>
            </c:extLst>
          </c:dPt>
          <c:dPt>
            <c:idx val="2"/>
            <c:invertIfNegative val="0"/>
            <c:bubble3D val="0"/>
            <c:spPr>
              <a:solidFill>
                <a:srgbClr val="138967"/>
              </a:solidFill>
              <a:ln>
                <a:noFill/>
              </a:ln>
              <a:effectLst/>
            </c:spPr>
            <c:extLst>
              <c:ext xmlns:c16="http://schemas.microsoft.com/office/drawing/2014/chart" uri="{C3380CC4-5D6E-409C-BE32-E72D297353CC}">
                <c16:uniqueId val="{00000005-815C-47AA-B0B8-159CC07D94D3}"/>
              </c:ext>
            </c:extLst>
          </c:dPt>
          <c:dPt>
            <c:idx val="3"/>
            <c:invertIfNegative val="0"/>
            <c:bubble3D val="0"/>
            <c:spPr>
              <a:solidFill>
                <a:srgbClr val="BA4422"/>
              </a:solidFill>
              <a:ln>
                <a:noFill/>
              </a:ln>
              <a:effectLst/>
            </c:spPr>
            <c:extLst>
              <c:ext xmlns:c16="http://schemas.microsoft.com/office/drawing/2014/chart" uri="{C3380CC4-5D6E-409C-BE32-E72D297353CC}">
                <c16:uniqueId val="{00000007-815C-47AA-B0B8-159CC07D94D3}"/>
              </c:ext>
            </c:extLst>
          </c:dPt>
          <c:dPt>
            <c:idx val="4"/>
            <c:invertIfNegative val="0"/>
            <c:bubble3D val="0"/>
            <c:spPr>
              <a:solidFill>
                <a:srgbClr val="595454"/>
              </a:solidFill>
              <a:ln>
                <a:noFill/>
              </a:ln>
              <a:effectLst/>
            </c:spPr>
            <c:extLst>
              <c:ext xmlns:c16="http://schemas.microsoft.com/office/drawing/2014/chart" uri="{C3380CC4-5D6E-409C-BE32-E72D297353CC}">
                <c16:uniqueId val="{00000009-815C-47AA-B0B8-159CC07D94D3}"/>
              </c:ext>
            </c:extLst>
          </c:dPt>
          <c:dLbls>
            <c:delete val="1"/>
          </c:dLbls>
          <c:cat>
            <c:numRef>
              <c:f>Sheet1!$A$2:$A$3</c:f>
              <c:numCache>
                <c:formatCode>General</c:formatCode>
                <c:ptCount val="2"/>
              </c:numCache>
            </c:numRef>
          </c:cat>
          <c:val>
            <c:numRef>
              <c:f>Sheet1!$B$2:$B$3</c:f>
              <c:numCache>
                <c:formatCode>General</c:formatCode>
                <c:ptCount val="2"/>
                <c:pt idx="0">
                  <c:v>45</c:v>
                </c:pt>
                <c:pt idx="1">
                  <c:v>86</c:v>
                </c:pt>
              </c:numCache>
            </c:numRef>
          </c:val>
          <c:extLst>
            <c:ext xmlns:c16="http://schemas.microsoft.com/office/drawing/2014/chart" uri="{C3380CC4-5D6E-409C-BE32-E72D297353CC}">
              <c16:uniqueId val="{00000008-815C-47AA-B0B8-159CC07D94D3}"/>
            </c:ext>
          </c:extLst>
        </c:ser>
        <c:dLbls>
          <c:dLblPos val="ctr"/>
          <c:showLegendKey val="0"/>
          <c:showVal val="1"/>
          <c:showCatName val="0"/>
          <c:showSerName val="0"/>
          <c:showPercent val="0"/>
          <c:showBubbleSize val="0"/>
        </c:dLbls>
        <c:gapWidth val="50"/>
        <c:overlap val="100"/>
        <c:axId val="2127796800"/>
        <c:axId val="2127797632"/>
      </c:barChart>
      <c:catAx>
        <c:axId val="2127796800"/>
        <c:scaling>
          <c:orientation val="minMax"/>
        </c:scaling>
        <c:delete val="0"/>
        <c:axPos val="b"/>
        <c:numFmt formatCode="General" sourceLinked="1"/>
        <c:majorTickMark val="in"/>
        <c:minorTickMark val="none"/>
        <c:tickLblPos val="nextTo"/>
        <c:spPr>
          <a:noFill/>
          <a:ln w="9525" cap="flat" cmpd="sng" algn="ctr">
            <a:solidFill>
              <a:srgbClr val="595454"/>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27797632"/>
        <c:crosses val="autoZero"/>
        <c:auto val="1"/>
        <c:lblAlgn val="ctr"/>
        <c:lblOffset val="100"/>
        <c:noMultiLvlLbl val="0"/>
      </c:catAx>
      <c:valAx>
        <c:axId val="212779763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b="1" dirty="0">
                    <a:solidFill>
                      <a:schemeClr val="tx1"/>
                    </a:solidFill>
                  </a:rPr>
                  <a:t>Responders, %</a:t>
                </a:r>
              </a:p>
            </c:rich>
          </c:tx>
          <c:layout>
            <c:manualLayout>
              <c:xMode val="edge"/>
              <c:yMode val="edge"/>
              <c:x val="4.8049074591362297E-2"/>
              <c:y val="0.2320441955205922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2779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75461184863702E-2"/>
          <c:y val="0.13223279106641231"/>
          <c:w val="0.86572878942484011"/>
          <c:h val="0.48785697137410283"/>
        </c:manualLayout>
      </c:layout>
      <c:barChart>
        <c:barDir val="col"/>
        <c:grouping val="clustered"/>
        <c:varyColors val="0"/>
        <c:ser>
          <c:idx val="0"/>
          <c:order val="0"/>
          <c:tx>
            <c:strRef>
              <c:f>Sheet1!$B$1</c:f>
              <c:strCache>
                <c:ptCount val="1"/>
                <c:pt idx="0">
                  <c:v>AV</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Same Timepoint as Key Secondary Endpoint</c:v>
                </c:pt>
                <c:pt idx="1">
                  <c:v>EOT</c:v>
                </c:pt>
                <c:pt idx="2">
                  <c:v>EOT+3</c:v>
                </c:pt>
              </c:strCache>
            </c:strRef>
          </c:cat>
          <c:val>
            <c:numRef>
              <c:f>Sheet1!$B$2:$B$4</c:f>
              <c:numCache>
                <c:formatCode>General</c:formatCode>
                <c:ptCount val="3"/>
                <c:pt idx="0">
                  <c:v>32</c:v>
                </c:pt>
                <c:pt idx="1">
                  <c:v>45</c:v>
                </c:pt>
                <c:pt idx="2">
                  <c:v>38</c:v>
                </c:pt>
              </c:numCache>
            </c:numRef>
          </c:val>
          <c:extLst>
            <c:ext xmlns:c16="http://schemas.microsoft.com/office/drawing/2014/chart" uri="{C3380CC4-5D6E-409C-BE32-E72D297353CC}">
              <c16:uniqueId val="{00000000-E813-4A1F-B48D-31CE8E516DC1}"/>
            </c:ext>
          </c:extLst>
        </c:ser>
        <c:ser>
          <c:idx val="1"/>
          <c:order val="1"/>
          <c:tx>
            <c:strRef>
              <c:f>Sheet1!$C$1</c:f>
              <c:strCache>
                <c:ptCount val="1"/>
                <c:pt idx="0">
                  <c:v>AVO</c:v>
                </c:pt>
              </c:strCache>
            </c:strRef>
          </c:tx>
          <c:spPr>
            <a:solidFill>
              <a:srgbClr val="F88D29"/>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Same Timepoint as Key Secondary Endpoint</c:v>
                </c:pt>
                <c:pt idx="1">
                  <c:v>EOT</c:v>
                </c:pt>
                <c:pt idx="2">
                  <c:v>EOT+3</c:v>
                </c:pt>
              </c:strCache>
            </c:strRef>
          </c:cat>
          <c:val>
            <c:numRef>
              <c:f>Sheet1!$C$2:$C$4</c:f>
              <c:numCache>
                <c:formatCode>General</c:formatCode>
                <c:ptCount val="3"/>
                <c:pt idx="0">
                  <c:v>94.1</c:v>
                </c:pt>
                <c:pt idx="1">
                  <c:v>95</c:v>
                </c:pt>
                <c:pt idx="2">
                  <c:v>94.4</c:v>
                </c:pt>
              </c:numCache>
            </c:numRef>
          </c:val>
          <c:extLst>
            <c:ext xmlns:c16="http://schemas.microsoft.com/office/drawing/2014/chart" uri="{C3380CC4-5D6E-409C-BE32-E72D297353CC}">
              <c16:uniqueId val="{00000001-E813-4A1F-B48D-31CE8E516DC1}"/>
            </c:ext>
          </c:extLst>
        </c:ser>
        <c:ser>
          <c:idx val="2"/>
          <c:order val="2"/>
          <c:tx>
            <c:strRef>
              <c:f>Sheet1!$D$1</c:f>
              <c:strCache>
                <c:ptCount val="1"/>
                <c:pt idx="0">
                  <c:v>FCR/BR</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Same Timepoint as Key Secondary Endpoint</c:v>
                </c:pt>
                <c:pt idx="1">
                  <c:v>EOT</c:v>
                </c:pt>
                <c:pt idx="2">
                  <c:v>EOT+3</c:v>
                </c:pt>
              </c:strCache>
            </c:strRef>
          </c:cat>
          <c:val>
            <c:numRef>
              <c:f>Sheet1!$D$2:$D$4</c:f>
              <c:numCache>
                <c:formatCode>General</c:formatCode>
                <c:ptCount val="3"/>
                <c:pt idx="0">
                  <c:v>77.900000000000006</c:v>
                </c:pt>
                <c:pt idx="1">
                  <c:v>72.900000000000006</c:v>
                </c:pt>
                <c:pt idx="2">
                  <c:v>77.900000000000006</c:v>
                </c:pt>
              </c:numCache>
            </c:numRef>
          </c:val>
          <c:extLst>
            <c:ext xmlns:c16="http://schemas.microsoft.com/office/drawing/2014/chart" uri="{C3380CC4-5D6E-409C-BE32-E72D297353CC}">
              <c16:uniqueId val="{00000002-E813-4A1F-B48D-31CE8E516DC1}"/>
            </c:ext>
          </c:extLst>
        </c:ser>
        <c:dLbls>
          <c:showLegendKey val="0"/>
          <c:showVal val="0"/>
          <c:showCatName val="0"/>
          <c:showSerName val="0"/>
          <c:showPercent val="0"/>
          <c:showBubbleSize val="0"/>
        </c:dLbls>
        <c:gapWidth val="219"/>
        <c:overlap val="-27"/>
        <c:axId val="1937914384"/>
        <c:axId val="1937915632"/>
      </c:barChart>
      <c:catAx>
        <c:axId val="193791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noFill/>
                <a:latin typeface="+mn-lt"/>
                <a:ea typeface="+mn-ea"/>
                <a:cs typeface="+mn-cs"/>
              </a:defRPr>
            </a:pPr>
            <a:endParaRPr lang="en-US"/>
          </a:p>
        </c:txPr>
        <c:crossAx val="1937915632"/>
        <c:crosses val="autoZero"/>
        <c:auto val="1"/>
        <c:lblAlgn val="ctr"/>
        <c:lblOffset val="100"/>
        <c:noMultiLvlLbl val="0"/>
      </c:catAx>
      <c:valAx>
        <c:axId val="1937915632"/>
        <c:scaling>
          <c:orientation val="minMax"/>
          <c:max val="100"/>
          <c:min val="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000" b="1" dirty="0"/>
                  <a:t>uMRD Rate (%)</a:t>
                </a:r>
              </a:p>
            </c:rich>
          </c:tx>
          <c:layout>
            <c:manualLayout>
              <c:xMode val="edge"/>
              <c:yMode val="edge"/>
              <c:x val="5.8938031627747958E-3"/>
              <c:y val="0"/>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937914384"/>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5772377389638"/>
          <c:y val="0.11677302995471048"/>
          <c:w val="0.86140230042916088"/>
          <c:h val="0.72008988170896271"/>
        </c:manualLayout>
      </c:layout>
      <c:barChart>
        <c:barDir val="bar"/>
        <c:grouping val="stacked"/>
        <c:varyColors val="0"/>
        <c:ser>
          <c:idx val="0"/>
          <c:order val="0"/>
          <c:tx>
            <c:strRef>
              <c:f>Sheet1!$B$1</c:f>
              <c:strCache>
                <c:ptCount val="1"/>
                <c:pt idx="0">
                  <c:v>Series 1</c:v>
                </c:pt>
              </c:strCache>
            </c:strRef>
          </c:tx>
          <c:spPr>
            <a:noFill/>
            <a:ln>
              <a:noFill/>
            </a:ln>
            <a:effectLst/>
          </c:spPr>
          <c:invertIfNegative val="0"/>
          <c:cat>
            <c:strRef>
              <c:f>Sheet1!$A$2:$A$7</c:f>
              <c:strCache>
                <c:ptCount val="6"/>
                <c:pt idx="0">
                  <c:v>O</c:v>
                </c:pt>
                <c:pt idx="1">
                  <c:v>V</c:v>
                </c:pt>
                <c:pt idx="2">
                  <c:v>Arm B</c:v>
                </c:pt>
                <c:pt idx="3">
                  <c:v>V</c:v>
                </c:pt>
                <c:pt idx="4">
                  <c:v>A</c:v>
                </c:pt>
                <c:pt idx="5">
                  <c:v>Arm A</c:v>
                </c:pt>
              </c:strCache>
            </c:strRef>
          </c:cat>
          <c:val>
            <c:numRef>
              <c:f>Sheet1!$B$2:$B$7</c:f>
              <c:numCache>
                <c:formatCode>General</c:formatCode>
                <c:ptCount val="6"/>
                <c:pt idx="0">
                  <c:v>0</c:v>
                </c:pt>
                <c:pt idx="1">
                  <c:v>1</c:v>
                </c:pt>
                <c:pt idx="3">
                  <c:v>2</c:v>
                </c:pt>
                <c:pt idx="4">
                  <c:v>0</c:v>
                </c:pt>
              </c:numCache>
            </c:numRef>
          </c:val>
          <c:extLst>
            <c:ext xmlns:c16="http://schemas.microsoft.com/office/drawing/2014/chart" uri="{C3380CC4-5D6E-409C-BE32-E72D297353CC}">
              <c16:uniqueId val="{00000000-7851-4632-98F9-ECD9E8F26846}"/>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EF3339"/>
              </a:solidFill>
              <a:ln>
                <a:noFill/>
              </a:ln>
              <a:effectLst/>
            </c:spPr>
            <c:extLst>
              <c:ext xmlns:c16="http://schemas.microsoft.com/office/drawing/2014/chart" uri="{C3380CC4-5D6E-409C-BE32-E72D297353CC}">
                <c16:uniqueId val="{00000000-3CAF-476B-B5DA-6667335D1B76}"/>
              </c:ext>
            </c:extLst>
          </c:dPt>
          <c:dPt>
            <c:idx val="1"/>
            <c:invertIfNegative val="0"/>
            <c:bubble3D val="0"/>
            <c:spPr>
              <a:solidFill>
                <a:srgbClr val="F88D29"/>
              </a:solidFill>
              <a:ln>
                <a:noFill/>
              </a:ln>
              <a:effectLst/>
            </c:spPr>
            <c:extLst>
              <c:ext xmlns:c16="http://schemas.microsoft.com/office/drawing/2014/chart" uri="{C3380CC4-5D6E-409C-BE32-E72D297353CC}">
                <c16:uniqueId val="{00000001-3CAF-476B-B5DA-6667335D1B76}"/>
              </c:ext>
            </c:extLst>
          </c:dPt>
          <c:dPt>
            <c:idx val="3"/>
            <c:invertIfNegative val="0"/>
            <c:bubble3D val="0"/>
            <c:spPr>
              <a:solidFill>
                <a:srgbClr val="F88D29"/>
              </a:solidFill>
              <a:ln>
                <a:noFill/>
              </a:ln>
              <a:effectLst/>
            </c:spPr>
            <c:extLst>
              <c:ext xmlns:c16="http://schemas.microsoft.com/office/drawing/2014/chart" uri="{C3380CC4-5D6E-409C-BE32-E72D297353CC}">
                <c16:uniqueId val="{00000002-3CAF-476B-B5DA-6667335D1B76}"/>
              </c:ext>
            </c:extLst>
          </c:dPt>
          <c:dPt>
            <c:idx val="4"/>
            <c:invertIfNegative val="0"/>
            <c:bubble3D val="0"/>
            <c:spPr>
              <a:solidFill>
                <a:srgbClr val="666666"/>
              </a:solidFill>
              <a:ln>
                <a:noFill/>
              </a:ln>
              <a:effectLst/>
            </c:spPr>
            <c:extLst>
              <c:ext xmlns:c16="http://schemas.microsoft.com/office/drawing/2014/chart" uri="{C3380CC4-5D6E-409C-BE32-E72D297353CC}">
                <c16:uniqueId val="{00000003-3CAF-476B-B5DA-6667335D1B76}"/>
              </c:ext>
            </c:extLst>
          </c:dPt>
          <c:dLbls>
            <c:dLbl>
              <c:idx val="0"/>
              <c:tx>
                <c:rich>
                  <a:bodyPr/>
                  <a:lstStyle/>
                  <a:p>
                    <a:fld id="{8A373E70-714C-4FC4-813D-2DCD54834C54}" type="CELLRANGE">
                      <a:rPr lang="en-US" dirty="0"/>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CAF-476B-B5DA-6667335D1B76}"/>
                </c:ext>
              </c:extLst>
            </c:dLbl>
            <c:dLbl>
              <c:idx val="1"/>
              <c:tx>
                <c:rich>
                  <a:bodyPr/>
                  <a:lstStyle/>
                  <a:p>
                    <a:fld id="{DA873033-BB6E-7A44-9B7A-8EEC3502BF9C}"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CAF-476B-B5DA-6667335D1B76}"/>
                </c:ext>
              </c:extLst>
            </c:dLbl>
            <c:dLbl>
              <c:idx val="2"/>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3CAF-476B-B5DA-6667335D1B76}"/>
                </c:ext>
              </c:extLst>
            </c:dLbl>
            <c:dLbl>
              <c:idx val="3"/>
              <c:tx>
                <c:rich>
                  <a:bodyPr/>
                  <a:lstStyle/>
                  <a:p>
                    <a:fld id="{91FDDF1B-31FB-D64A-B6DD-9E047DE9347D}"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CAF-476B-B5DA-6667335D1B76}"/>
                </c:ext>
              </c:extLst>
            </c:dLbl>
            <c:dLbl>
              <c:idx val="4"/>
              <c:tx>
                <c:rich>
                  <a:bodyPr/>
                  <a:lstStyle/>
                  <a:p>
                    <a:fld id="{F9FC44D5-2706-D548-B3D8-AA9360998824}" type="CELLRANGE">
                      <a:rPr lang="en-US"/>
                      <a:pPr/>
                      <a:t>[CELLRANGE]</a:t>
                    </a:fld>
                    <a:endParaRPr lang="en-US"/>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CAF-476B-B5DA-6667335D1B76}"/>
                </c:ext>
              </c:extLst>
            </c:dLbl>
            <c:dLbl>
              <c:idx val="5"/>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5-3CAF-476B-B5DA-6667335D1B76}"/>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Sheet1!$A$2:$A$7</c:f>
              <c:strCache>
                <c:ptCount val="6"/>
                <c:pt idx="0">
                  <c:v>O</c:v>
                </c:pt>
                <c:pt idx="1">
                  <c:v>V</c:v>
                </c:pt>
                <c:pt idx="2">
                  <c:v>Arm B</c:v>
                </c:pt>
                <c:pt idx="3">
                  <c:v>V</c:v>
                </c:pt>
                <c:pt idx="4">
                  <c:v>A</c:v>
                </c:pt>
                <c:pt idx="5">
                  <c:v>Arm A</c:v>
                </c:pt>
              </c:strCache>
            </c:strRef>
          </c:cat>
          <c:val>
            <c:numRef>
              <c:f>Sheet1!$C$2:$C$7</c:f>
              <c:numCache>
                <c:formatCode>General</c:formatCode>
                <c:ptCount val="6"/>
                <c:pt idx="0">
                  <c:v>6.1</c:v>
                </c:pt>
                <c:pt idx="1">
                  <c:v>11.5</c:v>
                </c:pt>
                <c:pt idx="3">
                  <c:v>12.5</c:v>
                </c:pt>
                <c:pt idx="4">
                  <c:v>14.5</c:v>
                </c:pt>
              </c:numCache>
            </c:numRef>
          </c:val>
          <c:extLst>
            <c:ext xmlns:c15="http://schemas.microsoft.com/office/drawing/2012/chart" uri="{02D57815-91ED-43cb-92C2-25804820EDAC}">
              <c15:datalabelsRange>
                <c15:f>Sheet1!$E$2:$E$6</c15:f>
                <c15:dlblRangeCache>
                  <c:ptCount val="5"/>
                  <c:pt idx="0">
                    <c:v>Obinutuzumab</c:v>
                  </c:pt>
                  <c:pt idx="1">
                    <c:v>Venetoclax</c:v>
                  </c:pt>
                  <c:pt idx="3">
                    <c:v>Venetoclax</c:v>
                  </c:pt>
                  <c:pt idx="4">
                    <c:v>Acalabrutinib</c:v>
                  </c:pt>
                </c15:dlblRangeCache>
              </c15:datalabelsRange>
            </c:ext>
            <c:ext xmlns:c16="http://schemas.microsoft.com/office/drawing/2014/chart" uri="{C3380CC4-5D6E-409C-BE32-E72D297353CC}">
              <c16:uniqueId val="{00000001-7851-4632-98F9-ECD9E8F26846}"/>
            </c:ext>
          </c:extLst>
        </c:ser>
        <c:ser>
          <c:idx val="2"/>
          <c:order val="2"/>
          <c:tx>
            <c:strRef>
              <c:f>Sheet1!$D$1</c:f>
              <c:strCache>
                <c:ptCount val="1"/>
                <c:pt idx="0">
                  <c:v>Series 3</c:v>
                </c:pt>
              </c:strCache>
            </c:strRef>
          </c:tx>
          <c:spPr>
            <a:pattFill prst="dkDnDiag">
              <a:fgClr>
                <a:srgbClr val="F88D29"/>
              </a:fgClr>
              <a:bgClr>
                <a:schemeClr val="bg1"/>
              </a:bgClr>
            </a:pattFill>
            <a:ln>
              <a:noFill/>
            </a:ln>
            <a:effectLst/>
          </c:spPr>
          <c:invertIfNegative val="0"/>
          <c:dPt>
            <c:idx val="4"/>
            <c:invertIfNegative val="0"/>
            <c:bubble3D val="0"/>
            <c:spPr>
              <a:pattFill prst="dkDnDiag">
                <a:fgClr>
                  <a:schemeClr val="accent6"/>
                </a:fgClr>
                <a:bgClr>
                  <a:schemeClr val="bg1"/>
                </a:bgClr>
              </a:pattFill>
              <a:ln>
                <a:noFill/>
              </a:ln>
              <a:effectLst/>
            </c:spPr>
            <c:extLst>
              <c:ext xmlns:c16="http://schemas.microsoft.com/office/drawing/2014/chart" uri="{C3380CC4-5D6E-409C-BE32-E72D297353CC}">
                <c16:uniqueId val="{00000007-3CAF-476B-B5DA-6667335D1B76}"/>
              </c:ext>
            </c:extLst>
          </c:dPt>
          <c:cat>
            <c:strRef>
              <c:f>Sheet1!$A$2:$A$7</c:f>
              <c:strCache>
                <c:ptCount val="6"/>
                <c:pt idx="0">
                  <c:v>O</c:v>
                </c:pt>
                <c:pt idx="1">
                  <c:v>V</c:v>
                </c:pt>
                <c:pt idx="2">
                  <c:v>Arm B</c:v>
                </c:pt>
                <c:pt idx="3">
                  <c:v>V</c:v>
                </c:pt>
                <c:pt idx="4">
                  <c:v>A</c:v>
                </c:pt>
                <c:pt idx="5">
                  <c:v>Arm A</c:v>
                </c:pt>
              </c:strCache>
            </c:strRef>
          </c:cat>
          <c:val>
            <c:numRef>
              <c:f>Sheet1!$D$2:$D$7</c:f>
              <c:numCache>
                <c:formatCode>General</c:formatCode>
                <c:ptCount val="6"/>
                <c:pt idx="1">
                  <c:v>11.4</c:v>
                </c:pt>
                <c:pt idx="3">
                  <c:v>9.4</c:v>
                </c:pt>
                <c:pt idx="4">
                  <c:v>9.4</c:v>
                </c:pt>
              </c:numCache>
            </c:numRef>
          </c:val>
          <c:extLst>
            <c:ext xmlns:c16="http://schemas.microsoft.com/office/drawing/2014/chart" uri="{C3380CC4-5D6E-409C-BE32-E72D297353CC}">
              <c16:uniqueId val="{00000006-3CAF-476B-B5DA-6667335D1B76}"/>
            </c:ext>
          </c:extLst>
        </c:ser>
        <c:dLbls>
          <c:showLegendKey val="0"/>
          <c:showVal val="0"/>
          <c:showCatName val="0"/>
          <c:showSerName val="0"/>
          <c:showPercent val="0"/>
          <c:showBubbleSize val="0"/>
        </c:dLbls>
        <c:gapWidth val="34"/>
        <c:overlap val="100"/>
        <c:axId val="876329600"/>
        <c:axId val="876329184"/>
      </c:barChart>
      <c:catAx>
        <c:axId val="876329600"/>
        <c:scaling>
          <c:orientation val="minMax"/>
        </c:scaling>
        <c:delete val="1"/>
        <c:axPos val="l"/>
        <c:numFmt formatCode="General" sourceLinked="1"/>
        <c:majorTickMark val="out"/>
        <c:minorTickMark val="none"/>
        <c:tickLblPos val="nextTo"/>
        <c:crossAx val="876329184"/>
        <c:crosses val="autoZero"/>
        <c:auto val="1"/>
        <c:lblAlgn val="ctr"/>
        <c:lblOffset val="100"/>
        <c:noMultiLvlLbl val="0"/>
      </c:catAx>
      <c:valAx>
        <c:axId val="876329184"/>
        <c:scaling>
          <c:orientation val="minMax"/>
          <c:max val="24"/>
        </c:scaling>
        <c:delete val="0"/>
        <c:axPos val="b"/>
        <c:title>
          <c:tx>
            <c:rich>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r>
                  <a:rPr lang="en-US" b="1" dirty="0"/>
                  <a:t>Months</a:t>
                </a:r>
              </a:p>
            </c:rich>
          </c:tx>
          <c:overlay val="0"/>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87632960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3654380255113"/>
          <c:y val="8.1714368023656683E-2"/>
          <c:w val="0.88669229427229035"/>
          <c:h val="0.55876791128764569"/>
        </c:manualLayout>
      </c:layout>
      <c:barChart>
        <c:barDir val="col"/>
        <c:grouping val="stacked"/>
        <c:varyColors val="0"/>
        <c:ser>
          <c:idx val="0"/>
          <c:order val="0"/>
          <c:tx>
            <c:strRef>
              <c:f>Sheet1!$B$1</c:f>
              <c:strCache>
                <c:ptCount val="1"/>
                <c:pt idx="0">
                  <c:v>uMRD4</c:v>
                </c:pt>
              </c:strCache>
            </c:strRef>
          </c:tx>
          <c:spPr>
            <a:solidFill>
              <a:schemeClr val="accent5">
                <a:lumMod val="50000"/>
              </a:schemeClr>
            </a:solidFill>
            <a:ln>
              <a:noFill/>
            </a:ln>
            <a:effectLst/>
          </c:spPr>
          <c:invertIfNegative val="0"/>
          <c:dLbls>
            <c:numFmt formatCode="#,##0&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Sonro 
160 mg (n=51)</c:v>
                </c:pt>
                <c:pt idx="1">
                  <c:v>Sonro 
320 mg (n=58)</c:v>
                </c:pt>
                <c:pt idx="2">
                  <c:v>Sonro 
160 mg (n=45)</c:v>
                </c:pt>
                <c:pt idx="3">
                  <c:v>Sonro 
320 mg (n=53)</c:v>
                </c:pt>
              </c:strCache>
            </c:strRef>
          </c:cat>
          <c:val>
            <c:numRef>
              <c:f>Sheet1!$B$2:$B$5</c:f>
              <c:numCache>
                <c:formatCode>0</c:formatCode>
                <c:ptCount val="4"/>
                <c:pt idx="0">
                  <c:v>59</c:v>
                </c:pt>
                <c:pt idx="1">
                  <c:v>78</c:v>
                </c:pt>
                <c:pt idx="2">
                  <c:v>82</c:v>
                </c:pt>
                <c:pt idx="3">
                  <c:v>91</c:v>
                </c:pt>
              </c:numCache>
            </c:numRef>
          </c:val>
          <c:extLst>
            <c:ext xmlns:c16="http://schemas.microsoft.com/office/drawing/2014/chart" uri="{C3380CC4-5D6E-409C-BE32-E72D297353CC}">
              <c16:uniqueId val="{00000000-3163-4C90-BB99-1A3821F10344}"/>
            </c:ext>
          </c:extLst>
        </c:ser>
        <c:ser>
          <c:idx val="1"/>
          <c:order val="1"/>
          <c:tx>
            <c:strRef>
              <c:f>Sheet1!$C$1</c:f>
              <c:strCache>
                <c:ptCount val="1"/>
                <c:pt idx="0">
                  <c:v>MRD4+</c:v>
                </c:pt>
              </c:strCache>
            </c:strRef>
          </c:tx>
          <c:spPr>
            <a:solidFill>
              <a:srgbClr val="FF4343"/>
            </a:solidFill>
            <a:ln>
              <a:noFill/>
            </a:ln>
            <a:effectLst/>
          </c:spPr>
          <c:invertIfNegative val="0"/>
          <c:dLbls>
            <c:numFmt formatCode="#,##0&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Sonro 
160 mg (n=51)</c:v>
                </c:pt>
                <c:pt idx="1">
                  <c:v>Sonro 
320 mg (n=58)</c:v>
                </c:pt>
                <c:pt idx="2">
                  <c:v>Sonro 
160 mg (n=45)</c:v>
                </c:pt>
                <c:pt idx="3">
                  <c:v>Sonro 
320 mg (n=53)</c:v>
                </c:pt>
              </c:strCache>
            </c:strRef>
          </c:cat>
          <c:val>
            <c:numRef>
              <c:f>Sheet1!$C$2:$C$5</c:f>
              <c:numCache>
                <c:formatCode>0</c:formatCode>
                <c:ptCount val="4"/>
                <c:pt idx="0">
                  <c:v>24</c:v>
                </c:pt>
                <c:pt idx="1">
                  <c:v>14</c:v>
                </c:pt>
                <c:pt idx="2">
                  <c:v>13</c:v>
                </c:pt>
                <c:pt idx="3">
                  <c:v>9</c:v>
                </c:pt>
              </c:numCache>
            </c:numRef>
          </c:val>
          <c:extLst>
            <c:ext xmlns:c16="http://schemas.microsoft.com/office/drawing/2014/chart" uri="{C3380CC4-5D6E-409C-BE32-E72D297353CC}">
              <c16:uniqueId val="{00000001-3163-4C90-BB99-1A3821F10344}"/>
            </c:ext>
          </c:extLst>
        </c:ser>
        <c:ser>
          <c:idx val="2"/>
          <c:order val="2"/>
          <c:tx>
            <c:strRef>
              <c:f>Sheet1!$D$1</c:f>
              <c:strCache>
                <c:ptCount val="1"/>
                <c:pt idx="0">
                  <c:v>N/A</c:v>
                </c:pt>
              </c:strCache>
            </c:strRef>
          </c:tx>
          <c:spPr>
            <a:solidFill>
              <a:schemeClr val="accent6">
                <a:lumMod val="60000"/>
                <a:lumOff val="40000"/>
              </a:schemeClr>
            </a:solidFill>
            <a:ln>
              <a:noFill/>
            </a:ln>
            <a:effectLst/>
          </c:spPr>
          <c:invertIfNegative val="0"/>
          <c:dLbls>
            <c:dLbl>
              <c:idx val="1"/>
              <c:layout>
                <c:manualLayout>
                  <c:x val="8.6588420252626336E-2"/>
                  <c:y val="-2.8746403160802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163-4C90-BB99-1A3821F10344}"/>
                </c:ext>
              </c:extLst>
            </c:dLbl>
            <c:dLbl>
              <c:idx val="2"/>
              <c:layout>
                <c:manualLayout>
                  <c:x val="9.6775293223523656E-2"/>
                  <c:y val="7.0753408291782983E-3"/>
                </c:manualLayout>
              </c:layout>
              <c:numFmt formatCode="#,##0&quot;%&quot;;\(#,##0.0\)&quot;%&quot;" sourceLinked="0"/>
              <c:spPr>
                <a:noFill/>
                <a:ln>
                  <a:noFill/>
                </a:ln>
                <a:effectLst/>
              </c:spPr>
              <c:txPr>
                <a:bodyPr rot="0" spcFirstLastPara="1" vertOverflow="ellipsis" vert="horz" wrap="square" anchor="ctr" anchorCtr="1"/>
                <a:lstStyle/>
                <a:p>
                  <a:pPr algn="l">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9457609172998364E-2"/>
                      <c:h val="0.12440165921725078"/>
                    </c:manualLayout>
                  </c15:layout>
                </c:ext>
                <c:ext xmlns:c16="http://schemas.microsoft.com/office/drawing/2014/chart" uri="{C3380CC4-5D6E-409C-BE32-E72D297353CC}">
                  <c16:uniqueId val="{00000005-3163-4C90-BB99-1A3821F10344}"/>
                </c:ext>
              </c:extLst>
            </c:dLbl>
            <c:numFmt formatCode="#,##0&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Sonro 
160 mg (n=51)</c:v>
                </c:pt>
                <c:pt idx="1">
                  <c:v>Sonro 
320 mg (n=58)</c:v>
                </c:pt>
                <c:pt idx="2">
                  <c:v>Sonro 
160 mg (n=45)</c:v>
                </c:pt>
                <c:pt idx="3">
                  <c:v>Sonro 
320 mg (n=53)</c:v>
                </c:pt>
              </c:strCache>
            </c:strRef>
          </c:cat>
          <c:val>
            <c:numRef>
              <c:f>Sheet1!$D$2:$D$5</c:f>
              <c:numCache>
                <c:formatCode>0</c:formatCode>
                <c:ptCount val="4"/>
                <c:pt idx="0">
                  <c:v>18</c:v>
                </c:pt>
                <c:pt idx="1">
                  <c:v>9</c:v>
                </c:pt>
                <c:pt idx="2">
                  <c:v>4</c:v>
                </c:pt>
              </c:numCache>
            </c:numRef>
          </c:val>
          <c:extLst>
            <c:ext xmlns:c16="http://schemas.microsoft.com/office/drawing/2014/chart" uri="{C3380CC4-5D6E-409C-BE32-E72D297353CC}">
              <c16:uniqueId val="{00000002-3163-4C90-BB99-1A3821F10344}"/>
            </c:ext>
          </c:extLst>
        </c:ser>
        <c:dLbls>
          <c:dLblPos val="ctr"/>
          <c:showLegendKey val="0"/>
          <c:showVal val="1"/>
          <c:showCatName val="0"/>
          <c:showSerName val="0"/>
          <c:showPercent val="0"/>
          <c:showBubbleSize val="0"/>
        </c:dLbls>
        <c:gapWidth val="100"/>
        <c:overlap val="100"/>
        <c:axId val="1889214607"/>
        <c:axId val="1889215023"/>
      </c:barChart>
      <c:catAx>
        <c:axId val="1889214607"/>
        <c:scaling>
          <c:orientation val="minMax"/>
        </c:scaling>
        <c:delete val="0"/>
        <c:axPos val="b"/>
        <c:numFmt formatCode="General" sourceLinked="1"/>
        <c:majorTickMark val="none"/>
        <c:minorTickMark val="none"/>
        <c:tickLblPos val="nextTo"/>
        <c:spPr>
          <a:noFill/>
          <a:ln w="6350" cap="flat" cmpd="sng" algn="ctr">
            <a:solidFill>
              <a:schemeClr val="bg1">
                <a:lumMod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889215023"/>
        <c:crosses val="autoZero"/>
        <c:auto val="1"/>
        <c:lblAlgn val="ctr"/>
        <c:lblOffset val="100"/>
        <c:noMultiLvlLbl val="0"/>
      </c:catAx>
      <c:valAx>
        <c:axId val="1889215023"/>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dirty="0"/>
                  <a:t>Patients, %</a:t>
                </a:r>
              </a:p>
            </c:rich>
          </c:tx>
          <c:layout>
            <c:manualLayout>
              <c:xMode val="edge"/>
              <c:yMode val="edge"/>
              <c:x val="4.1689978162392339E-4"/>
              <c:y val="0.1292625587865926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6350">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89214607"/>
        <c:crosses val="autoZero"/>
        <c:crossBetween val="between"/>
      </c:valAx>
      <c:spPr>
        <a:noFill/>
        <a:ln>
          <a:noFill/>
        </a:ln>
        <a:effectLst/>
      </c:spPr>
    </c:plotArea>
    <c:legend>
      <c:legendPos val="r"/>
      <c:layout>
        <c:manualLayout>
          <c:xMode val="edge"/>
          <c:yMode val="edge"/>
          <c:x val="0.26318347801500364"/>
          <c:y val="0.92364910249374965"/>
          <c:w val="0.47450454298439282"/>
          <c:h val="7.529809769579896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3654380255113"/>
          <c:y val="8.1714368023656683E-2"/>
          <c:w val="0.88669229427229035"/>
          <c:h val="0.55876791128764569"/>
        </c:manualLayout>
      </c:layout>
      <c:barChart>
        <c:barDir val="col"/>
        <c:grouping val="stacked"/>
        <c:varyColors val="0"/>
        <c:ser>
          <c:idx val="0"/>
          <c:order val="0"/>
          <c:tx>
            <c:strRef>
              <c:f>Sheet1!$B$1</c:f>
              <c:strCache>
                <c:ptCount val="1"/>
                <c:pt idx="0">
                  <c:v>CR/CRi</c:v>
                </c:pt>
              </c:strCache>
            </c:strRef>
          </c:tx>
          <c:spPr>
            <a:solidFill>
              <a:schemeClr val="accent5"/>
            </a:solidFill>
            <a:ln>
              <a:noFill/>
            </a:ln>
            <a:effectLst/>
          </c:spPr>
          <c:invertIfNegative val="0"/>
          <c:dLbls>
            <c:numFmt formatCode="#,##0&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Sonro 
160 mg (n=51)</c:v>
                </c:pt>
                <c:pt idx="1">
                  <c:v>Sonro 
320 mg (n=58)</c:v>
                </c:pt>
                <c:pt idx="2">
                  <c:v>Sonro 
160 mg (n=45)</c:v>
                </c:pt>
                <c:pt idx="3">
                  <c:v>Sonro 
320 mg (n=53)</c:v>
                </c:pt>
              </c:strCache>
            </c:strRef>
          </c:cat>
          <c:val>
            <c:numRef>
              <c:f>Sheet1!$B$2:$B$5</c:f>
              <c:numCache>
                <c:formatCode>0</c:formatCode>
                <c:ptCount val="4"/>
                <c:pt idx="0">
                  <c:v>26</c:v>
                </c:pt>
                <c:pt idx="1">
                  <c:v>33</c:v>
                </c:pt>
                <c:pt idx="2">
                  <c:v>40</c:v>
                </c:pt>
                <c:pt idx="3">
                  <c:v>42</c:v>
                </c:pt>
              </c:numCache>
            </c:numRef>
          </c:val>
          <c:extLst>
            <c:ext xmlns:c16="http://schemas.microsoft.com/office/drawing/2014/chart" uri="{C3380CC4-5D6E-409C-BE32-E72D297353CC}">
              <c16:uniqueId val="{00000000-3163-4C90-BB99-1A3821F10344}"/>
            </c:ext>
          </c:extLst>
        </c:ser>
        <c:ser>
          <c:idx val="1"/>
          <c:order val="1"/>
          <c:tx>
            <c:strRef>
              <c:f>Sheet1!$C$1</c:f>
              <c:strCache>
                <c:ptCount val="1"/>
                <c:pt idx="0">
                  <c:v>PR</c:v>
                </c:pt>
              </c:strCache>
            </c:strRef>
          </c:tx>
          <c:spPr>
            <a:solidFill>
              <a:srgbClr val="C00000"/>
            </a:solidFill>
            <a:ln>
              <a:noFill/>
            </a:ln>
            <a:effectLst/>
          </c:spPr>
          <c:invertIfNegative val="0"/>
          <c:dLbls>
            <c:numFmt formatCode="#,##0&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Sonro 
160 mg (n=51)</c:v>
                </c:pt>
                <c:pt idx="1">
                  <c:v>Sonro 
320 mg (n=58)</c:v>
                </c:pt>
                <c:pt idx="2">
                  <c:v>Sonro 
160 mg (n=45)</c:v>
                </c:pt>
                <c:pt idx="3">
                  <c:v>Sonro 
320 mg (n=53)</c:v>
                </c:pt>
              </c:strCache>
            </c:strRef>
          </c:cat>
          <c:val>
            <c:numRef>
              <c:f>Sheet1!$C$2:$C$5</c:f>
              <c:numCache>
                <c:formatCode>0</c:formatCode>
                <c:ptCount val="4"/>
                <c:pt idx="0">
                  <c:v>73</c:v>
                </c:pt>
                <c:pt idx="1">
                  <c:v>67</c:v>
                </c:pt>
                <c:pt idx="2">
                  <c:v>60</c:v>
                </c:pt>
                <c:pt idx="3">
                  <c:v>58</c:v>
                </c:pt>
              </c:numCache>
            </c:numRef>
          </c:val>
          <c:extLst>
            <c:ext xmlns:c16="http://schemas.microsoft.com/office/drawing/2014/chart" uri="{C3380CC4-5D6E-409C-BE32-E72D297353CC}">
              <c16:uniqueId val="{00000001-3163-4C90-BB99-1A3821F10344}"/>
            </c:ext>
          </c:extLst>
        </c:ser>
        <c:ser>
          <c:idx val="2"/>
          <c:order val="2"/>
          <c:tx>
            <c:strRef>
              <c:f>Sheet1!$D$1</c:f>
              <c:strCache>
                <c:ptCount val="1"/>
                <c:pt idx="0">
                  <c:v>SD</c:v>
                </c:pt>
              </c:strCache>
            </c:strRef>
          </c:tx>
          <c:spPr>
            <a:solidFill>
              <a:schemeClr val="accent6"/>
            </a:solidFill>
            <a:ln>
              <a:noFill/>
            </a:ln>
            <a:effectLst/>
          </c:spPr>
          <c:invertIfNegative val="0"/>
          <c:dLbls>
            <c:dLbl>
              <c:idx val="0"/>
              <c:layout>
                <c:manualLayout>
                  <c:x val="7.6401547281729196E-2"/>
                  <c:y val="2.129069680371318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00-4659-BE25-4B54028855BC}"/>
                </c:ext>
              </c:extLst>
            </c:dLbl>
            <c:dLbl>
              <c:idx val="1"/>
              <c:layout>
                <c:manualLayout>
                  <c:x val="8.6588420252626336E-2"/>
                  <c:y val="-2.8746403160802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163-4C90-BB99-1A3821F10344}"/>
                </c:ext>
              </c:extLst>
            </c:dLbl>
            <c:dLbl>
              <c:idx val="2"/>
              <c:layout>
                <c:manualLayout>
                  <c:x val="9.6775293223523656E-2"/>
                  <c:y val="7.0753408291782983E-3"/>
                </c:manualLayout>
              </c:layout>
              <c:numFmt formatCode="#,##0&quot;%&quot;;\(#,##0.0\)&quot;%&quot;" sourceLinked="0"/>
              <c:spPr>
                <a:noFill/>
                <a:ln>
                  <a:noFill/>
                </a:ln>
                <a:effectLst/>
              </c:spPr>
              <c:txPr>
                <a:bodyPr rot="0" spcFirstLastPara="1" vertOverflow="ellipsis" vert="horz" wrap="square" anchor="ctr" anchorCtr="1"/>
                <a:lstStyle/>
                <a:p>
                  <a:pPr algn="l">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9457609172998364E-2"/>
                      <c:h val="0.12440165921725078"/>
                    </c:manualLayout>
                  </c15:layout>
                </c:ext>
                <c:ext xmlns:c16="http://schemas.microsoft.com/office/drawing/2014/chart" uri="{C3380CC4-5D6E-409C-BE32-E72D297353CC}">
                  <c16:uniqueId val="{00000005-3163-4C90-BB99-1A3821F10344}"/>
                </c:ext>
              </c:extLst>
            </c:dLbl>
            <c:numFmt formatCode="#,##0&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Sonro 
160 mg (n=51)</c:v>
                </c:pt>
                <c:pt idx="1">
                  <c:v>Sonro 
320 mg (n=58)</c:v>
                </c:pt>
                <c:pt idx="2">
                  <c:v>Sonro 
160 mg (n=45)</c:v>
                </c:pt>
                <c:pt idx="3">
                  <c:v>Sonro 
320 mg (n=53)</c:v>
                </c:pt>
              </c:strCache>
            </c:strRef>
          </c:cat>
          <c:val>
            <c:numRef>
              <c:f>Sheet1!$D$2:$D$5</c:f>
              <c:numCache>
                <c:formatCode>General</c:formatCode>
                <c:ptCount val="4"/>
                <c:pt idx="0" formatCode="0">
                  <c:v>1</c:v>
                </c:pt>
              </c:numCache>
            </c:numRef>
          </c:val>
          <c:extLst>
            <c:ext xmlns:c16="http://schemas.microsoft.com/office/drawing/2014/chart" uri="{C3380CC4-5D6E-409C-BE32-E72D297353CC}">
              <c16:uniqueId val="{00000002-3163-4C90-BB99-1A3821F10344}"/>
            </c:ext>
          </c:extLst>
        </c:ser>
        <c:dLbls>
          <c:dLblPos val="ctr"/>
          <c:showLegendKey val="0"/>
          <c:showVal val="1"/>
          <c:showCatName val="0"/>
          <c:showSerName val="0"/>
          <c:showPercent val="0"/>
          <c:showBubbleSize val="0"/>
        </c:dLbls>
        <c:gapWidth val="100"/>
        <c:overlap val="100"/>
        <c:axId val="1889214607"/>
        <c:axId val="1889215023"/>
      </c:barChart>
      <c:catAx>
        <c:axId val="1889214607"/>
        <c:scaling>
          <c:orientation val="minMax"/>
        </c:scaling>
        <c:delete val="0"/>
        <c:axPos val="b"/>
        <c:numFmt formatCode="General" sourceLinked="1"/>
        <c:majorTickMark val="none"/>
        <c:minorTickMark val="none"/>
        <c:tickLblPos val="nextTo"/>
        <c:spPr>
          <a:noFill/>
          <a:ln w="6350" cap="flat" cmpd="sng" algn="ctr">
            <a:solidFill>
              <a:schemeClr val="bg1">
                <a:lumMod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889215023"/>
        <c:crosses val="autoZero"/>
        <c:auto val="1"/>
        <c:lblAlgn val="ctr"/>
        <c:lblOffset val="100"/>
        <c:noMultiLvlLbl val="0"/>
      </c:catAx>
      <c:valAx>
        <c:axId val="1889215023"/>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dirty="0"/>
                  <a:t>Patients, %</a:t>
                </a:r>
              </a:p>
            </c:rich>
          </c:tx>
          <c:layout>
            <c:manualLayout>
              <c:xMode val="edge"/>
              <c:yMode val="edge"/>
              <c:x val="4.1689978162392339E-4"/>
              <c:y val="0.1292625587865926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6350">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89214607"/>
        <c:crosses val="autoZero"/>
        <c:crossBetween val="between"/>
      </c:valAx>
      <c:spPr>
        <a:noFill/>
        <a:ln>
          <a:noFill/>
        </a:ln>
        <a:effectLst/>
      </c:spPr>
    </c:plotArea>
    <c:legend>
      <c:legendPos val="r"/>
      <c:layout>
        <c:manualLayout>
          <c:xMode val="edge"/>
          <c:yMode val="edge"/>
          <c:x val="0.26112063623839687"/>
          <c:y val="0.90945530462460744"/>
          <c:w val="0.47147394827555089"/>
          <c:h val="8.94918955649410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63208199311237"/>
          <c:y val="3.1878501817028428E-2"/>
          <c:w val="0.9264905037911928"/>
          <c:h val="0.8895529862774888"/>
        </c:manualLayout>
      </c:layout>
      <c:barChart>
        <c:barDir val="bar"/>
        <c:grouping val="stacked"/>
        <c:varyColors val="0"/>
        <c:ser>
          <c:idx val="0"/>
          <c:order val="0"/>
          <c:tx>
            <c:strRef>
              <c:f>Sheet1!$B$1</c:f>
              <c:strCache>
                <c:ptCount val="1"/>
                <c:pt idx="0">
                  <c:v>Grade 1</c:v>
                </c:pt>
              </c:strCache>
            </c:strRef>
          </c:tx>
          <c:spPr>
            <a:solidFill>
              <a:srgbClr val="B2E5F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ALT increased</c:v>
                </c:pt>
                <c:pt idx="1">
                  <c:v>Hypokalemia</c:v>
                </c:pt>
                <c:pt idx="2">
                  <c:v>Pyrexia</c:v>
                </c:pt>
                <c:pt idx="3">
                  <c:v>Pneumonia</c:v>
                </c:pt>
                <c:pt idx="4">
                  <c:v>COVID-19ᵈ</c:v>
                </c:pt>
                <c:pt idx="5">
                  <c:v>Cough</c:v>
                </c:pt>
                <c:pt idx="6">
                  <c:v>Constipation</c:v>
                </c:pt>
                <c:pt idx="7">
                  <c:v>Nausea</c:v>
                </c:pt>
                <c:pt idx="8">
                  <c:v>Injection-site reactionᶜ</c:v>
                </c:pt>
                <c:pt idx="9">
                  <c:v>Fatigue</c:v>
                </c:pt>
                <c:pt idx="10">
                  <c:v>Peripheral edema</c:v>
                </c:pt>
                <c:pt idx="11">
                  <c:v>Neutropeniaᵇ</c:v>
                </c:pt>
                <c:pt idx="12">
                  <c:v>Diarrhea</c:v>
                </c:pt>
                <c:pt idx="13">
                  <c:v>Thrombocytopeniaᵃ</c:v>
                </c:pt>
                <c:pt idx="14">
                  <c:v>Anemia</c:v>
                </c:pt>
                <c:pt idx="15">
                  <c:v>CRS</c:v>
                </c:pt>
              </c:strCache>
            </c:strRef>
          </c:cat>
          <c:val>
            <c:numRef>
              <c:f>Sheet1!$B$2:$B$17</c:f>
              <c:numCache>
                <c:formatCode>0</c:formatCode>
                <c:ptCount val="16"/>
                <c:pt idx="0">
                  <c:v>4.3478260869565215</c:v>
                </c:pt>
                <c:pt idx="1">
                  <c:v>8.695652173913043</c:v>
                </c:pt>
                <c:pt idx="2">
                  <c:v>21.739130434782609</c:v>
                </c:pt>
                <c:pt idx="4">
                  <c:v>4.3478260869565215</c:v>
                </c:pt>
                <c:pt idx="5">
                  <c:v>21.739130434782609</c:v>
                </c:pt>
                <c:pt idx="6">
                  <c:v>17.391304347826086</c:v>
                </c:pt>
                <c:pt idx="7">
                  <c:v>21.739130434782609</c:v>
                </c:pt>
                <c:pt idx="8">
                  <c:v>30.434782608695656</c:v>
                </c:pt>
                <c:pt idx="9">
                  <c:v>13.043478260869565</c:v>
                </c:pt>
                <c:pt idx="10">
                  <c:v>34.782608695652172</c:v>
                </c:pt>
                <c:pt idx="12">
                  <c:v>30.434782608695656</c:v>
                </c:pt>
                <c:pt idx="15">
                  <c:v>8.695652173913043</c:v>
                </c:pt>
              </c:numCache>
            </c:numRef>
          </c:val>
          <c:extLst>
            <c:ext xmlns:c16="http://schemas.microsoft.com/office/drawing/2014/chart" uri="{C3380CC4-5D6E-409C-BE32-E72D297353CC}">
              <c16:uniqueId val="{00000000-2119-6C4F-B86A-9E34F8E780D0}"/>
            </c:ext>
          </c:extLst>
        </c:ser>
        <c:ser>
          <c:idx val="1"/>
          <c:order val="1"/>
          <c:tx>
            <c:strRef>
              <c:f>Sheet1!$C$1</c:f>
              <c:strCache>
                <c:ptCount val="1"/>
                <c:pt idx="0">
                  <c:v>Grade 2</c:v>
                </c:pt>
              </c:strCache>
            </c:strRef>
          </c:tx>
          <c:spPr>
            <a:solidFill>
              <a:srgbClr val="66CCF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ALT increased</c:v>
                </c:pt>
                <c:pt idx="1">
                  <c:v>Hypokalemia</c:v>
                </c:pt>
                <c:pt idx="2">
                  <c:v>Pyrexia</c:v>
                </c:pt>
                <c:pt idx="3">
                  <c:v>Pneumonia</c:v>
                </c:pt>
                <c:pt idx="4">
                  <c:v>COVID-19ᵈ</c:v>
                </c:pt>
                <c:pt idx="5">
                  <c:v>Cough</c:v>
                </c:pt>
                <c:pt idx="6">
                  <c:v>Constipation</c:v>
                </c:pt>
                <c:pt idx="7">
                  <c:v>Nausea</c:v>
                </c:pt>
                <c:pt idx="8">
                  <c:v>Injection-site reactionᶜ</c:v>
                </c:pt>
                <c:pt idx="9">
                  <c:v>Fatigue</c:v>
                </c:pt>
                <c:pt idx="10">
                  <c:v>Peripheral edema</c:v>
                </c:pt>
                <c:pt idx="11">
                  <c:v>Neutropeniaᵇ</c:v>
                </c:pt>
                <c:pt idx="12">
                  <c:v>Diarrhea</c:v>
                </c:pt>
                <c:pt idx="13">
                  <c:v>Thrombocytopeniaᵃ</c:v>
                </c:pt>
                <c:pt idx="14">
                  <c:v>Anemia</c:v>
                </c:pt>
                <c:pt idx="15">
                  <c:v>CRS</c:v>
                </c:pt>
              </c:strCache>
            </c:strRef>
          </c:cat>
          <c:val>
            <c:numRef>
              <c:f>Sheet1!$C$2:$C$17</c:f>
              <c:numCache>
                <c:formatCode>0</c:formatCode>
                <c:ptCount val="16"/>
                <c:pt idx="0">
                  <c:v>4.3478260869565215</c:v>
                </c:pt>
                <c:pt idx="1">
                  <c:v>8.695652173913043</c:v>
                </c:pt>
                <c:pt idx="2">
                  <c:v>8.695652173913043</c:v>
                </c:pt>
                <c:pt idx="3">
                  <c:v>8.695652173913043</c:v>
                </c:pt>
                <c:pt idx="4">
                  <c:v>17.391304347826086</c:v>
                </c:pt>
                <c:pt idx="5">
                  <c:v>8.695652173913043</c:v>
                </c:pt>
                <c:pt idx="6">
                  <c:v>17.391304347826086</c:v>
                </c:pt>
                <c:pt idx="7">
                  <c:v>17.391304347826086</c:v>
                </c:pt>
                <c:pt idx="8">
                  <c:v>13.043478260869565</c:v>
                </c:pt>
                <c:pt idx="9">
                  <c:v>21.739130434782609</c:v>
                </c:pt>
                <c:pt idx="10">
                  <c:v>13.043478260869565</c:v>
                </c:pt>
                <c:pt idx="12">
                  <c:v>13.043478260869565</c:v>
                </c:pt>
                <c:pt idx="14">
                  <c:v>4.3478260869565215</c:v>
                </c:pt>
                <c:pt idx="15">
                  <c:v>69.565217391304344</c:v>
                </c:pt>
              </c:numCache>
            </c:numRef>
          </c:val>
          <c:extLst>
            <c:ext xmlns:c16="http://schemas.microsoft.com/office/drawing/2014/chart" uri="{C3380CC4-5D6E-409C-BE32-E72D297353CC}">
              <c16:uniqueId val="{00000002-2119-6C4F-B86A-9E34F8E780D0}"/>
            </c:ext>
          </c:extLst>
        </c:ser>
        <c:ser>
          <c:idx val="2"/>
          <c:order val="2"/>
          <c:tx>
            <c:strRef>
              <c:f>Sheet1!$D$1</c:f>
              <c:strCache>
                <c:ptCount val="1"/>
                <c:pt idx="0">
                  <c:v>Grade 3</c:v>
                </c:pt>
              </c:strCache>
            </c:strRef>
          </c:tx>
          <c:spPr>
            <a:solidFill>
              <a:srgbClr val="00A19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ALT increased</c:v>
                </c:pt>
                <c:pt idx="1">
                  <c:v>Hypokalemia</c:v>
                </c:pt>
                <c:pt idx="2">
                  <c:v>Pyrexia</c:v>
                </c:pt>
                <c:pt idx="3">
                  <c:v>Pneumonia</c:v>
                </c:pt>
                <c:pt idx="4">
                  <c:v>COVID-19ᵈ</c:v>
                </c:pt>
                <c:pt idx="5">
                  <c:v>Cough</c:v>
                </c:pt>
                <c:pt idx="6">
                  <c:v>Constipation</c:v>
                </c:pt>
                <c:pt idx="7">
                  <c:v>Nausea</c:v>
                </c:pt>
                <c:pt idx="8">
                  <c:v>Injection-site reactionᶜ</c:v>
                </c:pt>
                <c:pt idx="9">
                  <c:v>Fatigue</c:v>
                </c:pt>
                <c:pt idx="10">
                  <c:v>Peripheral edema</c:v>
                </c:pt>
                <c:pt idx="11">
                  <c:v>Neutropeniaᵇ</c:v>
                </c:pt>
                <c:pt idx="12">
                  <c:v>Diarrhea</c:v>
                </c:pt>
                <c:pt idx="13">
                  <c:v>Thrombocytopeniaᵃ</c:v>
                </c:pt>
                <c:pt idx="14">
                  <c:v>Anemia</c:v>
                </c:pt>
                <c:pt idx="15">
                  <c:v>CRS</c:v>
                </c:pt>
              </c:strCache>
            </c:strRef>
          </c:cat>
          <c:val>
            <c:numRef>
              <c:f>Sheet1!$D$2:$D$17</c:f>
              <c:numCache>
                <c:formatCode>0</c:formatCode>
                <c:ptCount val="16"/>
                <c:pt idx="0">
                  <c:v>13.043478260869565</c:v>
                </c:pt>
                <c:pt idx="1">
                  <c:v>8.695652173913043</c:v>
                </c:pt>
                <c:pt idx="3">
                  <c:v>13.043478260869565</c:v>
                </c:pt>
                <c:pt idx="4">
                  <c:v>8.695652173913043</c:v>
                </c:pt>
                <c:pt idx="9">
                  <c:v>8.695652173913043</c:v>
                </c:pt>
                <c:pt idx="11">
                  <c:v>17.391304347826086</c:v>
                </c:pt>
                <c:pt idx="12">
                  <c:v>4.3478260869565215</c:v>
                </c:pt>
                <c:pt idx="13">
                  <c:v>13.043478260869565</c:v>
                </c:pt>
                <c:pt idx="14">
                  <c:v>60.869565217391312</c:v>
                </c:pt>
                <c:pt idx="15">
                  <c:v>17.391304347826086</c:v>
                </c:pt>
              </c:numCache>
            </c:numRef>
          </c:val>
          <c:extLst>
            <c:ext xmlns:c16="http://schemas.microsoft.com/office/drawing/2014/chart" uri="{C3380CC4-5D6E-409C-BE32-E72D297353CC}">
              <c16:uniqueId val="{0000000A-2119-6C4F-B86A-9E34F8E780D0}"/>
            </c:ext>
          </c:extLst>
        </c:ser>
        <c:ser>
          <c:idx val="3"/>
          <c:order val="3"/>
          <c:tx>
            <c:strRef>
              <c:f>Sheet1!$E$1</c:f>
              <c:strCache>
                <c:ptCount val="1"/>
                <c:pt idx="0">
                  <c:v>Grade 4</c:v>
                </c:pt>
              </c:strCache>
            </c:strRef>
          </c:tx>
          <c:spPr>
            <a:solidFill>
              <a:srgbClr val="041E4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ALT increased</c:v>
                </c:pt>
                <c:pt idx="1">
                  <c:v>Hypokalemia</c:v>
                </c:pt>
                <c:pt idx="2">
                  <c:v>Pyrexia</c:v>
                </c:pt>
                <c:pt idx="3">
                  <c:v>Pneumonia</c:v>
                </c:pt>
                <c:pt idx="4">
                  <c:v>COVID-19ᵈ</c:v>
                </c:pt>
                <c:pt idx="5">
                  <c:v>Cough</c:v>
                </c:pt>
                <c:pt idx="6">
                  <c:v>Constipation</c:v>
                </c:pt>
                <c:pt idx="7">
                  <c:v>Nausea</c:v>
                </c:pt>
                <c:pt idx="8">
                  <c:v>Injection-site reactionᶜ</c:v>
                </c:pt>
                <c:pt idx="9">
                  <c:v>Fatigue</c:v>
                </c:pt>
                <c:pt idx="10">
                  <c:v>Peripheral edema</c:v>
                </c:pt>
                <c:pt idx="11">
                  <c:v>Neutropeniaᵇ</c:v>
                </c:pt>
                <c:pt idx="12">
                  <c:v>Diarrhea</c:v>
                </c:pt>
                <c:pt idx="13">
                  <c:v>Thrombocytopeniaᵃ</c:v>
                </c:pt>
                <c:pt idx="14">
                  <c:v>Anemia</c:v>
                </c:pt>
                <c:pt idx="15">
                  <c:v>CRS</c:v>
                </c:pt>
              </c:strCache>
            </c:strRef>
          </c:cat>
          <c:val>
            <c:numRef>
              <c:f>Sheet1!$E$2:$E$17</c:f>
              <c:numCache>
                <c:formatCode>General</c:formatCode>
                <c:ptCount val="16"/>
                <c:pt idx="11" formatCode="0">
                  <c:v>30.434782608695656</c:v>
                </c:pt>
                <c:pt idx="13" formatCode="0">
                  <c:v>52.173913043478258</c:v>
                </c:pt>
              </c:numCache>
            </c:numRef>
          </c:val>
          <c:extLst>
            <c:ext xmlns:c16="http://schemas.microsoft.com/office/drawing/2014/chart" uri="{C3380CC4-5D6E-409C-BE32-E72D297353CC}">
              <c16:uniqueId val="{00000000-6FCD-4017-8A0E-FDB2DB296E4D}"/>
            </c:ext>
          </c:extLst>
        </c:ser>
        <c:ser>
          <c:idx val="4"/>
          <c:order val="4"/>
          <c:tx>
            <c:strRef>
              <c:f>Sheet1!$F$1</c:f>
              <c:strCache>
                <c:ptCount val="1"/>
                <c:pt idx="0">
                  <c:v>Grade 5</c:v>
                </c:pt>
              </c:strCache>
            </c:strRef>
          </c:tx>
          <c:spPr>
            <a:solidFill>
              <a:srgbClr val="A5A5A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ALT increased</c:v>
                </c:pt>
                <c:pt idx="1">
                  <c:v>Hypokalemia</c:v>
                </c:pt>
                <c:pt idx="2">
                  <c:v>Pyrexia</c:v>
                </c:pt>
                <c:pt idx="3">
                  <c:v>Pneumonia</c:v>
                </c:pt>
                <c:pt idx="4">
                  <c:v>COVID-19ᵈ</c:v>
                </c:pt>
                <c:pt idx="5">
                  <c:v>Cough</c:v>
                </c:pt>
                <c:pt idx="6">
                  <c:v>Constipation</c:v>
                </c:pt>
                <c:pt idx="7">
                  <c:v>Nausea</c:v>
                </c:pt>
                <c:pt idx="8">
                  <c:v>Injection-site reactionᶜ</c:v>
                </c:pt>
                <c:pt idx="9">
                  <c:v>Fatigue</c:v>
                </c:pt>
                <c:pt idx="10">
                  <c:v>Peripheral edema</c:v>
                </c:pt>
                <c:pt idx="11">
                  <c:v>Neutropeniaᵇ</c:v>
                </c:pt>
                <c:pt idx="12">
                  <c:v>Diarrhea</c:v>
                </c:pt>
                <c:pt idx="13">
                  <c:v>Thrombocytopeniaᵃ</c:v>
                </c:pt>
                <c:pt idx="14">
                  <c:v>Anemia</c:v>
                </c:pt>
                <c:pt idx="15">
                  <c:v>CRS</c:v>
                </c:pt>
              </c:strCache>
            </c:strRef>
          </c:cat>
          <c:val>
            <c:numRef>
              <c:f>Sheet1!$F$2:$F$17</c:f>
              <c:numCache>
                <c:formatCode>General</c:formatCode>
                <c:ptCount val="16"/>
                <c:pt idx="3" formatCode="0">
                  <c:v>8.695652173913043</c:v>
                </c:pt>
              </c:numCache>
            </c:numRef>
          </c:val>
          <c:extLst>
            <c:ext xmlns:c16="http://schemas.microsoft.com/office/drawing/2014/chart" uri="{C3380CC4-5D6E-409C-BE32-E72D297353CC}">
              <c16:uniqueId val="{00000000-44FF-457F-8642-DC5A24608C58}"/>
            </c:ext>
          </c:extLst>
        </c:ser>
        <c:dLbls>
          <c:dLblPos val="ctr"/>
          <c:showLegendKey val="0"/>
          <c:showVal val="1"/>
          <c:showCatName val="0"/>
          <c:showSerName val="0"/>
          <c:showPercent val="0"/>
          <c:showBubbleSize val="0"/>
        </c:dLbls>
        <c:gapWidth val="40"/>
        <c:overlap val="100"/>
        <c:axId val="2109903632"/>
        <c:axId val="2109916944"/>
      </c:barChart>
      <c:catAx>
        <c:axId val="2109903632"/>
        <c:scaling>
          <c:orientation val="minMax"/>
        </c:scaling>
        <c:delete val="0"/>
        <c:axPos val="l"/>
        <c:numFmt formatCode="General" sourceLinked="0"/>
        <c:majorTickMark val="none"/>
        <c:minorTickMark val="none"/>
        <c:tickLblPos val="nextTo"/>
        <c:spPr>
          <a:noFill/>
          <a:ln w="19050"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09916944"/>
        <c:crosses val="autoZero"/>
        <c:auto val="1"/>
        <c:lblAlgn val="ctr"/>
        <c:lblOffset val="0"/>
        <c:noMultiLvlLbl val="0"/>
      </c:catAx>
      <c:valAx>
        <c:axId val="2109916944"/>
        <c:scaling>
          <c:orientation val="minMax"/>
          <c:max val="100"/>
        </c:scaling>
        <c:delete val="0"/>
        <c:axPos val="b"/>
        <c:numFmt formatCode="0"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09903632"/>
        <c:crosses val="autoZero"/>
        <c:crossBetween val="between"/>
      </c:valAx>
      <c:spPr>
        <a:noFill/>
        <a:ln w="0">
          <a:noFill/>
        </a:ln>
        <a:effectLst/>
      </c:spPr>
    </c:plotArea>
    <c:legend>
      <c:legendPos val="r"/>
      <c:layout>
        <c:manualLayout>
          <c:xMode val="edge"/>
          <c:yMode val="edge"/>
          <c:x val="0.81947805752457759"/>
          <c:y val="0.17834834064859539"/>
          <c:w val="0.16450478673727176"/>
          <c:h val="0.3176728368512759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7150">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978399760358479E-2"/>
          <c:y val="0.14722439261914064"/>
          <c:w val="0.91256832521205078"/>
          <c:h val="0.62973028571859957"/>
        </c:manualLayout>
      </c:layout>
      <c:barChart>
        <c:barDir val="col"/>
        <c:grouping val="clustered"/>
        <c:varyColors val="0"/>
        <c:ser>
          <c:idx val="0"/>
          <c:order val="0"/>
          <c:tx>
            <c:strRef>
              <c:f>Sheet1!$B$1</c:f>
              <c:strCache>
                <c:ptCount val="1"/>
                <c:pt idx="0">
                  <c:v>uMRD4 rate in blood</c:v>
                </c:pt>
              </c:strCache>
            </c:strRef>
          </c:tx>
          <c:spPr>
            <a:solidFill>
              <a:srgbClr val="DF603A"/>
            </a:solidFill>
            <a:ln>
              <a:noFill/>
            </a:ln>
            <a:effectLst/>
          </c:spPr>
          <c:invertIfNegative val="0"/>
          <c:cat>
            <c:strRef>
              <c:f>Sheet1!$A$2:$A$3</c:f>
              <c:strCache>
                <c:ptCount val="2"/>
                <c:pt idx="0">
                  <c:v>DL2 + ibrutinib set 
(n = 51)</c:v>
                </c:pt>
                <c:pt idx="1">
                  <c:v>DL2 + ibrutinib set with CR/CRi
(n = 23)</c:v>
                </c:pt>
              </c:strCache>
            </c:strRef>
          </c:cat>
          <c:val>
            <c:numRef>
              <c:f>Sheet1!$B$2:$B$3</c:f>
              <c:numCache>
                <c:formatCode>General</c:formatCode>
                <c:ptCount val="2"/>
                <c:pt idx="0">
                  <c:v>86</c:v>
                </c:pt>
                <c:pt idx="1">
                  <c:v>96</c:v>
                </c:pt>
              </c:numCache>
            </c:numRef>
          </c:val>
          <c:extLst>
            <c:ext xmlns:c16="http://schemas.microsoft.com/office/drawing/2014/chart" uri="{C3380CC4-5D6E-409C-BE32-E72D297353CC}">
              <c16:uniqueId val="{00000000-1E4E-46B8-B885-00A7E30C7217}"/>
            </c:ext>
          </c:extLst>
        </c:ser>
        <c:ser>
          <c:idx val="1"/>
          <c:order val="1"/>
          <c:tx>
            <c:strRef>
              <c:f>Sheet1!$C$1</c:f>
              <c:strCache>
                <c:ptCount val="1"/>
                <c:pt idx="0">
                  <c:v>uMRD4 rate in marrow</c:v>
                </c:pt>
              </c:strCache>
            </c:strRef>
          </c:tx>
          <c:spPr>
            <a:solidFill>
              <a:srgbClr val="1DCE9B"/>
            </a:solidFill>
            <a:ln>
              <a:noFill/>
            </a:ln>
            <a:effectLst/>
          </c:spPr>
          <c:invertIfNegative val="0"/>
          <c:cat>
            <c:strRef>
              <c:f>Sheet1!$A$2:$A$3</c:f>
              <c:strCache>
                <c:ptCount val="2"/>
                <c:pt idx="0">
                  <c:v>DL2 + ibrutinib set 
(n = 51)</c:v>
                </c:pt>
                <c:pt idx="1">
                  <c:v>DL2 + ibrutinib set with CR/CRi
(n = 23)</c:v>
                </c:pt>
              </c:strCache>
            </c:strRef>
          </c:cat>
          <c:val>
            <c:numRef>
              <c:f>Sheet1!$C$2:$C$3</c:f>
              <c:numCache>
                <c:formatCode>General</c:formatCode>
                <c:ptCount val="2"/>
                <c:pt idx="0">
                  <c:v>84</c:v>
                </c:pt>
                <c:pt idx="1">
                  <c:v>96</c:v>
                </c:pt>
              </c:numCache>
            </c:numRef>
          </c:val>
          <c:extLst>
            <c:ext xmlns:c16="http://schemas.microsoft.com/office/drawing/2014/chart" uri="{C3380CC4-5D6E-409C-BE32-E72D297353CC}">
              <c16:uniqueId val="{00000001-1E4E-46B8-B885-00A7E30C7217}"/>
            </c:ext>
          </c:extLst>
        </c:ser>
        <c:dLbls>
          <c:showLegendKey val="0"/>
          <c:showVal val="0"/>
          <c:showCatName val="0"/>
          <c:showSerName val="0"/>
          <c:showPercent val="0"/>
          <c:showBubbleSize val="0"/>
        </c:dLbls>
        <c:gapWidth val="100"/>
        <c:overlap val="-30"/>
        <c:axId val="13845631"/>
        <c:axId val="13862911"/>
      </c:barChart>
      <c:catAx>
        <c:axId val="13845631"/>
        <c:scaling>
          <c:orientation val="minMax"/>
        </c:scaling>
        <c:delete val="0"/>
        <c:axPos val="b"/>
        <c:numFmt formatCode="General" sourceLinked="1"/>
        <c:majorTickMark val="in"/>
        <c:minorTickMark val="none"/>
        <c:tickLblPos val="nextTo"/>
        <c:spPr>
          <a:noFill/>
          <a:ln w="9525" cap="flat" cmpd="sng" algn="ctr">
            <a:solidFill>
              <a:srgbClr val="595454"/>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3862911"/>
        <c:crosses val="autoZero"/>
        <c:auto val="1"/>
        <c:lblAlgn val="ctr"/>
        <c:lblOffset val="100"/>
        <c:noMultiLvlLbl val="0"/>
      </c:catAx>
      <c:valAx>
        <c:axId val="13862911"/>
        <c:scaling>
          <c:orientation val="minMax"/>
          <c:max val="10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845631"/>
        <c:crosses val="autoZero"/>
        <c:crossBetween val="between"/>
      </c:valAx>
      <c:spPr>
        <a:noFill/>
        <a:ln>
          <a:noFill/>
        </a:ln>
        <a:effectLst/>
      </c:spPr>
    </c:plotArea>
    <c:legend>
      <c:legendPos val="b"/>
      <c:layout>
        <c:manualLayout>
          <c:xMode val="edge"/>
          <c:yMode val="edge"/>
          <c:x val="0.21054633523283792"/>
          <c:y val="0.92695906631411873"/>
          <c:w val="0.63282960006160871"/>
          <c:h val="6.405267563931452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CRS</c:v>
                </c:pt>
              </c:strCache>
            </c:strRef>
          </c:tx>
          <c:spPr>
            <a:solidFill>
              <a:srgbClr val="009FBA"/>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8740-4867-9C3A-CD041EF9BCCE}"/>
              </c:ext>
            </c:extLst>
          </c:dPt>
          <c:dPt>
            <c:idx val="1"/>
            <c:bubble3D val="0"/>
            <c:spPr>
              <a:solidFill>
                <a:srgbClr val="009FBA"/>
              </a:solidFill>
              <a:ln w="19050">
                <a:noFill/>
              </a:ln>
              <a:effectLst>
                <a:outerShdw blurRad="63500" dist="12700" dir="2700000" algn="tl" rotWithShape="0">
                  <a:prstClr val="black">
                    <a:alpha val="40000"/>
                  </a:prstClr>
                </a:outerShdw>
              </a:effectLst>
            </c:spPr>
            <c:extLst>
              <c:ext xmlns:c16="http://schemas.microsoft.com/office/drawing/2014/chart" uri="{C3380CC4-5D6E-409C-BE32-E72D297353CC}">
                <c16:uniqueId val="{00000003-8740-4867-9C3A-CD041EF9BCCE}"/>
              </c:ext>
            </c:extLst>
          </c:dPt>
          <c:dPt>
            <c:idx val="2"/>
            <c:bubble3D val="0"/>
            <c:spPr>
              <a:solidFill>
                <a:srgbClr val="C37900"/>
              </a:solidFill>
              <a:ln w="19050">
                <a:noFill/>
              </a:ln>
              <a:effectLst>
                <a:outerShdw blurRad="63500" dist="12700" dir="2700000" algn="tl" rotWithShape="0">
                  <a:prstClr val="black">
                    <a:alpha val="40000"/>
                  </a:prstClr>
                </a:outerShdw>
              </a:effectLst>
            </c:spPr>
            <c:extLst>
              <c:ext xmlns:c16="http://schemas.microsoft.com/office/drawing/2014/chart" uri="{C3380CC4-5D6E-409C-BE32-E72D297353CC}">
                <c16:uniqueId val="{00000005-8740-4867-9C3A-CD041EF9BCCE}"/>
              </c:ext>
            </c:extLst>
          </c:dPt>
          <c:dPt>
            <c:idx val="3"/>
            <c:bubble3D val="0"/>
            <c:spPr>
              <a:solidFill>
                <a:schemeClr val="accent4">
                  <a:lumMod val="75000"/>
                </a:schemeClr>
              </a:solidFill>
              <a:ln w="19050">
                <a:noFill/>
              </a:ln>
              <a:effectLst/>
            </c:spPr>
            <c:extLst>
              <c:ext xmlns:c16="http://schemas.microsoft.com/office/drawing/2014/chart" uri="{C3380CC4-5D6E-409C-BE32-E72D297353CC}">
                <c16:uniqueId val="{00000007-8740-4867-9C3A-CD041EF9BCCE}"/>
              </c:ext>
            </c:extLst>
          </c:dPt>
          <c:dPt>
            <c:idx val="4"/>
            <c:bubble3D val="0"/>
            <c:spPr>
              <a:solidFill>
                <a:srgbClr val="009FBA"/>
              </a:solidFill>
              <a:ln w="19050">
                <a:noFill/>
              </a:ln>
              <a:effectLst/>
            </c:spPr>
            <c:extLst>
              <c:ext xmlns:c16="http://schemas.microsoft.com/office/drawing/2014/chart" uri="{C3380CC4-5D6E-409C-BE32-E72D297353CC}">
                <c16:uniqueId val="{00000009-8740-4867-9C3A-CD041EF9BCCE}"/>
              </c:ext>
            </c:extLst>
          </c:dPt>
          <c:cat>
            <c:strRef>
              <c:f>Sheet1!$A$2:$A$6</c:f>
              <c:strCache>
                <c:ptCount val="5"/>
                <c:pt idx="0">
                  <c:v>No CRS</c:v>
                </c:pt>
                <c:pt idx="1">
                  <c:v>Grade 1</c:v>
                </c:pt>
                <c:pt idx="2">
                  <c:v>Grade 2</c:v>
                </c:pt>
                <c:pt idx="3">
                  <c:v>Grade 3</c:v>
                </c:pt>
                <c:pt idx="4">
                  <c:v>Grade 4/5</c:v>
                </c:pt>
              </c:strCache>
            </c:strRef>
          </c:cat>
          <c:val>
            <c:numRef>
              <c:f>Sheet1!$B$2:$B$6</c:f>
              <c:numCache>
                <c:formatCode>General</c:formatCode>
                <c:ptCount val="5"/>
                <c:pt idx="0">
                  <c:v>20</c:v>
                </c:pt>
                <c:pt idx="1">
                  <c:v>36</c:v>
                </c:pt>
                <c:pt idx="2">
                  <c:v>41</c:v>
                </c:pt>
                <c:pt idx="3">
                  <c:v>4</c:v>
                </c:pt>
                <c:pt idx="4">
                  <c:v>0</c:v>
                </c:pt>
              </c:numCache>
            </c:numRef>
          </c:val>
          <c:extLst>
            <c:ext xmlns:c16="http://schemas.microsoft.com/office/drawing/2014/chart" uri="{C3380CC4-5D6E-409C-BE32-E72D297353CC}">
              <c16:uniqueId val="{0000000A-8740-4867-9C3A-CD041EF9BCCE}"/>
            </c:ext>
          </c:extLst>
        </c:ser>
        <c:dLbls>
          <c:showLegendKey val="0"/>
          <c:showVal val="0"/>
          <c:showCatName val="0"/>
          <c:showSerName val="0"/>
          <c:showPercent val="0"/>
          <c:showBubbleSize val="0"/>
          <c:showLeaderLines val="1"/>
        </c:dLbls>
        <c:firstSliceAng val="26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NEs</c:v>
                </c:pt>
              </c:strCache>
            </c:strRef>
          </c:tx>
          <c:spPr>
            <a:solidFill>
              <a:schemeClr val="accent2"/>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CBE2-4911-9CD7-C7D965DF9C0A}"/>
              </c:ext>
            </c:extLst>
          </c:dPt>
          <c:dPt>
            <c:idx val="1"/>
            <c:bubble3D val="0"/>
            <c:spPr>
              <a:solidFill>
                <a:srgbClr val="009FBA"/>
              </a:solidFill>
              <a:ln w="19050">
                <a:noFill/>
              </a:ln>
              <a:effectLst>
                <a:outerShdw blurRad="63500" dist="12700" dir="2700000" algn="tl" rotWithShape="0">
                  <a:prstClr val="black">
                    <a:alpha val="40000"/>
                  </a:prstClr>
                </a:outerShdw>
              </a:effectLst>
            </c:spPr>
            <c:extLst>
              <c:ext xmlns:c16="http://schemas.microsoft.com/office/drawing/2014/chart" uri="{C3380CC4-5D6E-409C-BE32-E72D297353CC}">
                <c16:uniqueId val="{00000003-CBE2-4911-9CD7-C7D965DF9C0A}"/>
              </c:ext>
            </c:extLst>
          </c:dPt>
          <c:dPt>
            <c:idx val="2"/>
            <c:bubble3D val="0"/>
            <c:spPr>
              <a:solidFill>
                <a:srgbClr val="C37900"/>
              </a:solidFill>
              <a:ln w="19050">
                <a:noFill/>
              </a:ln>
              <a:effectLst/>
            </c:spPr>
            <c:extLst>
              <c:ext xmlns:c16="http://schemas.microsoft.com/office/drawing/2014/chart" uri="{C3380CC4-5D6E-409C-BE32-E72D297353CC}">
                <c16:uniqueId val="{00000005-CBE2-4911-9CD7-C7D965DF9C0A}"/>
              </c:ext>
            </c:extLst>
          </c:dPt>
          <c:dPt>
            <c:idx val="3"/>
            <c:bubble3D val="0"/>
            <c:spPr>
              <a:solidFill>
                <a:schemeClr val="accent4">
                  <a:lumMod val="75000"/>
                </a:schemeClr>
              </a:solidFill>
              <a:ln w="19050">
                <a:noFill/>
              </a:ln>
              <a:effectLst/>
            </c:spPr>
            <c:extLst>
              <c:ext xmlns:c16="http://schemas.microsoft.com/office/drawing/2014/chart" uri="{C3380CC4-5D6E-409C-BE32-E72D297353CC}">
                <c16:uniqueId val="{00000007-CBE2-4911-9CD7-C7D965DF9C0A}"/>
              </c:ext>
            </c:extLst>
          </c:dPt>
          <c:dPt>
            <c:idx val="4"/>
            <c:bubble3D val="0"/>
            <c:spPr>
              <a:solidFill>
                <a:srgbClr val="CB7C78"/>
              </a:solidFill>
              <a:ln w="19050">
                <a:noFill/>
              </a:ln>
              <a:effectLst/>
            </c:spPr>
            <c:extLst>
              <c:ext xmlns:c16="http://schemas.microsoft.com/office/drawing/2014/chart" uri="{C3380CC4-5D6E-409C-BE32-E72D297353CC}">
                <c16:uniqueId val="{00000009-CBE2-4911-9CD7-C7D965DF9C0A}"/>
              </c:ext>
            </c:extLst>
          </c:dPt>
          <c:cat>
            <c:strRef>
              <c:f>Sheet1!$A$2:$A$6</c:f>
              <c:strCache>
                <c:ptCount val="5"/>
                <c:pt idx="0">
                  <c:v>No NEs</c:v>
                </c:pt>
                <c:pt idx="1">
                  <c:v>Grade 1</c:v>
                </c:pt>
                <c:pt idx="2">
                  <c:v>Grade 2</c:v>
                </c:pt>
                <c:pt idx="3">
                  <c:v>Grade 3</c:v>
                </c:pt>
                <c:pt idx="4">
                  <c:v>Grade 4/5</c:v>
                </c:pt>
              </c:strCache>
            </c:strRef>
          </c:cat>
          <c:val>
            <c:numRef>
              <c:f>Sheet1!$B$2:$B$6</c:f>
              <c:numCache>
                <c:formatCode>General</c:formatCode>
                <c:ptCount val="5"/>
                <c:pt idx="0">
                  <c:v>59</c:v>
                </c:pt>
                <c:pt idx="1">
                  <c:v>14</c:v>
                </c:pt>
                <c:pt idx="2">
                  <c:v>16</c:v>
                </c:pt>
                <c:pt idx="3">
                  <c:v>9</c:v>
                </c:pt>
                <c:pt idx="4">
                  <c:v>2</c:v>
                </c:pt>
              </c:numCache>
            </c:numRef>
          </c:val>
          <c:extLst>
            <c:ext xmlns:c16="http://schemas.microsoft.com/office/drawing/2014/chart" uri="{C3380CC4-5D6E-409C-BE32-E72D297353CC}">
              <c16:uniqueId val="{0000000A-CBE2-4911-9CD7-C7D965DF9C0A}"/>
            </c:ext>
          </c:extLst>
        </c:ser>
        <c:dLbls>
          <c:showLegendKey val="0"/>
          <c:showVal val="0"/>
          <c:showCatName val="0"/>
          <c:showSerName val="0"/>
          <c:showPercent val="0"/>
          <c:showBubbleSize val="0"/>
          <c:showLeaderLines val="1"/>
        </c:dLbls>
        <c:firstSliceAng val="151"/>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2354867815932"/>
          <c:y val="3.7936944096048711E-2"/>
          <c:w val="0.78442595691513528"/>
          <c:h val="0.72572965529944899"/>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0</c:formatCode>
                <c:ptCount val="3"/>
                <c:pt idx="0">
                  <c:v>0.7</c:v>
                </c:pt>
                <c:pt idx="1">
                  <c:v>1.8</c:v>
                </c:pt>
                <c:pt idx="2">
                  <c:v>2.6</c:v>
                </c:pt>
              </c:numCache>
            </c:numRef>
          </c:xVal>
          <c:yVal>
            <c:numRef>
              <c:f>Sheet1!$B$2:$B$4</c:f>
              <c:numCache>
                <c:formatCode>General</c:formatCode>
                <c:ptCount val="3"/>
              </c:numCache>
            </c:numRef>
          </c:yVal>
          <c:smooth val="0"/>
          <c:extLst>
            <c:ext xmlns:c16="http://schemas.microsoft.com/office/drawing/2014/chart" uri="{C3380CC4-5D6E-409C-BE32-E72D297353CC}">
              <c16:uniqueId val="{00000000-BCA0-4C90-B822-37D8AF3C40AD}"/>
            </c:ext>
          </c:extLst>
        </c:ser>
        <c:dLbls>
          <c:showLegendKey val="0"/>
          <c:showVal val="0"/>
          <c:showCatName val="0"/>
          <c:showSerName val="0"/>
          <c:showPercent val="0"/>
          <c:showBubbleSize val="0"/>
        </c:dLbls>
        <c:axId val="950168848"/>
        <c:axId val="950168432"/>
      </c:scatterChart>
      <c:valAx>
        <c:axId val="950168848"/>
        <c:scaling>
          <c:orientation val="minMax"/>
          <c:max val="84"/>
          <c:min val="0"/>
        </c:scaling>
        <c:delete val="0"/>
        <c:axPos val="b"/>
        <c:title>
          <c:tx>
            <c:rich>
              <a:bodyPr rot="0" spcFirstLastPara="1" vertOverflow="ellipsis" vert="horz" wrap="square" anchor="ctr" anchorCtr="1"/>
              <a:lstStyle/>
              <a:p>
                <a:pPr>
                  <a:defRPr sz="1150" b="1" i="0" u="none" strike="noStrike" kern="1200" baseline="0">
                    <a:solidFill>
                      <a:schemeClr val="tx1"/>
                    </a:solidFill>
                    <a:latin typeface="+mn-lt"/>
                    <a:ea typeface="+mn-ea"/>
                    <a:cs typeface="+mn-cs"/>
                  </a:defRPr>
                </a:pPr>
                <a:r>
                  <a:rPr lang="en-US" sz="1150" b="1" dirty="0"/>
                  <a:t>Time to Event [PFS] from Randomization (months)</a:t>
                </a:r>
              </a:p>
            </c:rich>
          </c:tx>
          <c:layout>
            <c:manualLayout>
              <c:xMode val="edge"/>
              <c:yMode val="edge"/>
              <c:x val="0.19880034219153628"/>
              <c:y val="0.82416202354642598"/>
            </c:manualLayout>
          </c:layout>
          <c:overlay val="0"/>
          <c:spPr>
            <a:noFill/>
            <a:ln>
              <a:noFill/>
            </a:ln>
            <a:effectLst/>
          </c:spPr>
          <c:txPr>
            <a:bodyPr rot="0" spcFirstLastPara="1" vertOverflow="ellipsis" vert="horz" wrap="square" anchor="ctr" anchorCtr="1"/>
            <a:lstStyle/>
            <a:p>
              <a:pPr>
                <a:defRPr sz="115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0168432"/>
        <c:crosses val="autoZero"/>
        <c:crossBetween val="midCat"/>
        <c:majorUnit val="12"/>
      </c:valAx>
      <c:valAx>
        <c:axId val="950168432"/>
        <c:scaling>
          <c:orientation val="minMax"/>
          <c:max val="100"/>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t>Cumulative progression-free survival</a:t>
                </a:r>
              </a:p>
            </c:rich>
          </c:tx>
          <c:layout>
            <c:manualLayout>
              <c:xMode val="edge"/>
              <c:yMode val="edge"/>
              <c:x val="4.0890519466008073E-2"/>
              <c:y val="0.1256573596748099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50168848"/>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84243539302506E-2"/>
          <c:y val="3.3984188055446445E-2"/>
          <c:w val="0.87535339191865846"/>
          <c:h val="0.7765637184403456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7F00-442A-8DDC-C9569233B54C}"/>
            </c:ext>
          </c:extLst>
        </c:ser>
        <c:dLbls>
          <c:showLegendKey val="0"/>
          <c:showVal val="0"/>
          <c:showCatName val="0"/>
          <c:showSerName val="0"/>
          <c:showPercent val="0"/>
          <c:showBubbleSize val="0"/>
        </c:dLbls>
        <c:axId val="478402607"/>
        <c:axId val="478405935"/>
      </c:scatterChart>
      <c:valAx>
        <c:axId val="478402607"/>
        <c:scaling>
          <c:orientation val="minMax"/>
          <c:max val="62"/>
          <c:min val="0"/>
        </c:scaling>
        <c:delete val="0"/>
        <c:axPos val="b"/>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b="1" dirty="0">
                    <a:solidFill>
                      <a:schemeClr val="tx1"/>
                    </a:solidFill>
                  </a:rPr>
                  <a:t>Months from randomization</a:t>
                </a:r>
              </a:p>
            </c:rich>
          </c:tx>
          <c:layout>
            <c:manualLayout>
              <c:xMode val="edge"/>
              <c:yMode val="edge"/>
              <c:x val="0.42271019483554717"/>
              <c:y val="0.924609797585833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5935"/>
        <c:crosses val="autoZero"/>
        <c:crossBetween val="midCat"/>
        <c:majorUnit val="6"/>
      </c:valAx>
      <c:valAx>
        <c:axId val="478405935"/>
        <c:scaling>
          <c:orientation val="minMax"/>
          <c:max val="100"/>
          <c:min val="0"/>
        </c:scaling>
        <c:delete val="0"/>
        <c:axPos val="l"/>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1200" b="1" dirty="0">
                    <a:solidFill>
                      <a:schemeClr val="tx1"/>
                    </a:solidFill>
                  </a:rPr>
                  <a:t>PFS (%)</a:t>
                </a:r>
              </a:p>
            </c:rich>
          </c:tx>
          <c:layout>
            <c:manualLayout>
              <c:xMode val="edge"/>
              <c:yMode val="edge"/>
              <c:x val="0"/>
              <c:y val="0.3594216106276753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2607"/>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84243539302506E-2"/>
          <c:y val="3.3984188055446445E-2"/>
          <c:w val="0.87535339191865846"/>
          <c:h val="0.775979395968809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26DD-476D-A85F-1183C69EA6B2}"/>
            </c:ext>
          </c:extLst>
        </c:ser>
        <c:dLbls>
          <c:showLegendKey val="0"/>
          <c:showVal val="0"/>
          <c:showCatName val="0"/>
          <c:showSerName val="0"/>
          <c:showPercent val="0"/>
          <c:showBubbleSize val="0"/>
        </c:dLbls>
        <c:axId val="478402607"/>
        <c:axId val="478405935"/>
      </c:scatterChart>
      <c:valAx>
        <c:axId val="478402607"/>
        <c:scaling>
          <c:orientation val="minMax"/>
          <c:max val="62"/>
          <c:min val="0"/>
        </c:scaling>
        <c:delete val="0"/>
        <c:axPos val="b"/>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b="1" dirty="0">
                    <a:solidFill>
                      <a:schemeClr val="tx1"/>
                    </a:solidFill>
                  </a:rPr>
                  <a:t>Months from randomization</a:t>
                </a:r>
              </a:p>
            </c:rich>
          </c:tx>
          <c:layout>
            <c:manualLayout>
              <c:xMode val="edge"/>
              <c:yMode val="edge"/>
              <c:x val="0.35002824831981066"/>
              <c:y val="0.907399908860926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5935"/>
        <c:crosses val="autoZero"/>
        <c:crossBetween val="midCat"/>
        <c:majorUnit val="6"/>
      </c:valAx>
      <c:valAx>
        <c:axId val="478405935"/>
        <c:scaling>
          <c:orientation val="minMax"/>
          <c:max val="100"/>
          <c:min val="0"/>
        </c:scaling>
        <c:delete val="0"/>
        <c:axPos val="l"/>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1200" b="1" dirty="0">
                    <a:solidFill>
                      <a:schemeClr val="tx1"/>
                    </a:solidFill>
                  </a:rPr>
                  <a:t>OS (%)</a:t>
                </a:r>
              </a:p>
            </c:rich>
          </c:tx>
          <c:layout>
            <c:manualLayout>
              <c:xMode val="edge"/>
              <c:yMode val="edge"/>
              <c:x val="0"/>
              <c:y val="0.3594216106276753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2607"/>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8012231818599"/>
          <c:y val="4.1074249605055291E-2"/>
          <c:w val="0.87276420553973955"/>
          <c:h val="0.7728820766815813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numCache>
            </c:numRef>
          </c:xVal>
          <c:yVal>
            <c:numRef>
              <c:f>Sheet1!$B$2:$B$4</c:f>
              <c:numCache>
                <c:formatCode>General</c:formatCode>
                <c:ptCount val="3"/>
              </c:numCache>
            </c:numRef>
          </c:yVal>
          <c:smooth val="0"/>
          <c:extLst>
            <c:ext xmlns:c16="http://schemas.microsoft.com/office/drawing/2014/chart" uri="{C3380CC4-5D6E-409C-BE32-E72D297353CC}">
              <c16:uniqueId val="{00000000-B8BE-4709-AA9B-2FFFCACF1A3C}"/>
            </c:ext>
          </c:extLst>
        </c:ser>
        <c:dLbls>
          <c:showLegendKey val="0"/>
          <c:showVal val="0"/>
          <c:showCatName val="0"/>
          <c:showSerName val="0"/>
          <c:showPercent val="0"/>
          <c:showBubbleSize val="0"/>
        </c:dLbls>
        <c:axId val="2062315904"/>
        <c:axId val="2062308832"/>
      </c:scatterChart>
      <c:valAx>
        <c:axId val="2062315904"/>
        <c:scaling>
          <c:orientation val="minMax"/>
          <c:max val="62"/>
          <c:min val="0"/>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dirty="0"/>
                  <a:t>Months from randomization</a:t>
                </a:r>
              </a:p>
            </c:rich>
          </c:tx>
          <c:layout>
            <c:manualLayout>
              <c:xMode val="edge"/>
              <c:yMode val="edge"/>
              <c:x val="0.38236002623240667"/>
              <c:y val="0.9065256360118109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2308832"/>
        <c:crosses val="autoZero"/>
        <c:crossBetween val="midCat"/>
        <c:majorUnit val="6"/>
      </c:valAx>
      <c:valAx>
        <c:axId val="2062308832"/>
        <c:scaling>
          <c:orientation val="minMax"/>
          <c:max val="100"/>
          <c:min val="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dirty="0"/>
                  <a:t>PFS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2315904"/>
        <c:crosses val="autoZero"/>
        <c:crossBetween val="midCat"/>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8012231818599"/>
          <c:y val="4.1074249605055291E-2"/>
          <c:w val="0.87276420553973955"/>
          <c:h val="0.7728820766815813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numCache>
            </c:numRef>
          </c:xVal>
          <c:yVal>
            <c:numRef>
              <c:f>Sheet1!$B$2:$B$4</c:f>
              <c:numCache>
                <c:formatCode>General</c:formatCode>
                <c:ptCount val="3"/>
              </c:numCache>
            </c:numRef>
          </c:yVal>
          <c:smooth val="0"/>
          <c:extLst>
            <c:ext xmlns:c16="http://schemas.microsoft.com/office/drawing/2014/chart" uri="{C3380CC4-5D6E-409C-BE32-E72D297353CC}">
              <c16:uniqueId val="{00000000-B8BE-4709-AA9B-2FFFCACF1A3C}"/>
            </c:ext>
          </c:extLst>
        </c:ser>
        <c:dLbls>
          <c:showLegendKey val="0"/>
          <c:showVal val="0"/>
          <c:showCatName val="0"/>
          <c:showSerName val="0"/>
          <c:showPercent val="0"/>
          <c:showBubbleSize val="0"/>
        </c:dLbls>
        <c:axId val="2062315904"/>
        <c:axId val="2062308832"/>
      </c:scatterChart>
      <c:valAx>
        <c:axId val="2062315904"/>
        <c:scaling>
          <c:orientation val="minMax"/>
          <c:max val="62"/>
          <c:min val="0"/>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dirty="0"/>
                  <a:t>Months from randomization</a:t>
                </a:r>
              </a:p>
            </c:rich>
          </c:tx>
          <c:layout>
            <c:manualLayout>
              <c:xMode val="edge"/>
              <c:yMode val="edge"/>
              <c:x val="0.38236002623240667"/>
              <c:y val="0.9065256360118109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2308832"/>
        <c:crosses val="autoZero"/>
        <c:crossBetween val="midCat"/>
        <c:majorUnit val="6"/>
      </c:valAx>
      <c:valAx>
        <c:axId val="2062308832"/>
        <c:scaling>
          <c:orientation val="minMax"/>
          <c:max val="100"/>
          <c:min val="0"/>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dirty="0"/>
                  <a:t>PFS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62315904"/>
        <c:crosses val="autoZero"/>
        <c:crossBetween val="midCat"/>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0.20451</cdr:x>
      <cdr:y>0.82378</cdr:y>
    </cdr:from>
    <cdr:to>
      <cdr:x>0.20931</cdr:x>
      <cdr:y>0.86156</cdr:y>
    </cdr:to>
    <cdr:sp macro="" textlink="">
      <cdr:nvSpPr>
        <cdr:cNvPr id="3" name="TextBox 2">
          <a:extLst xmlns:a="http://schemas.openxmlformats.org/drawingml/2006/main">
            <a:ext uri="{FF2B5EF4-FFF2-40B4-BE49-F238E27FC236}">
              <a16:creationId xmlns:a16="http://schemas.microsoft.com/office/drawing/2014/main" id="{62723D97-1D6F-A2F3-BC0B-5CC70CD52DDB}"/>
            </a:ext>
          </a:extLst>
        </cdr:cNvPr>
        <cdr:cNvSpPr txBox="1"/>
      </cdr:nvSpPr>
      <cdr:spPr>
        <a:xfrm xmlns:a="http://schemas.openxmlformats.org/drawingml/2006/main">
          <a:off x="1667233" y="2684045"/>
          <a:ext cx="39131" cy="12311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endParaRPr lang="en-US" sz="800" dirty="0"/>
        </a:p>
      </cdr:txBody>
    </cdr:sp>
  </cdr:relSizeAnchor>
  <cdr:relSizeAnchor xmlns:cdr="http://schemas.openxmlformats.org/drawingml/2006/chartDrawing">
    <cdr:from>
      <cdr:x>0</cdr:x>
      <cdr:y>1</cdr:y>
    </cdr:from>
    <cdr:to>
      <cdr:x>0.85238</cdr:x>
      <cdr:y>1</cdr:y>
    </cdr:to>
    <cdr:cxnSp macro="">
      <cdr:nvCxnSpPr>
        <cdr:cNvPr id="4" name="Straight Connector 3">
          <a:extLst xmlns:a="http://schemas.openxmlformats.org/drawingml/2006/main">
            <a:ext uri="{FF2B5EF4-FFF2-40B4-BE49-F238E27FC236}">
              <a16:creationId xmlns:a16="http://schemas.microsoft.com/office/drawing/2014/main" id="{45C4565B-7C34-E9C2-25CB-E6338A65F346}"/>
            </a:ext>
          </a:extLst>
        </cdr:cNvPr>
        <cdr:cNvCxnSpPr/>
      </cdr:nvCxnSpPr>
      <cdr:spPr>
        <a:xfrm xmlns:a="http://schemas.openxmlformats.org/drawingml/2006/main">
          <a:off x="-609600" y="3840480"/>
          <a:ext cx="9353005" cy="0"/>
        </a:xfrm>
        <a:prstGeom xmlns:a="http://schemas.openxmlformats.org/drawingml/2006/main" prst="line">
          <a:avLst/>
        </a:prstGeom>
        <a:ln xmlns:a="http://schemas.openxmlformats.org/drawingml/2006/main" w="3175">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6EC10-BA47-3442-7086-9B6D2F3F6FE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8F82102-047A-E5CD-4B3C-212AFE6E80E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C3A7AC-AF45-D51E-3066-BCBEBA6BF2D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C33ADC2-C96F-C5ED-A2AC-5730B49776D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8456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200000"/>
              </a:lnSpc>
              <a:spcBef>
                <a:spcPct val="30000"/>
              </a:spcBef>
              <a:spcAft>
                <a:spcPct val="0"/>
              </a:spcAft>
              <a:buClrTx/>
              <a:buSzTx/>
              <a:buFont typeface="Symbol" panose="05050102010706020507" pitchFamily="18" charset="2"/>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5798653-B567-46B3-BD61-D79794779869}" type="slidenum">
              <a:rPr kumimoji="0" lang="en-US" sz="1200" b="0" i="0" u="none" strike="noStrike" kern="1200" cap="none" spc="0" normalizeH="0" baseline="0" noProof="0" smtClean="0">
                <a:ln>
                  <a:noFill/>
                </a:ln>
                <a:solidFill>
                  <a:prstClr val="black"/>
                </a:solidFill>
                <a:effectLst/>
                <a:uLnTx/>
                <a:uFillTx/>
                <a:latin typeface="Arial"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Geneva" charset="0"/>
              <a:cs typeface="+mn-cs"/>
            </a:endParaRPr>
          </a:p>
        </p:txBody>
      </p:sp>
    </p:spTree>
    <p:extLst>
      <p:ext uri="{BB962C8B-B14F-4D97-AF65-F5344CB8AC3E}">
        <p14:creationId xmlns:p14="http://schemas.microsoft.com/office/powerpoint/2010/main" val="297584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Eligible patients had relapsed CLL, previously treated with a covalent BTK inhibitor, meeting IWCLL criteria for initiation of therapy.  There were no limits on number of prior regimens or history of atrial fibrillation.</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Subjects were randomly assigned 1:1 to receive either pirtobrutinib or investigators choice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idelalisib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bendamustine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administered with concurrent rituximab.</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Patients were stratified based upon presence or absence of TP53 abnormality and receipt of prior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venetoclax</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primary endpoint of the study was progression free survival by IRC.  Key secondary endpoints included investigator assessed PFS, EFS, TNT, OS, and safety outcomes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5/31/25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5880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IRC assessed PFS is shown here with a median of 14 months versus 8.7 months for pirtobrutinib vs IC respectively for a hazard ratio of 0.54 and a P value of 0.0002 at this final data cut.  Pirtobrutinib reduced the risk of progression or death by 46%.</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Symbol" panose="05050102010706020507" pitchFamily="18" charset="2"/>
              <a:buNone/>
            </a:pPr>
            <a:r>
              <a:rPr lang="en-US" sz="1200" kern="100" dirty="0">
                <a:effectLst/>
                <a:latin typeface="Arial" panose="020B0604020202020204" pitchFamily="34" charset="0"/>
                <a:ea typeface="Aptos" panose="020B0004020202020204" pitchFamily="34" charset="0"/>
                <a:cs typeface="Arial" panose="020B0604020202020204" pitchFamily="34" charset="0"/>
              </a:rPr>
              <a:t>The shape of the curves, which is step-wise for </a:t>
            </a:r>
            <a:r>
              <a:rPr lang="en-US" sz="1200" kern="100" dirty="0" err="1">
                <a:effectLst/>
                <a:latin typeface="Arial" panose="020B0604020202020204" pitchFamily="34" charset="0"/>
                <a:ea typeface="Aptos" panose="020B0004020202020204" pitchFamily="34" charset="0"/>
                <a:cs typeface="Arial" panose="020B0604020202020204" pitchFamily="34" charset="0"/>
              </a:rPr>
              <a:t>pirto</a:t>
            </a:r>
            <a:r>
              <a:rPr lang="en-US" sz="1200" kern="100" dirty="0">
                <a:effectLst/>
                <a:latin typeface="Arial" panose="020B0604020202020204" pitchFamily="34" charset="0"/>
                <a:ea typeface="Aptos" panose="020B0004020202020204" pitchFamily="34" charset="0"/>
                <a:cs typeface="Arial" panose="020B0604020202020204" pitchFamily="34" charset="0"/>
              </a:rPr>
              <a:t> and continuous for the control arm suggest that many pirtobrutinib events were asymptomatic progressions determined by protocol mandated routine CT scans whereas many control arm PD events were clinically symptomatic and occurred between regularly scheduled scans</a:t>
            </a:r>
          </a:p>
          <a:p>
            <a:pPr marL="0" marR="0" lvl="0" indent="0" algn="just">
              <a:lnSpc>
                <a:spcPct val="115000"/>
              </a:lnSpc>
              <a:buFont typeface="Symbol" panose="05050102010706020507" pitchFamily="18" charset="2"/>
              <a:buNone/>
            </a:pPr>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a:lnSpc>
                <a:spcPct val="115000"/>
              </a:lnSpc>
              <a:buFont typeface="Symbol" panose="05050102010706020507" pitchFamily="18" charset="2"/>
              <a:buNone/>
            </a:pPr>
            <a:r>
              <a:rPr lang="en-US" sz="1200" kern="100" dirty="0">
                <a:effectLst/>
                <a:latin typeface="Arial" panose="020B0604020202020204" pitchFamily="34" charset="0"/>
                <a:ea typeface="Aptos" panose="020B0004020202020204" pitchFamily="34" charset="0"/>
                <a:cs typeface="Arial" panose="020B0604020202020204" pitchFamily="34" charset="0"/>
              </a:rPr>
              <a:t>As routine asymptomatic scan surveillance is not standard in CLL, these IRC PFS data should be interpreted in the context of additional endpoints such as EFS, and time to next treatment or death</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0775-E77F-4BF7-ACB9-B2196F3A160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1390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15000"/>
              </a:lnSpc>
              <a:spcAft>
                <a:spcPts val="800"/>
              </a:spcAft>
              <a:buFont typeface="Symbol" panose="05050102010706020507" pitchFamily="18" charset="2"/>
              <a:buNone/>
            </a:pPr>
            <a:r>
              <a:rPr lang="en-US" sz="1800" kern="100" dirty="0">
                <a:effectLst/>
                <a:latin typeface="Arial" panose="020B0604020202020204" pitchFamily="34" charset="0"/>
                <a:ea typeface="Aptos" panose="020B0004020202020204" pitchFamily="34" charset="0"/>
                <a:cs typeface="Arial" panose="020B0604020202020204" pitchFamily="34" charset="0"/>
              </a:rPr>
              <a:t>We evaluated the TTNTD according to prior </a:t>
            </a:r>
            <a:r>
              <a:rPr lang="en-US" sz="1800" kern="100" dirty="0" err="1">
                <a:effectLst/>
                <a:latin typeface="Arial" panose="020B0604020202020204" pitchFamily="34" charset="0"/>
                <a:ea typeface="Aptos" panose="020B0004020202020204" pitchFamily="34" charset="0"/>
                <a:cs typeface="Arial" panose="020B0604020202020204" pitchFamily="34" charset="0"/>
              </a:rPr>
              <a:t>venetoclax</a:t>
            </a:r>
            <a:r>
              <a:rPr lang="en-US" sz="1800" kern="100" dirty="0">
                <a:effectLst/>
                <a:latin typeface="Arial" panose="020B0604020202020204" pitchFamily="34" charset="0"/>
                <a:ea typeface="Aptos" panose="020B0004020202020204" pitchFamily="34" charset="0"/>
                <a:cs typeface="Arial" panose="020B0604020202020204" pitchFamily="34" charset="0"/>
              </a:rPr>
              <a:t> exposure. </a:t>
            </a:r>
            <a:r>
              <a:rPr lang="en-US" sz="1800" dirty="0">
                <a:effectLst/>
                <a:latin typeface="Arial" panose="020B0604020202020204" pitchFamily="34" charset="0"/>
                <a:ea typeface="Aptos" panose="020B0004020202020204" pitchFamily="34" charset="0"/>
              </a:rPr>
              <a:t>The effect size is robust in both subsets, and pirtobrutinib was able to delay subsequent treatment or death for over 2 1/2 years in </a:t>
            </a:r>
            <a:r>
              <a:rPr lang="en-US" sz="1800" dirty="0" err="1">
                <a:effectLst/>
                <a:latin typeface="Arial" panose="020B0604020202020204" pitchFamily="34" charset="0"/>
                <a:ea typeface="Aptos" panose="020B0004020202020204" pitchFamily="34" charset="0"/>
              </a:rPr>
              <a:t>venetoclax</a:t>
            </a:r>
            <a:r>
              <a:rPr lang="en-US" sz="1800" dirty="0">
                <a:effectLst/>
                <a:latin typeface="Arial" panose="020B0604020202020204" pitchFamily="34" charset="0"/>
                <a:ea typeface="Aptos" panose="020B0004020202020204" pitchFamily="34" charset="0"/>
              </a:rPr>
              <a:t> naive patients</a:t>
            </a:r>
            <a:endParaRPr lang="en-US" b="0"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5/31/25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6610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study was not powered to detect a difference in overall survival, which is shown is shown here.  With relatively short follow up, no differences were demonstrated, however this analysis was confounded by over ¾ of subjects who crossed over to subsequent pirtobrutinib from investigators choice therapy.</a:t>
            </a:r>
          </a:p>
          <a:p>
            <a:endParaRPr lang="en-US" sz="1800" dirty="0">
              <a:effectLst/>
              <a:latin typeface="Arial" panose="020B0604020202020204" pitchFamily="34" charset="0"/>
            </a:endParaRPr>
          </a:p>
          <a:p>
            <a:r>
              <a:rPr lang="en-US" sz="1800" dirty="0">
                <a:effectLst/>
                <a:latin typeface="Arial" panose="020B0604020202020204" pitchFamily="34" charset="0"/>
              </a:rPr>
              <a:t>Sensitivity analysis with adjustments for crossover demonstrated numerically improved although not statistically significant outcomes for patients treated with pirtobrutinib, </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5/31/25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8780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Adverse events of special interest common to BTK agents are shown here.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Notably, subjects with atrial arrhythmias were not excluded from participation and cumulative event rates remained low.  Furthermore, 2 of 3 subjects with treatment emergent atrial fibrillation had a history of prior a. fib.  Hypertension was infrequent.</a:t>
            </a:r>
          </a:p>
          <a:p>
            <a:pPr marL="0" marR="0" lvl="0" indent="0" defTabSz="1828800" eaLnBrk="1" fontAlgn="auto" latinLnBrk="0" hangingPunct="1">
              <a:lnSpc>
                <a:spcPct val="100000"/>
              </a:lnSpc>
              <a:spcBef>
                <a:spcPts val="0"/>
              </a:spcBef>
              <a:spcAft>
                <a:spcPts val="0"/>
              </a:spcAft>
              <a:buClrTx/>
              <a:buSzTx/>
              <a:buFontTx/>
              <a:buNone/>
              <a:tabLst/>
              <a:defRPr/>
            </a:pPr>
            <a:endParaRPr lang="pt-BR" sz="2400" b="1" dirty="0">
              <a:solidFill>
                <a:srgbClr val="FFFFFF"/>
              </a:solidFill>
            </a:endParaRPr>
          </a:p>
        </p:txBody>
      </p:sp>
    </p:spTree>
    <p:extLst>
      <p:ext uri="{BB962C8B-B14F-4D97-AF65-F5344CB8AC3E}">
        <p14:creationId xmlns:p14="http://schemas.microsoft.com/office/powerpoint/2010/main" val="71569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4505C-1B44-9963-1240-9A65FC6A4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9A920-362E-304D-4CCA-AC54B16CF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BA6BA-49A4-4396-BDD7-352E989066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6FB0C4-1F44-CA38-9BAE-649E72AED30B}"/>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E16A4A9E-62FD-441E-856A-861240E81A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charset="0"/>
                <a:cs typeface="+mn-cs"/>
              </a:rPr>
              <a:pPr marL="0" marR="0" lvl="0" indent="0" algn="r" defTabSz="941388"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1975653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E6E1-319C-5E3C-8C46-AEBCF8148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21377-759B-3974-6F01-473884353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4D899-A7C3-03A9-E34E-C033ED0A10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4EB7A-0FBB-3415-B183-9A18251CB83B}"/>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E16A4A9E-62FD-441E-856A-861240E81A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charset="0"/>
                <a:cs typeface="+mn-cs"/>
              </a:rPr>
              <a:pPr marL="0" marR="0" lvl="0" indent="0" algn="r" defTabSz="941388"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4230919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33F85-61F9-00CE-B4B8-642D8712A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9EB9C-13F6-338D-06A5-040C3746D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17911-2785-0856-55D6-D5FC290B6E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E8C83D-5D25-6AC0-22EE-B4D47B63CE62}"/>
              </a:ext>
            </a:extLst>
          </p:cNvPr>
          <p:cNvSpPr>
            <a:spLocks noGrp="1"/>
          </p:cNvSpPr>
          <p:nvPr>
            <p:ph type="sldNum" sz="quarter" idx="5"/>
          </p:nvPr>
        </p:nvSpPr>
        <p:spPr/>
        <p:txBody>
          <a:bodyPr/>
          <a:lstStyle/>
          <a:p>
            <a:pPr marL="0" marR="0" lvl="0" indent="0" algn="r" defTabSz="941388" rtl="0" eaLnBrk="0" fontAlgn="base" latinLnBrk="0" hangingPunct="0">
              <a:lnSpc>
                <a:spcPct val="100000"/>
              </a:lnSpc>
              <a:spcBef>
                <a:spcPct val="0"/>
              </a:spcBef>
              <a:spcAft>
                <a:spcPct val="0"/>
              </a:spcAft>
              <a:buClrTx/>
              <a:buSzTx/>
              <a:buFontTx/>
              <a:buNone/>
              <a:tabLst/>
              <a:defRPr/>
            </a:pPr>
            <a:fld id="{E16A4A9E-62FD-441E-856A-861240E81AE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charset="0"/>
                <a:cs typeface="+mn-cs"/>
              </a:rPr>
              <a:pPr marL="0" marR="0" lvl="0" indent="0" algn="r" defTabSz="941388"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1927841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78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699"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0561" tIns="45280" rIns="90561" bIns="45280" anchor="b"/>
          <a:lstStyle/>
          <a:p>
            <a:pPr marL="0" marR="0" lvl="0" indent="0" algn="r" defTabSz="121917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50</a:t>
            </a:fld>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226307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699"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0561" tIns="45280" rIns="90561" bIns="45280" anchor="b"/>
          <a:lstStyle/>
          <a:p>
            <a:pPr marL="0" marR="0" lvl="0" indent="0" algn="r" defTabSz="121917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51</a:t>
            </a:fld>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1977945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699"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0561" tIns="45280" rIns="90561" bIns="45280" anchor="b"/>
          <a:lstStyle/>
          <a:p>
            <a:pPr marL="0" marR="0" lvl="0" indent="0" algn="r" defTabSz="121917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2400" b="0" i="0" u="none" strike="noStrike" kern="1200" cap="none" spc="0" normalizeH="0" baseline="0" noProof="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52</a:t>
            </a:fld>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1290667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27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0A1D-DCC2-AACB-5B3B-2D50323EF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A7B74-D314-8C0E-47F4-9576F86D3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344A4-B60A-1A19-29BE-D3344FB4125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484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751AE-7ABC-314D-AFAD-47B860ED6FF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57291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PFS is shown here with 78%, 62%, and 17% free from progression at 6 years.  Comparing the two acalabrutinib arms in a post hoc analysis, the difference of 16% resulted in a hazard ratio of 0.58 with a p value of 0.02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2233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26A51-3A15-0C46-96CA-BB96E707F927}"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152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Coombs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F8E7C-DDAD-F642-A2B2-DA4768FD5A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2732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p:cNvSpPr>
          <p:nvPr>
            <p:ph type="sldImg"/>
          </p:nvPr>
        </p:nvSpPr>
        <p:spPr bwMode="auto">
          <a:xfrm>
            <a:off x="26988" y="744538"/>
            <a:ext cx="6615112" cy="3722687"/>
          </a:xfrm>
          <a:noFill/>
          <a:ln>
            <a:solidFill>
              <a:srgbClr val="000000"/>
            </a:solidFill>
            <a:miter lim="800000"/>
            <a:headEnd/>
            <a:tailEnd/>
          </a:ln>
        </p:spPr>
      </p:sp>
      <p:sp>
        <p:nvSpPr>
          <p:cNvPr id="3584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noProof="0" dirty="0"/>
          </a:p>
        </p:txBody>
      </p:sp>
      <p:sp>
        <p:nvSpPr>
          <p:cNvPr id="32771"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728918" rtl="0" eaLnBrk="1" fontAlgn="base" latinLnBrk="0" hangingPunct="1">
              <a:lnSpc>
                <a:spcPct val="100000"/>
              </a:lnSpc>
              <a:spcBef>
                <a:spcPct val="0"/>
              </a:spcBef>
              <a:spcAft>
                <a:spcPct val="0"/>
              </a:spcAft>
              <a:buClrTx/>
              <a:buSzTx/>
              <a:buFontTx/>
              <a:buNone/>
              <a:tabLst/>
              <a:defRPr/>
            </a:pPr>
            <a:fld id="{E332F81F-ECDD-4BB3-8F1F-5EC735664AD0}" type="slidenum">
              <a:rPr kumimoji="0" lang="de-DE"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728918" rtl="0" eaLnBrk="1" fontAlgn="base" latinLnBrk="0" hangingPunct="1">
                <a:lnSpc>
                  <a:spcPct val="100000"/>
                </a:lnSpc>
                <a:spcBef>
                  <a:spcPct val="0"/>
                </a:spcBef>
                <a:spcAft>
                  <a:spcPct val="0"/>
                </a:spcAft>
                <a:buClrTx/>
                <a:buSzTx/>
                <a:buFontTx/>
                <a:buNone/>
                <a:tabLst/>
                <a:defRPr/>
              </a:pPr>
              <a:t>71</a:t>
            </a:fld>
            <a:endParaRPr kumimoji="0" lang="de-DE"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5383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3F178-A4BD-998A-0620-B1172A9DB27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FA5B20C-64D9-4B85-9CF4-6A5C7A59078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864B264-4539-31CF-515D-DFE4EB5F01C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5B6541-8EBF-6C2F-1A66-8D3D779DF64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68441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AB91C-9113-C58E-6967-53498BA4D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59564-7DF8-6032-B221-669633A7A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05645-81B0-3069-8D21-43882D2BA9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Coombs</a:t>
            </a:r>
          </a:p>
          <a:p>
            <a:endParaRPr lang="en-US" dirty="0"/>
          </a:p>
        </p:txBody>
      </p:sp>
      <p:sp>
        <p:nvSpPr>
          <p:cNvPr id="4" name="Slide Number Placeholder 3">
            <a:extLst>
              <a:ext uri="{FF2B5EF4-FFF2-40B4-BE49-F238E27FC236}">
                <a16:creationId xmlns:a16="http://schemas.microsoft.com/office/drawing/2014/main" id="{038564C4-AF59-40DE-0D30-847C172A35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1410-F847-43EF-9D91-C3A840DDD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6450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Coombs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F8E7C-DDAD-F642-A2B2-DA4768FD5A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2024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52B4C4-37FC-5C46-ABC9-EBD717EAE80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2623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Coombs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7A936F-69EC-164A-ABB9-A1D461E9F8D1}" type="slidenum">
              <a:rPr kumimoji="0" lang="en-US" sz="9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85144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D0366-5E15-43F1-0F0F-F96E92B18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D1D1-C31D-D686-02F0-08B8E61C0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4DDE4-0D1A-88CD-2046-983CF53F8E7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2243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00000"/>
              </a:lnSpc>
              <a:spcBef>
                <a:spcPts val="0"/>
              </a:spcBef>
              <a:spcAft>
                <a:spcPts val="1200"/>
              </a:spcAft>
              <a:buFont typeface="Arial" panose="020B0604020202020204" pitchFamily="34" charset="0"/>
              <a:buNone/>
            </a:pPr>
            <a:endParaRPr lang="en-US" sz="1800" kern="1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5152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B2576-5524-466D-8FF5-FE29A8E76C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327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800" kern="1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72942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7F647-ABB6-49AC-BC2A-7AF8AC291B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910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000000"/>
              </a:solidFill>
              <a:latin typeface="Helvetica Neue"/>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a:ln>
                  <a:noFill/>
                </a:ln>
                <a:solidFill>
                  <a:prstClr val="black"/>
                </a:solidFill>
                <a:effectLst/>
                <a:uLnTx/>
                <a:uFillTx/>
                <a:latin typeface="Helvetica Neue" panose="02000503000000020004" pitchFamily="2" charset="0"/>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90</a:t>
            </a:fld>
            <a:endParaRPr kumimoji="0" lang="en-US" sz="1500" b="0" i="0" u="none" strike="noStrike" kern="1200" cap="none" spc="0" normalizeH="0" baseline="0" noProof="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81142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CE611-CA00-AE78-7F13-C8C19322E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1632D-4558-A2D5-DBCD-55DF5BF40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B60B8-395E-3FD6-87C2-D1A8E9627E44}"/>
              </a:ext>
            </a:extLst>
          </p:cNvPr>
          <p:cNvSpPr>
            <a:spLocks noGrp="1"/>
          </p:cNvSpPr>
          <p:nvPr>
            <p:ph type="body" idx="1"/>
          </p:nvPr>
        </p:nvSpPr>
        <p:spPr/>
        <p:txBody>
          <a:bodyPr/>
          <a:lstStyle/>
          <a:p>
            <a:pPr algn="l"/>
            <a:endParaRPr lang="en-US" sz="1800">
              <a:solidFill>
                <a:srgbClr val="1B1F59"/>
              </a:solidFill>
              <a:latin typeface="Helvetica Neue"/>
            </a:endParaRPr>
          </a:p>
        </p:txBody>
      </p:sp>
      <p:sp>
        <p:nvSpPr>
          <p:cNvPr id="4" name="Slide Number Placeholder 3">
            <a:extLst>
              <a:ext uri="{FF2B5EF4-FFF2-40B4-BE49-F238E27FC236}">
                <a16:creationId xmlns:a16="http://schemas.microsoft.com/office/drawing/2014/main" id="{D5264986-238E-2ED7-1C54-ACDC3FD2DD43}"/>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EAEF5F7-8D35-3542-ADDA-CBC8E6667FC4}" type="slidenum">
              <a:rPr kumimoji="0" lang="en-US" sz="1500" b="0" i="0" u="none" strike="noStrike" kern="1200" cap="none" spc="0" normalizeH="0" baseline="0" noProof="0">
                <a:ln>
                  <a:noFill/>
                </a:ln>
                <a:solidFill>
                  <a:prstClr val="black"/>
                </a:solidFill>
                <a:effectLst/>
                <a:uLnTx/>
                <a:uFillTx/>
                <a:latin typeface="Helvetica Neue" panose="02000503000000020004" pitchFamily="2" charset="0"/>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91</a:t>
            </a:fld>
            <a:endParaRPr kumimoji="0" lang="en-US" sz="1500" b="0" i="0" u="none" strike="noStrike" kern="1200" cap="none" spc="0" normalizeH="0" baseline="0" noProof="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4282347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E7B38-51D6-6449-BA8E-6080C5E93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3251-CA43-A4B8-AB17-95574DEAB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3D1E8-F5CB-6A5F-C9B3-308ECB3022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5110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14280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946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106F8-80A8-7300-7EF0-9BC9F8E1C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D43B6-2771-0115-06F5-B5A61E1C6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ACD3C-7ACB-5ED0-A307-E30DEA3C8E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921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E11CF-6A44-21F5-E660-C612A4F6B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484FF-C28B-6EBE-A3D4-2630634C5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1D517-E9F5-C98D-1806-141F5B845D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307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charset="0"/>
                <a:ea typeface="+mn-ea"/>
                <a:cs typeface="+mn-cs"/>
              </a:rPr>
              <a:t>iwCLL Upate - Leuk. Rsrch Mtg.</a:t>
            </a:r>
            <a:endParaRPr kumimoji="0" lang="en-GB" sz="9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904992-98B2-43EF-8AFA-B426A3D09A69}" type="slidenum">
              <a:rPr kumimoji="0" lang="en-GB" sz="9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257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5798653-B567-46B3-BD61-D79794779869}" type="slidenum">
              <a:rPr kumimoji="0" lang="en-US" sz="1200" b="0" i="0" u="none" strike="noStrike" kern="1200" cap="none" spc="0" normalizeH="0" baseline="0" noProof="0" smtClean="0">
                <a:ln>
                  <a:noFill/>
                </a:ln>
                <a:solidFill>
                  <a:prstClr val="black"/>
                </a:solidFill>
                <a:effectLst/>
                <a:uLnTx/>
                <a:uFillTx/>
                <a:latin typeface="Arial"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Geneva" charset="0"/>
              <a:cs typeface="+mn-cs"/>
            </a:endParaRPr>
          </a:p>
        </p:txBody>
      </p:sp>
    </p:spTree>
    <p:extLst>
      <p:ext uri="{BB962C8B-B14F-4D97-AF65-F5344CB8AC3E}">
        <p14:creationId xmlns:p14="http://schemas.microsoft.com/office/powerpoint/2010/main" val="134007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14.xml"/><Relationship Id="rId4" Type="http://schemas.openxmlformats.org/officeDocument/2006/relationships/image" Target="../media/image24.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1251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hasCustomPrompt="1"/>
          </p:nvPr>
        </p:nvSpPr>
        <p:spPr>
          <a:xfrm>
            <a:off x="609600" y="3622783"/>
            <a:ext cx="9397991" cy="753136"/>
          </a:xfrm>
          <a:effectLst/>
        </p:spPr>
        <p:txBody>
          <a:bodyPr/>
          <a:lstStyle>
            <a:lvl1pPr algn="l">
              <a:defRPr b="1" i="0">
                <a:solidFill>
                  <a:schemeClr val="bg1"/>
                </a:solidFill>
                <a:latin typeface="+mj-lt"/>
                <a:cs typeface="DIN-Bold"/>
              </a:defRPr>
            </a:lvl1pPr>
          </a:lstStyle>
          <a:p>
            <a:r>
              <a:rPr lang="en-US"/>
              <a:t>Click to </a:t>
            </a:r>
            <a:r>
              <a:rPr lang="en-US" err="1"/>
              <a:t>edddit</a:t>
            </a:r>
            <a:r>
              <a:rPr lang="en-US"/>
              <a:t> Master title style</a:t>
            </a:r>
          </a:p>
        </p:txBody>
      </p:sp>
      <p:sp>
        <p:nvSpPr>
          <p:cNvPr id="3075" name="Rectangle 3"/>
          <p:cNvSpPr>
            <a:spLocks noGrp="1" noChangeArrowheads="1"/>
          </p:cNvSpPr>
          <p:nvPr>
            <p:ph type="subTitle" idx="1"/>
          </p:nvPr>
        </p:nvSpPr>
        <p:spPr>
          <a:xfrm>
            <a:off x="609600" y="4461085"/>
            <a:ext cx="9441407" cy="455041"/>
          </a:xfrm>
          <a:effectLst/>
        </p:spPr>
        <p:txBody>
          <a:bodyPr/>
          <a:lstStyle>
            <a:lvl1pPr marL="0" indent="0" algn="l">
              <a:buFontTx/>
              <a:buNone/>
              <a:defRPr sz="2000" b="1" i="1">
                <a:solidFill>
                  <a:srgbClr val="FFFFFF"/>
                </a:solidFill>
                <a:latin typeface="+mj-lt"/>
                <a:cs typeface="DIN-Bold"/>
              </a:defRPr>
            </a:lvl1pPr>
          </a:lstStyle>
          <a:p>
            <a:r>
              <a:rPr lang="en-US"/>
              <a:t>Click to edit Master subtitle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78773" y="6090099"/>
            <a:ext cx="1561507" cy="638916"/>
          </a:xfrm>
          <a:prstGeom prst="rect">
            <a:avLst/>
          </a:prstGeom>
        </p:spPr>
      </p:pic>
    </p:spTree>
    <p:extLst>
      <p:ext uri="{BB962C8B-B14F-4D97-AF65-F5344CB8AC3E}">
        <p14:creationId xmlns:p14="http://schemas.microsoft.com/office/powerpoint/2010/main" val="11282904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E1251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3622783"/>
            <a:ext cx="9397991" cy="753136"/>
          </a:xfrm>
          <a:effectLst/>
        </p:spPr>
        <p:txBody>
          <a:bodyPr/>
          <a:lstStyle>
            <a:lvl1pPr algn="l">
              <a:defRPr b="1" i="0">
                <a:solidFill>
                  <a:schemeClr val="bg1"/>
                </a:solidFill>
                <a:latin typeface="+mj-lt"/>
                <a:cs typeface="DIN-Bold"/>
              </a:defRPr>
            </a:lvl1pPr>
          </a:lstStyle>
          <a:p>
            <a:r>
              <a:rPr lang="en-US"/>
              <a:t>Click to edit Master title style</a:t>
            </a:r>
          </a:p>
        </p:txBody>
      </p:sp>
      <p:sp>
        <p:nvSpPr>
          <p:cNvPr id="3075" name="Rectangle 3"/>
          <p:cNvSpPr>
            <a:spLocks noGrp="1" noChangeArrowheads="1"/>
          </p:cNvSpPr>
          <p:nvPr>
            <p:ph type="subTitle" idx="1"/>
          </p:nvPr>
        </p:nvSpPr>
        <p:spPr>
          <a:xfrm>
            <a:off x="609600" y="4461085"/>
            <a:ext cx="9441407" cy="455041"/>
          </a:xfrm>
          <a:effectLst/>
        </p:spPr>
        <p:txBody>
          <a:bodyPr/>
          <a:lstStyle>
            <a:lvl1pPr marL="0" indent="0" algn="l">
              <a:buFontTx/>
              <a:buNone/>
              <a:defRPr sz="2000" b="1" i="1">
                <a:solidFill>
                  <a:srgbClr val="FFFFFF"/>
                </a:solidFill>
                <a:latin typeface="+mn-lt"/>
                <a:cs typeface="DIN-Bold"/>
              </a:defRPr>
            </a:lvl1pPr>
          </a:lstStyle>
          <a:p>
            <a:r>
              <a:rPr lang="en-US"/>
              <a:t>Click to edit Master subtitle style</a:t>
            </a:r>
          </a:p>
        </p:txBody>
      </p:sp>
    </p:spTree>
    <p:extLst>
      <p:ext uri="{BB962C8B-B14F-4D97-AF65-F5344CB8AC3E}">
        <p14:creationId xmlns:p14="http://schemas.microsoft.com/office/powerpoint/2010/main" val="866067879"/>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891" indent="-342891">
              <a:buSzPct val="125000"/>
              <a:buFont typeface="Wingdings" panose="05000000000000000000" pitchFamily="2" charset="2"/>
              <a:buChar char="§"/>
              <a:defRPr sz="2400"/>
            </a:lvl1pPr>
            <a:lvl2pPr marL="742932" indent="-285744">
              <a:buSzPct val="125000"/>
              <a:buFont typeface="Arial" panose="020B0604020202020204" pitchFamily="34" charset="0"/>
              <a:buChar char="−"/>
              <a:defRPr sz="2200"/>
            </a:lvl2pPr>
            <a:lvl3pPr marL="1142971" indent="-228594">
              <a:buSzPct val="125000"/>
              <a:buFont typeface="Arial" panose="020B0604020202020204" pitchFamily="34" charset="0"/>
              <a:buChar char="•"/>
              <a:defRPr sz="2000"/>
            </a:lvl3pPr>
            <a:lvl4pPr marL="1371566"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7323444"/>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able Placeholder 3"/>
          <p:cNvSpPr>
            <a:spLocks noGrp="1"/>
          </p:cNvSpPr>
          <p:nvPr>
            <p:ph type="tbl" sz="quarter" idx="10"/>
          </p:nvPr>
        </p:nvSpPr>
        <p:spPr>
          <a:xfrm>
            <a:off x="1255184" y="2387601"/>
            <a:ext cx="9753600" cy="4203700"/>
          </a:xfrm>
        </p:spPr>
        <p:txBody>
          <a:bodyPr/>
          <a:lstStyle>
            <a:lvl1pPr marL="0" indent="0">
              <a:buNone/>
              <a:defRPr/>
            </a:lvl1pPr>
          </a:lstStyle>
          <a:p>
            <a:endParaRPr lang="en-US"/>
          </a:p>
        </p:txBody>
      </p:sp>
      <p:graphicFrame>
        <p:nvGraphicFramePr>
          <p:cNvPr id="5" name="Table 4"/>
          <p:cNvGraphicFramePr>
            <a:graphicFrameLocks noGrp="1"/>
          </p:cNvGraphicFramePr>
          <p:nvPr userDrawn="1">
            <p:extLst>
              <p:ext uri="{D42A27DB-BD31-4B8C-83A1-F6EECF244321}">
                <p14:modId xmlns:p14="http://schemas.microsoft.com/office/powerpoint/2010/main" val="1796482928"/>
              </p:ext>
            </p:extLst>
          </p:nvPr>
        </p:nvGraphicFramePr>
        <p:xfrm>
          <a:off x="1959212" y="3716209"/>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endParaRPr lang="en-US" sz="1300"/>
                    </a:p>
                  </a:txBody>
                  <a:tcPr marL="121920" marR="121920">
                    <a:solidFill>
                      <a:srgbClr val="A59D95"/>
                    </a:solidFill>
                  </a:tcPr>
                </a:tc>
                <a:tc>
                  <a:txBody>
                    <a:bodyPr/>
                    <a:lstStyle/>
                    <a:p>
                      <a:endParaRPr lang="en-US" sz="1300"/>
                    </a:p>
                  </a:txBody>
                  <a:tcPr marL="121920" marR="121920">
                    <a:solidFill>
                      <a:srgbClr val="A59D95"/>
                    </a:solidFill>
                  </a:tcPr>
                </a:tc>
                <a:extLst>
                  <a:ext uri="{0D108BD9-81ED-4DB2-BD59-A6C34878D82A}">
                    <a16:rowId xmlns:a16="http://schemas.microsoft.com/office/drawing/2014/main" val="10000"/>
                  </a:ext>
                </a:extLst>
              </a:tr>
              <a:tr h="370840">
                <a:tc>
                  <a:txBody>
                    <a:bodyPr/>
                    <a:lstStyle/>
                    <a:p>
                      <a:endParaRPr lang="en-US" sz="1300"/>
                    </a:p>
                  </a:txBody>
                  <a:tcPr marL="121920" marR="121920">
                    <a:solidFill>
                      <a:srgbClr val="E1DFDD"/>
                    </a:solidFill>
                  </a:tcPr>
                </a:tc>
                <a:tc>
                  <a:txBody>
                    <a:bodyPr/>
                    <a:lstStyle/>
                    <a:p>
                      <a:endParaRPr lang="en-US" sz="1300"/>
                    </a:p>
                  </a:txBody>
                  <a:tcPr marL="121920" marR="121920">
                    <a:solidFill>
                      <a:srgbClr val="E1DFDD"/>
                    </a:solidFill>
                  </a:tcPr>
                </a:tc>
                <a:extLst>
                  <a:ext uri="{0D108BD9-81ED-4DB2-BD59-A6C34878D82A}">
                    <a16:rowId xmlns:a16="http://schemas.microsoft.com/office/drawing/2014/main" val="10001"/>
                  </a:ext>
                </a:extLst>
              </a:tr>
              <a:tr h="370840">
                <a:tc>
                  <a:txBody>
                    <a:bodyPr/>
                    <a:lstStyle/>
                    <a:p>
                      <a:endParaRPr lang="en-US" sz="1300"/>
                    </a:p>
                  </a:txBody>
                  <a:tcPr marL="121920" marR="121920">
                    <a:solidFill>
                      <a:srgbClr val="F0F0EF"/>
                    </a:solidFill>
                  </a:tcPr>
                </a:tc>
                <a:tc>
                  <a:txBody>
                    <a:bodyPr/>
                    <a:lstStyle/>
                    <a:p>
                      <a:endParaRPr lang="en-US" sz="1300"/>
                    </a:p>
                  </a:txBody>
                  <a:tcPr marL="121920" marR="121920">
                    <a:solidFill>
                      <a:srgbClr val="F0F0EF"/>
                    </a:solidFill>
                  </a:tcPr>
                </a:tc>
                <a:extLst>
                  <a:ext uri="{0D108BD9-81ED-4DB2-BD59-A6C34878D82A}">
                    <a16:rowId xmlns:a16="http://schemas.microsoft.com/office/drawing/2014/main" val="10002"/>
                  </a:ext>
                </a:extLst>
              </a:tr>
              <a:tr h="370840">
                <a:tc>
                  <a:txBody>
                    <a:bodyPr/>
                    <a:lstStyle/>
                    <a:p>
                      <a:endParaRPr lang="en-US" sz="1300"/>
                    </a:p>
                  </a:txBody>
                  <a:tcPr marL="121920" marR="121920">
                    <a:solidFill>
                      <a:srgbClr val="E1DFDD"/>
                    </a:solidFill>
                  </a:tcPr>
                </a:tc>
                <a:tc>
                  <a:txBody>
                    <a:bodyPr/>
                    <a:lstStyle/>
                    <a:p>
                      <a:endParaRPr lang="en-US" sz="1300"/>
                    </a:p>
                  </a:txBody>
                  <a:tcPr marL="121920" marR="121920">
                    <a:solidFill>
                      <a:srgbClr val="E1DFDD"/>
                    </a:solidFill>
                  </a:tcPr>
                </a:tc>
                <a:extLst>
                  <a:ext uri="{0D108BD9-81ED-4DB2-BD59-A6C34878D82A}">
                    <a16:rowId xmlns:a16="http://schemas.microsoft.com/office/drawing/2014/main" val="10003"/>
                  </a:ext>
                </a:extLst>
              </a:tr>
              <a:tr h="370840">
                <a:tc>
                  <a:txBody>
                    <a:bodyPr/>
                    <a:lstStyle/>
                    <a:p>
                      <a:endParaRPr lang="en-US" sz="1300"/>
                    </a:p>
                  </a:txBody>
                  <a:tcPr marL="121920" marR="121920">
                    <a:solidFill>
                      <a:srgbClr val="F0F0EF"/>
                    </a:solidFill>
                  </a:tcPr>
                </a:tc>
                <a:tc>
                  <a:txBody>
                    <a:bodyPr/>
                    <a:lstStyle/>
                    <a:p>
                      <a:endParaRPr lang="en-US" sz="1300"/>
                    </a:p>
                  </a:txBody>
                  <a:tcPr marL="121920" marR="121920">
                    <a:solidFill>
                      <a:srgbClr val="F0F0EF"/>
                    </a:solidFill>
                  </a:tcPr>
                </a:tc>
                <a:extLst>
                  <a:ext uri="{0D108BD9-81ED-4DB2-BD59-A6C34878D82A}">
                    <a16:rowId xmlns:a16="http://schemas.microsoft.com/office/drawing/2014/main" val="10004"/>
                  </a:ext>
                </a:extLst>
              </a:tr>
              <a:tr h="370840">
                <a:tc>
                  <a:txBody>
                    <a:bodyPr/>
                    <a:lstStyle/>
                    <a:p>
                      <a:endParaRPr lang="en-US" sz="1300"/>
                    </a:p>
                  </a:txBody>
                  <a:tcPr marL="121920" marR="121920">
                    <a:solidFill>
                      <a:srgbClr val="E1DFDD"/>
                    </a:solidFill>
                  </a:tcPr>
                </a:tc>
                <a:tc>
                  <a:txBody>
                    <a:bodyPr/>
                    <a:lstStyle/>
                    <a:p>
                      <a:endParaRPr lang="en-US" sz="1300"/>
                    </a:p>
                  </a:txBody>
                  <a:tcPr marL="121920" marR="121920">
                    <a:solidFill>
                      <a:srgbClr val="E1DFDD"/>
                    </a:solidFill>
                  </a:tcPr>
                </a:tc>
                <a:extLst>
                  <a:ext uri="{0D108BD9-81ED-4DB2-BD59-A6C34878D82A}">
                    <a16:rowId xmlns:a16="http://schemas.microsoft.com/office/drawing/2014/main" val="10005"/>
                  </a:ext>
                </a:extLst>
              </a:tr>
              <a:tr h="370840">
                <a:tc>
                  <a:txBody>
                    <a:bodyPr/>
                    <a:lstStyle/>
                    <a:p>
                      <a:endParaRPr lang="en-US" sz="1300"/>
                    </a:p>
                  </a:txBody>
                  <a:tcPr marL="121920" marR="121920">
                    <a:solidFill>
                      <a:srgbClr val="F0F0EF"/>
                    </a:solidFill>
                  </a:tcPr>
                </a:tc>
                <a:tc>
                  <a:txBody>
                    <a:bodyPr/>
                    <a:lstStyle/>
                    <a:p>
                      <a:endParaRPr lang="en-US" sz="1300"/>
                    </a:p>
                  </a:txBody>
                  <a:tcPr marL="121920" marR="121920">
                    <a:solidFill>
                      <a:srgbClr val="F0F0E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21814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9851136" y="2"/>
            <a:ext cx="2340864" cy="267175"/>
          </a:xfrm>
        </p:spPr>
        <p:txBody>
          <a:bodyPr/>
          <a:lstStyle>
            <a:lvl1pPr algn="r">
              <a:defRPr sz="1400" b="0">
                <a:solidFill>
                  <a:schemeClr val="bg2"/>
                </a:solidFill>
              </a:defRPr>
            </a:lvl1pPr>
          </a:lstStyle>
          <a:p>
            <a:pPr lvl="0"/>
            <a:r>
              <a:rPr lang="en-US" dirty="0"/>
              <a:t>HIGHLY CONFIDENTIAL</a:t>
            </a:r>
          </a:p>
        </p:txBody>
      </p:sp>
      <p:cxnSp>
        <p:nvCxnSpPr>
          <p:cNvPr id="8" name="Straight Connector 7">
            <a:extLst>
              <a:ext uri="{FF2B5EF4-FFF2-40B4-BE49-F238E27FC236}">
                <a16:creationId xmlns:a16="http://schemas.microsoft.com/office/drawing/2014/main" id="{F72FE6E3-A06C-45E8-B6D7-98992BE91393}"/>
              </a:ext>
            </a:extLst>
          </p:cNvPr>
          <p:cNvCxnSpPr>
            <a:cxnSpLocks/>
          </p:cNvCxnSpPr>
          <p:nvPr userDrawn="1"/>
        </p:nvCxnSpPr>
        <p:spPr>
          <a:xfrm>
            <a:off x="164291"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D64E7F1-99DF-44BC-AB1D-46A6A8CDB9C2}"/>
              </a:ext>
            </a:extLst>
          </p:cNvPr>
          <p:cNvSpPr>
            <a:spLocks noGrp="1"/>
          </p:cNvSpPr>
          <p:nvPr>
            <p:ph type="ctrTitle" hasCustomPrompt="1"/>
          </p:nvPr>
        </p:nvSpPr>
        <p:spPr>
          <a:xfrm>
            <a:off x="355600" y="2062806"/>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tx2"/>
                </a:solidFill>
              </a:defRPr>
            </a:lvl1pPr>
          </a:lstStyle>
          <a:p>
            <a:pPr lvl="0"/>
            <a:r>
              <a:rPr lang="en-US" dirty="0"/>
              <a:t>Click to add title</a:t>
            </a:r>
          </a:p>
        </p:txBody>
      </p:sp>
      <p:sp>
        <p:nvSpPr>
          <p:cNvPr id="10" name="Subtitle 2">
            <a:extLst>
              <a:ext uri="{FF2B5EF4-FFF2-40B4-BE49-F238E27FC236}">
                <a16:creationId xmlns:a16="http://schemas.microsoft.com/office/drawing/2014/main" id="{D8BF6F45-2C4D-4D26-B263-FD2054C3548D}"/>
              </a:ext>
            </a:extLst>
          </p:cNvPr>
          <p:cNvSpPr>
            <a:spLocks noGrp="1"/>
          </p:cNvSpPr>
          <p:nvPr>
            <p:ph type="subTitle" idx="1" hasCustomPrompt="1"/>
          </p:nvPr>
        </p:nvSpPr>
        <p:spPr>
          <a:xfrm>
            <a:off x="355600" y="3601149"/>
            <a:ext cx="10363200" cy="419616"/>
          </a:xfrm>
        </p:spPr>
        <p:txBody>
          <a:bodyPr>
            <a:noAutofit/>
          </a:bodyPr>
          <a:lstStyle>
            <a:lvl1pPr marL="0" indent="0" algn="l">
              <a:spcBef>
                <a:spcPts val="0"/>
              </a:spcBef>
              <a:spcAft>
                <a:spcPts val="0"/>
              </a:spcAft>
              <a:buNone/>
              <a:defRPr sz="2133" b="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add authors</a:t>
            </a:r>
          </a:p>
        </p:txBody>
      </p:sp>
    </p:spTree>
    <p:custDataLst>
      <p:tags r:id="rId1"/>
    </p:custDataLst>
    <p:extLst>
      <p:ext uri="{BB962C8B-B14F-4D97-AF65-F5344CB8AC3E}">
        <p14:creationId xmlns:p14="http://schemas.microsoft.com/office/powerpoint/2010/main" val="3388410595"/>
      </p:ext>
    </p:extLst>
  </p:cSld>
  <p:clrMapOvr>
    <a:masterClrMapping/>
  </p:clrMapOvr>
  <p:extLst>
    <p:ext uri="{DCECCB84-F9BA-43D5-87BE-67443E8EF086}">
      <p15:sldGuideLst xmlns:p15="http://schemas.microsoft.com/office/powerpoint/2012/main">
        <p15:guide id="1" orient="horz" pos="897">
          <p15:clr>
            <a:srgbClr val="FBAE40"/>
          </p15:clr>
        </p15:guide>
        <p15:guide id="2" pos="815">
          <p15:clr>
            <a:srgbClr val="FBAE40"/>
          </p15:clr>
        </p15:guide>
        <p15:guide id="3" pos="1433">
          <p15:clr>
            <a:srgbClr val="FBAE40"/>
          </p15:clr>
        </p15:guide>
        <p15:guide id="4" orient="horz" pos="57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tx2"/>
                </a:solidFill>
              </a:defRPr>
            </a:lvl1pPr>
          </a:lstStyle>
          <a:p>
            <a:pPr lvl="0"/>
            <a:r>
              <a:rPr lang="en-US" dirty="0"/>
              <a:t>Click to add title</a:t>
            </a:r>
          </a:p>
        </p:txBody>
      </p:sp>
      <p:sp>
        <p:nvSpPr>
          <p:cNvPr id="3" name="Subtitle 2"/>
          <p:cNvSpPr>
            <a:spLocks noGrp="1"/>
          </p:cNvSpPr>
          <p:nvPr>
            <p:ph type="subTitle" idx="1" hasCustomPrompt="1"/>
          </p:nvPr>
        </p:nvSpPr>
        <p:spPr>
          <a:xfrm>
            <a:off x="355600" y="3428213"/>
            <a:ext cx="10363200" cy="419616"/>
          </a:xfrm>
        </p:spPr>
        <p:txBody>
          <a:bodyPr>
            <a:noAutofit/>
          </a:bodyPr>
          <a:lstStyle>
            <a:lvl1pPr marL="0" indent="0" algn="l">
              <a:spcBef>
                <a:spcPts val="0"/>
              </a:spcBef>
              <a:spcAft>
                <a:spcPts val="0"/>
              </a:spcAft>
              <a:buNone/>
              <a:defRPr sz="2133" b="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1"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algn="r">
              <a:defRPr sz="1400" b="0">
                <a:solidFill>
                  <a:schemeClr val="bg2"/>
                </a:solidFill>
              </a:defRPr>
            </a:lvl1pPr>
          </a:lstStyle>
          <a:p>
            <a:pPr lvl="0"/>
            <a:r>
              <a:rPr lang="en-US" dirty="0"/>
              <a:t>HIGHLY CONFIDENTIAL</a:t>
            </a:r>
          </a:p>
        </p:txBody>
      </p:sp>
      <p:sp>
        <p:nvSpPr>
          <p:cNvPr id="5" name="Text Placeholder 4">
            <a:extLst>
              <a:ext uri="{FF2B5EF4-FFF2-40B4-BE49-F238E27FC236}">
                <a16:creationId xmlns:a16="http://schemas.microsoft.com/office/drawing/2014/main" id="{70C96920-974E-4924-9A66-A625F1502062}"/>
              </a:ext>
            </a:extLst>
          </p:cNvPr>
          <p:cNvSpPr>
            <a:spLocks noGrp="1"/>
          </p:cNvSpPr>
          <p:nvPr>
            <p:ph type="body" sz="quarter" idx="12" hasCustomPrompt="1"/>
          </p:nvPr>
        </p:nvSpPr>
        <p:spPr>
          <a:xfrm>
            <a:off x="355600" y="3916152"/>
            <a:ext cx="10363200" cy="353043"/>
          </a:xfrm>
        </p:spPr>
        <p:txBody>
          <a:bodyPr/>
          <a:lstStyle>
            <a:lvl1pPr>
              <a:defRPr sz="1867"/>
            </a:lvl1pPr>
          </a:lstStyle>
          <a:p>
            <a:pPr lvl="0"/>
            <a:r>
              <a:rPr lang="en-US" dirty="0"/>
              <a:t>Click to add affiliations</a:t>
            </a:r>
            <a:endParaRPr lang="en-GB" dirty="0"/>
          </a:p>
        </p:txBody>
      </p:sp>
    </p:spTree>
    <p:custDataLst>
      <p:tags r:id="rId1"/>
    </p:custDataLst>
    <p:extLst>
      <p:ext uri="{BB962C8B-B14F-4D97-AF65-F5344CB8AC3E}">
        <p14:creationId xmlns:p14="http://schemas.microsoft.com/office/powerpoint/2010/main" val="36540613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378463" y="1397000"/>
            <a:ext cx="11435077" cy="4622800"/>
          </a:xfrm>
        </p:spPr>
        <p:txBody>
          <a:bodyPr/>
          <a:lstStyle>
            <a:lvl1pPr marL="0" indent="0">
              <a:buNone/>
              <a:defRPr b="0">
                <a:solidFill>
                  <a:schemeClr val="tx2"/>
                </a:solidFill>
              </a:defRPr>
            </a:lvl1pPr>
            <a:lvl2pPr marL="256020" indent="-256020">
              <a:buFont typeface="Arial" panose="020B0604020202020204" pitchFamily="34" charset="0"/>
              <a:buChar char="•"/>
              <a:defRPr sz="1800"/>
            </a:lvl2pPr>
            <a:lvl3pPr marL="755866" indent="-341358">
              <a:buFont typeface="Arial" panose="020B0604020202020204" pitchFamily="34" charset="0"/>
              <a:buChar char="–"/>
              <a:defRPr sz="1600"/>
            </a:lvl3pPr>
            <a:lvl4pPr marL="1182565" indent="-268211">
              <a:buFont typeface="Arial" panose="020B0604020202020204" pitchFamily="34" charset="0"/>
              <a:buChar char="•"/>
              <a:defRPr sz="1400"/>
            </a:lvl4pPr>
            <a:lvl5pPr marL="1609264" indent="-304784">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149247" y="6332096"/>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
        <p:nvSpPr>
          <p:cNvPr id="4" name="Footer Placeholder 3">
            <a:extLst>
              <a:ext uri="{FF2B5EF4-FFF2-40B4-BE49-F238E27FC236}">
                <a16:creationId xmlns:a16="http://schemas.microsoft.com/office/drawing/2014/main" id="{06604FB1-BAAF-42A4-8F0F-109AB7DA65F9}"/>
              </a:ext>
            </a:extLst>
          </p:cNvPr>
          <p:cNvSpPr>
            <a:spLocks noGrp="1"/>
          </p:cNvSpPr>
          <p:nvPr>
            <p:ph type="ftr" sz="quarter" idx="13"/>
          </p:nvPr>
        </p:nvSpPr>
        <p:spPr/>
        <p:txBody>
          <a:bodyPr/>
          <a:lstStyle/>
          <a:p>
            <a:endParaRPr lang="en-US"/>
          </a:p>
        </p:txBody>
      </p:sp>
    </p:spTree>
    <p:custDataLst>
      <p:tags r:id="rId1"/>
    </p:custDataLst>
    <p:extLst>
      <p:ext uri="{BB962C8B-B14F-4D97-AF65-F5344CB8AC3E}">
        <p14:creationId xmlns:p14="http://schemas.microsoft.com/office/powerpoint/2010/main" val="3643634219"/>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E8465C9-2B18-4CC9-AD75-2C78F880FA8E}"/>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8" name="Slide Number Placeholder 5"/>
          <p:cNvSpPr>
            <a:spLocks noGrp="1"/>
          </p:cNvSpPr>
          <p:nvPr>
            <p:ph type="sldNum" sz="quarter" idx="4"/>
          </p:nvPr>
        </p:nvSpPr>
        <p:spPr>
          <a:xfrm>
            <a:off x="11149247" y="6332096"/>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
        <p:nvSpPr>
          <p:cNvPr id="6" name="Content Placeholder 5"/>
          <p:cNvSpPr>
            <a:spLocks noGrp="1"/>
          </p:cNvSpPr>
          <p:nvPr>
            <p:ph sz="quarter" idx="10"/>
          </p:nvPr>
        </p:nvSpPr>
        <p:spPr>
          <a:xfrm>
            <a:off x="378461" y="1396999"/>
            <a:ext cx="5552016" cy="4728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6266179" y="1397002"/>
            <a:ext cx="5547360" cy="4728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875F867A-F92D-47D8-87B4-6EA882EE7AA4}"/>
              </a:ext>
            </a:extLst>
          </p:cNvPr>
          <p:cNvSpPr>
            <a:spLocks noGrp="1"/>
          </p:cNvSpPr>
          <p:nvPr>
            <p:ph type="ftr" sz="quarter" idx="13"/>
          </p:nvPr>
        </p:nvSpPr>
        <p:spPr/>
        <p:txBody>
          <a:bodyPr/>
          <a:lstStyle/>
          <a:p>
            <a:endParaRPr lang="en-US"/>
          </a:p>
        </p:txBody>
      </p:sp>
    </p:spTree>
    <p:custDataLst>
      <p:tags r:id="rId1"/>
    </p:custDataLst>
    <p:extLst>
      <p:ext uri="{BB962C8B-B14F-4D97-AF65-F5344CB8AC3E}">
        <p14:creationId xmlns:p14="http://schemas.microsoft.com/office/powerpoint/2010/main" val="711955567"/>
      </p:ext>
    </p:extLst>
  </p:cSld>
  <p:clrMapOvr>
    <a:masterClrMapping/>
  </p:clrMapOvr>
  <p:extLst>
    <p:ext uri="{DCECCB84-F9BA-43D5-87BE-67443E8EF086}">
      <p15:sldGuideLst xmlns:p15="http://schemas.microsoft.com/office/powerpoint/2012/main">
        <p15:guide id="1" orient="horz" pos="117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29725604-E347-496D-96EC-C1B5EDC5FDAE}"/>
              </a:ext>
            </a:extLst>
          </p:cNvPr>
          <p:cNvSpPr>
            <a:spLocks noGrp="1"/>
          </p:cNvSpPr>
          <p:nvPr>
            <p:ph type="body" sz="quarter" idx="13"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379200" y="1397000"/>
            <a:ext cx="5553600" cy="561109"/>
          </a:xfrm>
        </p:spPr>
        <p:txBody>
          <a:bodyPr anchor="t"/>
          <a:lstStyle>
            <a:lvl1pPr marL="0" indent="0">
              <a:buNone/>
              <a:defRPr sz="2400" b="1">
                <a:solidFill>
                  <a:schemeClr val="tx2"/>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edit Master text styles</a:t>
            </a:r>
          </a:p>
        </p:txBody>
      </p:sp>
      <p:sp>
        <p:nvSpPr>
          <p:cNvPr id="5" name="Text Placeholder 4"/>
          <p:cNvSpPr>
            <a:spLocks noGrp="1"/>
          </p:cNvSpPr>
          <p:nvPr>
            <p:ph type="body" sz="quarter" idx="3"/>
          </p:nvPr>
        </p:nvSpPr>
        <p:spPr>
          <a:xfrm>
            <a:off x="6268800" y="1397000"/>
            <a:ext cx="5553600" cy="561109"/>
          </a:xfrm>
        </p:spPr>
        <p:txBody>
          <a:bodyPr anchor="t"/>
          <a:lstStyle>
            <a:lvl1pPr marL="0" indent="0">
              <a:buNone/>
              <a:defRPr sz="2400" b="1">
                <a:solidFill>
                  <a:schemeClr val="tx2"/>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edit Master text styles</a:t>
            </a:r>
          </a:p>
        </p:txBody>
      </p:sp>
      <p:sp>
        <p:nvSpPr>
          <p:cNvPr id="10" name="Slide Number Placeholder 5"/>
          <p:cNvSpPr>
            <a:spLocks noGrp="1"/>
          </p:cNvSpPr>
          <p:nvPr>
            <p:ph type="sldNum" sz="quarter" idx="10"/>
          </p:nvPr>
        </p:nvSpPr>
        <p:spPr>
          <a:xfrm>
            <a:off x="11149247" y="6332096"/>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
        <p:nvSpPr>
          <p:cNvPr id="9" name="Content Placeholder 8"/>
          <p:cNvSpPr>
            <a:spLocks noGrp="1"/>
          </p:cNvSpPr>
          <p:nvPr>
            <p:ph sz="quarter" idx="11"/>
          </p:nvPr>
        </p:nvSpPr>
        <p:spPr>
          <a:xfrm>
            <a:off x="379200" y="2022766"/>
            <a:ext cx="5553600" cy="4042833"/>
          </a:xfrm>
        </p:spPr>
        <p:txBody>
          <a:bodyPr/>
          <a:lstStyle>
            <a:lvl1pPr>
              <a:defRPr sz="2133"/>
            </a:lvl1pPr>
            <a:lvl2pPr>
              <a:defRPr sz="1867"/>
            </a:lvl2pPr>
            <a:lvl3pPr marL="609570" indent="-194723">
              <a:defRPr sz="1600"/>
            </a:lvl3pPr>
            <a:lvl4pPr marL="1070980" indent="-156625">
              <a:defRPr sz="1467"/>
            </a:lvl4pPr>
            <a:lvl5pPr marL="1523925" indent="-220122">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12"/>
          </p:nvPr>
        </p:nvSpPr>
        <p:spPr>
          <a:xfrm>
            <a:off x="6268800" y="2022766"/>
            <a:ext cx="5553600" cy="4042833"/>
          </a:xfrm>
        </p:spPr>
        <p:txBody>
          <a:bodyPr/>
          <a:lstStyle>
            <a:lvl1pPr>
              <a:defRPr sz="2133"/>
            </a:lvl1pPr>
            <a:lvl2pPr>
              <a:defRPr sz="1867"/>
            </a:lvl2pPr>
            <a:lvl3pPr marL="609570" indent="-194723">
              <a:defRPr sz="1600"/>
            </a:lvl3pPr>
            <a:lvl4pPr marL="1070980" indent="-156625">
              <a:defRPr sz="1467"/>
            </a:lvl4pPr>
            <a:lvl5pPr marL="1523925" indent="-220122">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894658AF-DF89-4F97-A843-90FCEEA4CA98}"/>
              </a:ext>
            </a:extLst>
          </p:cNvPr>
          <p:cNvSpPr>
            <a:spLocks noGrp="1"/>
          </p:cNvSpPr>
          <p:nvPr>
            <p:ph type="ftr" sz="quarter" idx="14"/>
          </p:nvPr>
        </p:nvSpPr>
        <p:spPr/>
        <p:txBody>
          <a:bodyPr/>
          <a:lstStyle/>
          <a:p>
            <a:endParaRPr lang="en-US"/>
          </a:p>
        </p:txBody>
      </p:sp>
    </p:spTree>
    <p:custDataLst>
      <p:tags r:id="rId1"/>
    </p:custDataLst>
    <p:extLst>
      <p:ext uri="{BB962C8B-B14F-4D97-AF65-F5344CB8AC3E}">
        <p14:creationId xmlns:p14="http://schemas.microsoft.com/office/powerpoint/2010/main" val="5303754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6" name="Slide Number Placeholder 5"/>
          <p:cNvSpPr>
            <a:spLocks noGrp="1"/>
          </p:cNvSpPr>
          <p:nvPr>
            <p:ph type="sldNum" sz="quarter" idx="4"/>
          </p:nvPr>
        </p:nvSpPr>
        <p:spPr>
          <a:xfrm>
            <a:off x="11149247" y="6332096"/>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Tree>
    <p:custDataLst>
      <p:tags r:id="rId1"/>
    </p:custDataLst>
    <p:extLst>
      <p:ext uri="{BB962C8B-B14F-4D97-AF65-F5344CB8AC3E}">
        <p14:creationId xmlns:p14="http://schemas.microsoft.com/office/powerpoint/2010/main" val="428478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39D56-A983-4B5A-B7BB-65D8E60E263A}"/>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5" name="Slide Number Placeholder 5"/>
          <p:cNvSpPr>
            <a:spLocks noGrp="1"/>
          </p:cNvSpPr>
          <p:nvPr>
            <p:ph type="sldNum" sz="quarter" idx="4"/>
          </p:nvPr>
        </p:nvSpPr>
        <p:spPr>
          <a:xfrm>
            <a:off x="11149247" y="6332096"/>
            <a:ext cx="662940" cy="365125"/>
          </a:xfrm>
          <a:prstGeom prst="rect">
            <a:avLst/>
          </a:prstGeom>
        </p:spPr>
        <p:txBody>
          <a:bodyPr vert="horz" lIns="0" tIns="0" rIns="0" bIns="0" rtlCol="0" anchor="b" anchorCtr="0"/>
          <a:lstStyle>
            <a:lvl1pPr algn="r">
              <a:defRPr lang="en-US" sz="1200" smtClean="0"/>
            </a:lvl1pPr>
          </a:lstStyle>
          <a:p>
            <a:fld id="{AF1AFCDA-ABCC-4704-AB71-48FDE4F2FA4C}" type="slidenum">
              <a:rPr lang="en-GB" smtClean="0"/>
              <a:pPr/>
              <a:t>‹#›</a:t>
            </a:fld>
            <a:endParaRPr lang="en-GB" dirty="0"/>
          </a:p>
        </p:txBody>
      </p:sp>
    </p:spTree>
    <p:custDataLst>
      <p:tags r:id="rId1"/>
    </p:custDataLst>
    <p:extLst>
      <p:ext uri="{BB962C8B-B14F-4D97-AF65-F5344CB8AC3E}">
        <p14:creationId xmlns:p14="http://schemas.microsoft.com/office/powerpoint/2010/main" val="1399282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64324A-64F2-4D18-F983-996D71503EAA}"/>
              </a:ext>
            </a:extLst>
          </p:cNvPr>
          <p:cNvSpPr>
            <a:spLocks noGrp="1"/>
          </p:cNvSpPr>
          <p:nvPr>
            <p:ph type="sldNum" sz="quarter" idx="10"/>
          </p:nvPr>
        </p:nvSpPr>
        <p:spPr/>
        <p:txBody>
          <a:bodyPr/>
          <a:lstStyle/>
          <a:p>
            <a:fld id="{AF1AFCDA-ABCC-4704-AB71-48FDE4F2FA4C}" type="slidenum">
              <a:rPr lang="en-GB" smtClean="0"/>
              <a:pPr/>
              <a:t>‹#›</a:t>
            </a:fld>
            <a:endParaRPr lang="en-GB" dirty="0"/>
          </a:p>
        </p:txBody>
      </p:sp>
      <p:sp>
        <p:nvSpPr>
          <p:cNvPr id="3" name="Footer Placeholder 2">
            <a:extLst>
              <a:ext uri="{FF2B5EF4-FFF2-40B4-BE49-F238E27FC236}">
                <a16:creationId xmlns:a16="http://schemas.microsoft.com/office/drawing/2014/main" id="{FE56D631-7D6A-420F-24EA-2C12A2AF523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72939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30"/>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8"/>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7"/>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sp>
        <p:nvSpPr>
          <p:cNvPr id="2" name="Title 1"/>
          <p:cNvSpPr>
            <a:spLocks noGrp="1"/>
          </p:cNvSpPr>
          <p:nvPr>
            <p:ph type="ctrTitle"/>
          </p:nvPr>
        </p:nvSpPr>
        <p:spPr>
          <a:xfrm>
            <a:off x="1305872" y="1309047"/>
            <a:ext cx="9602789" cy="2667000"/>
          </a:xfrm>
        </p:spPr>
        <p:txBody>
          <a:bodyPr anchor="b">
            <a:noAutofit/>
          </a:bodyPr>
          <a:lstStyle>
            <a:lvl1pPr algn="ctr">
              <a:defRPr sz="6600" b="1">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2000" b="1" cap="all" baseline="0">
                <a:solidFill>
                  <a:schemeClr val="accent2">
                    <a:lumMod val="75000"/>
                  </a:schemeClr>
                </a:solidFill>
                <a:latin typeface="Arial" panose="020B0604020202020204" pitchFamily="34" charset="0"/>
                <a:cs typeface="Arial" panose="020B0604020202020204" pitchFamily="34" charset="0"/>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a:p>
        </p:txBody>
      </p:sp>
    </p:spTree>
    <p:extLst>
      <p:ext uri="{BB962C8B-B14F-4D97-AF65-F5344CB8AC3E}">
        <p14:creationId xmlns:p14="http://schemas.microsoft.com/office/powerpoint/2010/main" val="16948965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93"/>
            <a:ext cx="12192000" cy="851667"/>
          </a:xfrm>
        </p:spPr>
        <p:txBody>
          <a:bodyPr/>
          <a:lstStyle>
            <a:lvl1pPr algn="ct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74813" y="1014610"/>
            <a:ext cx="11873753" cy="50769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5/31/25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6100190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2"/>
            <a:ext cx="12188952" cy="6858003"/>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3333"/>
          </a:p>
        </p:txBody>
      </p:sp>
      <p:sp>
        <p:nvSpPr>
          <p:cNvPr id="2" name="Title 1"/>
          <p:cNvSpPr>
            <a:spLocks noGrp="1"/>
          </p:cNvSpPr>
          <p:nvPr>
            <p:ph type="title"/>
          </p:nvPr>
        </p:nvSpPr>
        <p:spPr>
          <a:xfrm>
            <a:off x="1293814"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5/31/25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995662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5/31/25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986363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253474" y="6413123"/>
            <a:ext cx="662940" cy="365125"/>
          </a:xfrm>
          <a:prstGeom prst="rect">
            <a:avLst/>
          </a:prstGeom>
        </p:spPr>
        <p:txBody>
          <a:bodyPr vert="horz" lIns="91440" tIns="45720" rIns="91440" bIns="45720" rtlCol="0" anchor="ctr"/>
          <a:lstStyle>
            <a:lvl1pPr algn="r">
              <a:defRPr lang="en-US" sz="1197" smtClean="0"/>
            </a:lvl1pPr>
          </a:lstStyle>
          <a:p>
            <a:fld id="{AF1AFCDA-ABCC-4704-AB71-48FDE4F2FA4C}" type="slidenum">
              <a:rPr lang="en-GB" smtClean="0"/>
              <a:pPr/>
              <a:t>‹#›</a:t>
            </a:fld>
            <a:endParaRPr lang="en-GB"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72985"/>
            <a:ext cx="11433600" cy="4684915"/>
          </a:xfrm>
        </p:spPr>
        <p:txBody>
          <a:bodyPr/>
          <a:lstStyle>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3">
            <a:extLst>
              <a:ext uri="{FF2B5EF4-FFF2-40B4-BE49-F238E27FC236}">
                <a16:creationId xmlns:a16="http://schemas.microsoft.com/office/drawing/2014/main" id="{62D7759D-E1DD-422C-B4C8-3052598741E5}"/>
              </a:ext>
            </a:extLst>
          </p:cNvPr>
          <p:cNvSpPr>
            <a:spLocks noGrp="1"/>
          </p:cNvSpPr>
          <p:nvPr>
            <p:ph sz="quarter" idx="14"/>
          </p:nvPr>
        </p:nvSpPr>
        <p:spPr>
          <a:xfrm>
            <a:off x="376239" y="6488885"/>
            <a:ext cx="10872788" cy="145424"/>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1047"/>
            </a:lvl1pPr>
            <a:lvl2pPr marL="456035" indent="0">
              <a:buFontTx/>
              <a:buNone/>
              <a:defRPr sz="799"/>
            </a:lvl2pPr>
            <a:lvl3pPr marL="912069" indent="0">
              <a:buFontTx/>
              <a:buNone/>
              <a:defRPr sz="799"/>
            </a:lvl3pPr>
            <a:lvl4pPr marL="1368102" indent="0">
              <a:buFontTx/>
              <a:buNone/>
              <a:defRPr sz="799"/>
            </a:lvl4pPr>
            <a:lvl5pPr marL="1824137" indent="0">
              <a:buFontTx/>
              <a:buNone/>
              <a:defRPr sz="799"/>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5208152"/>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008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1847653" y="756098"/>
            <a:ext cx="9690755" cy="1606889"/>
          </a:xfrm>
          <a:prstGeom prst="rect">
            <a:avLst/>
          </a:prstGeom>
          <a:noFill/>
        </p:spPr>
        <p:txBody>
          <a:bodyPr anchor="ctr"/>
          <a:lstStyle>
            <a:lvl1pPr marL="0" indent="0" algn="l">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2664644" y="2554834"/>
            <a:ext cx="8873765" cy="431108"/>
          </a:xfrm>
          <a:prstGeom prst="rect">
            <a:avLst/>
          </a:prstGeom>
        </p:spPr>
        <p:txBody>
          <a:bodyPr anchor="ctr"/>
          <a:lstStyle>
            <a:lvl1pPr marL="0" indent="0">
              <a:buNone/>
              <a:defRPr b="1">
                <a:solidFill>
                  <a:schemeClr val="bg1"/>
                </a:solidFill>
              </a:defRPr>
            </a:lvl1pPr>
          </a:lstStyle>
          <a:p>
            <a:r>
              <a:rPr lang="en-US" dirty="0"/>
              <a:t>Presenter’s Name Here</a:t>
            </a:r>
          </a:p>
        </p:txBody>
      </p:sp>
      <p:sp>
        <p:nvSpPr>
          <p:cNvPr id="8" name="Text Placeholder 4"/>
          <p:cNvSpPr>
            <a:spLocks noGrp="1"/>
          </p:cNvSpPr>
          <p:nvPr>
            <p:ph type="body" sz="quarter" idx="13" hasCustomPrompt="1"/>
          </p:nvPr>
        </p:nvSpPr>
        <p:spPr>
          <a:xfrm>
            <a:off x="2664644" y="2985942"/>
            <a:ext cx="8873765" cy="1006876"/>
          </a:xfrm>
          <a:prstGeom prst="rect">
            <a:avLst/>
          </a:prstGeom>
        </p:spPr>
        <p:txBody>
          <a:bodyPr/>
          <a:lstStyle>
            <a:lvl1pPr marL="0" indent="0">
              <a:buNone/>
              <a:defRPr sz="2200" i="1">
                <a:solidFill>
                  <a:schemeClr val="accent3"/>
                </a:solidFill>
              </a:defRPr>
            </a:lvl1pPr>
          </a:lstStyle>
          <a:p>
            <a:r>
              <a:rPr lang="en-US" dirty="0"/>
              <a:t>Presenter’s Affiliation Here</a:t>
            </a:r>
          </a:p>
        </p:txBody>
      </p:sp>
    </p:spTree>
    <p:extLst>
      <p:ext uri="{BB962C8B-B14F-4D97-AF65-F5344CB8AC3E}">
        <p14:creationId xmlns:p14="http://schemas.microsoft.com/office/powerpoint/2010/main" val="16055077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ubtitle 3">
            <a:extLst>
              <a:ext uri="{FF2B5EF4-FFF2-40B4-BE49-F238E27FC236}">
                <a16:creationId xmlns:a16="http://schemas.microsoft.com/office/drawing/2014/main" id="{40908CA3-178D-4D48-9A72-979D85236796}"/>
              </a:ext>
            </a:extLst>
          </p:cNvPr>
          <p:cNvSpPr>
            <a:spLocks noGrp="1"/>
          </p:cNvSpPr>
          <p:nvPr>
            <p:ph type="subTitle" idx="1" hasCustomPrompt="1"/>
          </p:nvPr>
        </p:nvSpPr>
        <p:spPr>
          <a:xfrm>
            <a:off x="2664644" y="2488074"/>
            <a:ext cx="4144651" cy="431108"/>
          </a:xfrm>
          <a:prstGeom prst="rect">
            <a:avLst/>
          </a:prstGeom>
        </p:spPr>
        <p:txBody>
          <a:bodyPr anchor="ctr"/>
          <a:lstStyle>
            <a:lvl1pPr marL="0" indent="0">
              <a:buNone/>
              <a:defRPr b="1">
                <a:solidFill>
                  <a:schemeClr val="bg1"/>
                </a:solidFill>
              </a:defRPr>
            </a:lvl1pPr>
          </a:lstStyle>
          <a:p>
            <a:r>
              <a:rPr lang="en-US" dirty="0"/>
              <a:t>Presenter’s Name Here</a:t>
            </a:r>
          </a:p>
        </p:txBody>
      </p:sp>
      <p:sp>
        <p:nvSpPr>
          <p:cNvPr id="14" name="Text Placeholder 4">
            <a:extLst>
              <a:ext uri="{FF2B5EF4-FFF2-40B4-BE49-F238E27FC236}">
                <a16:creationId xmlns:a16="http://schemas.microsoft.com/office/drawing/2014/main" id="{EF4337D6-1B44-6A4D-AF57-FA4922F87FE2}"/>
              </a:ext>
            </a:extLst>
          </p:cNvPr>
          <p:cNvSpPr>
            <a:spLocks noGrp="1"/>
          </p:cNvSpPr>
          <p:nvPr>
            <p:ph type="body" sz="quarter" idx="13" hasCustomPrompt="1"/>
          </p:nvPr>
        </p:nvSpPr>
        <p:spPr>
          <a:xfrm>
            <a:off x="2664644" y="2919182"/>
            <a:ext cx="4144651" cy="1006876"/>
          </a:xfrm>
          <a:prstGeom prst="rect">
            <a:avLst/>
          </a:prstGeom>
        </p:spPr>
        <p:txBody>
          <a:bodyPr/>
          <a:lstStyle>
            <a:lvl1pPr marL="0" indent="0">
              <a:buNone/>
              <a:defRPr sz="2200" i="1">
                <a:solidFill>
                  <a:schemeClr val="accent3"/>
                </a:solidFill>
              </a:defRPr>
            </a:lvl1pPr>
          </a:lstStyle>
          <a:p>
            <a:r>
              <a:rPr lang="en-US" dirty="0"/>
              <a:t>Presenter’s Affiliation Here</a:t>
            </a:r>
          </a:p>
        </p:txBody>
      </p:sp>
      <p:sp>
        <p:nvSpPr>
          <p:cNvPr id="8" name="Text Placeholder 4">
            <a:extLst>
              <a:ext uri="{FF2B5EF4-FFF2-40B4-BE49-F238E27FC236}">
                <a16:creationId xmlns:a16="http://schemas.microsoft.com/office/drawing/2014/main" id="{EE12EEE7-81E6-CB4B-9AAC-C1242B4C7CA5}"/>
              </a:ext>
            </a:extLst>
          </p:cNvPr>
          <p:cNvSpPr>
            <a:spLocks noGrp="1"/>
          </p:cNvSpPr>
          <p:nvPr>
            <p:ph type="body" sz="quarter" idx="15" hasCustomPrompt="1"/>
          </p:nvPr>
        </p:nvSpPr>
        <p:spPr>
          <a:xfrm>
            <a:off x="7393757" y="2919182"/>
            <a:ext cx="4144651" cy="1006876"/>
          </a:xfrm>
          <a:prstGeom prst="rect">
            <a:avLst/>
          </a:prstGeom>
        </p:spPr>
        <p:txBody>
          <a:bodyPr/>
          <a:lstStyle>
            <a:lvl1pPr marL="0" indent="0">
              <a:buNone/>
              <a:defRPr sz="2200" i="1">
                <a:solidFill>
                  <a:schemeClr val="accent3"/>
                </a:solidFill>
              </a:defRPr>
            </a:lvl1pPr>
          </a:lstStyle>
          <a:p>
            <a:r>
              <a:rPr lang="en-US" dirty="0"/>
              <a:t>Presenter’s Affiliation Here</a:t>
            </a:r>
          </a:p>
        </p:txBody>
      </p:sp>
      <p:sp>
        <p:nvSpPr>
          <p:cNvPr id="19" name="Text Placeholder 18">
            <a:extLst>
              <a:ext uri="{FF2B5EF4-FFF2-40B4-BE49-F238E27FC236}">
                <a16:creationId xmlns:a16="http://schemas.microsoft.com/office/drawing/2014/main" id="{6DAF0F2D-C054-D248-AD92-E8EC08ACE56F}"/>
              </a:ext>
            </a:extLst>
          </p:cNvPr>
          <p:cNvSpPr>
            <a:spLocks noGrp="1"/>
          </p:cNvSpPr>
          <p:nvPr>
            <p:ph type="body" sz="quarter" idx="16" hasCustomPrompt="1"/>
          </p:nvPr>
        </p:nvSpPr>
        <p:spPr>
          <a:xfrm>
            <a:off x="7393757" y="2487380"/>
            <a:ext cx="4144651" cy="431800"/>
          </a:xfrm>
          <a:prstGeom prst="rect">
            <a:avLst/>
          </a:prstGeom>
        </p:spPr>
        <p:txBody>
          <a:bodyPr wrap="none"/>
          <a:lstStyle>
            <a:lvl1pPr marL="0" indent="0">
              <a:buNone/>
              <a:defRPr b="1">
                <a:solidFill>
                  <a:schemeClr val="bg1"/>
                </a:solidFill>
              </a:defRPr>
            </a:lvl1pPr>
          </a:lstStyle>
          <a:p>
            <a:r>
              <a:rPr lang="en-US" dirty="0"/>
              <a:t>Presenter’s Name Here</a:t>
            </a:r>
          </a:p>
        </p:txBody>
      </p:sp>
      <p:sp>
        <p:nvSpPr>
          <p:cNvPr id="7" name="Text Placeholder 5">
            <a:extLst>
              <a:ext uri="{FF2B5EF4-FFF2-40B4-BE49-F238E27FC236}">
                <a16:creationId xmlns:a16="http://schemas.microsoft.com/office/drawing/2014/main" id="{7FB60AB8-23E4-C541-A2ED-4ACBE15818C2}"/>
              </a:ext>
            </a:extLst>
          </p:cNvPr>
          <p:cNvSpPr>
            <a:spLocks noGrp="1"/>
          </p:cNvSpPr>
          <p:nvPr>
            <p:ph type="body" sz="quarter" idx="14" hasCustomPrompt="1"/>
          </p:nvPr>
        </p:nvSpPr>
        <p:spPr>
          <a:xfrm>
            <a:off x="1847653" y="756098"/>
            <a:ext cx="9690755" cy="1606889"/>
          </a:xfrm>
          <a:prstGeom prst="rect">
            <a:avLst/>
          </a:prstGeom>
          <a:noFill/>
        </p:spPr>
        <p:txBody>
          <a:bodyPr anchor="ctr"/>
          <a:lstStyle>
            <a:lvl1pPr marL="0" indent="0" algn="l">
              <a:buNone/>
              <a:defRPr sz="4000">
                <a:solidFill>
                  <a:schemeClr val="accent6"/>
                </a:solidFill>
              </a:defRPr>
            </a:lvl1pPr>
          </a:lstStyle>
          <a:p>
            <a:r>
              <a:rPr lang="en-US" dirty="0"/>
              <a:t>Presentation Title Here</a:t>
            </a:r>
          </a:p>
        </p:txBody>
      </p:sp>
    </p:spTree>
    <p:extLst>
      <p:ext uri="{BB962C8B-B14F-4D97-AF65-F5344CB8AC3E}">
        <p14:creationId xmlns:p14="http://schemas.microsoft.com/office/powerpoint/2010/main" val="2168987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6BAD266-8AD5-EC4A-851F-2390BE4DDC0C}"/>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Section Header</a:t>
            </a:r>
          </a:p>
        </p:txBody>
      </p:sp>
      <p:sp>
        <p:nvSpPr>
          <p:cNvPr id="6" name="Subtitle 3">
            <a:extLst>
              <a:ext uri="{FF2B5EF4-FFF2-40B4-BE49-F238E27FC236}">
                <a16:creationId xmlns:a16="http://schemas.microsoft.com/office/drawing/2014/main" id="{07559C55-590A-074C-8F05-A6281154FEE5}"/>
              </a:ext>
            </a:extLst>
          </p:cNvPr>
          <p:cNvSpPr>
            <a:spLocks noGrp="1"/>
          </p:cNvSpPr>
          <p:nvPr>
            <p:ph type="subTitle" idx="1" hasCustomPrompt="1"/>
          </p:nvPr>
        </p:nvSpPr>
        <p:spPr>
          <a:xfrm>
            <a:off x="609600" y="5131494"/>
            <a:ext cx="10972800" cy="964508"/>
          </a:xfrm>
          <a:prstGeom prst="rect">
            <a:avLst/>
          </a:prstGeom>
        </p:spPr>
        <p:txBody>
          <a:bodyPr anchor="ctr"/>
          <a:lstStyle>
            <a:lvl1pPr marL="0" indent="0" algn="ctr">
              <a:buNone/>
              <a:defRPr b="1">
                <a:solidFill>
                  <a:schemeClr val="bg2"/>
                </a:solidFill>
              </a:defRPr>
            </a:lvl1pPr>
          </a:lstStyle>
          <a:p>
            <a:r>
              <a:rPr lang="en-US" dirty="0"/>
              <a:t>Subtext.</a:t>
            </a:r>
          </a:p>
        </p:txBody>
      </p:sp>
    </p:spTree>
    <p:extLst>
      <p:ext uri="{BB962C8B-B14F-4D97-AF65-F5344CB8AC3E}">
        <p14:creationId xmlns:p14="http://schemas.microsoft.com/office/powerpoint/2010/main" val="35913940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
            <a:ext cx="12192000" cy="1417637"/>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
        <p:nvSpPr>
          <p:cNvPr id="4" name="Content Placeholder 3"/>
          <p:cNvSpPr>
            <a:spLocks noGrp="1"/>
          </p:cNvSpPr>
          <p:nvPr>
            <p:ph sz="quarter" idx="14"/>
          </p:nvPr>
        </p:nvSpPr>
        <p:spPr>
          <a:xfrm>
            <a:off x="609600" y="1566753"/>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1" y="1566753"/>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5751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
        <p:nvSpPr>
          <p:cNvPr id="4" name="Content Placeholder 3"/>
          <p:cNvSpPr>
            <a:spLocks noGrp="1"/>
          </p:cNvSpPr>
          <p:nvPr>
            <p:ph sz="quarter" idx="14"/>
          </p:nvPr>
        </p:nvSpPr>
        <p:spPr>
          <a:xfrm>
            <a:off x="609600" y="2192945"/>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5"/>
          </p:nvPr>
        </p:nvSpPr>
        <p:spPr>
          <a:xfrm>
            <a:off x="6106791" y="2192945"/>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1"/>
            <a:ext cx="5496984" cy="703403"/>
          </a:xfrm>
          <a:prstGeom prst="rect">
            <a:avLst/>
          </a:prstGeom>
        </p:spPr>
        <p:txBody>
          <a:bodyPr anchor="b"/>
          <a:lstStyle>
            <a:lvl1pPr marL="0" indent="0">
              <a:buNone/>
              <a:defRPr sz="2400" b="1" baseline="0">
                <a:solidFill>
                  <a:schemeClr val="tx1"/>
                </a:solidFill>
              </a:defRPr>
            </a:lvl1pPr>
          </a:lstStyle>
          <a:p>
            <a:pPr lvl="0"/>
            <a:r>
              <a:rPr lang="en-US" dirty="0"/>
              <a:t>Click to edit Master text styles</a:t>
            </a:r>
          </a:p>
        </p:txBody>
      </p:sp>
      <p:sp>
        <p:nvSpPr>
          <p:cNvPr id="9" name="Text Placeholder 4"/>
          <p:cNvSpPr>
            <a:spLocks noGrp="1"/>
          </p:cNvSpPr>
          <p:nvPr>
            <p:ph type="body" sz="quarter" idx="17"/>
          </p:nvPr>
        </p:nvSpPr>
        <p:spPr>
          <a:xfrm>
            <a:off x="6106995" y="1489541"/>
            <a:ext cx="5496984" cy="703403"/>
          </a:xfrm>
          <a:prstGeom prst="rect">
            <a:avLst/>
          </a:prstGeom>
        </p:spPr>
        <p:txBody>
          <a:bodyPr anchor="b"/>
          <a:lstStyle>
            <a:lvl1pPr marL="0" indent="0">
              <a:buNone/>
              <a:defRPr sz="2400" b="1" baseline="0">
                <a:solidFill>
                  <a:schemeClr val="tx1"/>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0"/>
            <a:ext cx="12192000" cy="1417637"/>
          </a:xfrm>
          <a:prstGeom prst="rect">
            <a:avLst/>
          </a:prstGeom>
        </p:spPr>
        <p:txBody>
          <a:bodyPr anchor="ctr"/>
          <a:lstStyle>
            <a:lvl1pPr algn="ctr">
              <a:defRPr sz="4000">
                <a:solidFill>
                  <a:schemeClr val="tx1"/>
                </a:solidFill>
              </a:defRPr>
            </a:lvl1pPr>
          </a:lstStyle>
          <a:p>
            <a:r>
              <a:rPr lang="en-US" dirty="0"/>
              <a:t>Click to add title</a:t>
            </a:r>
          </a:p>
        </p:txBody>
      </p:sp>
    </p:spTree>
    <p:extLst>
      <p:ext uri="{BB962C8B-B14F-4D97-AF65-F5344CB8AC3E}">
        <p14:creationId xmlns:p14="http://schemas.microsoft.com/office/powerpoint/2010/main" val="12199821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3"/>
            <a:ext cx="12192000" cy="1417637"/>
          </a:xfrm>
          <a:prstGeom prst="rect">
            <a:avLst/>
          </a:prstGeom>
        </p:spPr>
        <p:txBody>
          <a:bodyPr anchor="ctr"/>
          <a:lstStyle>
            <a:lvl1pPr algn="ctr">
              <a:defRPr sz="4000">
                <a:solidFill>
                  <a:schemeClr val="tx1"/>
                </a:solidFill>
              </a:defRPr>
            </a:lvl1pPr>
          </a:lstStyle>
          <a:p>
            <a:r>
              <a:rPr lang="en-US" dirty="0"/>
              <a:t>Click to add title</a:t>
            </a:r>
          </a:p>
        </p:txBody>
      </p:sp>
    </p:spTree>
    <p:extLst>
      <p:ext uri="{BB962C8B-B14F-4D97-AF65-F5344CB8AC3E}">
        <p14:creationId xmlns:p14="http://schemas.microsoft.com/office/powerpoint/2010/main" val="18839663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0895693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3905490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3F293B-0004-0E4F-A6F5-C0E4C68CD39E}"/>
              </a:ext>
            </a:extLst>
          </p:cNvPr>
          <p:cNvSpPr>
            <a:spLocks noGrp="1"/>
          </p:cNvSpPr>
          <p:nvPr>
            <p:ph type="body" sz="quarter" idx="14" hasCustomPrompt="1"/>
          </p:nvPr>
        </p:nvSpPr>
        <p:spPr>
          <a:xfrm>
            <a:off x="0" y="2000435"/>
            <a:ext cx="12192000" cy="2864528"/>
          </a:xfrm>
          <a:prstGeom prst="rect">
            <a:avLst/>
          </a:prstGeom>
          <a:noFill/>
        </p:spPr>
        <p:txBody>
          <a:bodyPr anchor="ctr"/>
          <a:lstStyle>
            <a:lvl1pPr marL="0" indent="0" algn="ctr">
              <a:buNone/>
              <a:defRPr sz="4000">
                <a:solidFill>
                  <a:schemeClr val="accent6"/>
                </a:solidFill>
              </a:defRPr>
            </a:lvl1pPr>
          </a:lstStyle>
          <a:p>
            <a:r>
              <a:rPr lang="en-US" dirty="0"/>
              <a:t>Q&amp;A Session</a:t>
            </a:r>
          </a:p>
        </p:txBody>
      </p:sp>
    </p:spTree>
    <p:extLst>
      <p:ext uri="{BB962C8B-B14F-4D97-AF65-F5344CB8AC3E}">
        <p14:creationId xmlns:p14="http://schemas.microsoft.com/office/powerpoint/2010/main" val="26870400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s">
    <p:bg>
      <p:bgPr>
        <a:gradFill>
          <a:gsLst>
            <a:gs pos="50000">
              <a:srgbClr val="00A195"/>
            </a:gs>
            <a:gs pos="0">
              <a:srgbClr val="071D49"/>
            </a:gs>
            <a:gs pos="100000">
              <a:srgbClr val="808285"/>
            </a:gs>
          </a:gsLst>
          <a:lin ang="0" scaled="1"/>
        </a:gra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1" y="576002"/>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33">
                <a:noFill/>
              </a:defRPr>
            </a:lvl1pPr>
          </a:lstStyle>
          <a:p>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33">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33">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13544941"/>
      </p:ext>
    </p:extLst>
  </p:cSld>
  <p:clrMapOvr>
    <a:masterClrMapping/>
  </p:clrMapOvr>
  <p:extLst>
    <p:ext uri="{DCECCB84-F9BA-43D5-87BE-67443E8EF086}">
      <p15:sldGuideLst xmlns:p15="http://schemas.microsoft.com/office/powerpoint/2012/main">
        <p15:guide id="1" pos="7395">
          <p15:clr>
            <a:srgbClr val="F26B43"/>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No logos">
    <p:bg>
      <p:bgPr>
        <a:gradFill>
          <a:gsLst>
            <a:gs pos="50000">
              <a:srgbClr val="00A195"/>
            </a:gs>
            <a:gs pos="0">
              <a:srgbClr val="071D49"/>
            </a:gs>
            <a:gs pos="100000">
              <a:srgbClr val="808285"/>
            </a:gs>
          </a:gsLst>
          <a:lin ang="0" scaled="1"/>
        </a:gra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1" y="576002"/>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33">
                <a:noFill/>
              </a:defRPr>
            </a:lvl1pPr>
          </a:lstStyle>
          <a:p>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33">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33">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702840395"/>
      </p:ext>
    </p:extLst>
  </p:cSld>
  <p:clrMapOvr>
    <a:masterClrMapping/>
  </p:clrMapOvr>
  <p:extLst>
    <p:ext uri="{DCECCB84-F9BA-43D5-87BE-67443E8EF086}">
      <p15:sldGuideLst xmlns:p15="http://schemas.microsoft.com/office/powerpoint/2012/main">
        <p15:guide id="1" pos="7395">
          <p15:clr>
            <a:srgbClr val="F26B43"/>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3"/>
          </a:xfrm>
        </p:spPr>
        <p:txBody>
          <a:bodyPr/>
          <a:lstStyle>
            <a:lvl1pPr marL="0" indent="0" algn="l">
              <a:lnSpc>
                <a:spcPct val="95000"/>
              </a:lnSpc>
              <a:spcBef>
                <a:spcPts val="0"/>
              </a:spcBef>
              <a:buFont typeface="Arial" panose="020B0604020202020204" pitchFamily="34" charset="0"/>
              <a:buChar char="​"/>
              <a:defRPr sz="2800">
                <a:solidFill>
                  <a:srgbClr val="00A195"/>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6" y="1806575"/>
            <a:ext cx="11036567"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7636596"/>
      </p:ext>
    </p:extLst>
  </p:cSld>
  <p:clrMapOvr>
    <a:masterClrMapping/>
  </p:clrMapOvr>
  <p:extLst>
    <p:ext uri="{DCECCB84-F9BA-43D5-87BE-67443E8EF086}">
      <p15:sldGuideLst xmlns:p15="http://schemas.microsoft.com/office/powerpoint/2012/main">
        <p15:guide id="1" pos="7395">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3"/>
          </a:xfrm>
        </p:spPr>
        <p:txBody>
          <a:bodyPr/>
          <a:lstStyle>
            <a:lvl1pPr marL="0" indent="0" algn="l">
              <a:lnSpc>
                <a:spcPct val="95000"/>
              </a:lnSpc>
              <a:spcBef>
                <a:spcPts val="0"/>
              </a:spcBef>
              <a:buFont typeface="Arial" panose="020B0604020202020204" pitchFamily="34" charset="0"/>
              <a:buChar char="​"/>
              <a:defRPr sz="2800">
                <a:solidFill>
                  <a:srgbClr val="00A195"/>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70866360"/>
      </p:ext>
    </p:extLst>
  </p:cSld>
  <p:clrMapOvr>
    <a:masterClrMapping/>
  </p:clrMapOvr>
  <p:extLst>
    <p:ext uri="{DCECCB84-F9BA-43D5-87BE-67443E8EF086}">
      <p15:sldGuideLst xmlns:p15="http://schemas.microsoft.com/office/powerpoint/2012/main">
        <p15:guide id="1" pos="5211">
          <p15:clr>
            <a:srgbClr val="F26B43"/>
          </p15:clr>
        </p15:guide>
        <p15:guide id="2" pos="5033">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3"/>
          </a:xfrm>
        </p:spPr>
        <p:txBody>
          <a:bodyPr/>
          <a:lstStyle>
            <a:lvl1pPr marL="0" indent="0" algn="l">
              <a:lnSpc>
                <a:spcPct val="95000"/>
              </a:lnSpc>
              <a:spcBef>
                <a:spcPts val="0"/>
              </a:spcBef>
              <a:buFont typeface="Arial" panose="020B0604020202020204" pitchFamily="34" charset="0"/>
              <a:buChar char="​"/>
              <a:defRPr sz="2800">
                <a:solidFill>
                  <a:srgbClr val="00A195"/>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9"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5"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1"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5992511"/>
      </p:ext>
    </p:extLst>
  </p:cSld>
  <p:clrMapOvr>
    <a:masterClrMapping/>
  </p:clrMapOvr>
  <p:extLst>
    <p:ext uri="{DCECCB84-F9BA-43D5-87BE-67443E8EF086}">
      <p15:sldGuideLst xmlns:p15="http://schemas.microsoft.com/office/powerpoint/2012/main">
        <p15:guide id="1" pos="3456">
          <p15:clr>
            <a:srgbClr val="F26B43"/>
          </p15:clr>
        </p15:guide>
        <p15:guide id="2" pos="3633">
          <p15:clr>
            <a:srgbClr val="F26B43"/>
          </p15:clr>
        </p15:guide>
        <p15:guide id="3" pos="6605">
          <p15:clr>
            <a:srgbClr val="F26B43"/>
          </p15:clr>
        </p15:guide>
        <p15:guide id="4" pos="6781">
          <p15:clr>
            <a:srgbClr val="F26B43"/>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1"/>
            <a:ext cx="5412053" cy="505668"/>
          </a:xfrm>
        </p:spPr>
        <p:txBody>
          <a:bodyPr/>
          <a:lstStyle/>
          <a:p>
            <a:r>
              <a:rPr lang="en-US"/>
              <a:t>Click to edit Master title style</a:t>
            </a:r>
          </a:p>
        </p:txBody>
      </p:sp>
      <p:sp>
        <p:nvSpPr>
          <p:cNvPr id="9" name="Subtitle 2"/>
          <p:cNvSpPr>
            <a:spLocks noGrp="1"/>
          </p:cNvSpPr>
          <p:nvPr>
            <p:ph type="subTitle" idx="14"/>
          </p:nvPr>
        </p:nvSpPr>
        <p:spPr>
          <a:xfrm>
            <a:off x="575999" y="1062421"/>
            <a:ext cx="5412053" cy="512763"/>
          </a:xfrm>
        </p:spPr>
        <p:txBody>
          <a:bodyPr/>
          <a:lstStyle>
            <a:lvl1pPr marL="0" indent="0" algn="l">
              <a:lnSpc>
                <a:spcPct val="95000"/>
              </a:lnSpc>
              <a:spcBef>
                <a:spcPts val="0"/>
              </a:spcBef>
              <a:buFont typeface="Arial" panose="020B0604020202020204" pitchFamily="34" charset="0"/>
              <a:buChar char="​"/>
              <a:defRPr sz="2800">
                <a:solidFill>
                  <a:srgbClr val="00A195"/>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7"/>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1" y="684000"/>
            <a:ext cx="5411536" cy="5596151"/>
          </a:xfrm>
        </p:spPr>
        <p:txBody>
          <a:bodyPr tIns="648000" anchor="ctr" anchorCtr="0"/>
          <a:lstStyle>
            <a:lvl1pPr marL="0" indent="0" algn="ctr">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3315211392"/>
      </p:ext>
    </p:extLst>
  </p:cSld>
  <p:clrMapOvr>
    <a:masterClrMapping/>
  </p:clrMapOvr>
  <p:extLst>
    <p:ext uri="{DCECCB84-F9BA-43D5-87BE-67443E8EF086}">
      <p15:sldGuideLst xmlns:p15="http://schemas.microsoft.com/office/powerpoint/2012/main">
        <p15:guide id="1" pos="5211">
          <p15:clr>
            <a:srgbClr val="F26B43"/>
          </p15:clr>
        </p15:guide>
        <p15:guide id="2" pos="5029">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7" y="576001"/>
            <a:ext cx="5416816" cy="505668"/>
          </a:xfrm>
        </p:spPr>
        <p:txBody>
          <a:bodyPr/>
          <a:lstStyle/>
          <a:p>
            <a:r>
              <a:rPr lang="en-US"/>
              <a:t>Click to edit Master title style</a:t>
            </a:r>
          </a:p>
        </p:txBody>
      </p:sp>
      <p:sp>
        <p:nvSpPr>
          <p:cNvPr id="9" name="Subtitle 2"/>
          <p:cNvSpPr>
            <a:spLocks noGrp="1"/>
          </p:cNvSpPr>
          <p:nvPr>
            <p:ph type="subTitle" idx="13"/>
          </p:nvPr>
        </p:nvSpPr>
        <p:spPr>
          <a:xfrm>
            <a:off x="575999" y="1062421"/>
            <a:ext cx="5416815" cy="512763"/>
          </a:xfrm>
        </p:spPr>
        <p:txBody>
          <a:bodyPr/>
          <a:lstStyle>
            <a:lvl1pPr marL="0" indent="0" algn="l">
              <a:lnSpc>
                <a:spcPct val="95000"/>
              </a:lnSpc>
              <a:spcBef>
                <a:spcPts val="0"/>
              </a:spcBef>
              <a:buFont typeface="Arial" panose="020B0604020202020204" pitchFamily="34" charset="0"/>
              <a:buChar char="​"/>
              <a:defRPr sz="2800">
                <a:solidFill>
                  <a:srgbClr val="00A195"/>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3253317"/>
      </p:ext>
    </p:extLst>
  </p:cSld>
  <p:clrMapOvr>
    <a:masterClrMapping/>
  </p:clrMapOvr>
  <p:extLst>
    <p:ext uri="{DCECCB84-F9BA-43D5-87BE-67443E8EF086}">
      <p15:sldGuideLst xmlns:p15="http://schemas.microsoft.com/office/powerpoint/2012/main">
        <p15:guide id="1" pos="5211">
          <p15:clr>
            <a:srgbClr val="F26B43"/>
          </p15:clr>
        </p15:guide>
        <p15:guide id="2" pos="5033">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9" y="970158"/>
            <a:ext cx="11039488" cy="2571340"/>
          </a:xfrm>
        </p:spPr>
        <p:txBody>
          <a:bodyPr anchor="ctr" anchorCtr="0"/>
          <a:lstStyle>
            <a:lvl1pPr algn="ctr">
              <a:lnSpc>
                <a:spcPct val="94000"/>
              </a:lnSpc>
              <a:defRPr sz="3000" b="0">
                <a:solidFill>
                  <a:srgbClr val="00A195"/>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5"/>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5"/>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5"/>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5"/>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3"/>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3"/>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3"/>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3"/>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27805541"/>
      </p:ext>
    </p:extLst>
  </p:cSld>
  <p:clrMapOvr>
    <a:masterClrMapping/>
  </p:clrMapOvr>
  <p:extLst>
    <p:ext uri="{DCECCB84-F9BA-43D5-87BE-67443E8EF086}">
      <p15:sldGuideLst xmlns:p15="http://schemas.microsoft.com/office/powerpoint/2012/main">
        <p15:guide id="1" pos="483">
          <p15:clr>
            <a:srgbClr val="F26B43"/>
          </p15:clr>
        </p15:guide>
        <p15:guide id="2" pos="2667">
          <p15:clr>
            <a:srgbClr val="F26B43"/>
          </p15:clr>
        </p15:guide>
        <p15:guide id="3" pos="2848">
          <p15:clr>
            <a:srgbClr val="F26B43"/>
          </p15:clr>
        </p15:guide>
        <p15:guide id="4" pos="5031">
          <p15:clr>
            <a:srgbClr val="F26B43"/>
          </p15:clr>
        </p15:guide>
        <p15:guide id="5" pos="5212">
          <p15:clr>
            <a:srgbClr val="F26B43"/>
          </p15:clr>
        </p15:guide>
        <p15:guide id="6" pos="7395">
          <p15:clr>
            <a:srgbClr val="F26B43"/>
          </p15:clr>
        </p15:guide>
        <p15:guide id="7" pos="7576">
          <p15:clr>
            <a:srgbClr val="F26B43"/>
          </p15:clr>
        </p15:guide>
        <p15:guide id="8" pos="9753">
          <p15:clr>
            <a:srgbClr val="F26B43"/>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3"/>
          </a:xfrm>
        </p:spPr>
        <p:txBody>
          <a:bodyPr/>
          <a:lstStyle>
            <a:lvl1pPr marL="0" indent="0" algn="l">
              <a:lnSpc>
                <a:spcPct val="95000"/>
              </a:lnSpc>
              <a:spcBef>
                <a:spcPts val="0"/>
              </a:spcBef>
              <a:buFont typeface="Arial" panose="020B0604020202020204" pitchFamily="34" charset="0"/>
              <a:buChar char="​"/>
              <a:defRPr sz="2800">
                <a:solidFill>
                  <a:srgbClr val="00A195"/>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28672864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2190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Final Slide AbbVie Blue">
    <p:bg>
      <p:bgPr>
        <a:solidFill>
          <a:srgbClr val="071D49"/>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9629"/>
          </a:xfrm>
          <a:prstGeom prst="rect">
            <a:avLst/>
          </a:prstGeom>
        </p:spPr>
      </p:pic>
      <p:sp>
        <p:nvSpPr>
          <p:cNvPr id="4" name="Date_DateCustomA" hidden="1"/>
          <p:cNvSpPr>
            <a:spLocks noGrp="1"/>
          </p:cNvSpPr>
          <p:nvPr>
            <p:ph type="dt" sz="half" idx="10"/>
          </p:nvPr>
        </p:nvSpPr>
        <p:spPr>
          <a:xfrm>
            <a:off x="0" y="7020000"/>
            <a:ext cx="0" cy="0"/>
          </a:xfrm>
        </p:spPr>
        <p:txBody>
          <a:bodyPr/>
          <a:lstStyle>
            <a:lvl1pPr>
              <a:defRPr sz="133">
                <a:noFill/>
              </a:defRPr>
            </a:lvl1pPr>
          </a:lstStyle>
          <a:p>
            <a:endParaRPr lang="en-US"/>
          </a:p>
        </p:txBody>
      </p:sp>
      <p:sp>
        <p:nvSpPr>
          <p:cNvPr id="5" name="FLD_PresentationTitle" hidden="1"/>
          <p:cNvSpPr>
            <a:spLocks noGrp="1"/>
          </p:cNvSpPr>
          <p:nvPr>
            <p:ph type="ftr" sz="quarter" idx="11"/>
          </p:nvPr>
        </p:nvSpPr>
        <p:spPr>
          <a:xfrm>
            <a:off x="0" y="7020000"/>
            <a:ext cx="0" cy="0"/>
          </a:xfrm>
        </p:spPr>
        <p:txBody>
          <a:bodyPr/>
          <a:lstStyle>
            <a:lvl1pPr>
              <a:defRPr sz="133">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33">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1985180027"/>
      </p:ext>
    </p:extLst>
  </p:cSld>
  <p:clrMapOvr>
    <a:masterClrMapping/>
  </p:clrMapOvr>
  <p:extLst>
    <p:ext uri="{DCECCB84-F9BA-43D5-87BE-67443E8EF086}">
      <p15:sldGuideLst xmlns:p15="http://schemas.microsoft.com/office/powerpoint/2012/main">
        <p15:guide id="1" pos="7395">
          <p15:clr>
            <a:srgbClr val="F26B43"/>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6453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CD36-ABE3-E548-8352-06426C33C7F2}"/>
              </a:ext>
            </a:extLst>
          </p:cNvPr>
          <p:cNvSpPr>
            <a:spLocks noGrp="1"/>
          </p:cNvSpPr>
          <p:nvPr>
            <p:ph type="ctrTitle"/>
          </p:nvPr>
        </p:nvSpPr>
        <p:spPr>
          <a:xfrm>
            <a:off x="3763834" y="1994923"/>
            <a:ext cx="7692068" cy="1899920"/>
          </a:xfrm>
          <a:prstGeom prst="rect">
            <a:avLst/>
          </a:prstGeom>
        </p:spPr>
        <p:txBody>
          <a:bodyPr anchor="b"/>
          <a:lstStyle>
            <a:lvl1pPr algn="l">
              <a:defRPr sz="54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851DFED-9CE4-2D42-8CB0-ABBE082DC9A7}"/>
              </a:ext>
            </a:extLst>
          </p:cNvPr>
          <p:cNvSpPr>
            <a:spLocks noGrp="1"/>
          </p:cNvSpPr>
          <p:nvPr>
            <p:ph type="subTitle" idx="1"/>
          </p:nvPr>
        </p:nvSpPr>
        <p:spPr>
          <a:xfrm>
            <a:off x="3735667" y="3894846"/>
            <a:ext cx="7723940" cy="690879"/>
          </a:xfrm>
        </p:spPr>
        <p:txBody>
          <a:bodyPr>
            <a:normAutofit/>
          </a:bodyPr>
          <a:lstStyle>
            <a:lvl1pPr marL="0" indent="0" algn="l">
              <a:buNone/>
              <a:defRPr sz="3200" b="0" i="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8" name="Text Placeholder 17">
            <a:extLst>
              <a:ext uri="{FF2B5EF4-FFF2-40B4-BE49-F238E27FC236}">
                <a16:creationId xmlns:a16="http://schemas.microsoft.com/office/drawing/2014/main" id="{97AD7350-AD7D-DA48-9649-EE73A1545A3B}"/>
              </a:ext>
            </a:extLst>
          </p:cNvPr>
          <p:cNvSpPr>
            <a:spLocks noGrp="1"/>
          </p:cNvSpPr>
          <p:nvPr>
            <p:ph type="body" sz="quarter" idx="10"/>
          </p:nvPr>
        </p:nvSpPr>
        <p:spPr>
          <a:xfrm>
            <a:off x="3735665" y="4919983"/>
            <a:ext cx="4152467" cy="1565661"/>
          </a:xfrm>
        </p:spPr>
        <p:txBody>
          <a:bodyPr>
            <a:normAutofit/>
          </a:bodyPr>
          <a:lstStyle>
            <a:lvl1pPr marL="9525" indent="0">
              <a:buNone/>
              <a:tabLst/>
              <a:defRPr sz="2000" b="0" i="0">
                <a:solidFill>
                  <a:schemeClr val="accent3"/>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9525" indent="0">
              <a:buNone/>
              <a:tabLst/>
              <a:defRPr sz="2000">
                <a:solidFill>
                  <a:schemeClr val="accent3"/>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1025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DEE0F1-6EE2-A34F-A652-7CCC607F0D05}"/>
              </a:ext>
            </a:extLst>
          </p:cNvPr>
          <p:cNvSpPr/>
          <p:nvPr userDrawn="1"/>
        </p:nvSpPr>
        <p:spPr>
          <a:xfrm>
            <a:off x="0" y="0"/>
            <a:ext cx="5777837" cy="68580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1" name="Text Placeholder 2">
            <a:extLst>
              <a:ext uri="{FF2B5EF4-FFF2-40B4-BE49-F238E27FC236}">
                <a16:creationId xmlns:a16="http://schemas.microsoft.com/office/drawing/2014/main" id="{A98FE9FE-60DD-5D44-AF16-40398E4837A8}"/>
              </a:ext>
            </a:extLst>
          </p:cNvPr>
          <p:cNvSpPr>
            <a:spLocks noGrp="1"/>
          </p:cNvSpPr>
          <p:nvPr>
            <p:ph type="body" idx="14"/>
          </p:nvPr>
        </p:nvSpPr>
        <p:spPr>
          <a:xfrm>
            <a:off x="513212" y="3319921"/>
            <a:ext cx="4395347" cy="952920"/>
          </a:xfrm>
        </p:spPr>
        <p:txBody>
          <a:bodyPr>
            <a:normAutofit/>
          </a:bodyPr>
          <a:lstStyle>
            <a:lvl1pPr marL="0" indent="0" algn="ctr">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708349AD-9735-C242-81F0-E50F0B72ADF5}"/>
              </a:ext>
            </a:extLst>
          </p:cNvPr>
          <p:cNvSpPr>
            <a:spLocks noGrp="1"/>
          </p:cNvSpPr>
          <p:nvPr>
            <p:ph type="title"/>
          </p:nvPr>
        </p:nvSpPr>
        <p:spPr>
          <a:xfrm>
            <a:off x="513212" y="1500250"/>
            <a:ext cx="4395347" cy="1302796"/>
          </a:xfrm>
        </p:spPr>
        <p:txBody>
          <a:bodyPr>
            <a:normAutofit/>
          </a:bodyPr>
          <a:lstStyle>
            <a:lvl1pPr algn="ctr">
              <a:defRPr sz="3600">
                <a:solidFill>
                  <a:schemeClr val="bg1"/>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386CF38B-1131-9E4D-BCCD-5BA1662A50A5}"/>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41741252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B7CA08E-1EF8-9C42-AF58-953712D628E1}"/>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0FE1F00F-B63F-8E43-B69A-9333F4D1BEE2}"/>
              </a:ext>
            </a:extLst>
          </p:cNvPr>
          <p:cNvSpPr>
            <a:spLocks noGrp="1"/>
          </p:cNvSpPr>
          <p:nvPr>
            <p:ph idx="1"/>
          </p:nvPr>
        </p:nvSpPr>
        <p:spPr>
          <a:xfrm>
            <a:off x="603663" y="2107582"/>
            <a:ext cx="10515163" cy="406938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ABECFD37-8ACD-E440-A25A-30CE60D7EC9C}"/>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472CF503-1AFC-B848-98D9-74A55A707AB9}"/>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5D816465-E075-732D-E7FF-D3F381486F17}"/>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3517278374"/>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A3644FA-C3EB-7F49-AE64-850680274660}"/>
              </a:ext>
            </a:extLst>
          </p:cNvPr>
          <p:cNvSpPr>
            <a:spLocks noGrp="1"/>
          </p:cNvSpPr>
          <p:nvPr>
            <p:ph sz="half" idx="14"/>
          </p:nvPr>
        </p:nvSpPr>
        <p:spPr>
          <a:xfrm>
            <a:off x="603664" y="1620983"/>
            <a:ext cx="11187217" cy="4555981"/>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2F853C7-29F8-4742-BB7C-8C9FED23CDFF}"/>
              </a:ext>
            </a:extLst>
          </p:cNvPr>
          <p:cNvSpPr/>
          <p:nvPr userDrawn="1"/>
        </p:nvSpPr>
        <p:spPr>
          <a:xfrm>
            <a:off x="-1" y="1"/>
            <a:ext cx="12192000" cy="121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1" name="Slide Number Placeholder 5">
            <a:extLst>
              <a:ext uri="{FF2B5EF4-FFF2-40B4-BE49-F238E27FC236}">
                <a16:creationId xmlns:a16="http://schemas.microsoft.com/office/drawing/2014/main" id="{80979E8A-4916-B24F-A25D-7E9FB4094610}"/>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Title 1">
            <a:extLst>
              <a:ext uri="{FF2B5EF4-FFF2-40B4-BE49-F238E27FC236}">
                <a16:creationId xmlns:a16="http://schemas.microsoft.com/office/drawing/2014/main" id="{9C045DD3-7443-C842-83E5-6B870E216DE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BE9E0494-0900-C65B-5E1B-69AE045B2460}"/>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88938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1" y="2"/>
            <a:ext cx="12192000" cy="1825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2107582"/>
            <a:ext cx="10515163" cy="4069383"/>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4" name="Rectangle 3">
            <a:extLst>
              <a:ext uri="{FF2B5EF4-FFF2-40B4-BE49-F238E27FC236}">
                <a16:creationId xmlns:a16="http://schemas.microsoft.com/office/drawing/2014/main" id="{A7C1151E-C7CD-4B6C-77B7-7257D9E96B65}"/>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1026415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1828800"/>
            <a:ext cx="12192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2107582"/>
            <a:ext cx="10515163" cy="406938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6806CF2B-663B-B042-B2A1-C1C91D7B6FCD}"/>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8708505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3470705"/>
            <a:ext cx="12192000" cy="33872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1228556"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1228555"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6499852"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9135499"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3864203"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3864203"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6499855"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9134172"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5" name="Slide Number Placeholder 5">
            <a:extLst>
              <a:ext uri="{FF2B5EF4-FFF2-40B4-BE49-F238E27FC236}">
                <a16:creationId xmlns:a16="http://schemas.microsoft.com/office/drawing/2014/main" id="{63356AEF-7C45-704B-91BE-B2DB55479819}"/>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2251958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1" y="0"/>
            <a:ext cx="12192000" cy="38880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4178809"/>
            <a:ext cx="10515163" cy="1998155"/>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0ECCDB4-2819-8D45-B1DF-46B963AD8BFE}"/>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4DEF965C-95D4-8549-AF27-0BB4FC833175}"/>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4BC292B4-C751-644C-A051-24E77A1B6913}"/>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648814F5-11DE-80C7-E317-FDCEBC35ADE8}"/>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8502953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DC0141-DD9C-2B43-AC72-A06F3D178D53}"/>
              </a:ext>
            </a:extLst>
          </p:cNvPr>
          <p:cNvSpPr/>
          <p:nvPr userDrawn="1"/>
        </p:nvSpPr>
        <p:spPr>
          <a:xfrm>
            <a:off x="649268" y="1826419"/>
            <a:ext cx="10893467" cy="2947544"/>
          </a:xfrm>
          <a:prstGeom prst="rect">
            <a:avLst/>
          </a:prstGeom>
          <a:solidFill>
            <a:schemeClr val="bg1"/>
          </a:solidFill>
          <a:ln>
            <a:noFill/>
          </a:ln>
          <a:effectLst>
            <a:outerShdw blurRad="237790" sx="99000" sy="99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1024257" y="2301113"/>
            <a:ext cx="10143487" cy="1998155"/>
          </a:xfrm>
        </p:spPr>
        <p:txBody>
          <a:bodyPr/>
          <a:lstStyle>
            <a:lvl1pPr marL="228594" indent="-228594">
              <a:buFont typeface="Courier New" panose="02070309020205020404" pitchFamily="49" charset="0"/>
              <a:buChar char="o"/>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685783" indent="-228594">
              <a:buFont typeface="Courier New" panose="02070309020205020404" pitchFamily="49" charset="0"/>
              <a:buChar char="o"/>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1142971" indent="-228594">
              <a:buFont typeface="Courier New" panose="02070309020205020404" pitchFamily="49" charset="0"/>
              <a:buChar char="o"/>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600160" indent="-228594">
              <a:buFont typeface="Courier New" panose="02070309020205020404" pitchFamily="49" charset="0"/>
              <a:buChar char="o"/>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2057349" indent="-228594">
              <a:buFont typeface="Courier New" panose="02070309020205020404" pitchFamily="49" charset="0"/>
              <a:buChar char="o"/>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7F0DAEF-205A-2C41-A339-DB62C7CD5360}"/>
              </a:ext>
            </a:extLst>
          </p:cNvPr>
          <p:cNvSpPr>
            <a:spLocks noGrp="1"/>
          </p:cNvSpPr>
          <p:nvPr>
            <p:ph type="body" idx="14"/>
          </p:nvPr>
        </p:nvSpPr>
        <p:spPr>
          <a:xfrm>
            <a:off x="838419" y="5476424"/>
            <a:ext cx="10515163" cy="736385"/>
          </a:xfrm>
        </p:spPr>
        <p:txBody>
          <a:bodyPr/>
          <a:lstStyle>
            <a:lvl1pPr marL="0" indent="0" algn="ctr">
              <a:buNone/>
              <a:defRPr sz="2400" b="0" i="0">
                <a:solidFill>
                  <a:schemeClr val="accent5"/>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C11FD38-C43D-6243-B2C7-9DCEFB20B9DC}"/>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037803F1-3746-3B4E-A2F4-816CBA8EB79D}"/>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Slide Number Placeholder 5">
            <a:extLst>
              <a:ext uri="{FF2B5EF4-FFF2-40B4-BE49-F238E27FC236}">
                <a16:creationId xmlns:a16="http://schemas.microsoft.com/office/drawing/2014/main" id="{E9CBA25A-4487-D542-A8DF-4BF2F86220D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86B18C51-020F-0102-5A7E-1A4011373930}"/>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708924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4178809"/>
            <a:ext cx="10515163" cy="1998155"/>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DF528347-AC67-1044-A18D-B314A3F111AE}"/>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4EEB1B43-6A7B-844C-BDBE-AF038D316416}"/>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023C4846-9D76-C045-90B3-A20EBE96C720}"/>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7FADA32A-52E2-24D7-4308-182397AE59A2}"/>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098638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8A86D37-1B9B-3841-AFA1-E4CD0FCAC3F8}"/>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5" name="Text Placeholder 2">
            <a:extLst>
              <a:ext uri="{FF2B5EF4-FFF2-40B4-BE49-F238E27FC236}">
                <a16:creationId xmlns:a16="http://schemas.microsoft.com/office/drawing/2014/main" id="{E75A411A-0D09-9A40-9C0E-EDF7C3100D20}"/>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C5B84517-6E06-A948-9B97-F859BB24C19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2384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8A86D37-1B9B-3841-AFA1-E4CD0FCAC3F8}"/>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5" name="Text Placeholder 2">
            <a:extLst>
              <a:ext uri="{FF2B5EF4-FFF2-40B4-BE49-F238E27FC236}">
                <a16:creationId xmlns:a16="http://schemas.microsoft.com/office/drawing/2014/main" id="{E75A411A-0D09-9A40-9C0E-EDF7C3100D20}"/>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9B4ABEAB-DA9A-4847-B9B6-B01348D76B2E}"/>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316AF0C8-B129-A46B-6F83-BD4EDBC97430}"/>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263604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005862A-6679-CF46-91AC-BDD8A160D37A}"/>
              </a:ext>
            </a:extLst>
          </p:cNvPr>
          <p:cNvSpPr>
            <a:spLocks noGrp="1"/>
          </p:cNvSpPr>
          <p:nvPr>
            <p:ph type="body" idx="13"/>
          </p:nvPr>
        </p:nvSpPr>
        <p:spPr>
          <a:xfrm>
            <a:off x="2278936" y="3301487"/>
            <a:ext cx="3598960" cy="766483"/>
          </a:xfrm>
        </p:spPr>
        <p:txBody>
          <a:bodyPr>
            <a:normAutofit/>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00D6194A-7745-5644-AABE-6D14B488664C}"/>
              </a:ext>
            </a:extLst>
          </p:cNvPr>
          <p:cNvSpPr>
            <a:spLocks noGrp="1"/>
          </p:cNvSpPr>
          <p:nvPr>
            <p:ph type="title"/>
          </p:nvPr>
        </p:nvSpPr>
        <p:spPr>
          <a:xfrm>
            <a:off x="838420" y="223024"/>
            <a:ext cx="10515163" cy="866216"/>
          </a:xfrm>
          <a:prstGeom prst="rect">
            <a:avLst/>
          </a:prstGeom>
        </p:spPr>
        <p:txBody>
          <a:bodyPr>
            <a:noAutofit/>
          </a:bodyPr>
          <a:lstStyle>
            <a:lvl1pPr algn="ct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6" name="Text Placeholder 2">
            <a:extLst>
              <a:ext uri="{FF2B5EF4-FFF2-40B4-BE49-F238E27FC236}">
                <a16:creationId xmlns:a16="http://schemas.microsoft.com/office/drawing/2014/main" id="{B81BC816-14F3-DD4A-BD0E-E1CFFA20134B}"/>
              </a:ext>
            </a:extLst>
          </p:cNvPr>
          <p:cNvSpPr>
            <a:spLocks noGrp="1"/>
          </p:cNvSpPr>
          <p:nvPr>
            <p:ph type="body" idx="14"/>
          </p:nvPr>
        </p:nvSpPr>
        <p:spPr>
          <a:xfrm>
            <a:off x="838420" y="1089242"/>
            <a:ext cx="10515163" cy="736385"/>
          </a:xfrm>
        </p:spPr>
        <p:txBody>
          <a:bodyPr>
            <a:noAutofit/>
          </a:bodyPr>
          <a:lstStyle>
            <a:lvl1pPr marL="0" indent="0" algn="ctr">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0C00F361-6047-E249-9298-32344108B0D0}"/>
              </a:ext>
            </a:extLst>
          </p:cNvPr>
          <p:cNvSpPr/>
          <p:nvPr userDrawn="1"/>
        </p:nvSpPr>
        <p:spPr>
          <a:xfrm>
            <a:off x="838420" y="2061420"/>
            <a:ext cx="10515163" cy="952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1" name="Text Placeholder 2">
            <a:extLst>
              <a:ext uri="{FF2B5EF4-FFF2-40B4-BE49-F238E27FC236}">
                <a16:creationId xmlns:a16="http://schemas.microsoft.com/office/drawing/2014/main" id="{00124663-8BE3-4C41-A2D7-A77A21FA593E}"/>
              </a:ext>
            </a:extLst>
          </p:cNvPr>
          <p:cNvSpPr>
            <a:spLocks noGrp="1"/>
          </p:cNvSpPr>
          <p:nvPr>
            <p:ph type="body" idx="15"/>
          </p:nvPr>
        </p:nvSpPr>
        <p:spPr>
          <a:xfrm>
            <a:off x="2278936" y="4242781"/>
            <a:ext cx="3598960" cy="766483"/>
          </a:xfrm>
        </p:spPr>
        <p:txBody>
          <a:bodyPr>
            <a:normAutofit/>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2" name="Text Placeholder 2">
            <a:extLst>
              <a:ext uri="{FF2B5EF4-FFF2-40B4-BE49-F238E27FC236}">
                <a16:creationId xmlns:a16="http://schemas.microsoft.com/office/drawing/2014/main" id="{6F5180C7-B46B-F54E-AEFE-CD42CA1F6359}"/>
              </a:ext>
            </a:extLst>
          </p:cNvPr>
          <p:cNvSpPr>
            <a:spLocks noGrp="1"/>
          </p:cNvSpPr>
          <p:nvPr>
            <p:ph type="body" idx="16"/>
          </p:nvPr>
        </p:nvSpPr>
        <p:spPr>
          <a:xfrm>
            <a:off x="2278936" y="5184075"/>
            <a:ext cx="3598960" cy="766483"/>
          </a:xfrm>
        </p:spPr>
        <p:txBody>
          <a:bodyPr>
            <a:normAutofit/>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4D0D2AD9-34B6-4E43-ACC0-D65A11058D3F}"/>
              </a:ext>
            </a:extLst>
          </p:cNvPr>
          <p:cNvSpPr>
            <a:spLocks noGrp="1"/>
          </p:cNvSpPr>
          <p:nvPr>
            <p:ph type="body" idx="17"/>
          </p:nvPr>
        </p:nvSpPr>
        <p:spPr>
          <a:xfrm>
            <a:off x="7322899" y="3301487"/>
            <a:ext cx="3598960" cy="766483"/>
          </a:xfrm>
        </p:spPr>
        <p:txBody>
          <a:bodyPr>
            <a:normAutofit/>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7" name="Text Placeholder 2">
            <a:extLst>
              <a:ext uri="{FF2B5EF4-FFF2-40B4-BE49-F238E27FC236}">
                <a16:creationId xmlns:a16="http://schemas.microsoft.com/office/drawing/2014/main" id="{639342F9-F10B-6E47-AC24-F924AB8C441E}"/>
              </a:ext>
            </a:extLst>
          </p:cNvPr>
          <p:cNvSpPr>
            <a:spLocks noGrp="1"/>
          </p:cNvSpPr>
          <p:nvPr>
            <p:ph type="body" idx="18"/>
          </p:nvPr>
        </p:nvSpPr>
        <p:spPr>
          <a:xfrm>
            <a:off x="7322899" y="4242781"/>
            <a:ext cx="3598960" cy="766483"/>
          </a:xfrm>
        </p:spPr>
        <p:txBody>
          <a:bodyPr>
            <a:normAutofit/>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51A9E956-A8D1-2946-BC4C-BE839FB476DA}"/>
              </a:ext>
            </a:extLst>
          </p:cNvPr>
          <p:cNvSpPr>
            <a:spLocks noGrp="1"/>
          </p:cNvSpPr>
          <p:nvPr>
            <p:ph type="body" idx="19"/>
          </p:nvPr>
        </p:nvSpPr>
        <p:spPr>
          <a:xfrm>
            <a:off x="7322899" y="5184075"/>
            <a:ext cx="3598960" cy="766483"/>
          </a:xfrm>
        </p:spPr>
        <p:txBody>
          <a:bodyPr>
            <a:normAutofit/>
          </a:bodyPr>
          <a:lstStyle>
            <a:lvl1pPr marL="0" indent="0">
              <a:buNone/>
              <a:defRPr sz="18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064B11EC-3C32-4D49-AFEE-7192AF2D8BFE}"/>
              </a:ext>
            </a:extLst>
          </p:cNvPr>
          <p:cNvSpPr>
            <a:spLocks noGrp="1"/>
          </p:cNvSpPr>
          <p:nvPr>
            <p:ph type="body" idx="20"/>
          </p:nvPr>
        </p:nvSpPr>
        <p:spPr>
          <a:xfrm>
            <a:off x="838420" y="2165008"/>
            <a:ext cx="10515163" cy="736385"/>
          </a:xfrm>
        </p:spPr>
        <p:txBody>
          <a:bodyPr anchor="ctr">
            <a:normAutofit/>
          </a:bodyPr>
          <a:lstStyle>
            <a:lvl1pPr marL="0" indent="0" algn="ctr">
              <a:buNone/>
              <a:defRPr sz="18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8" name="Slide Number Placeholder 5">
            <a:extLst>
              <a:ext uri="{FF2B5EF4-FFF2-40B4-BE49-F238E27FC236}">
                <a16:creationId xmlns:a16="http://schemas.microsoft.com/office/drawing/2014/main" id="{00A0AD8E-B666-6A49-9647-DBC3ACD7BAC0}"/>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DE2A3B6B-8333-4BC9-508B-D9DDAEB5375A}"/>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098598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0" y="0"/>
            <a:ext cx="713417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8" name="Title 1">
            <a:extLst>
              <a:ext uri="{FF2B5EF4-FFF2-40B4-BE49-F238E27FC236}">
                <a16:creationId xmlns:a16="http://schemas.microsoft.com/office/drawing/2014/main" id="{74C89F09-96D9-1243-925E-A7A25755C4B8}"/>
              </a:ext>
            </a:extLst>
          </p:cNvPr>
          <p:cNvSpPr>
            <a:spLocks noGrp="1"/>
          </p:cNvSpPr>
          <p:nvPr>
            <p:ph type="title"/>
          </p:nvPr>
        </p:nvSpPr>
        <p:spPr>
          <a:xfrm>
            <a:off x="603661" y="466864"/>
            <a:ext cx="4395347" cy="1120928"/>
          </a:xfrm>
          <a:prstGeom prst="rect">
            <a:avLst/>
          </a:prstGeom>
        </p:spPr>
        <p:txBody>
          <a:bodyPr>
            <a:noAutofit/>
          </a:bodyPr>
          <a:lstStyle>
            <a:lvl1pPr>
              <a:defRPr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D1B0A64-2DBE-9446-9B6E-3B96AE2160C4}"/>
              </a:ext>
            </a:extLst>
          </p:cNvPr>
          <p:cNvSpPr>
            <a:spLocks noGrp="1"/>
          </p:cNvSpPr>
          <p:nvPr>
            <p:ph type="body" idx="13"/>
          </p:nvPr>
        </p:nvSpPr>
        <p:spPr>
          <a:xfrm>
            <a:off x="603661" y="1769960"/>
            <a:ext cx="4395347" cy="952920"/>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6ABEA7B3-82FC-4547-BD53-B7EB5D80D1C2}"/>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7735458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082420" y="786654"/>
            <a:ext cx="4522403" cy="5284695"/>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6402995" y="1358153"/>
            <a:ext cx="3881252" cy="4343400"/>
          </a:xfrm>
          <a:effectLst>
            <a:outerShdw blurRad="127000" dist="25400" dir="10800000" algn="r" rotWithShape="0">
              <a:prstClr val="black">
                <a:alpha val="10000"/>
              </a:prstClr>
            </a:outerShdw>
          </a:effectLst>
        </p:spPr>
        <p:txBody>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332ABED1-C8CE-CF4C-AE42-A0301F65AA6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3" name="Rectangle 2">
            <a:extLst>
              <a:ext uri="{FF2B5EF4-FFF2-40B4-BE49-F238E27FC236}">
                <a16:creationId xmlns:a16="http://schemas.microsoft.com/office/drawing/2014/main" id="{1F7DFA7E-D662-9E4F-C92E-00F6C52716D7}"/>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1111529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521199" y="1124466"/>
            <a:ext cx="4522403"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1" y="352564"/>
            <a:ext cx="4395347"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1" y="1473492"/>
            <a:ext cx="4395347"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800291" y="1359586"/>
            <a:ext cx="4013488"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3" name="Rectangle 2">
            <a:extLst>
              <a:ext uri="{FF2B5EF4-FFF2-40B4-BE49-F238E27FC236}">
                <a16:creationId xmlns:a16="http://schemas.microsoft.com/office/drawing/2014/main" id="{0D5FC12F-6BEE-B3E8-0A24-0CD4C04F0A07}"/>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628950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7586117" y="0"/>
            <a:ext cx="46058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8142703" y="815219"/>
            <a:ext cx="3492715" cy="4913228"/>
          </a:xfrm>
        </p:spPr>
        <p:txBody>
          <a:bodyPr>
            <a:normAutofit/>
          </a:bodyPr>
          <a:lstStyle>
            <a:lvl1pPr marL="0" indent="0">
              <a:buNone/>
              <a:defRPr sz="18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CC24B18F-C8B3-BE41-B14C-F312400CA02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FD1D8810-306E-DF2C-A6B9-E14A78E494AB}"/>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82665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CD697-17F9-AE44-96B5-D76ED41F89A0}"/>
              </a:ext>
            </a:extLst>
          </p:cNvPr>
          <p:cNvSpPr/>
          <p:nvPr userDrawn="1"/>
        </p:nvSpPr>
        <p:spPr>
          <a:xfrm>
            <a:off x="957328"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4E73D011-C948-D042-81A1-1BCFD05E5014}"/>
              </a:ext>
            </a:extLst>
          </p:cNvPr>
          <p:cNvSpPr/>
          <p:nvPr userDrawn="1"/>
        </p:nvSpPr>
        <p:spPr>
          <a:xfrm>
            <a:off x="4500999"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AFD25664-A045-6449-92E0-1B7C1F928B17}"/>
              </a:ext>
            </a:extLst>
          </p:cNvPr>
          <p:cNvSpPr/>
          <p:nvPr userDrawn="1"/>
        </p:nvSpPr>
        <p:spPr>
          <a:xfrm>
            <a:off x="8044671"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94C570F2-F642-5147-B607-FA0EAA04AEB4}"/>
              </a:ext>
            </a:extLst>
          </p:cNvPr>
          <p:cNvSpPr>
            <a:spLocks noGrp="1"/>
          </p:cNvSpPr>
          <p:nvPr>
            <p:ph type="title"/>
          </p:nvPr>
        </p:nvSpPr>
        <p:spPr>
          <a:xfrm>
            <a:off x="603660" y="223024"/>
            <a:ext cx="10984675" cy="866216"/>
          </a:xfrm>
          <a:prstGeom prst="rect">
            <a:avLst/>
          </a:prstGeom>
        </p:spPr>
        <p:txBody>
          <a:bodyPr>
            <a:noAutofit/>
          </a:bodyPr>
          <a:lstStyle>
            <a:lvl1pPr algn="ct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66CB8AD7-79AE-0B45-A07B-4C6C303351B1}"/>
              </a:ext>
            </a:extLst>
          </p:cNvPr>
          <p:cNvSpPr>
            <a:spLocks noGrp="1"/>
          </p:cNvSpPr>
          <p:nvPr>
            <p:ph type="body" idx="13"/>
          </p:nvPr>
        </p:nvSpPr>
        <p:spPr>
          <a:xfrm>
            <a:off x="603660" y="1089242"/>
            <a:ext cx="10984675" cy="736385"/>
          </a:xfrm>
        </p:spPr>
        <p:txBody>
          <a:bodyPr>
            <a:noAutofit/>
          </a:bodyPr>
          <a:lstStyle>
            <a:lvl1pPr marL="0" indent="0" algn="ctr">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E3FA5502-2AF1-BE48-936E-BA40DA251C2E}"/>
              </a:ext>
            </a:extLst>
          </p:cNvPr>
          <p:cNvSpPr>
            <a:spLocks noGrp="1"/>
          </p:cNvSpPr>
          <p:nvPr>
            <p:ph type="body" idx="15"/>
          </p:nvPr>
        </p:nvSpPr>
        <p:spPr>
          <a:xfrm>
            <a:off x="1143926"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CDA202EC-8106-3B46-AAE8-1D39282B35C2}"/>
              </a:ext>
            </a:extLst>
          </p:cNvPr>
          <p:cNvSpPr>
            <a:spLocks noGrp="1"/>
          </p:cNvSpPr>
          <p:nvPr>
            <p:ph type="body" idx="16"/>
          </p:nvPr>
        </p:nvSpPr>
        <p:spPr>
          <a:xfrm>
            <a:off x="4687598"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336E6C81-F92A-AE47-91FB-A0EB5D68AFF2}"/>
              </a:ext>
            </a:extLst>
          </p:cNvPr>
          <p:cNvSpPr>
            <a:spLocks noGrp="1"/>
          </p:cNvSpPr>
          <p:nvPr>
            <p:ph type="body" idx="17"/>
          </p:nvPr>
        </p:nvSpPr>
        <p:spPr>
          <a:xfrm>
            <a:off x="8273058"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8AC04EC2-C201-1A46-9C00-2682B661863E}"/>
              </a:ext>
            </a:extLst>
          </p:cNvPr>
          <p:cNvSpPr/>
          <p:nvPr userDrawn="1"/>
        </p:nvSpPr>
        <p:spPr>
          <a:xfrm>
            <a:off x="957328" y="1832307"/>
            <a:ext cx="3190003" cy="8595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Rectangle 21">
            <a:extLst>
              <a:ext uri="{FF2B5EF4-FFF2-40B4-BE49-F238E27FC236}">
                <a16:creationId xmlns:a16="http://schemas.microsoft.com/office/drawing/2014/main" id="{604BB87D-A2D7-1745-9419-FBB82357B3A6}"/>
              </a:ext>
            </a:extLst>
          </p:cNvPr>
          <p:cNvSpPr/>
          <p:nvPr userDrawn="1"/>
        </p:nvSpPr>
        <p:spPr>
          <a:xfrm>
            <a:off x="4500997" y="1832307"/>
            <a:ext cx="3190003" cy="859536"/>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C54BF24C-0520-1940-9512-1663F9F2F0EF}"/>
              </a:ext>
            </a:extLst>
          </p:cNvPr>
          <p:cNvSpPr/>
          <p:nvPr userDrawn="1"/>
        </p:nvSpPr>
        <p:spPr>
          <a:xfrm>
            <a:off x="8044667" y="1832307"/>
            <a:ext cx="3190003" cy="859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lide Number Placeholder 5">
            <a:extLst>
              <a:ext uri="{FF2B5EF4-FFF2-40B4-BE49-F238E27FC236}">
                <a16:creationId xmlns:a16="http://schemas.microsoft.com/office/drawing/2014/main" id="{EA742567-10E8-A347-86A2-0A0B6AE20177}"/>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BD048FF4-E225-BC06-CC55-F60F3F8C515C}"/>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10204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5006" y="6467709"/>
            <a:ext cx="337313" cy="207731"/>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603663" y="359551"/>
            <a:ext cx="10515163" cy="729691"/>
          </a:xfrm>
          <a:prstGeom prst="rect">
            <a:avLst/>
          </a:prstGeo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603663" y="1096218"/>
            <a:ext cx="10515163" cy="581535"/>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E7CFC2CC-4ABF-7D42-838B-05528239C5C1}"/>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4" name="Content Placeholder 3">
            <a:extLst>
              <a:ext uri="{FF2B5EF4-FFF2-40B4-BE49-F238E27FC236}">
                <a16:creationId xmlns:a16="http://schemas.microsoft.com/office/drawing/2014/main" id="{6421F2BA-D52D-ED47-BB85-50E9A3A7BE8F}"/>
              </a:ext>
            </a:extLst>
          </p:cNvPr>
          <p:cNvSpPr>
            <a:spLocks noGrp="1"/>
          </p:cNvSpPr>
          <p:nvPr>
            <p:ph sz="quarter" idx="14"/>
          </p:nvPr>
        </p:nvSpPr>
        <p:spPr>
          <a:xfrm>
            <a:off x="603408" y="1958975"/>
            <a:ext cx="10515163" cy="4217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FBEFE56-C21B-F59E-0C42-A0866FACB3E1}"/>
              </a:ext>
            </a:extLst>
          </p:cNvPr>
          <p:cNvSpPr/>
          <p:nvPr userDrawn="1"/>
        </p:nvSpPr>
        <p:spPr>
          <a:xfrm>
            <a:off x="405641"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519432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5006" y="6467709"/>
            <a:ext cx="337313" cy="207731"/>
          </a:xfrm>
          <a:prstGeom prst="rect">
            <a:avLst/>
          </a:prstGeom>
        </p:spPr>
      </p:pic>
      <p:sp>
        <p:nvSpPr>
          <p:cNvPr id="12" name="Title 1">
            <a:extLst>
              <a:ext uri="{FF2B5EF4-FFF2-40B4-BE49-F238E27FC236}">
                <a16:creationId xmlns:a16="http://schemas.microsoft.com/office/drawing/2014/main" id="{41511450-F317-C049-85F5-FBCF93E4EB6E}"/>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EB586CF5-EB76-024C-A7D3-3CE29A2F1E4E}"/>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Slide Number Placeholder 5">
            <a:extLst>
              <a:ext uri="{FF2B5EF4-FFF2-40B4-BE49-F238E27FC236}">
                <a16:creationId xmlns:a16="http://schemas.microsoft.com/office/drawing/2014/main" id="{0F5DA878-DB23-474B-AC9F-9B0863C3A363}"/>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11" name="Content Placeholder 3">
            <a:extLst>
              <a:ext uri="{FF2B5EF4-FFF2-40B4-BE49-F238E27FC236}">
                <a16:creationId xmlns:a16="http://schemas.microsoft.com/office/drawing/2014/main" id="{E33F86E1-9AC2-394E-B128-E8B446B2D3E0}"/>
              </a:ext>
            </a:extLst>
          </p:cNvPr>
          <p:cNvSpPr>
            <a:spLocks noGrp="1"/>
          </p:cNvSpPr>
          <p:nvPr>
            <p:ph sz="quarter" idx="14"/>
          </p:nvPr>
        </p:nvSpPr>
        <p:spPr>
          <a:xfrm>
            <a:off x="603408" y="1958975"/>
            <a:ext cx="10515163" cy="4217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3715269-ABDB-5781-41C2-82AD4EC7DF01}"/>
              </a:ext>
            </a:extLst>
          </p:cNvPr>
          <p:cNvSpPr/>
          <p:nvPr userDrawn="1"/>
        </p:nvSpPr>
        <p:spPr>
          <a:xfrm>
            <a:off x="398765"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6488334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493766-6C69-634E-AB8D-4FAABE5D19A1}"/>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7" name="Title 1">
            <a:extLst>
              <a:ext uri="{FF2B5EF4-FFF2-40B4-BE49-F238E27FC236}">
                <a16:creationId xmlns:a16="http://schemas.microsoft.com/office/drawing/2014/main" id="{EC4FD871-E700-AA4A-910F-D379DB099286}"/>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2DF84DF1-DA5B-7D48-B0FF-9AAB59DE6682}"/>
              </a:ext>
            </a:extLst>
          </p:cNvPr>
          <p:cNvSpPr>
            <a:spLocks noGrp="1"/>
          </p:cNvSpPr>
          <p:nvPr>
            <p:ph idx="1"/>
          </p:nvPr>
        </p:nvSpPr>
        <p:spPr>
          <a:xfrm>
            <a:off x="603663" y="2107582"/>
            <a:ext cx="10515163" cy="406938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0D802763-45F5-FF4A-A91A-FCCB7B77E499}"/>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75056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BF3489C-6329-2845-A648-0CC4BB250DEA}"/>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Rectangle 1">
            <a:extLst>
              <a:ext uri="{FF2B5EF4-FFF2-40B4-BE49-F238E27FC236}">
                <a16:creationId xmlns:a16="http://schemas.microsoft.com/office/drawing/2014/main" id="{95A5F837-901A-EE08-751E-DAAE6FD887A1}"/>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738448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grpSp>
        <p:nvGrpSpPr>
          <p:cNvPr id="19" name="Group 18"/>
          <p:cNvGrpSpPr/>
          <p:nvPr userDrawn="1"/>
        </p:nvGrpSpPr>
        <p:grpSpPr>
          <a:xfrm>
            <a:off x="11015553" y="6172200"/>
            <a:ext cx="949377" cy="579963"/>
            <a:chOff x="10971212" y="6201838"/>
            <a:chExt cx="949130" cy="579962"/>
          </a:xfrm>
        </p:grpSpPr>
        <p:sp>
          <p:nvSpPr>
            <p:cNvPr id="12" name="Freeform 5">
              <a:extLst>
                <a:ext uri="{FF2B5EF4-FFF2-40B4-BE49-F238E27FC236}">
                  <a16:creationId xmlns:a16="http://schemas.microsoft.com/office/drawing/2014/main" id="{AB5DA718-9655-4D1D-B2AF-67F13514DBCD}"/>
                </a:ext>
              </a:extLst>
            </p:cNvPr>
            <p:cNvSpPr>
              <a:spLocks/>
            </p:cNvSpPr>
            <p:nvPr/>
          </p:nvSpPr>
          <p:spPr bwMode="auto">
            <a:xfrm>
              <a:off x="11618083" y="6538172"/>
              <a:ext cx="40559" cy="236179"/>
            </a:xfrm>
            <a:custGeom>
              <a:avLst/>
              <a:gdLst>
                <a:gd name="T0" fmla="*/ 49 w 49"/>
                <a:gd name="T1" fmla="*/ 7 h 285"/>
                <a:gd name="T2" fmla="*/ 41 w 49"/>
                <a:gd name="T3" fmla="*/ 0 h 285"/>
                <a:gd name="T4" fmla="*/ 4 w 49"/>
                <a:gd name="T5" fmla="*/ 12 h 285"/>
                <a:gd name="T6" fmla="*/ 0 w 49"/>
                <a:gd name="T7" fmla="*/ 18 h 285"/>
                <a:gd name="T8" fmla="*/ 0 w 49"/>
                <a:gd name="T9" fmla="*/ 279 h 285"/>
                <a:gd name="T10" fmla="*/ 5 w 49"/>
                <a:gd name="T11" fmla="*/ 285 h 285"/>
                <a:gd name="T12" fmla="*/ 42 w 49"/>
                <a:gd name="T13" fmla="*/ 285 h 285"/>
                <a:gd name="T14" fmla="*/ 49 w 49"/>
                <a:gd name="T15" fmla="*/ 278 h 285"/>
                <a:gd name="T16" fmla="*/ 49 w 49"/>
                <a:gd name="T17" fmla="*/ 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85">
                  <a:moveTo>
                    <a:pt x="49" y="7"/>
                  </a:moveTo>
                  <a:cubicBezTo>
                    <a:pt x="49" y="3"/>
                    <a:pt x="45" y="0"/>
                    <a:pt x="41" y="0"/>
                  </a:cubicBezTo>
                  <a:cubicBezTo>
                    <a:pt x="4" y="12"/>
                    <a:pt x="4" y="12"/>
                    <a:pt x="4" y="12"/>
                  </a:cubicBezTo>
                  <a:cubicBezTo>
                    <a:pt x="2" y="13"/>
                    <a:pt x="0" y="16"/>
                    <a:pt x="0" y="18"/>
                  </a:cubicBezTo>
                  <a:cubicBezTo>
                    <a:pt x="0" y="279"/>
                    <a:pt x="0" y="279"/>
                    <a:pt x="0" y="279"/>
                  </a:cubicBezTo>
                  <a:cubicBezTo>
                    <a:pt x="0" y="282"/>
                    <a:pt x="2" y="285"/>
                    <a:pt x="5" y="285"/>
                  </a:cubicBezTo>
                  <a:cubicBezTo>
                    <a:pt x="42" y="285"/>
                    <a:pt x="42" y="285"/>
                    <a:pt x="42" y="285"/>
                  </a:cubicBezTo>
                  <a:cubicBezTo>
                    <a:pt x="46" y="285"/>
                    <a:pt x="49" y="282"/>
                    <a:pt x="49" y="278"/>
                  </a:cubicBezTo>
                  <a:lnTo>
                    <a:pt x="4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sp>
          <p:nvSpPr>
            <p:cNvPr id="13" name="Freeform 6">
              <a:extLst>
                <a:ext uri="{FF2B5EF4-FFF2-40B4-BE49-F238E27FC236}">
                  <a16:creationId xmlns:a16="http://schemas.microsoft.com/office/drawing/2014/main" id="{F3E51461-10E6-4844-8969-D9516D2EF9F9}"/>
                </a:ext>
              </a:extLst>
            </p:cNvPr>
            <p:cNvSpPr>
              <a:spLocks/>
            </p:cNvSpPr>
            <p:nvPr/>
          </p:nvSpPr>
          <p:spPr bwMode="auto">
            <a:xfrm>
              <a:off x="11702511" y="6498441"/>
              <a:ext cx="217831" cy="275910"/>
            </a:xfrm>
            <a:custGeom>
              <a:avLst/>
              <a:gdLst>
                <a:gd name="T0" fmla="*/ 261 w 263"/>
                <a:gd name="T1" fmla="*/ 325 h 333"/>
                <a:gd name="T2" fmla="*/ 159 w 263"/>
                <a:gd name="T3" fmla="*/ 166 h 333"/>
                <a:gd name="T4" fmla="*/ 259 w 263"/>
                <a:gd name="T5" fmla="*/ 7 h 333"/>
                <a:gd name="T6" fmla="*/ 255 w 263"/>
                <a:gd name="T7" fmla="*/ 0 h 333"/>
                <a:gd name="T8" fmla="*/ 212 w 263"/>
                <a:gd name="T9" fmla="*/ 0 h 333"/>
                <a:gd name="T10" fmla="*/ 207 w 263"/>
                <a:gd name="T11" fmla="*/ 2 h 333"/>
                <a:gd name="T12" fmla="*/ 131 w 263"/>
                <a:gd name="T13" fmla="*/ 122 h 333"/>
                <a:gd name="T14" fmla="*/ 54 w 263"/>
                <a:gd name="T15" fmla="*/ 2 h 333"/>
                <a:gd name="T16" fmla="*/ 50 w 263"/>
                <a:gd name="T17" fmla="*/ 0 h 333"/>
                <a:gd name="T18" fmla="*/ 6 w 263"/>
                <a:gd name="T19" fmla="*/ 0 h 333"/>
                <a:gd name="T20" fmla="*/ 2 w 263"/>
                <a:gd name="T21" fmla="*/ 7 h 333"/>
                <a:gd name="T22" fmla="*/ 103 w 263"/>
                <a:gd name="T23" fmla="*/ 166 h 333"/>
                <a:gd name="T24" fmla="*/ 4 w 263"/>
                <a:gd name="T25" fmla="*/ 325 h 333"/>
                <a:gd name="T26" fmla="*/ 8 w 263"/>
                <a:gd name="T27" fmla="*/ 333 h 333"/>
                <a:gd name="T28" fmla="*/ 52 w 263"/>
                <a:gd name="T29" fmla="*/ 333 h 333"/>
                <a:gd name="T30" fmla="*/ 56 w 263"/>
                <a:gd name="T31" fmla="*/ 330 h 333"/>
                <a:gd name="T32" fmla="*/ 132 w 263"/>
                <a:gd name="T33" fmla="*/ 210 h 333"/>
                <a:gd name="T34" fmla="*/ 208 w 263"/>
                <a:gd name="T35" fmla="*/ 330 h 333"/>
                <a:gd name="T36" fmla="*/ 213 w 263"/>
                <a:gd name="T37" fmla="*/ 333 h 333"/>
                <a:gd name="T38" fmla="*/ 257 w 263"/>
                <a:gd name="T39" fmla="*/ 333 h 333"/>
                <a:gd name="T40" fmla="*/ 261 w 263"/>
                <a:gd name="T41" fmla="*/ 32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 h="333">
                  <a:moveTo>
                    <a:pt x="261" y="325"/>
                  </a:moveTo>
                  <a:cubicBezTo>
                    <a:pt x="159" y="166"/>
                    <a:pt x="159" y="166"/>
                    <a:pt x="159" y="166"/>
                  </a:cubicBezTo>
                  <a:cubicBezTo>
                    <a:pt x="259" y="7"/>
                    <a:pt x="259" y="7"/>
                    <a:pt x="259" y="7"/>
                  </a:cubicBezTo>
                  <a:cubicBezTo>
                    <a:pt x="262" y="4"/>
                    <a:pt x="259" y="0"/>
                    <a:pt x="255" y="0"/>
                  </a:cubicBezTo>
                  <a:cubicBezTo>
                    <a:pt x="212" y="0"/>
                    <a:pt x="212" y="0"/>
                    <a:pt x="212" y="0"/>
                  </a:cubicBezTo>
                  <a:cubicBezTo>
                    <a:pt x="210" y="0"/>
                    <a:pt x="208" y="1"/>
                    <a:pt x="207" y="2"/>
                  </a:cubicBezTo>
                  <a:cubicBezTo>
                    <a:pt x="131" y="122"/>
                    <a:pt x="131" y="122"/>
                    <a:pt x="131" y="122"/>
                  </a:cubicBezTo>
                  <a:cubicBezTo>
                    <a:pt x="54" y="2"/>
                    <a:pt x="54" y="2"/>
                    <a:pt x="54" y="2"/>
                  </a:cubicBezTo>
                  <a:cubicBezTo>
                    <a:pt x="53" y="0"/>
                    <a:pt x="52" y="0"/>
                    <a:pt x="50" y="0"/>
                  </a:cubicBezTo>
                  <a:cubicBezTo>
                    <a:pt x="6" y="0"/>
                    <a:pt x="6" y="0"/>
                    <a:pt x="6" y="0"/>
                  </a:cubicBezTo>
                  <a:cubicBezTo>
                    <a:pt x="2" y="0"/>
                    <a:pt x="0" y="4"/>
                    <a:pt x="2" y="7"/>
                  </a:cubicBezTo>
                  <a:cubicBezTo>
                    <a:pt x="103" y="166"/>
                    <a:pt x="103" y="166"/>
                    <a:pt x="103" y="166"/>
                  </a:cubicBezTo>
                  <a:cubicBezTo>
                    <a:pt x="4" y="325"/>
                    <a:pt x="4" y="325"/>
                    <a:pt x="4" y="325"/>
                  </a:cubicBezTo>
                  <a:cubicBezTo>
                    <a:pt x="2" y="328"/>
                    <a:pt x="4" y="333"/>
                    <a:pt x="8" y="333"/>
                  </a:cubicBezTo>
                  <a:cubicBezTo>
                    <a:pt x="52" y="333"/>
                    <a:pt x="52" y="333"/>
                    <a:pt x="52" y="333"/>
                  </a:cubicBezTo>
                  <a:cubicBezTo>
                    <a:pt x="53" y="333"/>
                    <a:pt x="55" y="332"/>
                    <a:pt x="56" y="330"/>
                  </a:cubicBezTo>
                  <a:cubicBezTo>
                    <a:pt x="132" y="210"/>
                    <a:pt x="132" y="210"/>
                    <a:pt x="132" y="210"/>
                  </a:cubicBezTo>
                  <a:cubicBezTo>
                    <a:pt x="208" y="330"/>
                    <a:pt x="208" y="330"/>
                    <a:pt x="208" y="330"/>
                  </a:cubicBezTo>
                  <a:cubicBezTo>
                    <a:pt x="209" y="332"/>
                    <a:pt x="211" y="333"/>
                    <a:pt x="213" y="333"/>
                  </a:cubicBezTo>
                  <a:cubicBezTo>
                    <a:pt x="257" y="333"/>
                    <a:pt x="257" y="333"/>
                    <a:pt x="257" y="333"/>
                  </a:cubicBezTo>
                  <a:cubicBezTo>
                    <a:pt x="261" y="333"/>
                    <a:pt x="263" y="328"/>
                    <a:pt x="261" y="3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sp>
          <p:nvSpPr>
            <p:cNvPr id="14" name="Freeform 7">
              <a:extLst>
                <a:ext uri="{FF2B5EF4-FFF2-40B4-BE49-F238E27FC236}">
                  <a16:creationId xmlns:a16="http://schemas.microsoft.com/office/drawing/2014/main" id="{250BE9D3-5713-4B6B-8F7A-A863B6FBD2F5}"/>
                </a:ext>
              </a:extLst>
            </p:cNvPr>
            <p:cNvSpPr>
              <a:spLocks/>
            </p:cNvSpPr>
            <p:nvPr/>
          </p:nvSpPr>
          <p:spPr bwMode="auto">
            <a:xfrm>
              <a:off x="10971212" y="6490164"/>
              <a:ext cx="180583" cy="284187"/>
            </a:xfrm>
            <a:custGeom>
              <a:avLst/>
              <a:gdLst>
                <a:gd name="T0" fmla="*/ 172 w 218"/>
                <a:gd name="T1" fmla="*/ 5 h 343"/>
                <a:gd name="T2" fmla="*/ 148 w 218"/>
                <a:gd name="T3" fmla="*/ 0 h 343"/>
                <a:gd name="T4" fmla="*/ 49 w 218"/>
                <a:gd name="T5" fmla="*/ 44 h 343"/>
                <a:gd name="T6" fmla="*/ 45 w 218"/>
                <a:gd name="T7" fmla="*/ 15 h 343"/>
                <a:gd name="T8" fmla="*/ 39 w 218"/>
                <a:gd name="T9" fmla="*/ 10 h 343"/>
                <a:gd name="T10" fmla="*/ 6 w 218"/>
                <a:gd name="T11" fmla="*/ 10 h 343"/>
                <a:gd name="T12" fmla="*/ 0 w 218"/>
                <a:gd name="T13" fmla="*/ 15 h 343"/>
                <a:gd name="T14" fmla="*/ 0 w 218"/>
                <a:gd name="T15" fmla="*/ 337 h 343"/>
                <a:gd name="T16" fmla="*/ 6 w 218"/>
                <a:gd name="T17" fmla="*/ 343 h 343"/>
                <a:gd name="T18" fmla="*/ 44 w 218"/>
                <a:gd name="T19" fmla="*/ 343 h 343"/>
                <a:gd name="T20" fmla="*/ 50 w 218"/>
                <a:gd name="T21" fmla="*/ 337 h 343"/>
                <a:gd name="T22" fmla="*/ 50 w 218"/>
                <a:gd name="T23" fmla="*/ 94 h 343"/>
                <a:gd name="T24" fmla="*/ 52 w 218"/>
                <a:gd name="T25" fmla="*/ 91 h 343"/>
                <a:gd name="T26" fmla="*/ 142 w 218"/>
                <a:gd name="T27" fmla="*/ 48 h 343"/>
                <a:gd name="T28" fmla="*/ 152 w 218"/>
                <a:gd name="T29" fmla="*/ 50 h 343"/>
                <a:gd name="T30" fmla="*/ 169 w 218"/>
                <a:gd name="T31" fmla="*/ 107 h 343"/>
                <a:gd name="T32" fmla="*/ 169 w 218"/>
                <a:gd name="T33" fmla="*/ 337 h 343"/>
                <a:gd name="T34" fmla="*/ 175 w 218"/>
                <a:gd name="T35" fmla="*/ 343 h 343"/>
                <a:gd name="T36" fmla="*/ 213 w 218"/>
                <a:gd name="T37" fmla="*/ 343 h 343"/>
                <a:gd name="T38" fmla="*/ 218 w 218"/>
                <a:gd name="T39" fmla="*/ 337 h 343"/>
                <a:gd name="T40" fmla="*/ 218 w 218"/>
                <a:gd name="T41" fmla="*/ 107 h 343"/>
                <a:gd name="T42" fmla="*/ 172 w 218"/>
                <a:gd name="T43" fmla="*/ 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3">
                  <a:moveTo>
                    <a:pt x="172" y="5"/>
                  </a:moveTo>
                  <a:cubicBezTo>
                    <a:pt x="165" y="2"/>
                    <a:pt x="157" y="0"/>
                    <a:pt x="148" y="0"/>
                  </a:cubicBezTo>
                  <a:cubicBezTo>
                    <a:pt x="116" y="0"/>
                    <a:pt x="80" y="22"/>
                    <a:pt x="49" y="44"/>
                  </a:cubicBezTo>
                  <a:cubicBezTo>
                    <a:pt x="45" y="15"/>
                    <a:pt x="45" y="15"/>
                    <a:pt x="45" y="15"/>
                  </a:cubicBezTo>
                  <a:cubicBezTo>
                    <a:pt x="45" y="12"/>
                    <a:pt x="42" y="10"/>
                    <a:pt x="39" y="10"/>
                  </a:cubicBezTo>
                  <a:cubicBezTo>
                    <a:pt x="6" y="10"/>
                    <a:pt x="6" y="10"/>
                    <a:pt x="6" y="10"/>
                  </a:cubicBezTo>
                  <a:cubicBezTo>
                    <a:pt x="3" y="10"/>
                    <a:pt x="0" y="12"/>
                    <a:pt x="0" y="15"/>
                  </a:cubicBezTo>
                  <a:cubicBezTo>
                    <a:pt x="0" y="337"/>
                    <a:pt x="0" y="337"/>
                    <a:pt x="0" y="337"/>
                  </a:cubicBezTo>
                  <a:cubicBezTo>
                    <a:pt x="0" y="340"/>
                    <a:pt x="3" y="343"/>
                    <a:pt x="6" y="343"/>
                  </a:cubicBezTo>
                  <a:cubicBezTo>
                    <a:pt x="44" y="343"/>
                    <a:pt x="44" y="343"/>
                    <a:pt x="44" y="343"/>
                  </a:cubicBezTo>
                  <a:cubicBezTo>
                    <a:pt x="47" y="343"/>
                    <a:pt x="50" y="340"/>
                    <a:pt x="50" y="337"/>
                  </a:cubicBezTo>
                  <a:cubicBezTo>
                    <a:pt x="50" y="94"/>
                    <a:pt x="50" y="94"/>
                    <a:pt x="50" y="94"/>
                  </a:cubicBezTo>
                  <a:cubicBezTo>
                    <a:pt x="52" y="91"/>
                    <a:pt x="52" y="91"/>
                    <a:pt x="52" y="91"/>
                  </a:cubicBezTo>
                  <a:cubicBezTo>
                    <a:pt x="79" y="70"/>
                    <a:pt x="117" y="48"/>
                    <a:pt x="142" y="48"/>
                  </a:cubicBezTo>
                  <a:cubicBezTo>
                    <a:pt x="146" y="48"/>
                    <a:pt x="149" y="49"/>
                    <a:pt x="152" y="50"/>
                  </a:cubicBezTo>
                  <a:cubicBezTo>
                    <a:pt x="163" y="55"/>
                    <a:pt x="169" y="76"/>
                    <a:pt x="169" y="107"/>
                  </a:cubicBezTo>
                  <a:cubicBezTo>
                    <a:pt x="169" y="337"/>
                    <a:pt x="169" y="337"/>
                    <a:pt x="169" y="337"/>
                  </a:cubicBezTo>
                  <a:cubicBezTo>
                    <a:pt x="169" y="340"/>
                    <a:pt x="172" y="343"/>
                    <a:pt x="175" y="343"/>
                  </a:cubicBezTo>
                  <a:cubicBezTo>
                    <a:pt x="213" y="343"/>
                    <a:pt x="213" y="343"/>
                    <a:pt x="213" y="343"/>
                  </a:cubicBezTo>
                  <a:cubicBezTo>
                    <a:pt x="216" y="343"/>
                    <a:pt x="218" y="340"/>
                    <a:pt x="218" y="337"/>
                  </a:cubicBezTo>
                  <a:cubicBezTo>
                    <a:pt x="218" y="107"/>
                    <a:pt x="218" y="107"/>
                    <a:pt x="218" y="107"/>
                  </a:cubicBezTo>
                  <a:cubicBezTo>
                    <a:pt x="218" y="53"/>
                    <a:pt x="203" y="19"/>
                    <a:pt x="172"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sp>
          <p:nvSpPr>
            <p:cNvPr id="15" name="Freeform 8">
              <a:extLst>
                <a:ext uri="{FF2B5EF4-FFF2-40B4-BE49-F238E27FC236}">
                  <a16:creationId xmlns:a16="http://schemas.microsoft.com/office/drawing/2014/main" id="{57CC803F-93BD-4E1A-A8FE-4B1F18FCA86C}"/>
                </a:ext>
              </a:extLst>
            </p:cNvPr>
            <p:cNvSpPr>
              <a:spLocks/>
            </p:cNvSpPr>
            <p:nvPr/>
          </p:nvSpPr>
          <p:spPr bwMode="auto">
            <a:xfrm>
              <a:off x="11212219" y="6498441"/>
              <a:ext cx="180583" cy="283359"/>
            </a:xfrm>
            <a:custGeom>
              <a:avLst/>
              <a:gdLst>
                <a:gd name="T0" fmla="*/ 212 w 218"/>
                <a:gd name="T1" fmla="*/ 0 h 342"/>
                <a:gd name="T2" fmla="*/ 174 w 218"/>
                <a:gd name="T3" fmla="*/ 0 h 342"/>
                <a:gd name="T4" fmla="*/ 169 w 218"/>
                <a:gd name="T5" fmla="*/ 5 h 342"/>
                <a:gd name="T6" fmla="*/ 169 w 218"/>
                <a:gd name="T7" fmla="*/ 249 h 342"/>
                <a:gd name="T8" fmla="*/ 166 w 218"/>
                <a:gd name="T9" fmla="*/ 251 h 342"/>
                <a:gd name="T10" fmla="*/ 77 w 218"/>
                <a:gd name="T11" fmla="*/ 294 h 342"/>
                <a:gd name="T12" fmla="*/ 66 w 218"/>
                <a:gd name="T13" fmla="*/ 292 h 342"/>
                <a:gd name="T14" fmla="*/ 49 w 218"/>
                <a:gd name="T15" fmla="*/ 235 h 342"/>
                <a:gd name="T16" fmla="*/ 49 w 218"/>
                <a:gd name="T17" fmla="*/ 5 h 342"/>
                <a:gd name="T18" fmla="*/ 44 w 218"/>
                <a:gd name="T19" fmla="*/ 0 h 342"/>
                <a:gd name="T20" fmla="*/ 6 w 218"/>
                <a:gd name="T21" fmla="*/ 0 h 342"/>
                <a:gd name="T22" fmla="*/ 0 w 218"/>
                <a:gd name="T23" fmla="*/ 5 h 342"/>
                <a:gd name="T24" fmla="*/ 0 w 218"/>
                <a:gd name="T25" fmla="*/ 235 h 342"/>
                <a:gd name="T26" fmla="*/ 46 w 218"/>
                <a:gd name="T27" fmla="*/ 337 h 342"/>
                <a:gd name="T28" fmla="*/ 71 w 218"/>
                <a:gd name="T29" fmla="*/ 342 h 342"/>
                <a:gd name="T30" fmla="*/ 169 w 218"/>
                <a:gd name="T31" fmla="*/ 298 h 342"/>
                <a:gd name="T32" fmla="*/ 173 w 218"/>
                <a:gd name="T33" fmla="*/ 327 h 342"/>
                <a:gd name="T34" fmla="*/ 179 w 218"/>
                <a:gd name="T35" fmla="*/ 333 h 342"/>
                <a:gd name="T36" fmla="*/ 212 w 218"/>
                <a:gd name="T37" fmla="*/ 333 h 342"/>
                <a:gd name="T38" fmla="*/ 218 w 218"/>
                <a:gd name="T39" fmla="*/ 327 h 342"/>
                <a:gd name="T40" fmla="*/ 218 w 218"/>
                <a:gd name="T41" fmla="*/ 5 h 342"/>
                <a:gd name="T42" fmla="*/ 212 w 218"/>
                <a:gd name="T4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2">
                  <a:moveTo>
                    <a:pt x="212" y="0"/>
                  </a:moveTo>
                  <a:cubicBezTo>
                    <a:pt x="174" y="0"/>
                    <a:pt x="174" y="0"/>
                    <a:pt x="174" y="0"/>
                  </a:cubicBezTo>
                  <a:cubicBezTo>
                    <a:pt x="171" y="0"/>
                    <a:pt x="169" y="2"/>
                    <a:pt x="169" y="5"/>
                  </a:cubicBezTo>
                  <a:cubicBezTo>
                    <a:pt x="169" y="249"/>
                    <a:pt x="169" y="249"/>
                    <a:pt x="169" y="249"/>
                  </a:cubicBezTo>
                  <a:cubicBezTo>
                    <a:pt x="166" y="251"/>
                    <a:pt x="166" y="251"/>
                    <a:pt x="166" y="251"/>
                  </a:cubicBezTo>
                  <a:cubicBezTo>
                    <a:pt x="139" y="272"/>
                    <a:pt x="101" y="294"/>
                    <a:pt x="77" y="294"/>
                  </a:cubicBezTo>
                  <a:cubicBezTo>
                    <a:pt x="73" y="294"/>
                    <a:pt x="69" y="293"/>
                    <a:pt x="66" y="292"/>
                  </a:cubicBezTo>
                  <a:cubicBezTo>
                    <a:pt x="56" y="287"/>
                    <a:pt x="49" y="266"/>
                    <a:pt x="49" y="235"/>
                  </a:cubicBezTo>
                  <a:cubicBezTo>
                    <a:pt x="49" y="5"/>
                    <a:pt x="49" y="5"/>
                    <a:pt x="49" y="5"/>
                  </a:cubicBezTo>
                  <a:cubicBezTo>
                    <a:pt x="49" y="2"/>
                    <a:pt x="47" y="0"/>
                    <a:pt x="44" y="0"/>
                  </a:cubicBezTo>
                  <a:cubicBezTo>
                    <a:pt x="6" y="0"/>
                    <a:pt x="6" y="0"/>
                    <a:pt x="6" y="0"/>
                  </a:cubicBezTo>
                  <a:cubicBezTo>
                    <a:pt x="3" y="0"/>
                    <a:pt x="0" y="2"/>
                    <a:pt x="0" y="5"/>
                  </a:cubicBezTo>
                  <a:cubicBezTo>
                    <a:pt x="0" y="235"/>
                    <a:pt x="0" y="235"/>
                    <a:pt x="0" y="235"/>
                  </a:cubicBezTo>
                  <a:cubicBezTo>
                    <a:pt x="0" y="289"/>
                    <a:pt x="16" y="323"/>
                    <a:pt x="46" y="337"/>
                  </a:cubicBezTo>
                  <a:cubicBezTo>
                    <a:pt x="54" y="340"/>
                    <a:pt x="62" y="342"/>
                    <a:pt x="71" y="342"/>
                  </a:cubicBezTo>
                  <a:cubicBezTo>
                    <a:pt x="103" y="342"/>
                    <a:pt x="138" y="320"/>
                    <a:pt x="169" y="298"/>
                  </a:cubicBezTo>
                  <a:cubicBezTo>
                    <a:pt x="173" y="327"/>
                    <a:pt x="173" y="327"/>
                    <a:pt x="173" y="327"/>
                  </a:cubicBezTo>
                  <a:cubicBezTo>
                    <a:pt x="174" y="330"/>
                    <a:pt x="176" y="333"/>
                    <a:pt x="179" y="333"/>
                  </a:cubicBezTo>
                  <a:cubicBezTo>
                    <a:pt x="212" y="333"/>
                    <a:pt x="212" y="333"/>
                    <a:pt x="212" y="333"/>
                  </a:cubicBezTo>
                  <a:cubicBezTo>
                    <a:pt x="215" y="333"/>
                    <a:pt x="218" y="330"/>
                    <a:pt x="218" y="327"/>
                  </a:cubicBezTo>
                  <a:cubicBezTo>
                    <a:pt x="218" y="5"/>
                    <a:pt x="218" y="5"/>
                    <a:pt x="218" y="5"/>
                  </a:cubicBezTo>
                  <a:cubicBezTo>
                    <a:pt x="218" y="2"/>
                    <a:pt x="215" y="0"/>
                    <a:pt x="21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sp>
          <p:nvSpPr>
            <p:cNvPr id="16" name="Freeform 9">
              <a:extLst>
                <a:ext uri="{FF2B5EF4-FFF2-40B4-BE49-F238E27FC236}">
                  <a16:creationId xmlns:a16="http://schemas.microsoft.com/office/drawing/2014/main" id="{ED02765A-6A12-41BC-B850-049F04DB3A23}"/>
                </a:ext>
              </a:extLst>
            </p:cNvPr>
            <p:cNvSpPr>
              <a:spLocks/>
            </p:cNvSpPr>
            <p:nvPr/>
          </p:nvSpPr>
          <p:spPr bwMode="auto">
            <a:xfrm>
              <a:off x="11453227" y="6490991"/>
              <a:ext cx="120159" cy="283359"/>
            </a:xfrm>
            <a:custGeom>
              <a:avLst/>
              <a:gdLst>
                <a:gd name="T0" fmla="*/ 139 w 145"/>
                <a:gd name="T1" fmla="*/ 0 h 342"/>
                <a:gd name="T2" fmla="*/ 138 w 145"/>
                <a:gd name="T3" fmla="*/ 0 h 342"/>
                <a:gd name="T4" fmla="*/ 49 w 145"/>
                <a:gd name="T5" fmla="*/ 43 h 342"/>
                <a:gd name="T6" fmla="*/ 45 w 145"/>
                <a:gd name="T7" fmla="*/ 14 h 342"/>
                <a:gd name="T8" fmla="*/ 39 w 145"/>
                <a:gd name="T9" fmla="*/ 9 h 342"/>
                <a:gd name="T10" fmla="*/ 6 w 145"/>
                <a:gd name="T11" fmla="*/ 9 h 342"/>
                <a:gd name="T12" fmla="*/ 0 w 145"/>
                <a:gd name="T13" fmla="*/ 14 h 342"/>
                <a:gd name="T14" fmla="*/ 0 w 145"/>
                <a:gd name="T15" fmla="*/ 336 h 342"/>
                <a:gd name="T16" fmla="*/ 6 w 145"/>
                <a:gd name="T17" fmla="*/ 342 h 342"/>
                <a:gd name="T18" fmla="*/ 44 w 145"/>
                <a:gd name="T19" fmla="*/ 342 h 342"/>
                <a:gd name="T20" fmla="*/ 50 w 145"/>
                <a:gd name="T21" fmla="*/ 336 h 342"/>
                <a:gd name="T22" fmla="*/ 50 w 145"/>
                <a:gd name="T23" fmla="*/ 93 h 342"/>
                <a:gd name="T24" fmla="*/ 52 w 145"/>
                <a:gd name="T25" fmla="*/ 90 h 342"/>
                <a:gd name="T26" fmla="*/ 139 w 145"/>
                <a:gd name="T27" fmla="*/ 48 h 342"/>
                <a:gd name="T28" fmla="*/ 145 w 145"/>
                <a:gd name="T29" fmla="*/ 42 h 342"/>
                <a:gd name="T30" fmla="*/ 145 w 145"/>
                <a:gd name="T31" fmla="*/ 6 h 342"/>
                <a:gd name="T32" fmla="*/ 139 w 145"/>
                <a:gd name="T3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342">
                  <a:moveTo>
                    <a:pt x="139" y="0"/>
                  </a:moveTo>
                  <a:cubicBezTo>
                    <a:pt x="138" y="0"/>
                    <a:pt x="138" y="0"/>
                    <a:pt x="138" y="0"/>
                  </a:cubicBezTo>
                  <a:cubicBezTo>
                    <a:pt x="108" y="4"/>
                    <a:pt x="77" y="24"/>
                    <a:pt x="49" y="43"/>
                  </a:cubicBezTo>
                  <a:cubicBezTo>
                    <a:pt x="45" y="14"/>
                    <a:pt x="45" y="14"/>
                    <a:pt x="45" y="14"/>
                  </a:cubicBezTo>
                  <a:cubicBezTo>
                    <a:pt x="45" y="11"/>
                    <a:pt x="42" y="9"/>
                    <a:pt x="39" y="9"/>
                  </a:cubicBezTo>
                  <a:cubicBezTo>
                    <a:pt x="6" y="9"/>
                    <a:pt x="6" y="9"/>
                    <a:pt x="6" y="9"/>
                  </a:cubicBezTo>
                  <a:cubicBezTo>
                    <a:pt x="3" y="9"/>
                    <a:pt x="0" y="11"/>
                    <a:pt x="0" y="14"/>
                  </a:cubicBezTo>
                  <a:cubicBezTo>
                    <a:pt x="0" y="336"/>
                    <a:pt x="0" y="336"/>
                    <a:pt x="0" y="336"/>
                  </a:cubicBezTo>
                  <a:cubicBezTo>
                    <a:pt x="0" y="339"/>
                    <a:pt x="3" y="342"/>
                    <a:pt x="6" y="342"/>
                  </a:cubicBezTo>
                  <a:cubicBezTo>
                    <a:pt x="44" y="342"/>
                    <a:pt x="44" y="342"/>
                    <a:pt x="44" y="342"/>
                  </a:cubicBezTo>
                  <a:cubicBezTo>
                    <a:pt x="47" y="342"/>
                    <a:pt x="50" y="339"/>
                    <a:pt x="50" y="336"/>
                  </a:cubicBezTo>
                  <a:cubicBezTo>
                    <a:pt x="50" y="93"/>
                    <a:pt x="50" y="93"/>
                    <a:pt x="50" y="93"/>
                  </a:cubicBezTo>
                  <a:cubicBezTo>
                    <a:pt x="52" y="90"/>
                    <a:pt x="52" y="90"/>
                    <a:pt x="52" y="90"/>
                  </a:cubicBezTo>
                  <a:cubicBezTo>
                    <a:pt x="78" y="70"/>
                    <a:pt x="115" y="49"/>
                    <a:pt x="139" y="48"/>
                  </a:cubicBezTo>
                  <a:cubicBezTo>
                    <a:pt x="142" y="47"/>
                    <a:pt x="145" y="45"/>
                    <a:pt x="145" y="42"/>
                  </a:cubicBezTo>
                  <a:cubicBezTo>
                    <a:pt x="145" y="6"/>
                    <a:pt x="145" y="6"/>
                    <a:pt x="145" y="6"/>
                  </a:cubicBezTo>
                  <a:cubicBezTo>
                    <a:pt x="145" y="3"/>
                    <a:pt x="142" y="0"/>
                    <a:pt x="1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sp>
          <p:nvSpPr>
            <p:cNvPr id="17" name="Freeform 10">
              <a:extLst>
                <a:ext uri="{FF2B5EF4-FFF2-40B4-BE49-F238E27FC236}">
                  <a16:creationId xmlns:a16="http://schemas.microsoft.com/office/drawing/2014/main" id="{7062EBFC-8C84-4F8F-AA5A-7526FC4EFE62}"/>
                </a:ext>
              </a:extLst>
            </p:cNvPr>
            <p:cNvSpPr>
              <a:spLocks/>
            </p:cNvSpPr>
            <p:nvPr/>
          </p:nvSpPr>
          <p:spPr bwMode="auto">
            <a:xfrm>
              <a:off x="11680990" y="6318686"/>
              <a:ext cx="67046" cy="152440"/>
            </a:xfrm>
            <a:custGeom>
              <a:avLst/>
              <a:gdLst>
                <a:gd name="T0" fmla="*/ 0 w 81"/>
                <a:gd name="T1" fmla="*/ 184 h 184"/>
                <a:gd name="T2" fmla="*/ 1 w 81"/>
                <a:gd name="T3" fmla="*/ 108 h 184"/>
                <a:gd name="T4" fmla="*/ 3 w 81"/>
                <a:gd name="T5" fmla="*/ 99 h 184"/>
                <a:gd name="T6" fmla="*/ 72 w 81"/>
                <a:gd name="T7" fmla="*/ 0 h 184"/>
                <a:gd name="T8" fmla="*/ 73 w 81"/>
                <a:gd name="T9" fmla="*/ 98 h 184"/>
                <a:gd name="T10" fmla="*/ 0 w 81"/>
                <a:gd name="T11" fmla="*/ 184 h 184"/>
              </a:gdLst>
              <a:ahLst/>
              <a:cxnLst>
                <a:cxn ang="0">
                  <a:pos x="T0" y="T1"/>
                </a:cxn>
                <a:cxn ang="0">
                  <a:pos x="T2" y="T3"/>
                </a:cxn>
                <a:cxn ang="0">
                  <a:pos x="T4" y="T5"/>
                </a:cxn>
                <a:cxn ang="0">
                  <a:pos x="T6" y="T7"/>
                </a:cxn>
                <a:cxn ang="0">
                  <a:pos x="T8" y="T9"/>
                </a:cxn>
                <a:cxn ang="0">
                  <a:pos x="T10" y="T11"/>
                </a:cxn>
              </a:cxnLst>
              <a:rect l="0" t="0" r="r" b="b"/>
              <a:pathLst>
                <a:path w="81" h="184">
                  <a:moveTo>
                    <a:pt x="0" y="184"/>
                  </a:moveTo>
                  <a:cubicBezTo>
                    <a:pt x="13" y="148"/>
                    <a:pt x="6" y="119"/>
                    <a:pt x="1" y="108"/>
                  </a:cubicBezTo>
                  <a:cubicBezTo>
                    <a:pt x="0" y="105"/>
                    <a:pt x="1" y="101"/>
                    <a:pt x="3" y="99"/>
                  </a:cubicBezTo>
                  <a:cubicBezTo>
                    <a:pt x="32" y="70"/>
                    <a:pt x="62" y="37"/>
                    <a:pt x="72" y="0"/>
                  </a:cubicBezTo>
                  <a:cubicBezTo>
                    <a:pt x="81" y="25"/>
                    <a:pt x="81" y="64"/>
                    <a:pt x="73" y="98"/>
                  </a:cubicBezTo>
                  <a:cubicBezTo>
                    <a:pt x="62" y="138"/>
                    <a:pt x="34" y="169"/>
                    <a:pt x="0" y="184"/>
                  </a:cubicBezTo>
                  <a:close/>
                </a:path>
              </a:pathLst>
            </a:custGeom>
            <a:solidFill>
              <a:srgbClr val="F6B3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sp>
          <p:nvSpPr>
            <p:cNvPr id="18" name="Freeform 11">
              <a:extLst>
                <a:ext uri="{FF2B5EF4-FFF2-40B4-BE49-F238E27FC236}">
                  <a16:creationId xmlns:a16="http://schemas.microsoft.com/office/drawing/2014/main" id="{205DFE98-9B6C-4D23-9821-E84C01908D6E}"/>
                </a:ext>
              </a:extLst>
            </p:cNvPr>
            <p:cNvSpPr>
              <a:spLocks/>
            </p:cNvSpPr>
            <p:nvPr/>
          </p:nvSpPr>
          <p:spPr bwMode="auto">
            <a:xfrm>
              <a:off x="11535172" y="6201838"/>
              <a:ext cx="288326" cy="270943"/>
            </a:xfrm>
            <a:custGeom>
              <a:avLst/>
              <a:gdLst>
                <a:gd name="T0" fmla="*/ 158 w 348"/>
                <a:gd name="T1" fmla="*/ 0 h 327"/>
                <a:gd name="T2" fmla="*/ 136 w 348"/>
                <a:gd name="T3" fmla="*/ 118 h 327"/>
                <a:gd name="T4" fmla="*/ 106 w 348"/>
                <a:gd name="T5" fmla="*/ 147 h 327"/>
                <a:gd name="T6" fmla="*/ 106 w 348"/>
                <a:gd name="T7" fmla="*/ 147 h 327"/>
                <a:gd name="T8" fmla="*/ 106 w 348"/>
                <a:gd name="T9" fmla="*/ 147 h 327"/>
                <a:gd name="T10" fmla="*/ 106 w 348"/>
                <a:gd name="T11" fmla="*/ 147 h 327"/>
                <a:gd name="T12" fmla="*/ 105 w 348"/>
                <a:gd name="T13" fmla="*/ 84 h 327"/>
                <a:gd name="T14" fmla="*/ 17 w 348"/>
                <a:gd name="T15" fmla="*/ 175 h 327"/>
                <a:gd name="T16" fmla="*/ 87 w 348"/>
                <a:gd name="T17" fmla="*/ 325 h 327"/>
                <a:gd name="T18" fmla="*/ 91 w 348"/>
                <a:gd name="T19" fmla="*/ 327 h 327"/>
                <a:gd name="T20" fmla="*/ 92 w 348"/>
                <a:gd name="T21" fmla="*/ 321 h 327"/>
                <a:gd name="T22" fmla="*/ 158 w 348"/>
                <a:gd name="T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327">
                  <a:moveTo>
                    <a:pt x="158" y="0"/>
                  </a:moveTo>
                  <a:cubicBezTo>
                    <a:pt x="172" y="61"/>
                    <a:pt x="158" y="94"/>
                    <a:pt x="136" y="118"/>
                  </a:cubicBezTo>
                  <a:cubicBezTo>
                    <a:pt x="127" y="129"/>
                    <a:pt x="117" y="138"/>
                    <a:pt x="106" y="147"/>
                  </a:cubicBezTo>
                  <a:cubicBezTo>
                    <a:pt x="106" y="147"/>
                    <a:pt x="106" y="147"/>
                    <a:pt x="106" y="147"/>
                  </a:cubicBezTo>
                  <a:cubicBezTo>
                    <a:pt x="106" y="147"/>
                    <a:pt x="106" y="147"/>
                    <a:pt x="106" y="147"/>
                  </a:cubicBezTo>
                  <a:cubicBezTo>
                    <a:pt x="106" y="147"/>
                    <a:pt x="106" y="147"/>
                    <a:pt x="106" y="147"/>
                  </a:cubicBezTo>
                  <a:cubicBezTo>
                    <a:pt x="106" y="147"/>
                    <a:pt x="85" y="121"/>
                    <a:pt x="105" y="84"/>
                  </a:cubicBezTo>
                  <a:cubicBezTo>
                    <a:pt x="64" y="95"/>
                    <a:pt x="29" y="129"/>
                    <a:pt x="17" y="175"/>
                  </a:cubicBezTo>
                  <a:cubicBezTo>
                    <a:pt x="0" y="239"/>
                    <a:pt x="31" y="303"/>
                    <a:pt x="87" y="325"/>
                  </a:cubicBezTo>
                  <a:cubicBezTo>
                    <a:pt x="88" y="326"/>
                    <a:pt x="91" y="327"/>
                    <a:pt x="91" y="327"/>
                  </a:cubicBezTo>
                  <a:cubicBezTo>
                    <a:pt x="92" y="325"/>
                    <a:pt x="92" y="323"/>
                    <a:pt x="92" y="321"/>
                  </a:cubicBezTo>
                  <a:cubicBezTo>
                    <a:pt x="114" y="228"/>
                    <a:pt x="348" y="148"/>
                    <a:pt x="158" y="0"/>
                  </a:cubicBezTo>
                  <a:close/>
                </a:path>
              </a:pathLst>
            </a:custGeom>
            <a:solidFill>
              <a:srgbClr val="E63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b="0" i="0">
                <a:latin typeface="Helvetica Neue" panose="02000503000000020004" pitchFamily="2" charset="0"/>
              </a:endParaRPr>
            </a:p>
          </p:txBody>
        </p:sp>
      </p:grpSp>
      <p:sp>
        <p:nvSpPr>
          <p:cNvPr id="20" name="Text Placeholder 5"/>
          <p:cNvSpPr>
            <a:spLocks noGrp="1"/>
          </p:cNvSpPr>
          <p:nvPr>
            <p:ph type="body" sz="quarter" idx="13" hasCustomPrompt="1"/>
          </p:nvPr>
        </p:nvSpPr>
        <p:spPr>
          <a:xfrm>
            <a:off x="760611" y="1219200"/>
            <a:ext cx="8079304" cy="4419600"/>
          </a:xfrm>
        </p:spPr>
        <p:txBody>
          <a:bodyPr anchor="ctr"/>
          <a:lstStyle>
            <a:lvl1pPr marL="0" indent="0">
              <a:lnSpc>
                <a:spcPct val="80000"/>
              </a:lnSpc>
              <a:spcBef>
                <a:spcPts val="0"/>
              </a:spcBef>
              <a:spcAft>
                <a:spcPts val="1200"/>
              </a:spcAft>
              <a:buNone/>
              <a:defRPr sz="4000">
                <a:solidFill>
                  <a:srgbClr val="FFFFFF"/>
                </a:solidFill>
              </a:defRPr>
            </a:lvl1pPr>
            <a:lvl2pPr marL="0" indent="0">
              <a:lnSpc>
                <a:spcPct val="90000"/>
              </a:lnSpc>
              <a:buNone/>
              <a:defRPr sz="2200" b="0" i="0" baseline="0">
                <a:solidFill>
                  <a:srgbClr val="FFFFFF">
                    <a:alpha val="50000"/>
                  </a:srgbClr>
                </a:solidFill>
                <a:latin typeface="Helvetica Neue" panose="02000503000000020004" pitchFamily="2" charset="0"/>
                <a:cs typeface="Helvetica Neue" panose="02000503000000020004" pitchFamily="2" charset="0"/>
              </a:defRPr>
            </a:lvl2pPr>
            <a:lvl3pPr marL="454014" indent="0">
              <a:lnSpc>
                <a:spcPct val="90000"/>
              </a:lnSpc>
              <a:buNone/>
              <a:defRPr>
                <a:solidFill>
                  <a:srgbClr val="FFFFFF"/>
                </a:solidFill>
              </a:defRPr>
            </a:lvl3pPr>
            <a:lvl4pPr marL="630223" indent="0">
              <a:lnSpc>
                <a:spcPct val="90000"/>
              </a:lnSpc>
              <a:buNone/>
              <a:defRPr>
                <a:solidFill>
                  <a:srgbClr val="FFFFFF"/>
                </a:solidFill>
              </a:defRPr>
            </a:lvl4pPr>
            <a:lvl5pPr marL="0" indent="0">
              <a:lnSpc>
                <a:spcPct val="90000"/>
              </a:lnSpc>
              <a:buFont typeface="Arial"/>
              <a:buNone/>
              <a:defRPr>
                <a:solidFill>
                  <a:srgbClr val="FFFFFF"/>
                </a:solidFill>
              </a:defRPr>
            </a:lvl5pPr>
          </a:lstStyle>
          <a:p>
            <a:pPr lvl="0"/>
            <a:r>
              <a:rPr lang="en-US"/>
              <a:t>Section Title</a:t>
            </a:r>
          </a:p>
          <a:p>
            <a:pPr lvl="1"/>
            <a:r>
              <a:rPr lang="en-US"/>
              <a:t>Section Subtitle</a:t>
            </a:r>
          </a:p>
        </p:txBody>
      </p:sp>
    </p:spTree>
    <p:extLst>
      <p:ext uri="{BB962C8B-B14F-4D97-AF65-F5344CB8AC3E}">
        <p14:creationId xmlns:p14="http://schemas.microsoft.com/office/powerpoint/2010/main" val="31727646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A3644FA-C3EB-7F49-AE64-850680274660}"/>
              </a:ext>
            </a:extLst>
          </p:cNvPr>
          <p:cNvSpPr>
            <a:spLocks noGrp="1"/>
          </p:cNvSpPr>
          <p:nvPr>
            <p:ph sz="half" idx="14"/>
          </p:nvPr>
        </p:nvSpPr>
        <p:spPr>
          <a:xfrm>
            <a:off x="603664" y="1620983"/>
            <a:ext cx="5286881" cy="4555981"/>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B698EE33-032D-A440-8427-31BCA5315086}"/>
              </a:ext>
            </a:extLst>
          </p:cNvPr>
          <p:cNvSpPr>
            <a:spLocks noGrp="1"/>
          </p:cNvSpPr>
          <p:nvPr>
            <p:ph sz="half" idx="2"/>
          </p:nvPr>
        </p:nvSpPr>
        <p:spPr>
          <a:xfrm>
            <a:off x="6096000" y="1620983"/>
            <a:ext cx="5492339" cy="4555981"/>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2F853C7-29F8-4742-BB7C-8C9FED23CDFF}"/>
              </a:ext>
            </a:extLst>
          </p:cNvPr>
          <p:cNvSpPr/>
          <p:nvPr userDrawn="1"/>
        </p:nvSpPr>
        <p:spPr>
          <a:xfrm>
            <a:off x="-1" y="2"/>
            <a:ext cx="12192000" cy="14547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873194"/>
            <a:ext cx="10515163" cy="581535"/>
          </a:xfrm>
        </p:spPr>
        <p:txBody>
          <a:bodyPr>
            <a:noAutofit/>
          </a:bodyPr>
          <a:lstStyle>
            <a:lvl1pPr marL="0" indent="0">
              <a:buNone/>
              <a:defRPr sz="21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5CA4260E-2875-B74D-8B28-E51055F786C4}"/>
              </a:ext>
            </a:extLst>
          </p:cNvPr>
          <p:cNvSpPr>
            <a:spLocks noGrp="1"/>
          </p:cNvSpPr>
          <p:nvPr>
            <p:ph type="sldNum" sz="quarter" idx="4"/>
          </p:nvPr>
        </p:nvSpPr>
        <p:spPr>
          <a:xfrm>
            <a:off x="9175903" y="6356352"/>
            <a:ext cx="2742327" cy="365125"/>
          </a:xfrm>
          <a:prstGeom prst="rect">
            <a:avLst/>
          </a:prstGeom>
        </p:spPr>
        <p:txBody>
          <a:bodyPr vert="horz" lIns="91440" tIns="45720" rIns="91440" bIns="45720" rtlCol="0" anchor="ctr"/>
          <a:lstStyle>
            <a:lvl1pPr algn="r">
              <a:defRPr sz="12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5BE80B3-E131-BE4E-9450-79736EF771E9}" type="slidenum">
              <a:rPr lang="en-US" smtClean="0"/>
              <a:pPr/>
              <a:t>‹#›</a:t>
            </a:fld>
            <a:endParaRPr lang="en-US"/>
          </a:p>
        </p:txBody>
      </p:sp>
      <p:sp>
        <p:nvSpPr>
          <p:cNvPr id="15" name="Title 1">
            <a:extLst>
              <a:ext uri="{FF2B5EF4-FFF2-40B4-BE49-F238E27FC236}">
                <a16:creationId xmlns:a16="http://schemas.microsoft.com/office/drawing/2014/main" id="{96695A95-25FF-4146-BFCA-2841D8A8694C}"/>
              </a:ext>
            </a:extLst>
          </p:cNvPr>
          <p:cNvSpPr>
            <a:spLocks noGrp="1"/>
          </p:cNvSpPr>
          <p:nvPr>
            <p:ph type="title"/>
          </p:nvPr>
        </p:nvSpPr>
        <p:spPr>
          <a:xfrm>
            <a:off x="603663" y="0"/>
            <a:ext cx="10515163" cy="866216"/>
          </a:xfrm>
        </p:spPr>
        <p:txBody>
          <a:bodyPr anchor="b">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2" name="Rectangle 1">
            <a:extLst>
              <a:ext uri="{FF2B5EF4-FFF2-40B4-BE49-F238E27FC236}">
                <a16:creationId xmlns:a16="http://schemas.microsoft.com/office/drawing/2014/main" id="{363C48F6-6A81-9004-9C1B-B9C914DABA75}"/>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237631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DBD7B15-D0E5-7F4F-BA47-37E48BD08D31}"/>
              </a:ext>
            </a:extLst>
          </p:cNvPr>
          <p:cNvSpPr>
            <a:spLocks noGrp="1"/>
          </p:cNvSpPr>
          <p:nvPr>
            <p:ph type="sldNum" sz="quarter" idx="4"/>
          </p:nvPr>
        </p:nvSpPr>
        <p:spPr>
          <a:xfrm>
            <a:off x="9175903" y="6356352"/>
            <a:ext cx="2742327" cy="365125"/>
          </a:xfrm>
          <a:prstGeom prst="rect">
            <a:avLst/>
          </a:prstGeom>
        </p:spPr>
        <p:txBody>
          <a:bodyPr vert="horz" lIns="91440" tIns="45720" rIns="91440" bIns="45720" rtlCol="0" anchor="ctr"/>
          <a:lstStyle>
            <a:lvl1pPr algn="r">
              <a:defRPr sz="12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5BE80B3-E131-BE4E-9450-79736EF771E9}" type="slidenum">
              <a:rPr lang="en-US" smtClean="0"/>
              <a:pPr/>
              <a:t>‹#›</a:t>
            </a:fld>
            <a:endParaRPr lang="en-US"/>
          </a:p>
        </p:txBody>
      </p:sp>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603663" y="0"/>
            <a:ext cx="10515163" cy="866216"/>
          </a:xfr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603663" y="873194"/>
            <a:ext cx="10515163" cy="581535"/>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F41D06CC-436C-F7FC-BD25-87B0039735A2}"/>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311534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7586117" y="0"/>
            <a:ext cx="46058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0" name="Slide Number Placeholder 5">
            <a:extLst>
              <a:ext uri="{FF2B5EF4-FFF2-40B4-BE49-F238E27FC236}">
                <a16:creationId xmlns:a16="http://schemas.microsoft.com/office/drawing/2014/main" id="{6D7DB622-EA64-5943-9FB1-5FD2A195A1D0}"/>
              </a:ext>
            </a:extLst>
          </p:cNvPr>
          <p:cNvSpPr>
            <a:spLocks noGrp="1"/>
          </p:cNvSpPr>
          <p:nvPr>
            <p:ph type="sldNum" sz="quarter" idx="12"/>
          </p:nvPr>
        </p:nvSpPr>
        <p:spPr>
          <a:xfrm>
            <a:off x="10975659" y="6310315"/>
            <a:ext cx="902167" cy="365125"/>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5BE80B3-E131-BE4E-9450-79736EF771E9}" type="slidenum">
              <a:rPr lang="en-US" smtClean="0"/>
              <a:pPr/>
              <a:t>‹#›</a:t>
            </a:fld>
            <a:endParaRPr lang="en-US"/>
          </a:p>
        </p:txBody>
      </p:sp>
      <p:sp>
        <p:nvSpPr>
          <p:cNvPr id="8" name="Title 1">
            <a:extLst>
              <a:ext uri="{FF2B5EF4-FFF2-40B4-BE49-F238E27FC236}">
                <a16:creationId xmlns:a16="http://schemas.microsoft.com/office/drawing/2014/main" id="{79414CD0-3C64-8E40-903F-53E6092FAFB4}"/>
              </a:ext>
            </a:extLst>
          </p:cNvPr>
          <p:cNvSpPr>
            <a:spLocks noGrp="1"/>
          </p:cNvSpPr>
          <p:nvPr>
            <p:ph type="title"/>
          </p:nvPr>
        </p:nvSpPr>
        <p:spPr>
          <a:xfrm>
            <a:off x="603661" y="416064"/>
            <a:ext cx="4395347" cy="1120928"/>
          </a:xfr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2807EF2F-DFF9-0940-B38D-F9DDC21641DC}"/>
              </a:ext>
            </a:extLst>
          </p:cNvPr>
          <p:cNvSpPr>
            <a:spLocks noGrp="1"/>
          </p:cNvSpPr>
          <p:nvPr>
            <p:ph type="body" idx="13"/>
          </p:nvPr>
        </p:nvSpPr>
        <p:spPr>
          <a:xfrm>
            <a:off x="603661" y="1536992"/>
            <a:ext cx="4395347"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Content Placeholder 3">
            <a:extLst>
              <a:ext uri="{FF2B5EF4-FFF2-40B4-BE49-F238E27FC236}">
                <a16:creationId xmlns:a16="http://schemas.microsoft.com/office/drawing/2014/main" id="{5BCED250-FAC3-8F49-AE69-432BAFE983F1}"/>
              </a:ext>
            </a:extLst>
          </p:cNvPr>
          <p:cNvSpPr>
            <a:spLocks noGrp="1"/>
          </p:cNvSpPr>
          <p:nvPr>
            <p:ph sz="half" idx="2"/>
          </p:nvPr>
        </p:nvSpPr>
        <p:spPr>
          <a:xfrm>
            <a:off x="7864339" y="802118"/>
            <a:ext cx="4013488" cy="4841233"/>
          </a:xfrm>
        </p:spPr>
        <p:txBody>
          <a:bodyPr/>
          <a:lstStyle>
            <a:lvl1pPr>
              <a:defRPr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308D974-A9C5-E2C1-8D3E-57F918CB271C}"/>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720124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5006" y="6467709"/>
            <a:ext cx="337313" cy="207731"/>
          </a:xfrm>
          <a:prstGeom prst="rect">
            <a:avLst/>
          </a:prstGeom>
        </p:spPr>
      </p:pic>
      <p:sp>
        <p:nvSpPr>
          <p:cNvPr id="12" name="Title 1">
            <a:extLst>
              <a:ext uri="{FF2B5EF4-FFF2-40B4-BE49-F238E27FC236}">
                <a16:creationId xmlns:a16="http://schemas.microsoft.com/office/drawing/2014/main" id="{41511450-F317-C049-85F5-FBCF93E4EB6E}"/>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EB586CF5-EB76-024C-A7D3-3CE29A2F1E4E}"/>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7" name="Slide Number Placeholder 5">
            <a:extLst>
              <a:ext uri="{FF2B5EF4-FFF2-40B4-BE49-F238E27FC236}">
                <a16:creationId xmlns:a16="http://schemas.microsoft.com/office/drawing/2014/main" id="{FBF5F670-AF64-5549-B4B6-CAC2B3205211}"/>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10" name="Text Placeholder 2">
            <a:extLst>
              <a:ext uri="{FF2B5EF4-FFF2-40B4-BE49-F238E27FC236}">
                <a16:creationId xmlns:a16="http://schemas.microsoft.com/office/drawing/2014/main" id="{2C02DB2B-CE14-0841-94FA-DD4614D060F8}"/>
              </a:ext>
            </a:extLst>
          </p:cNvPr>
          <p:cNvSpPr>
            <a:spLocks noGrp="1"/>
          </p:cNvSpPr>
          <p:nvPr>
            <p:ph idx="1"/>
          </p:nvPr>
        </p:nvSpPr>
        <p:spPr>
          <a:xfrm>
            <a:off x="603663" y="1959431"/>
            <a:ext cx="10749920" cy="4217533"/>
          </a:xfrm>
          <a:prstGeom prst="rect">
            <a:avLst/>
          </a:prstGeom>
        </p:spPr>
        <p:txBody>
          <a:bodyPr vert="horz" lIns="91440" tIns="45720" rIns="91440" bIns="45720" rtlCol="0">
            <a:normAutofit/>
          </a:bodyPr>
          <a:lstStyle>
            <a:lvl1pPr marL="285744" indent="-285744">
              <a:lnSpc>
                <a:spcPct val="90000"/>
              </a:lnSpc>
              <a:spcBef>
                <a:spcPts val="10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742932"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1200121"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657309"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2114498"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76D5569F-93A5-C2CD-9D8A-1DA2898FB2EC}"/>
              </a:ext>
            </a:extLst>
          </p:cNvPr>
          <p:cNvSpPr/>
          <p:nvPr userDrawn="1"/>
        </p:nvSpPr>
        <p:spPr>
          <a:xfrm>
            <a:off x="391889"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6083530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a:srcRect/>
          <a:stretch/>
        </p:blipFill>
        <p:spPr>
          <a:xfrm>
            <a:off x="435006" y="6467709"/>
            <a:ext cx="337313" cy="207731"/>
          </a:xfrm>
          <a:prstGeom prst="rect">
            <a:avLst/>
          </a:prstGeom>
        </p:spPr>
      </p:pic>
      <p:sp>
        <p:nvSpPr>
          <p:cNvPr id="7" name="Slide Number Placeholder 5">
            <a:extLst>
              <a:ext uri="{FF2B5EF4-FFF2-40B4-BE49-F238E27FC236}">
                <a16:creationId xmlns:a16="http://schemas.microsoft.com/office/drawing/2014/main" id="{6DBD7B15-D0E5-7F4F-BA47-37E48BD08D31}"/>
              </a:ext>
            </a:extLst>
          </p:cNvPr>
          <p:cNvSpPr>
            <a:spLocks noGrp="1"/>
          </p:cNvSpPr>
          <p:nvPr>
            <p:ph type="sldNum" sz="quarter" idx="4"/>
          </p:nvPr>
        </p:nvSpPr>
        <p:spPr>
          <a:xfrm>
            <a:off x="9175903" y="6356352"/>
            <a:ext cx="2742327" cy="365125"/>
          </a:xfrm>
          <a:prstGeom prst="rect">
            <a:avLst/>
          </a:prstGeom>
        </p:spPr>
        <p:txBody>
          <a:bodyPr vert="horz" lIns="91440" tIns="45720" rIns="91440" bIns="45720" rtlCol="0" anchor="ctr"/>
          <a:lstStyle>
            <a:lvl1pPr algn="r">
              <a:defRPr sz="12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35BE80B3-E131-BE4E-9450-79736EF771E9}" type="slidenum">
              <a:rPr lang="en-US" smtClean="0"/>
              <a:pPr/>
              <a:t>‹#›</a:t>
            </a:fld>
            <a:endParaRPr lang="en-US"/>
          </a:p>
        </p:txBody>
      </p:sp>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0" name="Title 1">
            <a:extLst>
              <a:ext uri="{FF2B5EF4-FFF2-40B4-BE49-F238E27FC236}">
                <a16:creationId xmlns:a16="http://schemas.microsoft.com/office/drawing/2014/main" id="{95810D31-A75D-B544-961C-0ACB8EC5ED26}"/>
              </a:ext>
            </a:extLst>
          </p:cNvPr>
          <p:cNvSpPr>
            <a:spLocks noGrp="1"/>
          </p:cNvSpPr>
          <p:nvPr>
            <p:ph type="title"/>
          </p:nvPr>
        </p:nvSpPr>
        <p:spPr>
          <a:xfrm>
            <a:off x="603663" y="359551"/>
            <a:ext cx="10515163" cy="729691"/>
          </a:xfrm>
          <a:prstGeom prst="rect">
            <a:avLst/>
          </a:prstGeo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1CF181A3-3AC5-6949-AF21-F1124238AE92}"/>
              </a:ext>
            </a:extLst>
          </p:cNvPr>
          <p:cNvSpPr>
            <a:spLocks noGrp="1"/>
          </p:cNvSpPr>
          <p:nvPr>
            <p:ph type="body" idx="13"/>
          </p:nvPr>
        </p:nvSpPr>
        <p:spPr>
          <a:xfrm>
            <a:off x="603663" y="1096218"/>
            <a:ext cx="10515163" cy="581535"/>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23CEDD96-958D-80AE-D83B-FE1FA9C05D27}"/>
              </a:ext>
            </a:extLst>
          </p:cNvPr>
          <p:cNvSpPr/>
          <p:nvPr userDrawn="1"/>
        </p:nvSpPr>
        <p:spPr>
          <a:xfrm>
            <a:off x="371262"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7141519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5927332" y="1124466"/>
            <a:ext cx="5784789"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2" y="352564"/>
            <a:ext cx="4843789"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2" y="1473492"/>
            <a:ext cx="4843789"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096001" y="1359586"/>
            <a:ext cx="5492339"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3" name="Rectangle 2">
            <a:extLst>
              <a:ext uri="{FF2B5EF4-FFF2-40B4-BE49-F238E27FC236}">
                <a16:creationId xmlns:a16="http://schemas.microsoft.com/office/drawing/2014/main" id="{73CD5146-DE03-9799-5BBC-BFCA636AD06E}"/>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469327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313544" y="1124466"/>
            <a:ext cx="5398576"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2" y="352564"/>
            <a:ext cx="4843789"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2" y="1473492"/>
            <a:ext cx="4843789"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567611" y="1359586"/>
            <a:ext cx="5020728"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3" name="Rectangle 2">
            <a:extLst>
              <a:ext uri="{FF2B5EF4-FFF2-40B4-BE49-F238E27FC236}">
                <a16:creationId xmlns:a16="http://schemas.microsoft.com/office/drawing/2014/main" id="{9E2721CC-DE8A-CF78-C7F7-85664EBE83EF}"/>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328448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5/31/25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1" y="490455"/>
            <a:ext cx="10972801"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1" y="1368925"/>
            <a:ext cx="10972801" cy="4947903"/>
          </a:xfrm>
          <a:prstGeom prst="rect">
            <a:avLst/>
          </a:prstGeom>
        </p:spPr>
        <p:txBody>
          <a:bodyPr/>
          <a:lstStyle>
            <a:lvl1pPr>
              <a:defRPr sz="2667">
                <a:solidFill>
                  <a:schemeClr val="tx1"/>
                </a:solidFill>
              </a:defRPr>
            </a:lvl1pPr>
            <a:lvl2pPr>
              <a:defRPr sz="2399">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2FED14F-1816-4B34-FD4A-E5089CAF9F41}"/>
              </a:ext>
            </a:extLst>
          </p:cNvPr>
          <p:cNvSpPr/>
          <p:nvPr userDrawn="1"/>
        </p:nvSpPr>
        <p:spPr>
          <a:xfrm>
            <a:off x="501890" y="6421425"/>
            <a:ext cx="584391" cy="350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307550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3DBC85CB-1C47-F648-8EF5-D8CC02E16351}"/>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28A0092B-C50C-407E-A947-70E740481C1C}">
                <a14:useLocalDpi xmlns:a14="http://schemas.microsoft.com/office/drawing/2010/main"/>
              </a:ext>
            </a:extLst>
          </a:blip>
          <a:srcRect t="46781" b="15709"/>
          <a:stretch/>
        </p:blipFill>
        <p:spPr>
          <a:xfrm>
            <a:off x="-1" y="0"/>
            <a:ext cx="12192000" cy="6858000"/>
          </a:xfrm>
          <a:prstGeom prst="rect">
            <a:avLst/>
          </a:prstGeom>
        </p:spPr>
      </p:pic>
      <p:sp>
        <p:nvSpPr>
          <p:cNvPr id="9" name="Rectangle 8">
            <a:extLst>
              <a:ext uri="{FF2B5EF4-FFF2-40B4-BE49-F238E27FC236}">
                <a16:creationId xmlns:a16="http://schemas.microsoft.com/office/drawing/2014/main" id="{36CACEE7-5286-6745-9F1E-367A145C2A83}"/>
              </a:ext>
            </a:extLst>
          </p:cNvPr>
          <p:cNvSpPr/>
          <p:nvPr userDrawn="1"/>
        </p:nvSpPr>
        <p:spPr>
          <a:xfrm>
            <a:off x="1" y="0"/>
            <a:ext cx="12192000" cy="6858000"/>
          </a:xfrm>
          <a:prstGeom prst="rect">
            <a:avLst/>
          </a:prstGeom>
          <a:solidFill>
            <a:schemeClr val="accent5">
              <a:alpha val="749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2" name="Title 1">
            <a:extLst>
              <a:ext uri="{FF2B5EF4-FFF2-40B4-BE49-F238E27FC236}">
                <a16:creationId xmlns:a16="http://schemas.microsoft.com/office/drawing/2014/main" id="{2DB4CD36-ABE3-E548-8352-06426C33C7F2}"/>
              </a:ext>
            </a:extLst>
          </p:cNvPr>
          <p:cNvSpPr>
            <a:spLocks noGrp="1"/>
          </p:cNvSpPr>
          <p:nvPr>
            <p:ph type="ctrTitle"/>
          </p:nvPr>
        </p:nvSpPr>
        <p:spPr>
          <a:xfrm>
            <a:off x="3869878" y="985521"/>
            <a:ext cx="6797727" cy="1899920"/>
          </a:xfrm>
          <a:prstGeom prst="rect">
            <a:avLst/>
          </a:prstGeom>
        </p:spPr>
        <p:txBody>
          <a:bodyPr anchor="b"/>
          <a:lstStyle>
            <a:lvl1pPr algn="l">
              <a:defRPr sz="6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851DFED-9CE4-2D42-8CB0-ABBE082DC9A7}"/>
              </a:ext>
            </a:extLst>
          </p:cNvPr>
          <p:cNvSpPr>
            <a:spLocks noGrp="1"/>
          </p:cNvSpPr>
          <p:nvPr>
            <p:ph type="subTitle" idx="1"/>
          </p:nvPr>
        </p:nvSpPr>
        <p:spPr>
          <a:xfrm>
            <a:off x="3841710" y="2885443"/>
            <a:ext cx="6825895" cy="690879"/>
          </a:xfrm>
        </p:spPr>
        <p:txBody>
          <a:bodyPr>
            <a:normAutofit/>
          </a:bodyPr>
          <a:lstStyle>
            <a:lvl1pPr marL="0" indent="0" algn="l">
              <a:buNone/>
              <a:defRPr sz="3600" b="0" i="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grpSp>
        <p:nvGrpSpPr>
          <p:cNvPr id="6" name="Group 5">
            <a:extLst>
              <a:ext uri="{FF2B5EF4-FFF2-40B4-BE49-F238E27FC236}">
                <a16:creationId xmlns:a16="http://schemas.microsoft.com/office/drawing/2014/main" id="{E98D1636-8D60-7048-8C5A-74224E4CAB24}"/>
              </a:ext>
            </a:extLst>
          </p:cNvPr>
          <p:cNvGrpSpPr/>
          <p:nvPr userDrawn="1"/>
        </p:nvGrpSpPr>
        <p:grpSpPr>
          <a:xfrm>
            <a:off x="1282339" y="1922877"/>
            <a:ext cx="1829268" cy="1117484"/>
            <a:chOff x="639763" y="92075"/>
            <a:chExt cx="10922001" cy="6673850"/>
          </a:xfrm>
        </p:grpSpPr>
        <p:sp>
          <p:nvSpPr>
            <p:cNvPr id="7" name="Freeform 6">
              <a:extLst>
                <a:ext uri="{FF2B5EF4-FFF2-40B4-BE49-F238E27FC236}">
                  <a16:creationId xmlns:a16="http://schemas.microsoft.com/office/drawing/2014/main" id="{247D4664-0A64-664C-A5A9-3BCD6C378BBA}"/>
                </a:ext>
              </a:extLst>
            </p:cNvPr>
            <p:cNvSpPr>
              <a:spLocks/>
            </p:cNvSpPr>
            <p:nvPr/>
          </p:nvSpPr>
          <p:spPr bwMode="auto">
            <a:xfrm>
              <a:off x="8083551" y="3962400"/>
              <a:ext cx="466725" cy="2717800"/>
            </a:xfrm>
            <a:custGeom>
              <a:avLst/>
              <a:gdLst>
                <a:gd name="T0" fmla="*/ 49 w 49"/>
                <a:gd name="T1" fmla="*/ 7 h 285"/>
                <a:gd name="T2" fmla="*/ 41 w 49"/>
                <a:gd name="T3" fmla="*/ 0 h 285"/>
                <a:gd name="T4" fmla="*/ 4 w 49"/>
                <a:gd name="T5" fmla="*/ 12 h 285"/>
                <a:gd name="T6" fmla="*/ 0 w 49"/>
                <a:gd name="T7" fmla="*/ 18 h 285"/>
                <a:gd name="T8" fmla="*/ 0 w 49"/>
                <a:gd name="T9" fmla="*/ 279 h 285"/>
                <a:gd name="T10" fmla="*/ 5 w 49"/>
                <a:gd name="T11" fmla="*/ 285 h 285"/>
                <a:gd name="T12" fmla="*/ 42 w 49"/>
                <a:gd name="T13" fmla="*/ 285 h 285"/>
                <a:gd name="T14" fmla="*/ 49 w 49"/>
                <a:gd name="T15" fmla="*/ 278 h 285"/>
                <a:gd name="T16" fmla="*/ 49 w 49"/>
                <a:gd name="T17" fmla="*/ 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85">
                  <a:moveTo>
                    <a:pt x="49" y="7"/>
                  </a:moveTo>
                  <a:cubicBezTo>
                    <a:pt x="49" y="3"/>
                    <a:pt x="45" y="0"/>
                    <a:pt x="41" y="0"/>
                  </a:cubicBezTo>
                  <a:cubicBezTo>
                    <a:pt x="4" y="12"/>
                    <a:pt x="4" y="12"/>
                    <a:pt x="4" y="12"/>
                  </a:cubicBezTo>
                  <a:cubicBezTo>
                    <a:pt x="2" y="13"/>
                    <a:pt x="0" y="16"/>
                    <a:pt x="0" y="18"/>
                  </a:cubicBezTo>
                  <a:cubicBezTo>
                    <a:pt x="0" y="279"/>
                    <a:pt x="0" y="279"/>
                    <a:pt x="0" y="279"/>
                  </a:cubicBezTo>
                  <a:cubicBezTo>
                    <a:pt x="0" y="282"/>
                    <a:pt x="2" y="285"/>
                    <a:pt x="5" y="285"/>
                  </a:cubicBezTo>
                  <a:cubicBezTo>
                    <a:pt x="42" y="285"/>
                    <a:pt x="42" y="285"/>
                    <a:pt x="42" y="285"/>
                  </a:cubicBezTo>
                  <a:cubicBezTo>
                    <a:pt x="46" y="285"/>
                    <a:pt x="49" y="282"/>
                    <a:pt x="49" y="278"/>
                  </a:cubicBezTo>
                  <a:lnTo>
                    <a:pt x="4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8" name="Freeform 7">
              <a:extLst>
                <a:ext uri="{FF2B5EF4-FFF2-40B4-BE49-F238E27FC236}">
                  <a16:creationId xmlns:a16="http://schemas.microsoft.com/office/drawing/2014/main" id="{CF42A083-C441-0D47-85BB-C81B5D0F3E56}"/>
                </a:ext>
              </a:extLst>
            </p:cNvPr>
            <p:cNvSpPr>
              <a:spLocks/>
            </p:cNvSpPr>
            <p:nvPr/>
          </p:nvSpPr>
          <p:spPr bwMode="auto">
            <a:xfrm>
              <a:off x="9055101" y="3505200"/>
              <a:ext cx="2506663" cy="3175000"/>
            </a:xfrm>
            <a:custGeom>
              <a:avLst/>
              <a:gdLst>
                <a:gd name="T0" fmla="*/ 261 w 263"/>
                <a:gd name="T1" fmla="*/ 325 h 333"/>
                <a:gd name="T2" fmla="*/ 159 w 263"/>
                <a:gd name="T3" fmla="*/ 166 h 333"/>
                <a:gd name="T4" fmla="*/ 259 w 263"/>
                <a:gd name="T5" fmla="*/ 7 h 333"/>
                <a:gd name="T6" fmla="*/ 255 w 263"/>
                <a:gd name="T7" fmla="*/ 0 h 333"/>
                <a:gd name="T8" fmla="*/ 212 w 263"/>
                <a:gd name="T9" fmla="*/ 0 h 333"/>
                <a:gd name="T10" fmla="*/ 207 w 263"/>
                <a:gd name="T11" fmla="*/ 2 h 333"/>
                <a:gd name="T12" fmla="*/ 131 w 263"/>
                <a:gd name="T13" fmla="*/ 122 h 333"/>
                <a:gd name="T14" fmla="*/ 54 w 263"/>
                <a:gd name="T15" fmla="*/ 2 h 333"/>
                <a:gd name="T16" fmla="*/ 50 w 263"/>
                <a:gd name="T17" fmla="*/ 0 h 333"/>
                <a:gd name="T18" fmla="*/ 6 w 263"/>
                <a:gd name="T19" fmla="*/ 0 h 333"/>
                <a:gd name="T20" fmla="*/ 2 w 263"/>
                <a:gd name="T21" fmla="*/ 7 h 333"/>
                <a:gd name="T22" fmla="*/ 103 w 263"/>
                <a:gd name="T23" fmla="*/ 166 h 333"/>
                <a:gd name="T24" fmla="*/ 4 w 263"/>
                <a:gd name="T25" fmla="*/ 325 h 333"/>
                <a:gd name="T26" fmla="*/ 8 w 263"/>
                <a:gd name="T27" fmla="*/ 333 h 333"/>
                <a:gd name="T28" fmla="*/ 52 w 263"/>
                <a:gd name="T29" fmla="*/ 333 h 333"/>
                <a:gd name="T30" fmla="*/ 56 w 263"/>
                <a:gd name="T31" fmla="*/ 330 h 333"/>
                <a:gd name="T32" fmla="*/ 132 w 263"/>
                <a:gd name="T33" fmla="*/ 210 h 333"/>
                <a:gd name="T34" fmla="*/ 208 w 263"/>
                <a:gd name="T35" fmla="*/ 330 h 333"/>
                <a:gd name="T36" fmla="*/ 213 w 263"/>
                <a:gd name="T37" fmla="*/ 333 h 333"/>
                <a:gd name="T38" fmla="*/ 257 w 263"/>
                <a:gd name="T39" fmla="*/ 333 h 333"/>
                <a:gd name="T40" fmla="*/ 261 w 263"/>
                <a:gd name="T41" fmla="*/ 32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 h="333">
                  <a:moveTo>
                    <a:pt x="261" y="325"/>
                  </a:moveTo>
                  <a:cubicBezTo>
                    <a:pt x="159" y="166"/>
                    <a:pt x="159" y="166"/>
                    <a:pt x="159" y="166"/>
                  </a:cubicBezTo>
                  <a:cubicBezTo>
                    <a:pt x="259" y="7"/>
                    <a:pt x="259" y="7"/>
                    <a:pt x="259" y="7"/>
                  </a:cubicBezTo>
                  <a:cubicBezTo>
                    <a:pt x="262" y="4"/>
                    <a:pt x="259" y="0"/>
                    <a:pt x="255" y="0"/>
                  </a:cubicBezTo>
                  <a:cubicBezTo>
                    <a:pt x="212" y="0"/>
                    <a:pt x="212" y="0"/>
                    <a:pt x="212" y="0"/>
                  </a:cubicBezTo>
                  <a:cubicBezTo>
                    <a:pt x="210" y="0"/>
                    <a:pt x="208" y="1"/>
                    <a:pt x="207" y="2"/>
                  </a:cubicBezTo>
                  <a:cubicBezTo>
                    <a:pt x="131" y="122"/>
                    <a:pt x="131" y="122"/>
                    <a:pt x="131" y="122"/>
                  </a:cubicBezTo>
                  <a:cubicBezTo>
                    <a:pt x="54" y="2"/>
                    <a:pt x="54" y="2"/>
                    <a:pt x="54" y="2"/>
                  </a:cubicBezTo>
                  <a:cubicBezTo>
                    <a:pt x="53" y="0"/>
                    <a:pt x="52" y="0"/>
                    <a:pt x="50" y="0"/>
                  </a:cubicBezTo>
                  <a:cubicBezTo>
                    <a:pt x="6" y="0"/>
                    <a:pt x="6" y="0"/>
                    <a:pt x="6" y="0"/>
                  </a:cubicBezTo>
                  <a:cubicBezTo>
                    <a:pt x="2" y="0"/>
                    <a:pt x="0" y="4"/>
                    <a:pt x="2" y="7"/>
                  </a:cubicBezTo>
                  <a:cubicBezTo>
                    <a:pt x="103" y="166"/>
                    <a:pt x="103" y="166"/>
                    <a:pt x="103" y="166"/>
                  </a:cubicBezTo>
                  <a:cubicBezTo>
                    <a:pt x="4" y="325"/>
                    <a:pt x="4" y="325"/>
                    <a:pt x="4" y="325"/>
                  </a:cubicBezTo>
                  <a:cubicBezTo>
                    <a:pt x="2" y="328"/>
                    <a:pt x="4" y="333"/>
                    <a:pt x="8" y="333"/>
                  </a:cubicBezTo>
                  <a:cubicBezTo>
                    <a:pt x="52" y="333"/>
                    <a:pt x="52" y="333"/>
                    <a:pt x="52" y="333"/>
                  </a:cubicBezTo>
                  <a:cubicBezTo>
                    <a:pt x="53" y="333"/>
                    <a:pt x="55" y="332"/>
                    <a:pt x="56" y="330"/>
                  </a:cubicBezTo>
                  <a:cubicBezTo>
                    <a:pt x="132" y="210"/>
                    <a:pt x="132" y="210"/>
                    <a:pt x="132" y="210"/>
                  </a:cubicBezTo>
                  <a:cubicBezTo>
                    <a:pt x="208" y="330"/>
                    <a:pt x="208" y="330"/>
                    <a:pt x="208" y="330"/>
                  </a:cubicBezTo>
                  <a:cubicBezTo>
                    <a:pt x="209" y="332"/>
                    <a:pt x="211" y="333"/>
                    <a:pt x="213" y="333"/>
                  </a:cubicBezTo>
                  <a:cubicBezTo>
                    <a:pt x="257" y="333"/>
                    <a:pt x="257" y="333"/>
                    <a:pt x="257" y="333"/>
                  </a:cubicBezTo>
                  <a:cubicBezTo>
                    <a:pt x="261" y="333"/>
                    <a:pt x="263" y="328"/>
                    <a:pt x="261" y="3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0" name="Freeform 9">
              <a:extLst>
                <a:ext uri="{FF2B5EF4-FFF2-40B4-BE49-F238E27FC236}">
                  <a16:creationId xmlns:a16="http://schemas.microsoft.com/office/drawing/2014/main" id="{6B5F18E1-6875-7D43-9FD4-7D7583BF3945}"/>
                </a:ext>
              </a:extLst>
            </p:cNvPr>
            <p:cNvSpPr>
              <a:spLocks/>
            </p:cNvSpPr>
            <p:nvPr/>
          </p:nvSpPr>
          <p:spPr bwMode="auto">
            <a:xfrm>
              <a:off x="639763" y="3409950"/>
              <a:ext cx="2078038" cy="3270250"/>
            </a:xfrm>
            <a:custGeom>
              <a:avLst/>
              <a:gdLst>
                <a:gd name="T0" fmla="*/ 172 w 218"/>
                <a:gd name="T1" fmla="*/ 5 h 343"/>
                <a:gd name="T2" fmla="*/ 148 w 218"/>
                <a:gd name="T3" fmla="*/ 0 h 343"/>
                <a:gd name="T4" fmla="*/ 49 w 218"/>
                <a:gd name="T5" fmla="*/ 44 h 343"/>
                <a:gd name="T6" fmla="*/ 45 w 218"/>
                <a:gd name="T7" fmla="*/ 15 h 343"/>
                <a:gd name="T8" fmla="*/ 39 w 218"/>
                <a:gd name="T9" fmla="*/ 10 h 343"/>
                <a:gd name="T10" fmla="*/ 6 w 218"/>
                <a:gd name="T11" fmla="*/ 10 h 343"/>
                <a:gd name="T12" fmla="*/ 0 w 218"/>
                <a:gd name="T13" fmla="*/ 15 h 343"/>
                <a:gd name="T14" fmla="*/ 0 w 218"/>
                <a:gd name="T15" fmla="*/ 337 h 343"/>
                <a:gd name="T16" fmla="*/ 6 w 218"/>
                <a:gd name="T17" fmla="*/ 343 h 343"/>
                <a:gd name="T18" fmla="*/ 44 w 218"/>
                <a:gd name="T19" fmla="*/ 343 h 343"/>
                <a:gd name="T20" fmla="*/ 50 w 218"/>
                <a:gd name="T21" fmla="*/ 337 h 343"/>
                <a:gd name="T22" fmla="*/ 50 w 218"/>
                <a:gd name="T23" fmla="*/ 94 h 343"/>
                <a:gd name="T24" fmla="*/ 52 w 218"/>
                <a:gd name="T25" fmla="*/ 91 h 343"/>
                <a:gd name="T26" fmla="*/ 142 w 218"/>
                <a:gd name="T27" fmla="*/ 48 h 343"/>
                <a:gd name="T28" fmla="*/ 152 w 218"/>
                <a:gd name="T29" fmla="*/ 50 h 343"/>
                <a:gd name="T30" fmla="*/ 169 w 218"/>
                <a:gd name="T31" fmla="*/ 107 h 343"/>
                <a:gd name="T32" fmla="*/ 169 w 218"/>
                <a:gd name="T33" fmla="*/ 337 h 343"/>
                <a:gd name="T34" fmla="*/ 175 w 218"/>
                <a:gd name="T35" fmla="*/ 343 h 343"/>
                <a:gd name="T36" fmla="*/ 213 w 218"/>
                <a:gd name="T37" fmla="*/ 343 h 343"/>
                <a:gd name="T38" fmla="*/ 218 w 218"/>
                <a:gd name="T39" fmla="*/ 337 h 343"/>
                <a:gd name="T40" fmla="*/ 218 w 218"/>
                <a:gd name="T41" fmla="*/ 107 h 343"/>
                <a:gd name="T42" fmla="*/ 172 w 218"/>
                <a:gd name="T43" fmla="*/ 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3">
                  <a:moveTo>
                    <a:pt x="172" y="5"/>
                  </a:moveTo>
                  <a:cubicBezTo>
                    <a:pt x="165" y="2"/>
                    <a:pt x="157" y="0"/>
                    <a:pt x="148" y="0"/>
                  </a:cubicBezTo>
                  <a:cubicBezTo>
                    <a:pt x="116" y="0"/>
                    <a:pt x="80" y="22"/>
                    <a:pt x="49" y="44"/>
                  </a:cubicBezTo>
                  <a:cubicBezTo>
                    <a:pt x="45" y="15"/>
                    <a:pt x="45" y="15"/>
                    <a:pt x="45" y="15"/>
                  </a:cubicBezTo>
                  <a:cubicBezTo>
                    <a:pt x="45" y="12"/>
                    <a:pt x="42" y="10"/>
                    <a:pt x="39" y="10"/>
                  </a:cubicBezTo>
                  <a:cubicBezTo>
                    <a:pt x="6" y="10"/>
                    <a:pt x="6" y="10"/>
                    <a:pt x="6" y="10"/>
                  </a:cubicBezTo>
                  <a:cubicBezTo>
                    <a:pt x="3" y="10"/>
                    <a:pt x="0" y="12"/>
                    <a:pt x="0" y="15"/>
                  </a:cubicBezTo>
                  <a:cubicBezTo>
                    <a:pt x="0" y="337"/>
                    <a:pt x="0" y="337"/>
                    <a:pt x="0" y="337"/>
                  </a:cubicBezTo>
                  <a:cubicBezTo>
                    <a:pt x="0" y="340"/>
                    <a:pt x="3" y="343"/>
                    <a:pt x="6" y="343"/>
                  </a:cubicBezTo>
                  <a:cubicBezTo>
                    <a:pt x="44" y="343"/>
                    <a:pt x="44" y="343"/>
                    <a:pt x="44" y="343"/>
                  </a:cubicBezTo>
                  <a:cubicBezTo>
                    <a:pt x="47" y="343"/>
                    <a:pt x="50" y="340"/>
                    <a:pt x="50" y="337"/>
                  </a:cubicBezTo>
                  <a:cubicBezTo>
                    <a:pt x="50" y="94"/>
                    <a:pt x="50" y="94"/>
                    <a:pt x="50" y="94"/>
                  </a:cubicBezTo>
                  <a:cubicBezTo>
                    <a:pt x="52" y="91"/>
                    <a:pt x="52" y="91"/>
                    <a:pt x="52" y="91"/>
                  </a:cubicBezTo>
                  <a:cubicBezTo>
                    <a:pt x="79" y="70"/>
                    <a:pt x="117" y="48"/>
                    <a:pt x="142" y="48"/>
                  </a:cubicBezTo>
                  <a:cubicBezTo>
                    <a:pt x="146" y="48"/>
                    <a:pt x="149" y="49"/>
                    <a:pt x="152" y="50"/>
                  </a:cubicBezTo>
                  <a:cubicBezTo>
                    <a:pt x="163" y="55"/>
                    <a:pt x="169" y="76"/>
                    <a:pt x="169" y="107"/>
                  </a:cubicBezTo>
                  <a:cubicBezTo>
                    <a:pt x="169" y="337"/>
                    <a:pt x="169" y="337"/>
                    <a:pt x="169" y="337"/>
                  </a:cubicBezTo>
                  <a:cubicBezTo>
                    <a:pt x="169" y="340"/>
                    <a:pt x="172" y="343"/>
                    <a:pt x="175" y="343"/>
                  </a:cubicBezTo>
                  <a:cubicBezTo>
                    <a:pt x="213" y="343"/>
                    <a:pt x="213" y="343"/>
                    <a:pt x="213" y="343"/>
                  </a:cubicBezTo>
                  <a:cubicBezTo>
                    <a:pt x="216" y="343"/>
                    <a:pt x="218" y="340"/>
                    <a:pt x="218" y="337"/>
                  </a:cubicBezTo>
                  <a:cubicBezTo>
                    <a:pt x="218" y="107"/>
                    <a:pt x="218" y="107"/>
                    <a:pt x="218" y="107"/>
                  </a:cubicBezTo>
                  <a:cubicBezTo>
                    <a:pt x="218" y="53"/>
                    <a:pt x="203" y="19"/>
                    <a:pt x="172"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1" name="Freeform 10">
              <a:extLst>
                <a:ext uri="{FF2B5EF4-FFF2-40B4-BE49-F238E27FC236}">
                  <a16:creationId xmlns:a16="http://schemas.microsoft.com/office/drawing/2014/main" id="{E10B1FAB-FB35-E541-BE86-0A908801884B}"/>
                </a:ext>
              </a:extLst>
            </p:cNvPr>
            <p:cNvSpPr>
              <a:spLocks/>
            </p:cNvSpPr>
            <p:nvPr/>
          </p:nvSpPr>
          <p:spPr bwMode="auto">
            <a:xfrm>
              <a:off x="3413126" y="3505200"/>
              <a:ext cx="2078038" cy="3260725"/>
            </a:xfrm>
            <a:custGeom>
              <a:avLst/>
              <a:gdLst>
                <a:gd name="T0" fmla="*/ 212 w 218"/>
                <a:gd name="T1" fmla="*/ 0 h 342"/>
                <a:gd name="T2" fmla="*/ 174 w 218"/>
                <a:gd name="T3" fmla="*/ 0 h 342"/>
                <a:gd name="T4" fmla="*/ 169 w 218"/>
                <a:gd name="T5" fmla="*/ 5 h 342"/>
                <a:gd name="T6" fmla="*/ 169 w 218"/>
                <a:gd name="T7" fmla="*/ 249 h 342"/>
                <a:gd name="T8" fmla="*/ 166 w 218"/>
                <a:gd name="T9" fmla="*/ 251 h 342"/>
                <a:gd name="T10" fmla="*/ 77 w 218"/>
                <a:gd name="T11" fmla="*/ 294 h 342"/>
                <a:gd name="T12" fmla="*/ 66 w 218"/>
                <a:gd name="T13" fmla="*/ 292 h 342"/>
                <a:gd name="T14" fmla="*/ 49 w 218"/>
                <a:gd name="T15" fmla="*/ 235 h 342"/>
                <a:gd name="T16" fmla="*/ 49 w 218"/>
                <a:gd name="T17" fmla="*/ 5 h 342"/>
                <a:gd name="T18" fmla="*/ 44 w 218"/>
                <a:gd name="T19" fmla="*/ 0 h 342"/>
                <a:gd name="T20" fmla="*/ 6 w 218"/>
                <a:gd name="T21" fmla="*/ 0 h 342"/>
                <a:gd name="T22" fmla="*/ 0 w 218"/>
                <a:gd name="T23" fmla="*/ 5 h 342"/>
                <a:gd name="T24" fmla="*/ 0 w 218"/>
                <a:gd name="T25" fmla="*/ 235 h 342"/>
                <a:gd name="T26" fmla="*/ 46 w 218"/>
                <a:gd name="T27" fmla="*/ 337 h 342"/>
                <a:gd name="T28" fmla="*/ 71 w 218"/>
                <a:gd name="T29" fmla="*/ 342 h 342"/>
                <a:gd name="T30" fmla="*/ 169 w 218"/>
                <a:gd name="T31" fmla="*/ 298 h 342"/>
                <a:gd name="T32" fmla="*/ 173 w 218"/>
                <a:gd name="T33" fmla="*/ 327 h 342"/>
                <a:gd name="T34" fmla="*/ 179 w 218"/>
                <a:gd name="T35" fmla="*/ 333 h 342"/>
                <a:gd name="T36" fmla="*/ 212 w 218"/>
                <a:gd name="T37" fmla="*/ 333 h 342"/>
                <a:gd name="T38" fmla="*/ 218 w 218"/>
                <a:gd name="T39" fmla="*/ 327 h 342"/>
                <a:gd name="T40" fmla="*/ 218 w 218"/>
                <a:gd name="T41" fmla="*/ 5 h 342"/>
                <a:gd name="T42" fmla="*/ 212 w 218"/>
                <a:gd name="T4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2">
                  <a:moveTo>
                    <a:pt x="212" y="0"/>
                  </a:moveTo>
                  <a:cubicBezTo>
                    <a:pt x="174" y="0"/>
                    <a:pt x="174" y="0"/>
                    <a:pt x="174" y="0"/>
                  </a:cubicBezTo>
                  <a:cubicBezTo>
                    <a:pt x="171" y="0"/>
                    <a:pt x="169" y="2"/>
                    <a:pt x="169" y="5"/>
                  </a:cubicBezTo>
                  <a:cubicBezTo>
                    <a:pt x="169" y="249"/>
                    <a:pt x="169" y="249"/>
                    <a:pt x="169" y="249"/>
                  </a:cubicBezTo>
                  <a:cubicBezTo>
                    <a:pt x="166" y="251"/>
                    <a:pt x="166" y="251"/>
                    <a:pt x="166" y="251"/>
                  </a:cubicBezTo>
                  <a:cubicBezTo>
                    <a:pt x="139" y="272"/>
                    <a:pt x="101" y="294"/>
                    <a:pt x="77" y="294"/>
                  </a:cubicBezTo>
                  <a:cubicBezTo>
                    <a:pt x="73" y="294"/>
                    <a:pt x="69" y="293"/>
                    <a:pt x="66" y="292"/>
                  </a:cubicBezTo>
                  <a:cubicBezTo>
                    <a:pt x="56" y="287"/>
                    <a:pt x="49" y="266"/>
                    <a:pt x="49" y="235"/>
                  </a:cubicBezTo>
                  <a:cubicBezTo>
                    <a:pt x="49" y="5"/>
                    <a:pt x="49" y="5"/>
                    <a:pt x="49" y="5"/>
                  </a:cubicBezTo>
                  <a:cubicBezTo>
                    <a:pt x="49" y="2"/>
                    <a:pt x="47" y="0"/>
                    <a:pt x="44" y="0"/>
                  </a:cubicBezTo>
                  <a:cubicBezTo>
                    <a:pt x="6" y="0"/>
                    <a:pt x="6" y="0"/>
                    <a:pt x="6" y="0"/>
                  </a:cubicBezTo>
                  <a:cubicBezTo>
                    <a:pt x="3" y="0"/>
                    <a:pt x="0" y="2"/>
                    <a:pt x="0" y="5"/>
                  </a:cubicBezTo>
                  <a:cubicBezTo>
                    <a:pt x="0" y="235"/>
                    <a:pt x="0" y="235"/>
                    <a:pt x="0" y="235"/>
                  </a:cubicBezTo>
                  <a:cubicBezTo>
                    <a:pt x="0" y="289"/>
                    <a:pt x="16" y="323"/>
                    <a:pt x="46" y="337"/>
                  </a:cubicBezTo>
                  <a:cubicBezTo>
                    <a:pt x="54" y="340"/>
                    <a:pt x="62" y="342"/>
                    <a:pt x="71" y="342"/>
                  </a:cubicBezTo>
                  <a:cubicBezTo>
                    <a:pt x="103" y="342"/>
                    <a:pt x="138" y="320"/>
                    <a:pt x="169" y="298"/>
                  </a:cubicBezTo>
                  <a:cubicBezTo>
                    <a:pt x="173" y="327"/>
                    <a:pt x="173" y="327"/>
                    <a:pt x="173" y="327"/>
                  </a:cubicBezTo>
                  <a:cubicBezTo>
                    <a:pt x="174" y="330"/>
                    <a:pt x="176" y="333"/>
                    <a:pt x="179" y="333"/>
                  </a:cubicBezTo>
                  <a:cubicBezTo>
                    <a:pt x="212" y="333"/>
                    <a:pt x="212" y="333"/>
                    <a:pt x="212" y="333"/>
                  </a:cubicBezTo>
                  <a:cubicBezTo>
                    <a:pt x="215" y="333"/>
                    <a:pt x="218" y="330"/>
                    <a:pt x="218" y="327"/>
                  </a:cubicBezTo>
                  <a:cubicBezTo>
                    <a:pt x="218" y="5"/>
                    <a:pt x="218" y="5"/>
                    <a:pt x="218" y="5"/>
                  </a:cubicBezTo>
                  <a:cubicBezTo>
                    <a:pt x="218" y="2"/>
                    <a:pt x="215" y="0"/>
                    <a:pt x="21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2" name="Freeform 11">
              <a:extLst>
                <a:ext uri="{FF2B5EF4-FFF2-40B4-BE49-F238E27FC236}">
                  <a16:creationId xmlns:a16="http://schemas.microsoft.com/office/drawing/2014/main" id="{87556D57-F455-BE47-B6F0-F65F1AF65F4F}"/>
                </a:ext>
              </a:extLst>
            </p:cNvPr>
            <p:cNvSpPr>
              <a:spLocks/>
            </p:cNvSpPr>
            <p:nvPr/>
          </p:nvSpPr>
          <p:spPr bwMode="auto">
            <a:xfrm>
              <a:off x="6186488" y="3419475"/>
              <a:ext cx="1382713" cy="3260725"/>
            </a:xfrm>
            <a:custGeom>
              <a:avLst/>
              <a:gdLst>
                <a:gd name="T0" fmla="*/ 139 w 145"/>
                <a:gd name="T1" fmla="*/ 0 h 342"/>
                <a:gd name="T2" fmla="*/ 138 w 145"/>
                <a:gd name="T3" fmla="*/ 0 h 342"/>
                <a:gd name="T4" fmla="*/ 49 w 145"/>
                <a:gd name="T5" fmla="*/ 43 h 342"/>
                <a:gd name="T6" fmla="*/ 45 w 145"/>
                <a:gd name="T7" fmla="*/ 14 h 342"/>
                <a:gd name="T8" fmla="*/ 39 w 145"/>
                <a:gd name="T9" fmla="*/ 9 h 342"/>
                <a:gd name="T10" fmla="*/ 6 w 145"/>
                <a:gd name="T11" fmla="*/ 9 h 342"/>
                <a:gd name="T12" fmla="*/ 0 w 145"/>
                <a:gd name="T13" fmla="*/ 14 h 342"/>
                <a:gd name="T14" fmla="*/ 0 w 145"/>
                <a:gd name="T15" fmla="*/ 336 h 342"/>
                <a:gd name="T16" fmla="*/ 6 w 145"/>
                <a:gd name="T17" fmla="*/ 342 h 342"/>
                <a:gd name="T18" fmla="*/ 44 w 145"/>
                <a:gd name="T19" fmla="*/ 342 h 342"/>
                <a:gd name="T20" fmla="*/ 50 w 145"/>
                <a:gd name="T21" fmla="*/ 336 h 342"/>
                <a:gd name="T22" fmla="*/ 50 w 145"/>
                <a:gd name="T23" fmla="*/ 93 h 342"/>
                <a:gd name="T24" fmla="*/ 52 w 145"/>
                <a:gd name="T25" fmla="*/ 90 h 342"/>
                <a:gd name="T26" fmla="*/ 139 w 145"/>
                <a:gd name="T27" fmla="*/ 48 h 342"/>
                <a:gd name="T28" fmla="*/ 145 w 145"/>
                <a:gd name="T29" fmla="*/ 42 h 342"/>
                <a:gd name="T30" fmla="*/ 145 w 145"/>
                <a:gd name="T31" fmla="*/ 6 h 342"/>
                <a:gd name="T32" fmla="*/ 139 w 145"/>
                <a:gd name="T3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342">
                  <a:moveTo>
                    <a:pt x="139" y="0"/>
                  </a:moveTo>
                  <a:cubicBezTo>
                    <a:pt x="138" y="0"/>
                    <a:pt x="138" y="0"/>
                    <a:pt x="138" y="0"/>
                  </a:cubicBezTo>
                  <a:cubicBezTo>
                    <a:pt x="108" y="4"/>
                    <a:pt x="77" y="24"/>
                    <a:pt x="49" y="43"/>
                  </a:cubicBezTo>
                  <a:cubicBezTo>
                    <a:pt x="45" y="14"/>
                    <a:pt x="45" y="14"/>
                    <a:pt x="45" y="14"/>
                  </a:cubicBezTo>
                  <a:cubicBezTo>
                    <a:pt x="45" y="11"/>
                    <a:pt x="42" y="9"/>
                    <a:pt x="39" y="9"/>
                  </a:cubicBezTo>
                  <a:cubicBezTo>
                    <a:pt x="6" y="9"/>
                    <a:pt x="6" y="9"/>
                    <a:pt x="6" y="9"/>
                  </a:cubicBezTo>
                  <a:cubicBezTo>
                    <a:pt x="3" y="9"/>
                    <a:pt x="0" y="11"/>
                    <a:pt x="0" y="14"/>
                  </a:cubicBezTo>
                  <a:cubicBezTo>
                    <a:pt x="0" y="336"/>
                    <a:pt x="0" y="336"/>
                    <a:pt x="0" y="336"/>
                  </a:cubicBezTo>
                  <a:cubicBezTo>
                    <a:pt x="0" y="339"/>
                    <a:pt x="3" y="342"/>
                    <a:pt x="6" y="342"/>
                  </a:cubicBezTo>
                  <a:cubicBezTo>
                    <a:pt x="44" y="342"/>
                    <a:pt x="44" y="342"/>
                    <a:pt x="44" y="342"/>
                  </a:cubicBezTo>
                  <a:cubicBezTo>
                    <a:pt x="47" y="342"/>
                    <a:pt x="50" y="339"/>
                    <a:pt x="50" y="336"/>
                  </a:cubicBezTo>
                  <a:cubicBezTo>
                    <a:pt x="50" y="93"/>
                    <a:pt x="50" y="93"/>
                    <a:pt x="50" y="93"/>
                  </a:cubicBezTo>
                  <a:cubicBezTo>
                    <a:pt x="52" y="90"/>
                    <a:pt x="52" y="90"/>
                    <a:pt x="52" y="90"/>
                  </a:cubicBezTo>
                  <a:cubicBezTo>
                    <a:pt x="78" y="70"/>
                    <a:pt x="115" y="49"/>
                    <a:pt x="139" y="48"/>
                  </a:cubicBezTo>
                  <a:cubicBezTo>
                    <a:pt x="142" y="47"/>
                    <a:pt x="145" y="45"/>
                    <a:pt x="145" y="42"/>
                  </a:cubicBezTo>
                  <a:cubicBezTo>
                    <a:pt x="145" y="6"/>
                    <a:pt x="145" y="6"/>
                    <a:pt x="145" y="6"/>
                  </a:cubicBezTo>
                  <a:cubicBezTo>
                    <a:pt x="145" y="3"/>
                    <a:pt x="142" y="0"/>
                    <a:pt x="1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3" name="Freeform 12">
              <a:extLst>
                <a:ext uri="{FF2B5EF4-FFF2-40B4-BE49-F238E27FC236}">
                  <a16:creationId xmlns:a16="http://schemas.microsoft.com/office/drawing/2014/main" id="{F9404B17-E952-8341-8988-7CBBA192081F}"/>
                </a:ext>
              </a:extLst>
            </p:cNvPr>
            <p:cNvSpPr>
              <a:spLocks/>
            </p:cNvSpPr>
            <p:nvPr/>
          </p:nvSpPr>
          <p:spPr bwMode="auto">
            <a:xfrm>
              <a:off x="8807451" y="1436688"/>
              <a:ext cx="771525" cy="1754188"/>
            </a:xfrm>
            <a:custGeom>
              <a:avLst/>
              <a:gdLst>
                <a:gd name="T0" fmla="*/ 0 w 81"/>
                <a:gd name="T1" fmla="*/ 184 h 184"/>
                <a:gd name="T2" fmla="*/ 1 w 81"/>
                <a:gd name="T3" fmla="*/ 108 h 184"/>
                <a:gd name="T4" fmla="*/ 3 w 81"/>
                <a:gd name="T5" fmla="*/ 99 h 184"/>
                <a:gd name="T6" fmla="*/ 72 w 81"/>
                <a:gd name="T7" fmla="*/ 0 h 184"/>
                <a:gd name="T8" fmla="*/ 73 w 81"/>
                <a:gd name="T9" fmla="*/ 98 h 184"/>
                <a:gd name="T10" fmla="*/ 0 w 81"/>
                <a:gd name="T11" fmla="*/ 184 h 184"/>
              </a:gdLst>
              <a:ahLst/>
              <a:cxnLst>
                <a:cxn ang="0">
                  <a:pos x="T0" y="T1"/>
                </a:cxn>
                <a:cxn ang="0">
                  <a:pos x="T2" y="T3"/>
                </a:cxn>
                <a:cxn ang="0">
                  <a:pos x="T4" y="T5"/>
                </a:cxn>
                <a:cxn ang="0">
                  <a:pos x="T6" y="T7"/>
                </a:cxn>
                <a:cxn ang="0">
                  <a:pos x="T8" y="T9"/>
                </a:cxn>
                <a:cxn ang="0">
                  <a:pos x="T10" y="T11"/>
                </a:cxn>
              </a:cxnLst>
              <a:rect l="0" t="0" r="r" b="b"/>
              <a:pathLst>
                <a:path w="81" h="184">
                  <a:moveTo>
                    <a:pt x="0" y="184"/>
                  </a:moveTo>
                  <a:cubicBezTo>
                    <a:pt x="13" y="148"/>
                    <a:pt x="6" y="119"/>
                    <a:pt x="1" y="108"/>
                  </a:cubicBezTo>
                  <a:cubicBezTo>
                    <a:pt x="0" y="105"/>
                    <a:pt x="1" y="101"/>
                    <a:pt x="3" y="99"/>
                  </a:cubicBezTo>
                  <a:cubicBezTo>
                    <a:pt x="32" y="70"/>
                    <a:pt x="62" y="37"/>
                    <a:pt x="72" y="0"/>
                  </a:cubicBezTo>
                  <a:cubicBezTo>
                    <a:pt x="81" y="25"/>
                    <a:pt x="81" y="64"/>
                    <a:pt x="73" y="98"/>
                  </a:cubicBezTo>
                  <a:cubicBezTo>
                    <a:pt x="62" y="138"/>
                    <a:pt x="34" y="169"/>
                    <a:pt x="0" y="184"/>
                  </a:cubicBezTo>
                  <a:close/>
                </a:path>
              </a:pathLst>
            </a:custGeom>
            <a:solidFill>
              <a:srgbClr val="F6B3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4" name="Freeform 13">
              <a:extLst>
                <a:ext uri="{FF2B5EF4-FFF2-40B4-BE49-F238E27FC236}">
                  <a16:creationId xmlns:a16="http://schemas.microsoft.com/office/drawing/2014/main" id="{C173D09C-47D1-5240-B863-458C302162F9}"/>
                </a:ext>
              </a:extLst>
            </p:cNvPr>
            <p:cNvSpPr>
              <a:spLocks/>
            </p:cNvSpPr>
            <p:nvPr/>
          </p:nvSpPr>
          <p:spPr bwMode="auto">
            <a:xfrm>
              <a:off x="7129463" y="92075"/>
              <a:ext cx="3317875" cy="3117850"/>
            </a:xfrm>
            <a:custGeom>
              <a:avLst/>
              <a:gdLst>
                <a:gd name="T0" fmla="*/ 158 w 348"/>
                <a:gd name="T1" fmla="*/ 0 h 327"/>
                <a:gd name="T2" fmla="*/ 136 w 348"/>
                <a:gd name="T3" fmla="*/ 118 h 327"/>
                <a:gd name="T4" fmla="*/ 106 w 348"/>
                <a:gd name="T5" fmla="*/ 147 h 327"/>
                <a:gd name="T6" fmla="*/ 106 w 348"/>
                <a:gd name="T7" fmla="*/ 147 h 327"/>
                <a:gd name="T8" fmla="*/ 106 w 348"/>
                <a:gd name="T9" fmla="*/ 147 h 327"/>
                <a:gd name="T10" fmla="*/ 106 w 348"/>
                <a:gd name="T11" fmla="*/ 147 h 327"/>
                <a:gd name="T12" fmla="*/ 105 w 348"/>
                <a:gd name="T13" fmla="*/ 84 h 327"/>
                <a:gd name="T14" fmla="*/ 17 w 348"/>
                <a:gd name="T15" fmla="*/ 175 h 327"/>
                <a:gd name="T16" fmla="*/ 87 w 348"/>
                <a:gd name="T17" fmla="*/ 325 h 327"/>
                <a:gd name="T18" fmla="*/ 91 w 348"/>
                <a:gd name="T19" fmla="*/ 327 h 327"/>
                <a:gd name="T20" fmla="*/ 92 w 348"/>
                <a:gd name="T21" fmla="*/ 321 h 327"/>
                <a:gd name="T22" fmla="*/ 158 w 348"/>
                <a:gd name="T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327">
                  <a:moveTo>
                    <a:pt x="158" y="0"/>
                  </a:moveTo>
                  <a:cubicBezTo>
                    <a:pt x="172" y="61"/>
                    <a:pt x="158" y="94"/>
                    <a:pt x="136" y="118"/>
                  </a:cubicBezTo>
                  <a:cubicBezTo>
                    <a:pt x="127" y="129"/>
                    <a:pt x="117" y="138"/>
                    <a:pt x="106" y="147"/>
                  </a:cubicBezTo>
                  <a:cubicBezTo>
                    <a:pt x="106" y="147"/>
                    <a:pt x="106" y="147"/>
                    <a:pt x="106" y="147"/>
                  </a:cubicBezTo>
                  <a:cubicBezTo>
                    <a:pt x="106" y="147"/>
                    <a:pt x="106" y="147"/>
                    <a:pt x="106" y="147"/>
                  </a:cubicBezTo>
                  <a:cubicBezTo>
                    <a:pt x="106" y="147"/>
                    <a:pt x="106" y="147"/>
                    <a:pt x="106" y="147"/>
                  </a:cubicBezTo>
                  <a:cubicBezTo>
                    <a:pt x="106" y="147"/>
                    <a:pt x="85" y="121"/>
                    <a:pt x="105" y="84"/>
                  </a:cubicBezTo>
                  <a:cubicBezTo>
                    <a:pt x="64" y="95"/>
                    <a:pt x="29" y="129"/>
                    <a:pt x="17" y="175"/>
                  </a:cubicBezTo>
                  <a:cubicBezTo>
                    <a:pt x="0" y="239"/>
                    <a:pt x="31" y="303"/>
                    <a:pt x="87" y="325"/>
                  </a:cubicBezTo>
                  <a:cubicBezTo>
                    <a:pt x="88" y="326"/>
                    <a:pt x="91" y="327"/>
                    <a:pt x="91" y="327"/>
                  </a:cubicBezTo>
                  <a:cubicBezTo>
                    <a:pt x="92" y="325"/>
                    <a:pt x="92" y="323"/>
                    <a:pt x="92" y="321"/>
                  </a:cubicBezTo>
                  <a:cubicBezTo>
                    <a:pt x="114" y="228"/>
                    <a:pt x="348" y="148"/>
                    <a:pt x="158" y="0"/>
                  </a:cubicBezTo>
                  <a:close/>
                </a:path>
              </a:pathLst>
            </a:custGeom>
            <a:solidFill>
              <a:srgbClr val="E63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grpSp>
      <p:cxnSp>
        <p:nvCxnSpPr>
          <p:cNvPr id="15" name="Straight Connector 14">
            <a:extLst>
              <a:ext uri="{FF2B5EF4-FFF2-40B4-BE49-F238E27FC236}">
                <a16:creationId xmlns:a16="http://schemas.microsoft.com/office/drawing/2014/main" id="{F6CC398B-CA20-9248-AEF0-10178D29ABFB}"/>
              </a:ext>
            </a:extLst>
          </p:cNvPr>
          <p:cNvCxnSpPr>
            <a:cxnSpLocks/>
          </p:cNvCxnSpPr>
          <p:nvPr userDrawn="1"/>
        </p:nvCxnSpPr>
        <p:spPr>
          <a:xfrm>
            <a:off x="3521836" y="1922930"/>
            <a:ext cx="0" cy="39753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97AD7350-AD7D-DA48-9649-EE73A1545A3B}"/>
              </a:ext>
            </a:extLst>
          </p:cNvPr>
          <p:cNvSpPr>
            <a:spLocks noGrp="1"/>
          </p:cNvSpPr>
          <p:nvPr>
            <p:ph type="body" sz="quarter" idx="10"/>
          </p:nvPr>
        </p:nvSpPr>
        <p:spPr>
          <a:xfrm>
            <a:off x="3841710" y="3910579"/>
            <a:ext cx="3669668" cy="1987651"/>
          </a:xfrm>
        </p:spPr>
        <p:txBody>
          <a:bodyPr>
            <a:normAutofit/>
          </a:bodyPr>
          <a:lstStyle>
            <a:lvl1pPr marL="9525" indent="0">
              <a:buNone/>
              <a:tabLst/>
              <a:defRPr sz="2400" b="0" i="0">
                <a:solidFill>
                  <a:schemeClr val="accent3"/>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9525" indent="0">
              <a:buNone/>
              <a:tabLst/>
              <a:defRPr sz="2400">
                <a:solidFill>
                  <a:schemeClr val="accent3"/>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408103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1DC94B41-7860-FE41-AB19-9CE3EAA7371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DEDEE0F1-6EE2-A34F-A652-7CCC607F0D05}"/>
              </a:ext>
            </a:extLst>
          </p:cNvPr>
          <p:cNvSpPr/>
          <p:nvPr userDrawn="1"/>
        </p:nvSpPr>
        <p:spPr>
          <a:xfrm>
            <a:off x="0" y="0"/>
            <a:ext cx="5777837" cy="68580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1" name="Text Placeholder 2">
            <a:extLst>
              <a:ext uri="{FF2B5EF4-FFF2-40B4-BE49-F238E27FC236}">
                <a16:creationId xmlns:a16="http://schemas.microsoft.com/office/drawing/2014/main" id="{A98FE9FE-60DD-5D44-AF16-40398E4837A8}"/>
              </a:ext>
            </a:extLst>
          </p:cNvPr>
          <p:cNvSpPr>
            <a:spLocks noGrp="1"/>
          </p:cNvSpPr>
          <p:nvPr>
            <p:ph type="body" idx="14"/>
          </p:nvPr>
        </p:nvSpPr>
        <p:spPr>
          <a:xfrm>
            <a:off x="513212" y="3319921"/>
            <a:ext cx="4395347" cy="952920"/>
          </a:xfrm>
        </p:spPr>
        <p:txBody>
          <a:bodyPr>
            <a:normAutofit/>
          </a:bodyPr>
          <a:lstStyle>
            <a:lvl1pPr marL="0" indent="0" algn="ctr">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4" name="Picture 13" descr="Logo&#10;&#10;Description automatically generated">
            <a:extLst>
              <a:ext uri="{FF2B5EF4-FFF2-40B4-BE49-F238E27FC236}">
                <a16:creationId xmlns:a16="http://schemas.microsoft.com/office/drawing/2014/main" id="{D0889955-5D99-114F-BBE0-8F002A36B32C}"/>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
        <p:nvSpPr>
          <p:cNvPr id="2" name="Title 1">
            <a:extLst>
              <a:ext uri="{FF2B5EF4-FFF2-40B4-BE49-F238E27FC236}">
                <a16:creationId xmlns:a16="http://schemas.microsoft.com/office/drawing/2014/main" id="{708349AD-9735-C242-81F0-E50F0B72ADF5}"/>
              </a:ext>
            </a:extLst>
          </p:cNvPr>
          <p:cNvSpPr>
            <a:spLocks noGrp="1"/>
          </p:cNvSpPr>
          <p:nvPr>
            <p:ph type="title"/>
          </p:nvPr>
        </p:nvSpPr>
        <p:spPr>
          <a:xfrm>
            <a:off x="513212" y="1500250"/>
            <a:ext cx="4395347" cy="1302796"/>
          </a:xfrm>
        </p:spPr>
        <p:txBody>
          <a:bodyPr>
            <a:normAutofit/>
          </a:bodyPr>
          <a:lstStyle>
            <a:lvl1pPr algn="ctr">
              <a:defRPr sz="3600">
                <a:solidFill>
                  <a:schemeClr val="bg1"/>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386CF38B-1131-9E4D-BCCD-5BA1662A50A5}"/>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40583436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A3644FA-C3EB-7F49-AE64-850680274660}"/>
              </a:ext>
            </a:extLst>
          </p:cNvPr>
          <p:cNvSpPr>
            <a:spLocks noGrp="1"/>
          </p:cNvSpPr>
          <p:nvPr>
            <p:ph sz="half" idx="14"/>
          </p:nvPr>
        </p:nvSpPr>
        <p:spPr>
          <a:xfrm>
            <a:off x="603664" y="1620983"/>
            <a:ext cx="11187217" cy="4555981"/>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2F853C7-29F8-4742-BB7C-8C9FED23CDFF}"/>
              </a:ext>
            </a:extLst>
          </p:cNvPr>
          <p:cNvSpPr/>
          <p:nvPr userDrawn="1"/>
        </p:nvSpPr>
        <p:spPr>
          <a:xfrm>
            <a:off x="-1" y="1"/>
            <a:ext cx="12192000" cy="121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1" name="Slide Number Placeholder 5">
            <a:extLst>
              <a:ext uri="{FF2B5EF4-FFF2-40B4-BE49-F238E27FC236}">
                <a16:creationId xmlns:a16="http://schemas.microsoft.com/office/drawing/2014/main" id="{80979E8A-4916-B24F-A25D-7E9FB4094610}"/>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Title 1">
            <a:extLst>
              <a:ext uri="{FF2B5EF4-FFF2-40B4-BE49-F238E27FC236}">
                <a16:creationId xmlns:a16="http://schemas.microsoft.com/office/drawing/2014/main" id="{9C045DD3-7443-C842-83E5-6B870E216DE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4158FF02-C6BA-DC3C-D7AD-F78E31CCFF34}"/>
              </a:ext>
            </a:extLst>
          </p:cNvPr>
          <p:cNvSpPr/>
          <p:nvPr userDrawn="1"/>
        </p:nvSpPr>
        <p:spPr>
          <a:xfrm>
            <a:off x="476739" y="6408616"/>
            <a:ext cx="625231" cy="36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7577052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1" y="2"/>
            <a:ext cx="12192000" cy="1825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2107582"/>
            <a:ext cx="10515163" cy="4069383"/>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42265549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E55FCF-7B6F-4B22-3535-C0873005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803760"/>
            <a:ext cx="12192003" cy="5054240"/>
          </a:xfrm>
          <a:prstGeom prst="rect">
            <a:avLst/>
          </a:prstGeom>
        </p:spPr>
      </p:pic>
      <p:sp>
        <p:nvSpPr>
          <p:cNvPr id="7" name="Rectangle 6">
            <a:extLst>
              <a:ext uri="{FF2B5EF4-FFF2-40B4-BE49-F238E27FC236}">
                <a16:creationId xmlns:a16="http://schemas.microsoft.com/office/drawing/2014/main" id="{22F853C7-29F8-4742-BB7C-8C9FED23CDFF}"/>
              </a:ext>
            </a:extLst>
          </p:cNvPr>
          <p:cNvSpPr/>
          <p:nvPr userDrawn="1"/>
        </p:nvSpPr>
        <p:spPr>
          <a:xfrm>
            <a:off x="1" y="2"/>
            <a:ext cx="12192000" cy="1825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5A7EFDE7-5494-8718-0CF0-59F4D589A170}"/>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35287665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1828800"/>
            <a:ext cx="12192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2107582"/>
            <a:ext cx="10515163" cy="406938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6806CF2B-663B-B042-B2A1-C1C91D7B6FCD}"/>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40CA48F9-6585-2143-5184-26950BB82D6C}"/>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34707558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3470705"/>
            <a:ext cx="12192000" cy="33872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1228556"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1228555"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6499852"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9135499"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3864203"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3864203"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6499855"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1956" y="6467709"/>
            <a:ext cx="337313" cy="207731"/>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9134172"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5" name="Slide Number Placeholder 5">
            <a:extLst>
              <a:ext uri="{FF2B5EF4-FFF2-40B4-BE49-F238E27FC236}">
                <a16:creationId xmlns:a16="http://schemas.microsoft.com/office/drawing/2014/main" id="{63356AEF-7C45-704B-91BE-B2DB55479819}"/>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8296165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1" y="0"/>
            <a:ext cx="12192000" cy="38880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4178809"/>
            <a:ext cx="10515163" cy="1998155"/>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0ECCDB4-2819-8D45-B1DF-46B963AD8BFE}"/>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4DEF965C-95D4-8549-AF27-0BB4FC833175}"/>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4BC292B4-C751-644C-A051-24E77A1B6913}"/>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563547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082420" y="786654"/>
            <a:ext cx="4522403" cy="5284695"/>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6402995" y="1358153"/>
            <a:ext cx="3881252" cy="4343400"/>
          </a:xfrm>
          <a:effectLst>
            <a:outerShdw blurRad="127000" dist="25400" dir="10800000" algn="r" rotWithShape="0">
              <a:prstClr val="black">
                <a:alpha val="10000"/>
              </a:prstClr>
            </a:outerShdw>
          </a:effectLst>
        </p:spPr>
        <p:txBody>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332ABED1-C8CE-CF4C-AE42-A0301F65AA6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2225657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521199" y="1124466"/>
            <a:ext cx="4522403"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1" y="352564"/>
            <a:ext cx="4395347"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1" y="1473492"/>
            <a:ext cx="4395347"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800291" y="1359586"/>
            <a:ext cx="4013488"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532848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07511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7586117" y="0"/>
            <a:ext cx="46058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8142703" y="815219"/>
            <a:ext cx="3492715" cy="4913228"/>
          </a:xfrm>
        </p:spPr>
        <p:txBody>
          <a:bodyPr>
            <a:normAutofit/>
          </a:bodyPr>
          <a:lstStyle>
            <a:lvl1pPr marL="0" indent="0">
              <a:buNone/>
              <a:defRPr sz="18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CC24B18F-C8B3-BE41-B14C-F312400CA02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7375397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CD697-17F9-AE44-96B5-D76ED41F89A0}"/>
              </a:ext>
            </a:extLst>
          </p:cNvPr>
          <p:cNvSpPr/>
          <p:nvPr userDrawn="1"/>
        </p:nvSpPr>
        <p:spPr>
          <a:xfrm>
            <a:off x="957328"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4E73D011-C948-D042-81A1-1BCFD05E5014}"/>
              </a:ext>
            </a:extLst>
          </p:cNvPr>
          <p:cNvSpPr/>
          <p:nvPr userDrawn="1"/>
        </p:nvSpPr>
        <p:spPr>
          <a:xfrm>
            <a:off x="4500999"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AFD25664-A045-6449-92E0-1B7C1F928B17}"/>
              </a:ext>
            </a:extLst>
          </p:cNvPr>
          <p:cNvSpPr/>
          <p:nvPr userDrawn="1"/>
        </p:nvSpPr>
        <p:spPr>
          <a:xfrm>
            <a:off x="8044671"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94C570F2-F642-5147-B607-FA0EAA04AEB4}"/>
              </a:ext>
            </a:extLst>
          </p:cNvPr>
          <p:cNvSpPr>
            <a:spLocks noGrp="1"/>
          </p:cNvSpPr>
          <p:nvPr>
            <p:ph type="title"/>
          </p:nvPr>
        </p:nvSpPr>
        <p:spPr>
          <a:xfrm>
            <a:off x="603660" y="223024"/>
            <a:ext cx="10984675" cy="866216"/>
          </a:xfrm>
          <a:prstGeom prst="rect">
            <a:avLst/>
          </a:prstGeom>
        </p:spPr>
        <p:txBody>
          <a:bodyPr>
            <a:noAutofit/>
          </a:bodyPr>
          <a:lstStyle>
            <a:lvl1pPr algn="ct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66CB8AD7-79AE-0B45-A07B-4C6C303351B1}"/>
              </a:ext>
            </a:extLst>
          </p:cNvPr>
          <p:cNvSpPr>
            <a:spLocks noGrp="1"/>
          </p:cNvSpPr>
          <p:nvPr>
            <p:ph type="body" idx="13"/>
          </p:nvPr>
        </p:nvSpPr>
        <p:spPr>
          <a:xfrm>
            <a:off x="603660" y="1089242"/>
            <a:ext cx="10984675" cy="736385"/>
          </a:xfrm>
        </p:spPr>
        <p:txBody>
          <a:bodyPr>
            <a:noAutofit/>
          </a:bodyPr>
          <a:lstStyle>
            <a:lvl1pPr marL="0" indent="0" algn="ctr">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E3FA5502-2AF1-BE48-936E-BA40DA251C2E}"/>
              </a:ext>
            </a:extLst>
          </p:cNvPr>
          <p:cNvSpPr>
            <a:spLocks noGrp="1"/>
          </p:cNvSpPr>
          <p:nvPr>
            <p:ph type="body" idx="15"/>
          </p:nvPr>
        </p:nvSpPr>
        <p:spPr>
          <a:xfrm>
            <a:off x="1143926"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CDA202EC-8106-3B46-AAE8-1D39282B35C2}"/>
              </a:ext>
            </a:extLst>
          </p:cNvPr>
          <p:cNvSpPr>
            <a:spLocks noGrp="1"/>
          </p:cNvSpPr>
          <p:nvPr>
            <p:ph type="body" idx="16"/>
          </p:nvPr>
        </p:nvSpPr>
        <p:spPr>
          <a:xfrm>
            <a:off x="4687598"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336E6C81-F92A-AE47-91FB-A0EB5D68AFF2}"/>
              </a:ext>
            </a:extLst>
          </p:cNvPr>
          <p:cNvSpPr>
            <a:spLocks noGrp="1"/>
          </p:cNvSpPr>
          <p:nvPr>
            <p:ph type="body" idx="17"/>
          </p:nvPr>
        </p:nvSpPr>
        <p:spPr>
          <a:xfrm>
            <a:off x="8273058"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8AC04EC2-C201-1A46-9C00-2682B661863E}"/>
              </a:ext>
            </a:extLst>
          </p:cNvPr>
          <p:cNvSpPr/>
          <p:nvPr userDrawn="1"/>
        </p:nvSpPr>
        <p:spPr>
          <a:xfrm>
            <a:off x="957328" y="1832307"/>
            <a:ext cx="3190003" cy="8595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Rectangle 21">
            <a:extLst>
              <a:ext uri="{FF2B5EF4-FFF2-40B4-BE49-F238E27FC236}">
                <a16:creationId xmlns:a16="http://schemas.microsoft.com/office/drawing/2014/main" id="{604BB87D-A2D7-1745-9419-FBB82357B3A6}"/>
              </a:ext>
            </a:extLst>
          </p:cNvPr>
          <p:cNvSpPr/>
          <p:nvPr userDrawn="1"/>
        </p:nvSpPr>
        <p:spPr>
          <a:xfrm>
            <a:off x="4500997" y="1832307"/>
            <a:ext cx="3190003" cy="859536"/>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C54BF24C-0520-1940-9512-1663F9F2F0EF}"/>
              </a:ext>
            </a:extLst>
          </p:cNvPr>
          <p:cNvSpPr/>
          <p:nvPr userDrawn="1"/>
        </p:nvSpPr>
        <p:spPr>
          <a:xfrm>
            <a:off x="8044667" y="1832307"/>
            <a:ext cx="3190003" cy="859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lide Number Placeholder 5">
            <a:extLst>
              <a:ext uri="{FF2B5EF4-FFF2-40B4-BE49-F238E27FC236}">
                <a16:creationId xmlns:a16="http://schemas.microsoft.com/office/drawing/2014/main" id="{EA742567-10E8-A347-86A2-0A0B6AE20177}"/>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6527271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006" y="6467709"/>
            <a:ext cx="337313" cy="207731"/>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603663" y="359551"/>
            <a:ext cx="10515163" cy="729691"/>
          </a:xfrm>
          <a:prstGeom prst="rect">
            <a:avLst/>
          </a:prstGeo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603663" y="1096218"/>
            <a:ext cx="10515163" cy="581535"/>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E7CFC2CC-4ABF-7D42-838B-05528239C5C1}"/>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4" name="Content Placeholder 3">
            <a:extLst>
              <a:ext uri="{FF2B5EF4-FFF2-40B4-BE49-F238E27FC236}">
                <a16:creationId xmlns:a16="http://schemas.microsoft.com/office/drawing/2014/main" id="{6421F2BA-D52D-ED47-BB85-50E9A3A7BE8F}"/>
              </a:ext>
            </a:extLst>
          </p:cNvPr>
          <p:cNvSpPr>
            <a:spLocks noGrp="1"/>
          </p:cNvSpPr>
          <p:nvPr>
            <p:ph sz="quarter" idx="14"/>
          </p:nvPr>
        </p:nvSpPr>
        <p:spPr>
          <a:xfrm>
            <a:off x="603408" y="1958975"/>
            <a:ext cx="10515163" cy="4217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4095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3DBC85CB-1C47-F648-8EF5-D8CC02E16351}"/>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28A0092B-C50C-407E-A947-70E740481C1C}">
                <a14:useLocalDpi xmlns:a14="http://schemas.microsoft.com/office/drawing/2010/main"/>
              </a:ext>
            </a:extLst>
          </a:blip>
          <a:srcRect t="46781" b="15709"/>
          <a:stretch/>
        </p:blipFill>
        <p:spPr>
          <a:xfrm>
            <a:off x="-1" y="0"/>
            <a:ext cx="12192000" cy="6858000"/>
          </a:xfrm>
          <a:prstGeom prst="rect">
            <a:avLst/>
          </a:prstGeom>
        </p:spPr>
      </p:pic>
      <p:sp>
        <p:nvSpPr>
          <p:cNvPr id="9" name="Rectangle 8">
            <a:extLst>
              <a:ext uri="{FF2B5EF4-FFF2-40B4-BE49-F238E27FC236}">
                <a16:creationId xmlns:a16="http://schemas.microsoft.com/office/drawing/2014/main" id="{36CACEE7-5286-6745-9F1E-367A145C2A83}"/>
              </a:ext>
            </a:extLst>
          </p:cNvPr>
          <p:cNvSpPr/>
          <p:nvPr userDrawn="1"/>
        </p:nvSpPr>
        <p:spPr>
          <a:xfrm>
            <a:off x="1" y="0"/>
            <a:ext cx="12192000" cy="6858000"/>
          </a:xfrm>
          <a:prstGeom prst="rect">
            <a:avLst/>
          </a:prstGeom>
          <a:solidFill>
            <a:schemeClr val="accent5">
              <a:alpha val="749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2" name="Title 1">
            <a:extLst>
              <a:ext uri="{FF2B5EF4-FFF2-40B4-BE49-F238E27FC236}">
                <a16:creationId xmlns:a16="http://schemas.microsoft.com/office/drawing/2014/main" id="{2DB4CD36-ABE3-E548-8352-06426C33C7F2}"/>
              </a:ext>
            </a:extLst>
          </p:cNvPr>
          <p:cNvSpPr>
            <a:spLocks noGrp="1"/>
          </p:cNvSpPr>
          <p:nvPr>
            <p:ph type="ctrTitle"/>
          </p:nvPr>
        </p:nvSpPr>
        <p:spPr>
          <a:xfrm>
            <a:off x="3869878" y="985521"/>
            <a:ext cx="6797727" cy="1899920"/>
          </a:xfrm>
          <a:prstGeom prst="rect">
            <a:avLst/>
          </a:prstGeom>
        </p:spPr>
        <p:txBody>
          <a:bodyPr anchor="b"/>
          <a:lstStyle>
            <a:lvl1pPr algn="l">
              <a:defRPr sz="6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C851DFED-9CE4-2D42-8CB0-ABBE082DC9A7}"/>
              </a:ext>
            </a:extLst>
          </p:cNvPr>
          <p:cNvSpPr>
            <a:spLocks noGrp="1"/>
          </p:cNvSpPr>
          <p:nvPr>
            <p:ph type="subTitle" idx="1"/>
          </p:nvPr>
        </p:nvSpPr>
        <p:spPr>
          <a:xfrm>
            <a:off x="3841710" y="2885443"/>
            <a:ext cx="6825895" cy="690879"/>
          </a:xfrm>
        </p:spPr>
        <p:txBody>
          <a:bodyPr>
            <a:normAutofit/>
          </a:bodyPr>
          <a:lstStyle>
            <a:lvl1pPr marL="0" indent="0" algn="l">
              <a:buNone/>
              <a:defRPr sz="3600" b="0" i="1">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grpSp>
        <p:nvGrpSpPr>
          <p:cNvPr id="6" name="Group 5">
            <a:extLst>
              <a:ext uri="{FF2B5EF4-FFF2-40B4-BE49-F238E27FC236}">
                <a16:creationId xmlns:a16="http://schemas.microsoft.com/office/drawing/2014/main" id="{E98D1636-8D60-7048-8C5A-74224E4CAB24}"/>
              </a:ext>
            </a:extLst>
          </p:cNvPr>
          <p:cNvGrpSpPr/>
          <p:nvPr userDrawn="1"/>
        </p:nvGrpSpPr>
        <p:grpSpPr>
          <a:xfrm>
            <a:off x="1282339" y="1922877"/>
            <a:ext cx="1829268" cy="1117484"/>
            <a:chOff x="639763" y="92075"/>
            <a:chExt cx="10922001" cy="6673850"/>
          </a:xfrm>
        </p:grpSpPr>
        <p:sp>
          <p:nvSpPr>
            <p:cNvPr id="7" name="Freeform 6">
              <a:extLst>
                <a:ext uri="{FF2B5EF4-FFF2-40B4-BE49-F238E27FC236}">
                  <a16:creationId xmlns:a16="http://schemas.microsoft.com/office/drawing/2014/main" id="{247D4664-0A64-664C-A5A9-3BCD6C378BBA}"/>
                </a:ext>
              </a:extLst>
            </p:cNvPr>
            <p:cNvSpPr>
              <a:spLocks/>
            </p:cNvSpPr>
            <p:nvPr/>
          </p:nvSpPr>
          <p:spPr bwMode="auto">
            <a:xfrm>
              <a:off x="8083551" y="3962400"/>
              <a:ext cx="466725" cy="2717800"/>
            </a:xfrm>
            <a:custGeom>
              <a:avLst/>
              <a:gdLst>
                <a:gd name="T0" fmla="*/ 49 w 49"/>
                <a:gd name="T1" fmla="*/ 7 h 285"/>
                <a:gd name="T2" fmla="*/ 41 w 49"/>
                <a:gd name="T3" fmla="*/ 0 h 285"/>
                <a:gd name="T4" fmla="*/ 4 w 49"/>
                <a:gd name="T5" fmla="*/ 12 h 285"/>
                <a:gd name="T6" fmla="*/ 0 w 49"/>
                <a:gd name="T7" fmla="*/ 18 h 285"/>
                <a:gd name="T8" fmla="*/ 0 w 49"/>
                <a:gd name="T9" fmla="*/ 279 h 285"/>
                <a:gd name="T10" fmla="*/ 5 w 49"/>
                <a:gd name="T11" fmla="*/ 285 h 285"/>
                <a:gd name="T12" fmla="*/ 42 w 49"/>
                <a:gd name="T13" fmla="*/ 285 h 285"/>
                <a:gd name="T14" fmla="*/ 49 w 49"/>
                <a:gd name="T15" fmla="*/ 278 h 285"/>
                <a:gd name="T16" fmla="*/ 49 w 49"/>
                <a:gd name="T17" fmla="*/ 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85">
                  <a:moveTo>
                    <a:pt x="49" y="7"/>
                  </a:moveTo>
                  <a:cubicBezTo>
                    <a:pt x="49" y="3"/>
                    <a:pt x="45" y="0"/>
                    <a:pt x="41" y="0"/>
                  </a:cubicBezTo>
                  <a:cubicBezTo>
                    <a:pt x="4" y="12"/>
                    <a:pt x="4" y="12"/>
                    <a:pt x="4" y="12"/>
                  </a:cubicBezTo>
                  <a:cubicBezTo>
                    <a:pt x="2" y="13"/>
                    <a:pt x="0" y="16"/>
                    <a:pt x="0" y="18"/>
                  </a:cubicBezTo>
                  <a:cubicBezTo>
                    <a:pt x="0" y="279"/>
                    <a:pt x="0" y="279"/>
                    <a:pt x="0" y="279"/>
                  </a:cubicBezTo>
                  <a:cubicBezTo>
                    <a:pt x="0" y="282"/>
                    <a:pt x="2" y="285"/>
                    <a:pt x="5" y="285"/>
                  </a:cubicBezTo>
                  <a:cubicBezTo>
                    <a:pt x="42" y="285"/>
                    <a:pt x="42" y="285"/>
                    <a:pt x="42" y="285"/>
                  </a:cubicBezTo>
                  <a:cubicBezTo>
                    <a:pt x="46" y="285"/>
                    <a:pt x="49" y="282"/>
                    <a:pt x="49" y="278"/>
                  </a:cubicBezTo>
                  <a:lnTo>
                    <a:pt x="4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8" name="Freeform 7">
              <a:extLst>
                <a:ext uri="{FF2B5EF4-FFF2-40B4-BE49-F238E27FC236}">
                  <a16:creationId xmlns:a16="http://schemas.microsoft.com/office/drawing/2014/main" id="{CF42A083-C441-0D47-85BB-C81B5D0F3E56}"/>
                </a:ext>
              </a:extLst>
            </p:cNvPr>
            <p:cNvSpPr>
              <a:spLocks/>
            </p:cNvSpPr>
            <p:nvPr/>
          </p:nvSpPr>
          <p:spPr bwMode="auto">
            <a:xfrm>
              <a:off x="9055101" y="3505200"/>
              <a:ext cx="2506663" cy="3175000"/>
            </a:xfrm>
            <a:custGeom>
              <a:avLst/>
              <a:gdLst>
                <a:gd name="T0" fmla="*/ 261 w 263"/>
                <a:gd name="T1" fmla="*/ 325 h 333"/>
                <a:gd name="T2" fmla="*/ 159 w 263"/>
                <a:gd name="T3" fmla="*/ 166 h 333"/>
                <a:gd name="T4" fmla="*/ 259 w 263"/>
                <a:gd name="T5" fmla="*/ 7 h 333"/>
                <a:gd name="T6" fmla="*/ 255 w 263"/>
                <a:gd name="T7" fmla="*/ 0 h 333"/>
                <a:gd name="T8" fmla="*/ 212 w 263"/>
                <a:gd name="T9" fmla="*/ 0 h 333"/>
                <a:gd name="T10" fmla="*/ 207 w 263"/>
                <a:gd name="T11" fmla="*/ 2 h 333"/>
                <a:gd name="T12" fmla="*/ 131 w 263"/>
                <a:gd name="T13" fmla="*/ 122 h 333"/>
                <a:gd name="T14" fmla="*/ 54 w 263"/>
                <a:gd name="T15" fmla="*/ 2 h 333"/>
                <a:gd name="T16" fmla="*/ 50 w 263"/>
                <a:gd name="T17" fmla="*/ 0 h 333"/>
                <a:gd name="T18" fmla="*/ 6 w 263"/>
                <a:gd name="T19" fmla="*/ 0 h 333"/>
                <a:gd name="T20" fmla="*/ 2 w 263"/>
                <a:gd name="T21" fmla="*/ 7 h 333"/>
                <a:gd name="T22" fmla="*/ 103 w 263"/>
                <a:gd name="T23" fmla="*/ 166 h 333"/>
                <a:gd name="T24" fmla="*/ 4 w 263"/>
                <a:gd name="T25" fmla="*/ 325 h 333"/>
                <a:gd name="T26" fmla="*/ 8 w 263"/>
                <a:gd name="T27" fmla="*/ 333 h 333"/>
                <a:gd name="T28" fmla="*/ 52 w 263"/>
                <a:gd name="T29" fmla="*/ 333 h 333"/>
                <a:gd name="T30" fmla="*/ 56 w 263"/>
                <a:gd name="T31" fmla="*/ 330 h 333"/>
                <a:gd name="T32" fmla="*/ 132 w 263"/>
                <a:gd name="T33" fmla="*/ 210 h 333"/>
                <a:gd name="T34" fmla="*/ 208 w 263"/>
                <a:gd name="T35" fmla="*/ 330 h 333"/>
                <a:gd name="T36" fmla="*/ 213 w 263"/>
                <a:gd name="T37" fmla="*/ 333 h 333"/>
                <a:gd name="T38" fmla="*/ 257 w 263"/>
                <a:gd name="T39" fmla="*/ 333 h 333"/>
                <a:gd name="T40" fmla="*/ 261 w 263"/>
                <a:gd name="T41" fmla="*/ 32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3" h="333">
                  <a:moveTo>
                    <a:pt x="261" y="325"/>
                  </a:moveTo>
                  <a:cubicBezTo>
                    <a:pt x="159" y="166"/>
                    <a:pt x="159" y="166"/>
                    <a:pt x="159" y="166"/>
                  </a:cubicBezTo>
                  <a:cubicBezTo>
                    <a:pt x="259" y="7"/>
                    <a:pt x="259" y="7"/>
                    <a:pt x="259" y="7"/>
                  </a:cubicBezTo>
                  <a:cubicBezTo>
                    <a:pt x="262" y="4"/>
                    <a:pt x="259" y="0"/>
                    <a:pt x="255" y="0"/>
                  </a:cubicBezTo>
                  <a:cubicBezTo>
                    <a:pt x="212" y="0"/>
                    <a:pt x="212" y="0"/>
                    <a:pt x="212" y="0"/>
                  </a:cubicBezTo>
                  <a:cubicBezTo>
                    <a:pt x="210" y="0"/>
                    <a:pt x="208" y="1"/>
                    <a:pt x="207" y="2"/>
                  </a:cubicBezTo>
                  <a:cubicBezTo>
                    <a:pt x="131" y="122"/>
                    <a:pt x="131" y="122"/>
                    <a:pt x="131" y="122"/>
                  </a:cubicBezTo>
                  <a:cubicBezTo>
                    <a:pt x="54" y="2"/>
                    <a:pt x="54" y="2"/>
                    <a:pt x="54" y="2"/>
                  </a:cubicBezTo>
                  <a:cubicBezTo>
                    <a:pt x="53" y="0"/>
                    <a:pt x="52" y="0"/>
                    <a:pt x="50" y="0"/>
                  </a:cubicBezTo>
                  <a:cubicBezTo>
                    <a:pt x="6" y="0"/>
                    <a:pt x="6" y="0"/>
                    <a:pt x="6" y="0"/>
                  </a:cubicBezTo>
                  <a:cubicBezTo>
                    <a:pt x="2" y="0"/>
                    <a:pt x="0" y="4"/>
                    <a:pt x="2" y="7"/>
                  </a:cubicBezTo>
                  <a:cubicBezTo>
                    <a:pt x="103" y="166"/>
                    <a:pt x="103" y="166"/>
                    <a:pt x="103" y="166"/>
                  </a:cubicBezTo>
                  <a:cubicBezTo>
                    <a:pt x="4" y="325"/>
                    <a:pt x="4" y="325"/>
                    <a:pt x="4" y="325"/>
                  </a:cubicBezTo>
                  <a:cubicBezTo>
                    <a:pt x="2" y="328"/>
                    <a:pt x="4" y="333"/>
                    <a:pt x="8" y="333"/>
                  </a:cubicBezTo>
                  <a:cubicBezTo>
                    <a:pt x="52" y="333"/>
                    <a:pt x="52" y="333"/>
                    <a:pt x="52" y="333"/>
                  </a:cubicBezTo>
                  <a:cubicBezTo>
                    <a:pt x="53" y="333"/>
                    <a:pt x="55" y="332"/>
                    <a:pt x="56" y="330"/>
                  </a:cubicBezTo>
                  <a:cubicBezTo>
                    <a:pt x="132" y="210"/>
                    <a:pt x="132" y="210"/>
                    <a:pt x="132" y="210"/>
                  </a:cubicBezTo>
                  <a:cubicBezTo>
                    <a:pt x="208" y="330"/>
                    <a:pt x="208" y="330"/>
                    <a:pt x="208" y="330"/>
                  </a:cubicBezTo>
                  <a:cubicBezTo>
                    <a:pt x="209" y="332"/>
                    <a:pt x="211" y="333"/>
                    <a:pt x="213" y="333"/>
                  </a:cubicBezTo>
                  <a:cubicBezTo>
                    <a:pt x="257" y="333"/>
                    <a:pt x="257" y="333"/>
                    <a:pt x="257" y="333"/>
                  </a:cubicBezTo>
                  <a:cubicBezTo>
                    <a:pt x="261" y="333"/>
                    <a:pt x="263" y="328"/>
                    <a:pt x="261" y="3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0" name="Freeform 9">
              <a:extLst>
                <a:ext uri="{FF2B5EF4-FFF2-40B4-BE49-F238E27FC236}">
                  <a16:creationId xmlns:a16="http://schemas.microsoft.com/office/drawing/2014/main" id="{6B5F18E1-6875-7D43-9FD4-7D7583BF3945}"/>
                </a:ext>
              </a:extLst>
            </p:cNvPr>
            <p:cNvSpPr>
              <a:spLocks/>
            </p:cNvSpPr>
            <p:nvPr/>
          </p:nvSpPr>
          <p:spPr bwMode="auto">
            <a:xfrm>
              <a:off x="639763" y="3409950"/>
              <a:ext cx="2078038" cy="3270250"/>
            </a:xfrm>
            <a:custGeom>
              <a:avLst/>
              <a:gdLst>
                <a:gd name="T0" fmla="*/ 172 w 218"/>
                <a:gd name="T1" fmla="*/ 5 h 343"/>
                <a:gd name="T2" fmla="*/ 148 w 218"/>
                <a:gd name="T3" fmla="*/ 0 h 343"/>
                <a:gd name="T4" fmla="*/ 49 w 218"/>
                <a:gd name="T5" fmla="*/ 44 h 343"/>
                <a:gd name="T6" fmla="*/ 45 w 218"/>
                <a:gd name="T7" fmla="*/ 15 h 343"/>
                <a:gd name="T8" fmla="*/ 39 w 218"/>
                <a:gd name="T9" fmla="*/ 10 h 343"/>
                <a:gd name="T10" fmla="*/ 6 w 218"/>
                <a:gd name="T11" fmla="*/ 10 h 343"/>
                <a:gd name="T12" fmla="*/ 0 w 218"/>
                <a:gd name="T13" fmla="*/ 15 h 343"/>
                <a:gd name="T14" fmla="*/ 0 w 218"/>
                <a:gd name="T15" fmla="*/ 337 h 343"/>
                <a:gd name="T16" fmla="*/ 6 w 218"/>
                <a:gd name="T17" fmla="*/ 343 h 343"/>
                <a:gd name="T18" fmla="*/ 44 w 218"/>
                <a:gd name="T19" fmla="*/ 343 h 343"/>
                <a:gd name="T20" fmla="*/ 50 w 218"/>
                <a:gd name="T21" fmla="*/ 337 h 343"/>
                <a:gd name="T22" fmla="*/ 50 w 218"/>
                <a:gd name="T23" fmla="*/ 94 h 343"/>
                <a:gd name="T24" fmla="*/ 52 w 218"/>
                <a:gd name="T25" fmla="*/ 91 h 343"/>
                <a:gd name="T26" fmla="*/ 142 w 218"/>
                <a:gd name="T27" fmla="*/ 48 h 343"/>
                <a:gd name="T28" fmla="*/ 152 w 218"/>
                <a:gd name="T29" fmla="*/ 50 h 343"/>
                <a:gd name="T30" fmla="*/ 169 w 218"/>
                <a:gd name="T31" fmla="*/ 107 h 343"/>
                <a:gd name="T32" fmla="*/ 169 w 218"/>
                <a:gd name="T33" fmla="*/ 337 h 343"/>
                <a:gd name="T34" fmla="*/ 175 w 218"/>
                <a:gd name="T35" fmla="*/ 343 h 343"/>
                <a:gd name="T36" fmla="*/ 213 w 218"/>
                <a:gd name="T37" fmla="*/ 343 h 343"/>
                <a:gd name="T38" fmla="*/ 218 w 218"/>
                <a:gd name="T39" fmla="*/ 337 h 343"/>
                <a:gd name="T40" fmla="*/ 218 w 218"/>
                <a:gd name="T41" fmla="*/ 107 h 343"/>
                <a:gd name="T42" fmla="*/ 172 w 218"/>
                <a:gd name="T43" fmla="*/ 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3">
                  <a:moveTo>
                    <a:pt x="172" y="5"/>
                  </a:moveTo>
                  <a:cubicBezTo>
                    <a:pt x="165" y="2"/>
                    <a:pt x="157" y="0"/>
                    <a:pt x="148" y="0"/>
                  </a:cubicBezTo>
                  <a:cubicBezTo>
                    <a:pt x="116" y="0"/>
                    <a:pt x="80" y="22"/>
                    <a:pt x="49" y="44"/>
                  </a:cubicBezTo>
                  <a:cubicBezTo>
                    <a:pt x="45" y="15"/>
                    <a:pt x="45" y="15"/>
                    <a:pt x="45" y="15"/>
                  </a:cubicBezTo>
                  <a:cubicBezTo>
                    <a:pt x="45" y="12"/>
                    <a:pt x="42" y="10"/>
                    <a:pt x="39" y="10"/>
                  </a:cubicBezTo>
                  <a:cubicBezTo>
                    <a:pt x="6" y="10"/>
                    <a:pt x="6" y="10"/>
                    <a:pt x="6" y="10"/>
                  </a:cubicBezTo>
                  <a:cubicBezTo>
                    <a:pt x="3" y="10"/>
                    <a:pt x="0" y="12"/>
                    <a:pt x="0" y="15"/>
                  </a:cubicBezTo>
                  <a:cubicBezTo>
                    <a:pt x="0" y="337"/>
                    <a:pt x="0" y="337"/>
                    <a:pt x="0" y="337"/>
                  </a:cubicBezTo>
                  <a:cubicBezTo>
                    <a:pt x="0" y="340"/>
                    <a:pt x="3" y="343"/>
                    <a:pt x="6" y="343"/>
                  </a:cubicBezTo>
                  <a:cubicBezTo>
                    <a:pt x="44" y="343"/>
                    <a:pt x="44" y="343"/>
                    <a:pt x="44" y="343"/>
                  </a:cubicBezTo>
                  <a:cubicBezTo>
                    <a:pt x="47" y="343"/>
                    <a:pt x="50" y="340"/>
                    <a:pt x="50" y="337"/>
                  </a:cubicBezTo>
                  <a:cubicBezTo>
                    <a:pt x="50" y="94"/>
                    <a:pt x="50" y="94"/>
                    <a:pt x="50" y="94"/>
                  </a:cubicBezTo>
                  <a:cubicBezTo>
                    <a:pt x="52" y="91"/>
                    <a:pt x="52" y="91"/>
                    <a:pt x="52" y="91"/>
                  </a:cubicBezTo>
                  <a:cubicBezTo>
                    <a:pt x="79" y="70"/>
                    <a:pt x="117" y="48"/>
                    <a:pt x="142" y="48"/>
                  </a:cubicBezTo>
                  <a:cubicBezTo>
                    <a:pt x="146" y="48"/>
                    <a:pt x="149" y="49"/>
                    <a:pt x="152" y="50"/>
                  </a:cubicBezTo>
                  <a:cubicBezTo>
                    <a:pt x="163" y="55"/>
                    <a:pt x="169" y="76"/>
                    <a:pt x="169" y="107"/>
                  </a:cubicBezTo>
                  <a:cubicBezTo>
                    <a:pt x="169" y="337"/>
                    <a:pt x="169" y="337"/>
                    <a:pt x="169" y="337"/>
                  </a:cubicBezTo>
                  <a:cubicBezTo>
                    <a:pt x="169" y="340"/>
                    <a:pt x="172" y="343"/>
                    <a:pt x="175" y="343"/>
                  </a:cubicBezTo>
                  <a:cubicBezTo>
                    <a:pt x="213" y="343"/>
                    <a:pt x="213" y="343"/>
                    <a:pt x="213" y="343"/>
                  </a:cubicBezTo>
                  <a:cubicBezTo>
                    <a:pt x="216" y="343"/>
                    <a:pt x="218" y="340"/>
                    <a:pt x="218" y="337"/>
                  </a:cubicBezTo>
                  <a:cubicBezTo>
                    <a:pt x="218" y="107"/>
                    <a:pt x="218" y="107"/>
                    <a:pt x="218" y="107"/>
                  </a:cubicBezTo>
                  <a:cubicBezTo>
                    <a:pt x="218" y="53"/>
                    <a:pt x="203" y="19"/>
                    <a:pt x="172"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1" name="Freeform 10">
              <a:extLst>
                <a:ext uri="{FF2B5EF4-FFF2-40B4-BE49-F238E27FC236}">
                  <a16:creationId xmlns:a16="http://schemas.microsoft.com/office/drawing/2014/main" id="{E10B1FAB-FB35-E541-BE86-0A908801884B}"/>
                </a:ext>
              </a:extLst>
            </p:cNvPr>
            <p:cNvSpPr>
              <a:spLocks/>
            </p:cNvSpPr>
            <p:nvPr/>
          </p:nvSpPr>
          <p:spPr bwMode="auto">
            <a:xfrm>
              <a:off x="3413126" y="3505200"/>
              <a:ext cx="2078038" cy="3260725"/>
            </a:xfrm>
            <a:custGeom>
              <a:avLst/>
              <a:gdLst>
                <a:gd name="T0" fmla="*/ 212 w 218"/>
                <a:gd name="T1" fmla="*/ 0 h 342"/>
                <a:gd name="T2" fmla="*/ 174 w 218"/>
                <a:gd name="T3" fmla="*/ 0 h 342"/>
                <a:gd name="T4" fmla="*/ 169 w 218"/>
                <a:gd name="T5" fmla="*/ 5 h 342"/>
                <a:gd name="T6" fmla="*/ 169 w 218"/>
                <a:gd name="T7" fmla="*/ 249 h 342"/>
                <a:gd name="T8" fmla="*/ 166 w 218"/>
                <a:gd name="T9" fmla="*/ 251 h 342"/>
                <a:gd name="T10" fmla="*/ 77 w 218"/>
                <a:gd name="T11" fmla="*/ 294 h 342"/>
                <a:gd name="T12" fmla="*/ 66 w 218"/>
                <a:gd name="T13" fmla="*/ 292 h 342"/>
                <a:gd name="T14" fmla="*/ 49 w 218"/>
                <a:gd name="T15" fmla="*/ 235 h 342"/>
                <a:gd name="T16" fmla="*/ 49 w 218"/>
                <a:gd name="T17" fmla="*/ 5 h 342"/>
                <a:gd name="T18" fmla="*/ 44 w 218"/>
                <a:gd name="T19" fmla="*/ 0 h 342"/>
                <a:gd name="T20" fmla="*/ 6 w 218"/>
                <a:gd name="T21" fmla="*/ 0 h 342"/>
                <a:gd name="T22" fmla="*/ 0 w 218"/>
                <a:gd name="T23" fmla="*/ 5 h 342"/>
                <a:gd name="T24" fmla="*/ 0 w 218"/>
                <a:gd name="T25" fmla="*/ 235 h 342"/>
                <a:gd name="T26" fmla="*/ 46 w 218"/>
                <a:gd name="T27" fmla="*/ 337 h 342"/>
                <a:gd name="T28" fmla="*/ 71 w 218"/>
                <a:gd name="T29" fmla="*/ 342 h 342"/>
                <a:gd name="T30" fmla="*/ 169 w 218"/>
                <a:gd name="T31" fmla="*/ 298 h 342"/>
                <a:gd name="T32" fmla="*/ 173 w 218"/>
                <a:gd name="T33" fmla="*/ 327 h 342"/>
                <a:gd name="T34" fmla="*/ 179 w 218"/>
                <a:gd name="T35" fmla="*/ 333 h 342"/>
                <a:gd name="T36" fmla="*/ 212 w 218"/>
                <a:gd name="T37" fmla="*/ 333 h 342"/>
                <a:gd name="T38" fmla="*/ 218 w 218"/>
                <a:gd name="T39" fmla="*/ 327 h 342"/>
                <a:gd name="T40" fmla="*/ 218 w 218"/>
                <a:gd name="T41" fmla="*/ 5 h 342"/>
                <a:gd name="T42" fmla="*/ 212 w 218"/>
                <a:gd name="T4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8" h="342">
                  <a:moveTo>
                    <a:pt x="212" y="0"/>
                  </a:moveTo>
                  <a:cubicBezTo>
                    <a:pt x="174" y="0"/>
                    <a:pt x="174" y="0"/>
                    <a:pt x="174" y="0"/>
                  </a:cubicBezTo>
                  <a:cubicBezTo>
                    <a:pt x="171" y="0"/>
                    <a:pt x="169" y="2"/>
                    <a:pt x="169" y="5"/>
                  </a:cubicBezTo>
                  <a:cubicBezTo>
                    <a:pt x="169" y="249"/>
                    <a:pt x="169" y="249"/>
                    <a:pt x="169" y="249"/>
                  </a:cubicBezTo>
                  <a:cubicBezTo>
                    <a:pt x="166" y="251"/>
                    <a:pt x="166" y="251"/>
                    <a:pt x="166" y="251"/>
                  </a:cubicBezTo>
                  <a:cubicBezTo>
                    <a:pt x="139" y="272"/>
                    <a:pt x="101" y="294"/>
                    <a:pt x="77" y="294"/>
                  </a:cubicBezTo>
                  <a:cubicBezTo>
                    <a:pt x="73" y="294"/>
                    <a:pt x="69" y="293"/>
                    <a:pt x="66" y="292"/>
                  </a:cubicBezTo>
                  <a:cubicBezTo>
                    <a:pt x="56" y="287"/>
                    <a:pt x="49" y="266"/>
                    <a:pt x="49" y="235"/>
                  </a:cubicBezTo>
                  <a:cubicBezTo>
                    <a:pt x="49" y="5"/>
                    <a:pt x="49" y="5"/>
                    <a:pt x="49" y="5"/>
                  </a:cubicBezTo>
                  <a:cubicBezTo>
                    <a:pt x="49" y="2"/>
                    <a:pt x="47" y="0"/>
                    <a:pt x="44" y="0"/>
                  </a:cubicBezTo>
                  <a:cubicBezTo>
                    <a:pt x="6" y="0"/>
                    <a:pt x="6" y="0"/>
                    <a:pt x="6" y="0"/>
                  </a:cubicBezTo>
                  <a:cubicBezTo>
                    <a:pt x="3" y="0"/>
                    <a:pt x="0" y="2"/>
                    <a:pt x="0" y="5"/>
                  </a:cubicBezTo>
                  <a:cubicBezTo>
                    <a:pt x="0" y="235"/>
                    <a:pt x="0" y="235"/>
                    <a:pt x="0" y="235"/>
                  </a:cubicBezTo>
                  <a:cubicBezTo>
                    <a:pt x="0" y="289"/>
                    <a:pt x="16" y="323"/>
                    <a:pt x="46" y="337"/>
                  </a:cubicBezTo>
                  <a:cubicBezTo>
                    <a:pt x="54" y="340"/>
                    <a:pt x="62" y="342"/>
                    <a:pt x="71" y="342"/>
                  </a:cubicBezTo>
                  <a:cubicBezTo>
                    <a:pt x="103" y="342"/>
                    <a:pt x="138" y="320"/>
                    <a:pt x="169" y="298"/>
                  </a:cubicBezTo>
                  <a:cubicBezTo>
                    <a:pt x="173" y="327"/>
                    <a:pt x="173" y="327"/>
                    <a:pt x="173" y="327"/>
                  </a:cubicBezTo>
                  <a:cubicBezTo>
                    <a:pt x="174" y="330"/>
                    <a:pt x="176" y="333"/>
                    <a:pt x="179" y="333"/>
                  </a:cubicBezTo>
                  <a:cubicBezTo>
                    <a:pt x="212" y="333"/>
                    <a:pt x="212" y="333"/>
                    <a:pt x="212" y="333"/>
                  </a:cubicBezTo>
                  <a:cubicBezTo>
                    <a:pt x="215" y="333"/>
                    <a:pt x="218" y="330"/>
                    <a:pt x="218" y="327"/>
                  </a:cubicBezTo>
                  <a:cubicBezTo>
                    <a:pt x="218" y="5"/>
                    <a:pt x="218" y="5"/>
                    <a:pt x="218" y="5"/>
                  </a:cubicBezTo>
                  <a:cubicBezTo>
                    <a:pt x="218" y="2"/>
                    <a:pt x="215" y="0"/>
                    <a:pt x="21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2" name="Freeform 11">
              <a:extLst>
                <a:ext uri="{FF2B5EF4-FFF2-40B4-BE49-F238E27FC236}">
                  <a16:creationId xmlns:a16="http://schemas.microsoft.com/office/drawing/2014/main" id="{87556D57-F455-BE47-B6F0-F65F1AF65F4F}"/>
                </a:ext>
              </a:extLst>
            </p:cNvPr>
            <p:cNvSpPr>
              <a:spLocks/>
            </p:cNvSpPr>
            <p:nvPr/>
          </p:nvSpPr>
          <p:spPr bwMode="auto">
            <a:xfrm>
              <a:off x="6186488" y="3419475"/>
              <a:ext cx="1382713" cy="3260725"/>
            </a:xfrm>
            <a:custGeom>
              <a:avLst/>
              <a:gdLst>
                <a:gd name="T0" fmla="*/ 139 w 145"/>
                <a:gd name="T1" fmla="*/ 0 h 342"/>
                <a:gd name="T2" fmla="*/ 138 w 145"/>
                <a:gd name="T3" fmla="*/ 0 h 342"/>
                <a:gd name="T4" fmla="*/ 49 w 145"/>
                <a:gd name="T5" fmla="*/ 43 h 342"/>
                <a:gd name="T6" fmla="*/ 45 w 145"/>
                <a:gd name="T7" fmla="*/ 14 h 342"/>
                <a:gd name="T8" fmla="*/ 39 w 145"/>
                <a:gd name="T9" fmla="*/ 9 h 342"/>
                <a:gd name="T10" fmla="*/ 6 w 145"/>
                <a:gd name="T11" fmla="*/ 9 h 342"/>
                <a:gd name="T12" fmla="*/ 0 w 145"/>
                <a:gd name="T13" fmla="*/ 14 h 342"/>
                <a:gd name="T14" fmla="*/ 0 w 145"/>
                <a:gd name="T15" fmla="*/ 336 h 342"/>
                <a:gd name="T16" fmla="*/ 6 w 145"/>
                <a:gd name="T17" fmla="*/ 342 h 342"/>
                <a:gd name="T18" fmla="*/ 44 w 145"/>
                <a:gd name="T19" fmla="*/ 342 h 342"/>
                <a:gd name="T20" fmla="*/ 50 w 145"/>
                <a:gd name="T21" fmla="*/ 336 h 342"/>
                <a:gd name="T22" fmla="*/ 50 w 145"/>
                <a:gd name="T23" fmla="*/ 93 h 342"/>
                <a:gd name="T24" fmla="*/ 52 w 145"/>
                <a:gd name="T25" fmla="*/ 90 h 342"/>
                <a:gd name="T26" fmla="*/ 139 w 145"/>
                <a:gd name="T27" fmla="*/ 48 h 342"/>
                <a:gd name="T28" fmla="*/ 145 w 145"/>
                <a:gd name="T29" fmla="*/ 42 h 342"/>
                <a:gd name="T30" fmla="*/ 145 w 145"/>
                <a:gd name="T31" fmla="*/ 6 h 342"/>
                <a:gd name="T32" fmla="*/ 139 w 145"/>
                <a:gd name="T33"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342">
                  <a:moveTo>
                    <a:pt x="139" y="0"/>
                  </a:moveTo>
                  <a:cubicBezTo>
                    <a:pt x="138" y="0"/>
                    <a:pt x="138" y="0"/>
                    <a:pt x="138" y="0"/>
                  </a:cubicBezTo>
                  <a:cubicBezTo>
                    <a:pt x="108" y="4"/>
                    <a:pt x="77" y="24"/>
                    <a:pt x="49" y="43"/>
                  </a:cubicBezTo>
                  <a:cubicBezTo>
                    <a:pt x="45" y="14"/>
                    <a:pt x="45" y="14"/>
                    <a:pt x="45" y="14"/>
                  </a:cubicBezTo>
                  <a:cubicBezTo>
                    <a:pt x="45" y="11"/>
                    <a:pt x="42" y="9"/>
                    <a:pt x="39" y="9"/>
                  </a:cubicBezTo>
                  <a:cubicBezTo>
                    <a:pt x="6" y="9"/>
                    <a:pt x="6" y="9"/>
                    <a:pt x="6" y="9"/>
                  </a:cubicBezTo>
                  <a:cubicBezTo>
                    <a:pt x="3" y="9"/>
                    <a:pt x="0" y="11"/>
                    <a:pt x="0" y="14"/>
                  </a:cubicBezTo>
                  <a:cubicBezTo>
                    <a:pt x="0" y="336"/>
                    <a:pt x="0" y="336"/>
                    <a:pt x="0" y="336"/>
                  </a:cubicBezTo>
                  <a:cubicBezTo>
                    <a:pt x="0" y="339"/>
                    <a:pt x="3" y="342"/>
                    <a:pt x="6" y="342"/>
                  </a:cubicBezTo>
                  <a:cubicBezTo>
                    <a:pt x="44" y="342"/>
                    <a:pt x="44" y="342"/>
                    <a:pt x="44" y="342"/>
                  </a:cubicBezTo>
                  <a:cubicBezTo>
                    <a:pt x="47" y="342"/>
                    <a:pt x="50" y="339"/>
                    <a:pt x="50" y="336"/>
                  </a:cubicBezTo>
                  <a:cubicBezTo>
                    <a:pt x="50" y="93"/>
                    <a:pt x="50" y="93"/>
                    <a:pt x="50" y="93"/>
                  </a:cubicBezTo>
                  <a:cubicBezTo>
                    <a:pt x="52" y="90"/>
                    <a:pt x="52" y="90"/>
                    <a:pt x="52" y="90"/>
                  </a:cubicBezTo>
                  <a:cubicBezTo>
                    <a:pt x="78" y="70"/>
                    <a:pt x="115" y="49"/>
                    <a:pt x="139" y="48"/>
                  </a:cubicBezTo>
                  <a:cubicBezTo>
                    <a:pt x="142" y="47"/>
                    <a:pt x="145" y="45"/>
                    <a:pt x="145" y="42"/>
                  </a:cubicBezTo>
                  <a:cubicBezTo>
                    <a:pt x="145" y="6"/>
                    <a:pt x="145" y="6"/>
                    <a:pt x="145" y="6"/>
                  </a:cubicBezTo>
                  <a:cubicBezTo>
                    <a:pt x="145" y="3"/>
                    <a:pt x="142" y="0"/>
                    <a:pt x="13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3" name="Freeform 12">
              <a:extLst>
                <a:ext uri="{FF2B5EF4-FFF2-40B4-BE49-F238E27FC236}">
                  <a16:creationId xmlns:a16="http://schemas.microsoft.com/office/drawing/2014/main" id="{F9404B17-E952-8341-8988-7CBBA192081F}"/>
                </a:ext>
              </a:extLst>
            </p:cNvPr>
            <p:cNvSpPr>
              <a:spLocks/>
            </p:cNvSpPr>
            <p:nvPr/>
          </p:nvSpPr>
          <p:spPr bwMode="auto">
            <a:xfrm>
              <a:off x="8807451" y="1436688"/>
              <a:ext cx="771525" cy="1754188"/>
            </a:xfrm>
            <a:custGeom>
              <a:avLst/>
              <a:gdLst>
                <a:gd name="T0" fmla="*/ 0 w 81"/>
                <a:gd name="T1" fmla="*/ 184 h 184"/>
                <a:gd name="T2" fmla="*/ 1 w 81"/>
                <a:gd name="T3" fmla="*/ 108 h 184"/>
                <a:gd name="T4" fmla="*/ 3 w 81"/>
                <a:gd name="T5" fmla="*/ 99 h 184"/>
                <a:gd name="T6" fmla="*/ 72 w 81"/>
                <a:gd name="T7" fmla="*/ 0 h 184"/>
                <a:gd name="T8" fmla="*/ 73 w 81"/>
                <a:gd name="T9" fmla="*/ 98 h 184"/>
                <a:gd name="T10" fmla="*/ 0 w 81"/>
                <a:gd name="T11" fmla="*/ 184 h 184"/>
              </a:gdLst>
              <a:ahLst/>
              <a:cxnLst>
                <a:cxn ang="0">
                  <a:pos x="T0" y="T1"/>
                </a:cxn>
                <a:cxn ang="0">
                  <a:pos x="T2" y="T3"/>
                </a:cxn>
                <a:cxn ang="0">
                  <a:pos x="T4" y="T5"/>
                </a:cxn>
                <a:cxn ang="0">
                  <a:pos x="T6" y="T7"/>
                </a:cxn>
                <a:cxn ang="0">
                  <a:pos x="T8" y="T9"/>
                </a:cxn>
                <a:cxn ang="0">
                  <a:pos x="T10" y="T11"/>
                </a:cxn>
              </a:cxnLst>
              <a:rect l="0" t="0" r="r" b="b"/>
              <a:pathLst>
                <a:path w="81" h="184">
                  <a:moveTo>
                    <a:pt x="0" y="184"/>
                  </a:moveTo>
                  <a:cubicBezTo>
                    <a:pt x="13" y="148"/>
                    <a:pt x="6" y="119"/>
                    <a:pt x="1" y="108"/>
                  </a:cubicBezTo>
                  <a:cubicBezTo>
                    <a:pt x="0" y="105"/>
                    <a:pt x="1" y="101"/>
                    <a:pt x="3" y="99"/>
                  </a:cubicBezTo>
                  <a:cubicBezTo>
                    <a:pt x="32" y="70"/>
                    <a:pt x="62" y="37"/>
                    <a:pt x="72" y="0"/>
                  </a:cubicBezTo>
                  <a:cubicBezTo>
                    <a:pt x="81" y="25"/>
                    <a:pt x="81" y="64"/>
                    <a:pt x="73" y="98"/>
                  </a:cubicBezTo>
                  <a:cubicBezTo>
                    <a:pt x="62" y="138"/>
                    <a:pt x="34" y="169"/>
                    <a:pt x="0" y="184"/>
                  </a:cubicBezTo>
                  <a:close/>
                </a:path>
              </a:pathLst>
            </a:custGeom>
            <a:solidFill>
              <a:srgbClr val="F6B3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sp>
          <p:nvSpPr>
            <p:cNvPr id="14" name="Freeform 13">
              <a:extLst>
                <a:ext uri="{FF2B5EF4-FFF2-40B4-BE49-F238E27FC236}">
                  <a16:creationId xmlns:a16="http://schemas.microsoft.com/office/drawing/2014/main" id="{C173D09C-47D1-5240-B863-458C302162F9}"/>
                </a:ext>
              </a:extLst>
            </p:cNvPr>
            <p:cNvSpPr>
              <a:spLocks/>
            </p:cNvSpPr>
            <p:nvPr/>
          </p:nvSpPr>
          <p:spPr bwMode="auto">
            <a:xfrm>
              <a:off x="7129463" y="92075"/>
              <a:ext cx="3317875" cy="3117850"/>
            </a:xfrm>
            <a:custGeom>
              <a:avLst/>
              <a:gdLst>
                <a:gd name="T0" fmla="*/ 158 w 348"/>
                <a:gd name="T1" fmla="*/ 0 h 327"/>
                <a:gd name="T2" fmla="*/ 136 w 348"/>
                <a:gd name="T3" fmla="*/ 118 h 327"/>
                <a:gd name="T4" fmla="*/ 106 w 348"/>
                <a:gd name="T5" fmla="*/ 147 h 327"/>
                <a:gd name="T6" fmla="*/ 106 w 348"/>
                <a:gd name="T7" fmla="*/ 147 h 327"/>
                <a:gd name="T8" fmla="*/ 106 w 348"/>
                <a:gd name="T9" fmla="*/ 147 h 327"/>
                <a:gd name="T10" fmla="*/ 106 w 348"/>
                <a:gd name="T11" fmla="*/ 147 h 327"/>
                <a:gd name="T12" fmla="*/ 105 w 348"/>
                <a:gd name="T13" fmla="*/ 84 h 327"/>
                <a:gd name="T14" fmla="*/ 17 w 348"/>
                <a:gd name="T15" fmla="*/ 175 h 327"/>
                <a:gd name="T16" fmla="*/ 87 w 348"/>
                <a:gd name="T17" fmla="*/ 325 h 327"/>
                <a:gd name="T18" fmla="*/ 91 w 348"/>
                <a:gd name="T19" fmla="*/ 327 h 327"/>
                <a:gd name="T20" fmla="*/ 92 w 348"/>
                <a:gd name="T21" fmla="*/ 321 h 327"/>
                <a:gd name="T22" fmla="*/ 158 w 348"/>
                <a:gd name="T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327">
                  <a:moveTo>
                    <a:pt x="158" y="0"/>
                  </a:moveTo>
                  <a:cubicBezTo>
                    <a:pt x="172" y="61"/>
                    <a:pt x="158" y="94"/>
                    <a:pt x="136" y="118"/>
                  </a:cubicBezTo>
                  <a:cubicBezTo>
                    <a:pt x="127" y="129"/>
                    <a:pt x="117" y="138"/>
                    <a:pt x="106" y="147"/>
                  </a:cubicBezTo>
                  <a:cubicBezTo>
                    <a:pt x="106" y="147"/>
                    <a:pt x="106" y="147"/>
                    <a:pt x="106" y="147"/>
                  </a:cubicBezTo>
                  <a:cubicBezTo>
                    <a:pt x="106" y="147"/>
                    <a:pt x="106" y="147"/>
                    <a:pt x="106" y="147"/>
                  </a:cubicBezTo>
                  <a:cubicBezTo>
                    <a:pt x="106" y="147"/>
                    <a:pt x="106" y="147"/>
                    <a:pt x="106" y="147"/>
                  </a:cubicBezTo>
                  <a:cubicBezTo>
                    <a:pt x="106" y="147"/>
                    <a:pt x="85" y="121"/>
                    <a:pt x="105" y="84"/>
                  </a:cubicBezTo>
                  <a:cubicBezTo>
                    <a:pt x="64" y="95"/>
                    <a:pt x="29" y="129"/>
                    <a:pt x="17" y="175"/>
                  </a:cubicBezTo>
                  <a:cubicBezTo>
                    <a:pt x="0" y="239"/>
                    <a:pt x="31" y="303"/>
                    <a:pt x="87" y="325"/>
                  </a:cubicBezTo>
                  <a:cubicBezTo>
                    <a:pt x="88" y="326"/>
                    <a:pt x="91" y="327"/>
                    <a:pt x="91" y="327"/>
                  </a:cubicBezTo>
                  <a:cubicBezTo>
                    <a:pt x="92" y="325"/>
                    <a:pt x="92" y="323"/>
                    <a:pt x="92" y="321"/>
                  </a:cubicBezTo>
                  <a:cubicBezTo>
                    <a:pt x="114" y="228"/>
                    <a:pt x="348" y="148"/>
                    <a:pt x="158" y="0"/>
                  </a:cubicBezTo>
                  <a:close/>
                </a:path>
              </a:pathLst>
            </a:custGeom>
            <a:solidFill>
              <a:srgbClr val="E63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Helvetica Neue" panose="02000503000000020004" pitchFamily="2" charset="0"/>
              </a:endParaRPr>
            </a:p>
          </p:txBody>
        </p:sp>
      </p:grpSp>
      <p:cxnSp>
        <p:nvCxnSpPr>
          <p:cNvPr id="15" name="Straight Connector 14">
            <a:extLst>
              <a:ext uri="{FF2B5EF4-FFF2-40B4-BE49-F238E27FC236}">
                <a16:creationId xmlns:a16="http://schemas.microsoft.com/office/drawing/2014/main" id="{F6CC398B-CA20-9248-AEF0-10178D29ABFB}"/>
              </a:ext>
            </a:extLst>
          </p:cNvPr>
          <p:cNvCxnSpPr>
            <a:cxnSpLocks/>
          </p:cNvCxnSpPr>
          <p:nvPr userDrawn="1"/>
        </p:nvCxnSpPr>
        <p:spPr>
          <a:xfrm>
            <a:off x="3521836" y="1922930"/>
            <a:ext cx="0" cy="397530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97AD7350-AD7D-DA48-9649-EE73A1545A3B}"/>
              </a:ext>
            </a:extLst>
          </p:cNvPr>
          <p:cNvSpPr>
            <a:spLocks noGrp="1"/>
          </p:cNvSpPr>
          <p:nvPr>
            <p:ph type="body" sz="quarter" idx="10"/>
          </p:nvPr>
        </p:nvSpPr>
        <p:spPr>
          <a:xfrm>
            <a:off x="3841710" y="3910579"/>
            <a:ext cx="3669668" cy="1987651"/>
          </a:xfrm>
        </p:spPr>
        <p:txBody>
          <a:bodyPr>
            <a:normAutofit/>
          </a:bodyPr>
          <a:lstStyle>
            <a:lvl1pPr marL="9525" indent="0">
              <a:buNone/>
              <a:tabLst/>
              <a:defRPr sz="2400" b="0" i="0">
                <a:solidFill>
                  <a:schemeClr val="accent3"/>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9525" indent="0">
              <a:buNone/>
              <a:tabLst/>
              <a:defRPr sz="2400">
                <a:solidFill>
                  <a:schemeClr val="accent3"/>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07191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1DC94B41-7860-FE41-AB19-9CE3EAA73719}"/>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8" name="Picture 7" descr="Logo&#10;&#10;Description automatically generated">
            <a:extLst>
              <a:ext uri="{FF2B5EF4-FFF2-40B4-BE49-F238E27FC236}">
                <a16:creationId xmlns:a16="http://schemas.microsoft.com/office/drawing/2014/main" id="{B2E0B36B-7967-A949-A5FA-B5442E5EA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1086" y="7374878"/>
            <a:ext cx="633423" cy="391353"/>
          </a:xfrm>
          <a:prstGeom prst="rect">
            <a:avLst/>
          </a:prstGeom>
        </p:spPr>
      </p:pic>
      <p:sp>
        <p:nvSpPr>
          <p:cNvPr id="4" name="Rectangle 3">
            <a:extLst>
              <a:ext uri="{FF2B5EF4-FFF2-40B4-BE49-F238E27FC236}">
                <a16:creationId xmlns:a16="http://schemas.microsoft.com/office/drawing/2014/main" id="{DEDEE0F1-6EE2-A34F-A652-7CCC607F0D05}"/>
              </a:ext>
            </a:extLst>
          </p:cNvPr>
          <p:cNvSpPr/>
          <p:nvPr userDrawn="1"/>
        </p:nvSpPr>
        <p:spPr>
          <a:xfrm>
            <a:off x="0" y="0"/>
            <a:ext cx="5777837" cy="68580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1" name="Text Placeholder 2">
            <a:extLst>
              <a:ext uri="{FF2B5EF4-FFF2-40B4-BE49-F238E27FC236}">
                <a16:creationId xmlns:a16="http://schemas.microsoft.com/office/drawing/2014/main" id="{A98FE9FE-60DD-5D44-AF16-40398E4837A8}"/>
              </a:ext>
            </a:extLst>
          </p:cNvPr>
          <p:cNvSpPr>
            <a:spLocks noGrp="1"/>
          </p:cNvSpPr>
          <p:nvPr>
            <p:ph type="body" idx="14"/>
          </p:nvPr>
        </p:nvSpPr>
        <p:spPr>
          <a:xfrm>
            <a:off x="513212" y="3319921"/>
            <a:ext cx="4395347" cy="952920"/>
          </a:xfrm>
        </p:spPr>
        <p:txBody>
          <a:bodyPr>
            <a:normAutofit/>
          </a:bodyPr>
          <a:lstStyle>
            <a:lvl1pPr marL="0" indent="0" algn="ctr">
              <a:buNone/>
              <a:defRPr sz="18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4" name="Picture 13" descr="Logo&#10;&#10;Description automatically generated">
            <a:extLst>
              <a:ext uri="{FF2B5EF4-FFF2-40B4-BE49-F238E27FC236}">
                <a16:creationId xmlns:a16="http://schemas.microsoft.com/office/drawing/2014/main" id="{D0889955-5D99-114F-BBE0-8F002A36B32C}"/>
              </a:ext>
            </a:extLst>
          </p:cNvPr>
          <p:cNvPicPr>
            <a:picLocks noChangeAspect="1"/>
          </p:cNvPicPr>
          <p:nvPr userDrawn="1"/>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
        <p:nvSpPr>
          <p:cNvPr id="2" name="Title 1">
            <a:extLst>
              <a:ext uri="{FF2B5EF4-FFF2-40B4-BE49-F238E27FC236}">
                <a16:creationId xmlns:a16="http://schemas.microsoft.com/office/drawing/2014/main" id="{708349AD-9735-C242-81F0-E50F0B72ADF5}"/>
              </a:ext>
            </a:extLst>
          </p:cNvPr>
          <p:cNvSpPr>
            <a:spLocks noGrp="1"/>
          </p:cNvSpPr>
          <p:nvPr>
            <p:ph type="title"/>
          </p:nvPr>
        </p:nvSpPr>
        <p:spPr>
          <a:xfrm>
            <a:off x="513212" y="1500250"/>
            <a:ext cx="4395347" cy="1302796"/>
          </a:xfrm>
        </p:spPr>
        <p:txBody>
          <a:bodyPr>
            <a:normAutofit/>
          </a:bodyPr>
          <a:lstStyle>
            <a:lvl1pPr algn="ctr">
              <a:defRPr sz="3600">
                <a:solidFill>
                  <a:schemeClr val="bg1"/>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386CF38B-1131-9E4D-BCCD-5BA1662A50A5}"/>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0315586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A3644FA-C3EB-7F49-AE64-850680274660}"/>
              </a:ext>
            </a:extLst>
          </p:cNvPr>
          <p:cNvSpPr>
            <a:spLocks noGrp="1"/>
          </p:cNvSpPr>
          <p:nvPr>
            <p:ph sz="half" idx="14"/>
          </p:nvPr>
        </p:nvSpPr>
        <p:spPr>
          <a:xfrm>
            <a:off x="603664" y="1620983"/>
            <a:ext cx="11187217" cy="4555981"/>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2F853C7-29F8-4742-BB7C-8C9FED23CDFF}"/>
              </a:ext>
            </a:extLst>
          </p:cNvPr>
          <p:cNvSpPr/>
          <p:nvPr userDrawn="1"/>
        </p:nvSpPr>
        <p:spPr>
          <a:xfrm>
            <a:off x="-1" y="1"/>
            <a:ext cx="12192000" cy="121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1" name="Slide Number Placeholder 5">
            <a:extLst>
              <a:ext uri="{FF2B5EF4-FFF2-40B4-BE49-F238E27FC236}">
                <a16:creationId xmlns:a16="http://schemas.microsoft.com/office/drawing/2014/main" id="{80979E8A-4916-B24F-A25D-7E9FB4094610}"/>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2" name="Title 1">
            <a:extLst>
              <a:ext uri="{FF2B5EF4-FFF2-40B4-BE49-F238E27FC236}">
                <a16:creationId xmlns:a16="http://schemas.microsoft.com/office/drawing/2014/main" id="{9C045DD3-7443-C842-83E5-6B870E216DE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DF1C2A19-72D3-8B2D-0A88-F9BEBEE3ECE6}"/>
              </a:ext>
            </a:extLst>
          </p:cNvPr>
          <p:cNvSpPr/>
          <p:nvPr userDrawn="1"/>
        </p:nvSpPr>
        <p:spPr>
          <a:xfrm>
            <a:off x="517713" y="6404267"/>
            <a:ext cx="578223" cy="31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9960863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1" y="2"/>
            <a:ext cx="12192000" cy="1825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2107582"/>
            <a:ext cx="10515163" cy="4069383"/>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vl3pPr>
              <a:defRPr>
                <a:latin typeface="Helvetica Neue" panose="02000503000000020004" pitchFamily="2" charset="0"/>
                <a:ea typeface="Helvetica Neue" panose="02000503000000020004" pitchFamily="2" charset="0"/>
                <a:cs typeface="Helvetica Neue" panose="02000503000000020004" pitchFamily="2" charset="0"/>
              </a:defRPr>
            </a:lvl3pPr>
            <a:lvl4pPr>
              <a:defRPr>
                <a:latin typeface="Helvetica Neue" panose="02000503000000020004" pitchFamily="2" charset="0"/>
                <a:ea typeface="Helvetica Neue" panose="02000503000000020004" pitchFamily="2" charset="0"/>
                <a:cs typeface="Helvetica Neue" panose="02000503000000020004" pitchFamily="2" charset="0"/>
              </a:defRPr>
            </a:lvl4pPr>
            <a:lvl5pP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108695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E55FCF-7B6F-4B22-3535-C08730051E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803760"/>
            <a:ext cx="12192003" cy="5054240"/>
          </a:xfrm>
          <a:prstGeom prst="rect">
            <a:avLst/>
          </a:prstGeom>
        </p:spPr>
      </p:pic>
      <p:sp>
        <p:nvSpPr>
          <p:cNvPr id="7" name="Rectangle 6">
            <a:extLst>
              <a:ext uri="{FF2B5EF4-FFF2-40B4-BE49-F238E27FC236}">
                <a16:creationId xmlns:a16="http://schemas.microsoft.com/office/drawing/2014/main" id="{22F853C7-29F8-4742-BB7C-8C9FED23CDFF}"/>
              </a:ext>
            </a:extLst>
          </p:cNvPr>
          <p:cNvSpPr/>
          <p:nvPr userDrawn="1"/>
        </p:nvSpPr>
        <p:spPr>
          <a:xfrm>
            <a:off x="1" y="2"/>
            <a:ext cx="12192000" cy="18256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1600E8BA-C09E-9E4D-A3AD-76BDBAA9347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5A7EFDE7-5494-8718-0CF0-59F4D589A170}"/>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3738478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1828800"/>
            <a:ext cx="12192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2107582"/>
            <a:ext cx="10515163" cy="406938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6806CF2B-663B-B042-B2A1-C1C91D7B6FCD}"/>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40CA48F9-6585-2143-5184-26950BB82D6C}"/>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40239797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3470705"/>
            <a:ext cx="12192000" cy="33872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1228556"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1228555"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6499852"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9135499"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3864203" y="2226591"/>
            <a:ext cx="1829275" cy="1828800"/>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3864203"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6499855"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1956" y="6467709"/>
            <a:ext cx="337313" cy="207731"/>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9134172"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5" name="Slide Number Placeholder 5">
            <a:extLst>
              <a:ext uri="{FF2B5EF4-FFF2-40B4-BE49-F238E27FC236}">
                <a16:creationId xmlns:a16="http://schemas.microsoft.com/office/drawing/2014/main" id="{63356AEF-7C45-704B-91BE-B2DB55479819}"/>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120573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2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853C7-29F8-4742-BB7C-8C9FED23CDFF}"/>
              </a:ext>
            </a:extLst>
          </p:cNvPr>
          <p:cNvSpPr/>
          <p:nvPr userDrawn="1"/>
        </p:nvSpPr>
        <p:spPr>
          <a:xfrm>
            <a:off x="1" y="0"/>
            <a:ext cx="12192000" cy="38880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3" name="Content Placeholder 2">
            <a:extLst>
              <a:ext uri="{FF2B5EF4-FFF2-40B4-BE49-F238E27FC236}">
                <a16:creationId xmlns:a16="http://schemas.microsoft.com/office/drawing/2014/main" id="{CF93EDDA-80B8-2D41-A051-36D1A17C7D98}"/>
              </a:ext>
            </a:extLst>
          </p:cNvPr>
          <p:cNvSpPr>
            <a:spLocks noGrp="1"/>
          </p:cNvSpPr>
          <p:nvPr>
            <p:ph idx="1"/>
          </p:nvPr>
        </p:nvSpPr>
        <p:spPr>
          <a:xfrm>
            <a:off x="603663" y="4178809"/>
            <a:ext cx="10515163" cy="1998155"/>
          </a:xfrm>
        </p:spPr>
        <p:txBody>
          <a:bodyPr/>
          <a:lstStyle>
            <a:lvl1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0ECCDB4-2819-8D45-B1DF-46B963AD8BFE}"/>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4DEF965C-95D4-8549-AF27-0BB4FC833175}"/>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4BC292B4-C751-644C-A051-24E77A1B6913}"/>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3134687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58A86D37-1B9B-3841-AFA1-E4CD0FCAC3F8}"/>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5" name="Text Placeholder 2">
            <a:extLst>
              <a:ext uri="{FF2B5EF4-FFF2-40B4-BE49-F238E27FC236}">
                <a16:creationId xmlns:a16="http://schemas.microsoft.com/office/drawing/2014/main" id="{E75A411A-0D09-9A40-9C0E-EDF7C3100D20}"/>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9B4ABEAB-DA9A-4847-B9B6-B01348D76B2E}"/>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2252505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0" y="0"/>
            <a:ext cx="713417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8" name="Title 1">
            <a:extLst>
              <a:ext uri="{FF2B5EF4-FFF2-40B4-BE49-F238E27FC236}">
                <a16:creationId xmlns:a16="http://schemas.microsoft.com/office/drawing/2014/main" id="{74C89F09-96D9-1243-925E-A7A25755C4B8}"/>
              </a:ext>
            </a:extLst>
          </p:cNvPr>
          <p:cNvSpPr>
            <a:spLocks noGrp="1"/>
          </p:cNvSpPr>
          <p:nvPr>
            <p:ph type="title"/>
          </p:nvPr>
        </p:nvSpPr>
        <p:spPr>
          <a:xfrm>
            <a:off x="603661" y="466864"/>
            <a:ext cx="4395347" cy="1120928"/>
          </a:xfrm>
          <a:prstGeom prst="rect">
            <a:avLst/>
          </a:prstGeom>
        </p:spPr>
        <p:txBody>
          <a:bodyPr>
            <a:noAutofit/>
          </a:bodyPr>
          <a:lstStyle>
            <a:lvl1pPr>
              <a:defRPr sz="36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D1B0A64-2DBE-9446-9B6E-3B96AE2160C4}"/>
              </a:ext>
            </a:extLst>
          </p:cNvPr>
          <p:cNvSpPr>
            <a:spLocks noGrp="1"/>
          </p:cNvSpPr>
          <p:nvPr>
            <p:ph type="body" idx="13"/>
          </p:nvPr>
        </p:nvSpPr>
        <p:spPr>
          <a:xfrm>
            <a:off x="603661" y="1769960"/>
            <a:ext cx="4395347" cy="952920"/>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6ABEA7B3-82FC-4547-BD53-B7EB5D80D1C2}"/>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C6980C7C-2C1F-16C8-0FD5-8F7E6C55F2C0}"/>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40067711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082420" y="786654"/>
            <a:ext cx="4522403" cy="5284695"/>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6402995" y="1358153"/>
            <a:ext cx="3881252" cy="4343400"/>
          </a:xfrm>
          <a:effectLst>
            <a:outerShdw blurRad="127000" dist="25400" dir="10800000" algn="r" rotWithShape="0">
              <a:prstClr val="black">
                <a:alpha val="10000"/>
              </a:prstClr>
            </a:outerShdw>
          </a:effectLst>
        </p:spPr>
        <p:txBody>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332ABED1-C8CE-CF4C-AE42-A0301F65AA6F}"/>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7717897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521199" y="1124466"/>
            <a:ext cx="4522403"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1" y="352564"/>
            <a:ext cx="4395347"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1" y="1473492"/>
            <a:ext cx="4395347"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800291" y="1359586"/>
            <a:ext cx="4013488"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3DE4DC4-4971-7040-92F9-ECC0688EE9B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9291856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7586117" y="0"/>
            <a:ext cx="46058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8142703" y="815219"/>
            <a:ext cx="3492715" cy="4913228"/>
          </a:xfrm>
        </p:spPr>
        <p:txBody>
          <a:bodyPr>
            <a:normAutofit/>
          </a:bodyPr>
          <a:lstStyle>
            <a:lvl1pPr marL="0" indent="0">
              <a:buNone/>
              <a:defRPr sz="18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1" name="Slide Number Placeholder 5">
            <a:extLst>
              <a:ext uri="{FF2B5EF4-FFF2-40B4-BE49-F238E27FC236}">
                <a16:creationId xmlns:a16="http://schemas.microsoft.com/office/drawing/2014/main" id="{CC24B18F-C8B3-BE41-B14C-F312400CA02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7936978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CD697-17F9-AE44-96B5-D76ED41F89A0}"/>
              </a:ext>
            </a:extLst>
          </p:cNvPr>
          <p:cNvSpPr/>
          <p:nvPr userDrawn="1"/>
        </p:nvSpPr>
        <p:spPr>
          <a:xfrm>
            <a:off x="957328"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4E73D011-C948-D042-81A1-1BCFD05E5014}"/>
              </a:ext>
            </a:extLst>
          </p:cNvPr>
          <p:cNvSpPr/>
          <p:nvPr userDrawn="1"/>
        </p:nvSpPr>
        <p:spPr>
          <a:xfrm>
            <a:off x="4500999"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AFD25664-A045-6449-92E0-1B7C1F928B17}"/>
              </a:ext>
            </a:extLst>
          </p:cNvPr>
          <p:cNvSpPr/>
          <p:nvPr userDrawn="1"/>
        </p:nvSpPr>
        <p:spPr>
          <a:xfrm>
            <a:off x="8044671" y="2691844"/>
            <a:ext cx="3190003" cy="3430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94C570F2-F642-5147-B607-FA0EAA04AEB4}"/>
              </a:ext>
            </a:extLst>
          </p:cNvPr>
          <p:cNvSpPr>
            <a:spLocks noGrp="1"/>
          </p:cNvSpPr>
          <p:nvPr>
            <p:ph type="title"/>
          </p:nvPr>
        </p:nvSpPr>
        <p:spPr>
          <a:xfrm>
            <a:off x="603660" y="223024"/>
            <a:ext cx="10984675" cy="866216"/>
          </a:xfrm>
          <a:prstGeom prst="rect">
            <a:avLst/>
          </a:prstGeom>
        </p:spPr>
        <p:txBody>
          <a:bodyPr>
            <a:noAutofit/>
          </a:bodyPr>
          <a:lstStyle>
            <a:lvl1pPr algn="ct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66CB8AD7-79AE-0B45-A07B-4C6C303351B1}"/>
              </a:ext>
            </a:extLst>
          </p:cNvPr>
          <p:cNvSpPr>
            <a:spLocks noGrp="1"/>
          </p:cNvSpPr>
          <p:nvPr>
            <p:ph type="body" idx="13"/>
          </p:nvPr>
        </p:nvSpPr>
        <p:spPr>
          <a:xfrm>
            <a:off x="603660" y="1089242"/>
            <a:ext cx="10984675" cy="736385"/>
          </a:xfrm>
        </p:spPr>
        <p:txBody>
          <a:bodyPr>
            <a:noAutofit/>
          </a:bodyPr>
          <a:lstStyle>
            <a:lvl1pPr marL="0" indent="0" algn="ctr">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E3FA5502-2AF1-BE48-936E-BA40DA251C2E}"/>
              </a:ext>
            </a:extLst>
          </p:cNvPr>
          <p:cNvSpPr>
            <a:spLocks noGrp="1"/>
          </p:cNvSpPr>
          <p:nvPr>
            <p:ph type="body" idx="15"/>
          </p:nvPr>
        </p:nvSpPr>
        <p:spPr>
          <a:xfrm>
            <a:off x="1143926"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CDA202EC-8106-3B46-AAE8-1D39282B35C2}"/>
              </a:ext>
            </a:extLst>
          </p:cNvPr>
          <p:cNvSpPr>
            <a:spLocks noGrp="1"/>
          </p:cNvSpPr>
          <p:nvPr>
            <p:ph type="body" idx="16"/>
          </p:nvPr>
        </p:nvSpPr>
        <p:spPr>
          <a:xfrm>
            <a:off x="4687598"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336E6C81-F92A-AE47-91FB-A0EB5D68AFF2}"/>
              </a:ext>
            </a:extLst>
          </p:cNvPr>
          <p:cNvSpPr>
            <a:spLocks noGrp="1"/>
          </p:cNvSpPr>
          <p:nvPr>
            <p:ph type="body" idx="17"/>
          </p:nvPr>
        </p:nvSpPr>
        <p:spPr>
          <a:xfrm>
            <a:off x="8273058" y="3063242"/>
            <a:ext cx="2816807" cy="2892407"/>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8AC04EC2-C201-1A46-9C00-2682B661863E}"/>
              </a:ext>
            </a:extLst>
          </p:cNvPr>
          <p:cNvSpPr/>
          <p:nvPr userDrawn="1"/>
        </p:nvSpPr>
        <p:spPr>
          <a:xfrm>
            <a:off x="957328" y="1832307"/>
            <a:ext cx="3190003" cy="8595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Rectangle 21">
            <a:extLst>
              <a:ext uri="{FF2B5EF4-FFF2-40B4-BE49-F238E27FC236}">
                <a16:creationId xmlns:a16="http://schemas.microsoft.com/office/drawing/2014/main" id="{604BB87D-A2D7-1745-9419-FBB82357B3A6}"/>
              </a:ext>
            </a:extLst>
          </p:cNvPr>
          <p:cNvSpPr/>
          <p:nvPr userDrawn="1"/>
        </p:nvSpPr>
        <p:spPr>
          <a:xfrm>
            <a:off x="4500997" y="1832307"/>
            <a:ext cx="3190003" cy="859536"/>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C54BF24C-0520-1940-9512-1663F9F2F0EF}"/>
              </a:ext>
            </a:extLst>
          </p:cNvPr>
          <p:cNvSpPr/>
          <p:nvPr userDrawn="1"/>
        </p:nvSpPr>
        <p:spPr>
          <a:xfrm>
            <a:off x="8044667" y="1832307"/>
            <a:ext cx="3190003" cy="859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lide Number Placeholder 5">
            <a:extLst>
              <a:ext uri="{FF2B5EF4-FFF2-40B4-BE49-F238E27FC236}">
                <a16:creationId xmlns:a16="http://schemas.microsoft.com/office/drawing/2014/main" id="{EA742567-10E8-A347-86A2-0A0B6AE20177}"/>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6046962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006" y="6467709"/>
            <a:ext cx="337313" cy="207731"/>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603663" y="359551"/>
            <a:ext cx="10515163" cy="729691"/>
          </a:xfrm>
          <a:prstGeom prst="rect">
            <a:avLst/>
          </a:prstGeo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603663" y="1096218"/>
            <a:ext cx="10515163" cy="581535"/>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Slide Number Placeholder 5">
            <a:extLst>
              <a:ext uri="{FF2B5EF4-FFF2-40B4-BE49-F238E27FC236}">
                <a16:creationId xmlns:a16="http://schemas.microsoft.com/office/drawing/2014/main" id="{E7CFC2CC-4ABF-7D42-838B-05528239C5C1}"/>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4" name="Content Placeholder 3">
            <a:extLst>
              <a:ext uri="{FF2B5EF4-FFF2-40B4-BE49-F238E27FC236}">
                <a16:creationId xmlns:a16="http://schemas.microsoft.com/office/drawing/2014/main" id="{6421F2BA-D52D-ED47-BB85-50E9A3A7BE8F}"/>
              </a:ext>
            </a:extLst>
          </p:cNvPr>
          <p:cNvSpPr>
            <a:spLocks noGrp="1"/>
          </p:cNvSpPr>
          <p:nvPr>
            <p:ph sz="quarter" idx="14"/>
          </p:nvPr>
        </p:nvSpPr>
        <p:spPr>
          <a:xfrm>
            <a:off x="603408" y="1958975"/>
            <a:ext cx="10515163" cy="4217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484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493766-6C69-634E-AB8D-4FAABE5D19A1}"/>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
        <p:nvSpPr>
          <p:cNvPr id="7" name="Title 1">
            <a:extLst>
              <a:ext uri="{FF2B5EF4-FFF2-40B4-BE49-F238E27FC236}">
                <a16:creationId xmlns:a16="http://schemas.microsoft.com/office/drawing/2014/main" id="{EC4FD871-E700-AA4A-910F-D379DB099286}"/>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8" name="Content Placeholder 2">
            <a:extLst>
              <a:ext uri="{FF2B5EF4-FFF2-40B4-BE49-F238E27FC236}">
                <a16:creationId xmlns:a16="http://schemas.microsoft.com/office/drawing/2014/main" id="{2DF84DF1-DA5B-7D48-B0FF-9AAB59DE6682}"/>
              </a:ext>
            </a:extLst>
          </p:cNvPr>
          <p:cNvSpPr>
            <a:spLocks noGrp="1"/>
          </p:cNvSpPr>
          <p:nvPr>
            <p:ph idx="1"/>
          </p:nvPr>
        </p:nvSpPr>
        <p:spPr>
          <a:xfrm>
            <a:off x="603663" y="2107582"/>
            <a:ext cx="10515163" cy="406938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0D802763-45F5-FF4A-A91A-FCCB7B77E499}"/>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0" name="Picture 9" descr="Logo&#10;&#10;Description automatically generated">
            <a:extLst>
              <a:ext uri="{FF2B5EF4-FFF2-40B4-BE49-F238E27FC236}">
                <a16:creationId xmlns:a16="http://schemas.microsoft.com/office/drawing/2014/main" id="{75E977A8-7309-0158-8B21-8D9FB859F67B}"/>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1953" y="6464809"/>
            <a:ext cx="337315" cy="207731"/>
          </a:xfrm>
          <a:prstGeom prst="rect">
            <a:avLst/>
          </a:prstGeom>
        </p:spPr>
      </p:pic>
    </p:spTree>
    <p:extLst>
      <p:ext uri="{BB962C8B-B14F-4D97-AF65-F5344CB8AC3E}">
        <p14:creationId xmlns:p14="http://schemas.microsoft.com/office/powerpoint/2010/main" val="15915249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BF3489C-6329-2845-A648-0CC4BB250DEA}"/>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1218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7561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3470705"/>
            <a:ext cx="12192000" cy="33872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1228556"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1228555" y="2226591"/>
            <a:ext cx="1829275" cy="18288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6499852" y="2226591"/>
            <a:ext cx="1829275" cy="18288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9135499" y="2226591"/>
            <a:ext cx="1829275" cy="18288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3864203" y="2226591"/>
            <a:ext cx="1829275" cy="1828800"/>
          </a:xfrm>
          <a:prstGeom prst="ellipse">
            <a:avLst/>
          </a:prstGeom>
          <a:solidFill>
            <a:srgbClr val="868C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3864203"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6499855"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1956" y="6467709"/>
            <a:ext cx="337313" cy="207731"/>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9134172"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4" name="Slide Number Placeholder 5">
            <a:extLst>
              <a:ext uri="{FF2B5EF4-FFF2-40B4-BE49-F238E27FC236}">
                <a16:creationId xmlns:a16="http://schemas.microsoft.com/office/drawing/2014/main" id="{EE7C9418-5264-FA4C-94AA-BCF51EF7D00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4379010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082420" y="786654"/>
            <a:ext cx="4522403" cy="5284695"/>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6402995" y="1358153"/>
            <a:ext cx="3881252" cy="4343400"/>
          </a:xfrm>
          <a:effectLst>
            <a:outerShdw blurRad="127000" dist="25400" dir="10800000" algn="r" rotWithShape="0">
              <a:prstClr val="black">
                <a:alpha val="10000"/>
              </a:prstClr>
            </a:outerShdw>
          </a:effectLst>
        </p:spPr>
        <p:txBody>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919C2843-3BB0-BA4B-81AC-1B3365D2A9A6}"/>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2637247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521199" y="1124466"/>
            <a:ext cx="4522403"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1" y="352564"/>
            <a:ext cx="4395347"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1" y="1473492"/>
            <a:ext cx="4395347" cy="1185888"/>
          </a:xfrm>
        </p:spPr>
        <p:txBody>
          <a:bodyPr>
            <a:noAutofit/>
          </a:bodyPr>
          <a:lstStyle>
            <a:lvl1pPr marL="0" indent="0">
              <a:buNone/>
              <a:defRPr sz="21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800291" y="1359586"/>
            <a:ext cx="4013488"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265721EA-D62A-4C49-BE5B-1AFBED6E9714}"/>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0306315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7586117" y="0"/>
            <a:ext cx="4605883" cy="68580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668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8142703" y="815219"/>
            <a:ext cx="3492715" cy="4913228"/>
          </a:xfrm>
        </p:spPr>
        <p:txBody>
          <a:bodyPr>
            <a:normAutofit/>
          </a:bodyPr>
          <a:lstStyle>
            <a:lvl1pPr marL="0" indent="0">
              <a:buNone/>
              <a:defRPr sz="18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C0FAED7C-8338-554F-B86D-98DDDDABAA63}"/>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270060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8473EA-F7BF-654D-BCD4-439B873D5B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006" y="6467709"/>
            <a:ext cx="337313" cy="207731"/>
          </a:xfrm>
          <a:prstGeom prst="rect">
            <a:avLst/>
          </a:prstGeom>
        </p:spPr>
      </p:pic>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rgbClr val="868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603663" y="359551"/>
            <a:ext cx="10515163" cy="729691"/>
          </a:xfrm>
          <a:prstGeom prst="rect">
            <a:avLst/>
          </a:prstGeo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603663" y="1096218"/>
            <a:ext cx="10515163" cy="581535"/>
          </a:xfrm>
        </p:spPr>
        <p:txBody>
          <a:bodyPr>
            <a:noAutofit/>
          </a:bodyPr>
          <a:lstStyle>
            <a:lvl1pPr marL="0" indent="0">
              <a:buNone/>
              <a:defRPr sz="2100" b="0" i="0">
                <a:solidFill>
                  <a:schemeClr val="tx2"/>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F4825EC7-533C-2947-9178-5D360F271739}"/>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12" name="Text Placeholder 2">
            <a:extLst>
              <a:ext uri="{FF2B5EF4-FFF2-40B4-BE49-F238E27FC236}">
                <a16:creationId xmlns:a16="http://schemas.microsoft.com/office/drawing/2014/main" id="{51EE3219-2ECA-6B42-A394-FE66825E4855}"/>
              </a:ext>
            </a:extLst>
          </p:cNvPr>
          <p:cNvSpPr>
            <a:spLocks noGrp="1"/>
          </p:cNvSpPr>
          <p:nvPr>
            <p:ph idx="1"/>
          </p:nvPr>
        </p:nvSpPr>
        <p:spPr>
          <a:xfrm>
            <a:off x="603663" y="1959431"/>
            <a:ext cx="10749920" cy="4217533"/>
          </a:xfrm>
          <a:prstGeom prst="rect">
            <a:avLst/>
          </a:prstGeom>
        </p:spPr>
        <p:txBody>
          <a:bodyPr vert="horz" lIns="91440" tIns="45720" rIns="91440" bIns="45720" rtlCol="0">
            <a:normAutofit/>
          </a:bodyPr>
          <a:lstStyle>
            <a:lvl1pPr marL="285744" indent="-285744">
              <a:lnSpc>
                <a:spcPct val="90000"/>
              </a:lnSpc>
              <a:spcBef>
                <a:spcPts val="10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742932"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1200121"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657309"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2114498"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3169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2825A9-32BB-4F48-A081-6EA00151EEDE}"/>
              </a:ext>
            </a:extLst>
          </p:cNvPr>
          <p:cNvSpPr/>
          <p:nvPr userDrawn="1"/>
        </p:nvSpPr>
        <p:spPr>
          <a:xfrm>
            <a:off x="1" y="3470705"/>
            <a:ext cx="12192000" cy="33872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Title 1">
            <a:extLst>
              <a:ext uri="{FF2B5EF4-FFF2-40B4-BE49-F238E27FC236}">
                <a16:creationId xmlns:a16="http://schemas.microsoft.com/office/drawing/2014/main" id="{D84DD3B4-F886-A746-B2ED-7D1E7E4E2BE7}"/>
              </a:ext>
            </a:extLst>
          </p:cNvPr>
          <p:cNvSpPr>
            <a:spLocks noGrp="1"/>
          </p:cNvSpPr>
          <p:nvPr>
            <p:ph type="title"/>
          </p:nvPr>
        </p:nvSpPr>
        <p:spPr>
          <a:xfrm>
            <a:off x="603663" y="223024"/>
            <a:ext cx="10515163" cy="866216"/>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DE6EDF5-32E6-A346-8033-433648EDE604}"/>
              </a:ext>
            </a:extLst>
          </p:cNvPr>
          <p:cNvSpPr>
            <a:spLocks noGrp="1"/>
          </p:cNvSpPr>
          <p:nvPr>
            <p:ph type="body" idx="13"/>
          </p:nvPr>
        </p:nvSpPr>
        <p:spPr>
          <a:xfrm>
            <a:off x="603663" y="1089242"/>
            <a:ext cx="10515163" cy="736385"/>
          </a:xfrm>
        </p:spPr>
        <p:txBody>
          <a:bodyPr>
            <a:noAutofit/>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5435BEF-71BB-4D44-924E-8968093000B2}"/>
              </a:ext>
            </a:extLst>
          </p:cNvPr>
          <p:cNvSpPr>
            <a:spLocks noGrp="1"/>
          </p:cNvSpPr>
          <p:nvPr>
            <p:ph type="body" idx="15"/>
          </p:nvPr>
        </p:nvSpPr>
        <p:spPr>
          <a:xfrm>
            <a:off x="1228556"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Oval 14">
            <a:extLst>
              <a:ext uri="{FF2B5EF4-FFF2-40B4-BE49-F238E27FC236}">
                <a16:creationId xmlns:a16="http://schemas.microsoft.com/office/drawing/2014/main" id="{5C6AEBF7-4EF9-8F45-A5CD-14F4841D7D8F}"/>
              </a:ext>
            </a:extLst>
          </p:cNvPr>
          <p:cNvSpPr>
            <a:spLocks noChangeAspect="1"/>
          </p:cNvSpPr>
          <p:nvPr userDrawn="1"/>
        </p:nvSpPr>
        <p:spPr>
          <a:xfrm>
            <a:off x="1228555" y="2226591"/>
            <a:ext cx="1829275" cy="18288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828CDD37-120A-C246-8998-938691F96644}"/>
              </a:ext>
            </a:extLst>
          </p:cNvPr>
          <p:cNvSpPr>
            <a:spLocks noChangeAspect="1"/>
          </p:cNvSpPr>
          <p:nvPr userDrawn="1"/>
        </p:nvSpPr>
        <p:spPr>
          <a:xfrm>
            <a:off x="6499852" y="2226591"/>
            <a:ext cx="1829275" cy="18288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val 16">
            <a:extLst>
              <a:ext uri="{FF2B5EF4-FFF2-40B4-BE49-F238E27FC236}">
                <a16:creationId xmlns:a16="http://schemas.microsoft.com/office/drawing/2014/main" id="{C34A646E-BDAC-C04F-B4E2-EBD7B03F8B3A}"/>
              </a:ext>
            </a:extLst>
          </p:cNvPr>
          <p:cNvSpPr>
            <a:spLocks noChangeAspect="1"/>
          </p:cNvSpPr>
          <p:nvPr userDrawn="1"/>
        </p:nvSpPr>
        <p:spPr>
          <a:xfrm>
            <a:off x="9135499" y="2226591"/>
            <a:ext cx="1829275" cy="18288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FFDD108A-6240-1248-955A-1F834A9ADE27}"/>
              </a:ext>
            </a:extLst>
          </p:cNvPr>
          <p:cNvSpPr>
            <a:spLocks noChangeAspect="1"/>
          </p:cNvSpPr>
          <p:nvPr userDrawn="1"/>
        </p:nvSpPr>
        <p:spPr>
          <a:xfrm>
            <a:off x="3864203" y="2226591"/>
            <a:ext cx="1829275" cy="182880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 Placeholder 2">
            <a:extLst>
              <a:ext uri="{FF2B5EF4-FFF2-40B4-BE49-F238E27FC236}">
                <a16:creationId xmlns:a16="http://schemas.microsoft.com/office/drawing/2014/main" id="{7F8A2DD2-004C-EE45-A1FC-AC77BFAC3556}"/>
              </a:ext>
            </a:extLst>
          </p:cNvPr>
          <p:cNvSpPr>
            <a:spLocks noGrp="1"/>
          </p:cNvSpPr>
          <p:nvPr>
            <p:ph type="body" idx="16"/>
          </p:nvPr>
        </p:nvSpPr>
        <p:spPr>
          <a:xfrm>
            <a:off x="3864203"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1CF146FB-EB45-754B-8A33-446632BAB8D2}"/>
              </a:ext>
            </a:extLst>
          </p:cNvPr>
          <p:cNvSpPr>
            <a:spLocks noGrp="1"/>
          </p:cNvSpPr>
          <p:nvPr>
            <p:ph type="body" idx="17"/>
          </p:nvPr>
        </p:nvSpPr>
        <p:spPr>
          <a:xfrm>
            <a:off x="6499855"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22" name="Picture 21">
            <a:extLst>
              <a:ext uri="{FF2B5EF4-FFF2-40B4-BE49-F238E27FC236}">
                <a16:creationId xmlns:a16="http://schemas.microsoft.com/office/drawing/2014/main" id="{4BC29529-D47D-CC48-A205-4AC26B7B8D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1956" y="6467709"/>
            <a:ext cx="337313" cy="207731"/>
          </a:xfrm>
          <a:prstGeom prst="rect">
            <a:avLst/>
          </a:prstGeom>
        </p:spPr>
      </p:pic>
      <p:sp>
        <p:nvSpPr>
          <p:cNvPr id="23" name="Text Placeholder 2">
            <a:extLst>
              <a:ext uri="{FF2B5EF4-FFF2-40B4-BE49-F238E27FC236}">
                <a16:creationId xmlns:a16="http://schemas.microsoft.com/office/drawing/2014/main" id="{49E7D775-FF24-A542-8DC0-36636986FC6B}"/>
              </a:ext>
            </a:extLst>
          </p:cNvPr>
          <p:cNvSpPr>
            <a:spLocks noGrp="1"/>
          </p:cNvSpPr>
          <p:nvPr>
            <p:ph type="body" idx="18"/>
          </p:nvPr>
        </p:nvSpPr>
        <p:spPr>
          <a:xfrm>
            <a:off x="9134172" y="4503363"/>
            <a:ext cx="1829272" cy="1588156"/>
          </a:xfrm>
        </p:spPr>
        <p:txBody>
          <a:bodyPr>
            <a:normAutofit/>
          </a:bodyPr>
          <a:lstStyle>
            <a:lvl1pPr marL="0" indent="0">
              <a:buNone/>
              <a:defRPr sz="15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24" name="Slide Number Placeholder 5">
            <a:extLst>
              <a:ext uri="{FF2B5EF4-FFF2-40B4-BE49-F238E27FC236}">
                <a16:creationId xmlns:a16="http://schemas.microsoft.com/office/drawing/2014/main" id="{99383CA3-0625-904C-8560-306E438AFE6D}"/>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706928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082420" y="786654"/>
            <a:ext cx="4522403" cy="5284695"/>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12" name="Text Placeholder 2">
            <a:extLst>
              <a:ext uri="{FF2B5EF4-FFF2-40B4-BE49-F238E27FC236}">
                <a16:creationId xmlns:a16="http://schemas.microsoft.com/office/drawing/2014/main" id="{4AD4DEF0-22FC-2146-B42E-1A5A9B88AAB9}"/>
              </a:ext>
            </a:extLst>
          </p:cNvPr>
          <p:cNvSpPr>
            <a:spLocks noGrp="1"/>
          </p:cNvSpPr>
          <p:nvPr>
            <p:ph type="body" idx="14"/>
          </p:nvPr>
        </p:nvSpPr>
        <p:spPr>
          <a:xfrm>
            <a:off x="6402995" y="1358153"/>
            <a:ext cx="3881252" cy="4343400"/>
          </a:xfrm>
          <a:effectLst>
            <a:outerShdw blurRad="127000" dist="25400" dir="10800000" algn="r" rotWithShape="0">
              <a:prstClr val="black">
                <a:alpha val="10000"/>
              </a:prstClr>
            </a:outerShdw>
          </a:effectLst>
        </p:spPr>
        <p:txBody>
          <a:bodyPr/>
          <a:lstStyle>
            <a:lvl1pPr marL="0" indent="0">
              <a:buNone/>
              <a:defRPr sz="2400"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97993691-C96F-124A-A9E9-CFD60513A8DA}"/>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10578817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8215237" y="0"/>
            <a:ext cx="3976764"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2" name="Rectangle 1">
            <a:extLst>
              <a:ext uri="{FF2B5EF4-FFF2-40B4-BE49-F238E27FC236}">
                <a16:creationId xmlns:a16="http://schemas.microsoft.com/office/drawing/2014/main" id="{C6B465E6-1189-AE47-9B8D-B1B02500E1BB}"/>
              </a:ext>
            </a:extLst>
          </p:cNvPr>
          <p:cNvSpPr/>
          <p:nvPr userDrawn="1"/>
        </p:nvSpPr>
        <p:spPr>
          <a:xfrm>
            <a:off x="6521199" y="1124466"/>
            <a:ext cx="4522403" cy="5056103"/>
          </a:xfrm>
          <a:prstGeom prst="rect">
            <a:avLst/>
          </a:prstGeom>
          <a:solidFill>
            <a:schemeClr val="bg1"/>
          </a:solidFill>
          <a:ln>
            <a:noFill/>
          </a:ln>
          <a:effectLst>
            <a:outerShdw blurRad="1270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pic>
        <p:nvPicPr>
          <p:cNvPr id="13" name="Picture 12">
            <a:extLst>
              <a:ext uri="{FF2B5EF4-FFF2-40B4-BE49-F238E27FC236}">
                <a16:creationId xmlns:a16="http://schemas.microsoft.com/office/drawing/2014/main" id="{75007AAF-DCA5-274C-B9B6-B29B90A271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3773" y="6467709"/>
            <a:ext cx="337313" cy="207731"/>
          </a:xfrm>
          <a:prstGeom prst="rect">
            <a:avLst/>
          </a:prstGeom>
        </p:spPr>
      </p:pic>
      <p:sp>
        <p:nvSpPr>
          <p:cNvPr id="9" name="Title 1">
            <a:extLst>
              <a:ext uri="{FF2B5EF4-FFF2-40B4-BE49-F238E27FC236}">
                <a16:creationId xmlns:a16="http://schemas.microsoft.com/office/drawing/2014/main" id="{7627414C-5882-424B-B3CD-D6BABADD616F}"/>
              </a:ext>
            </a:extLst>
          </p:cNvPr>
          <p:cNvSpPr>
            <a:spLocks noGrp="1"/>
          </p:cNvSpPr>
          <p:nvPr>
            <p:ph type="title"/>
          </p:nvPr>
        </p:nvSpPr>
        <p:spPr>
          <a:xfrm>
            <a:off x="603661" y="341236"/>
            <a:ext cx="4395347" cy="1120928"/>
          </a:xfrm>
          <a:prstGeom prst="rect">
            <a:avLst/>
          </a:prstGeom>
        </p:spPr>
        <p:txBody>
          <a:bodyPr>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E8AD5F53-C587-A343-A310-A3F76F06FAEE}"/>
              </a:ext>
            </a:extLst>
          </p:cNvPr>
          <p:cNvSpPr>
            <a:spLocks noGrp="1"/>
          </p:cNvSpPr>
          <p:nvPr>
            <p:ph type="body" idx="13"/>
          </p:nvPr>
        </p:nvSpPr>
        <p:spPr>
          <a:xfrm>
            <a:off x="603661" y="1462164"/>
            <a:ext cx="4395347" cy="1185888"/>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4B98737A-1DD4-8E4E-BCEE-24E6AB278CB3}"/>
              </a:ext>
            </a:extLst>
          </p:cNvPr>
          <p:cNvSpPr>
            <a:spLocks noGrp="1"/>
          </p:cNvSpPr>
          <p:nvPr>
            <p:ph sz="half" idx="2"/>
          </p:nvPr>
        </p:nvSpPr>
        <p:spPr>
          <a:xfrm>
            <a:off x="6800291" y="1359586"/>
            <a:ext cx="4013488" cy="4631823"/>
          </a:xfrm>
        </p:spPr>
        <p:txBody>
          <a:bodyPr/>
          <a:lstStyle>
            <a:lvl1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a:defRPr b="0" i="0">
                <a:solidFill>
                  <a:schemeClr val="accent5"/>
                </a:solidFill>
                <a:latin typeface="Helvetica Neue Light" panose="02000403000000020004" pitchFamily="2" charset="0"/>
                <a:ea typeface="Helvetica Neue Light" panose="020004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957251FD-0D50-F840-BF93-18EA26A7BC34}"/>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893313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453BF-0BF0-344C-8A20-CB9C7D86FF35}"/>
              </a:ext>
            </a:extLst>
          </p:cNvPr>
          <p:cNvSpPr/>
          <p:nvPr userDrawn="1"/>
        </p:nvSpPr>
        <p:spPr>
          <a:xfrm>
            <a:off x="7586117" y="0"/>
            <a:ext cx="4605883"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bg1"/>
              </a:solidFill>
              <a:latin typeface="Helvetica Neue" panose="02000503000000020004" pitchFamily="2" charset="0"/>
            </a:endParaRPr>
          </a:p>
        </p:txBody>
      </p:sp>
      <p:sp>
        <p:nvSpPr>
          <p:cNvPr id="14" name="Title 1">
            <a:extLst>
              <a:ext uri="{FF2B5EF4-FFF2-40B4-BE49-F238E27FC236}">
                <a16:creationId xmlns:a16="http://schemas.microsoft.com/office/drawing/2014/main" id="{E12FA17E-1DFC-9540-B384-7E94AC396616}"/>
              </a:ext>
            </a:extLst>
          </p:cNvPr>
          <p:cNvSpPr>
            <a:spLocks noGrp="1"/>
          </p:cNvSpPr>
          <p:nvPr>
            <p:ph type="title"/>
          </p:nvPr>
        </p:nvSpPr>
        <p:spPr>
          <a:xfrm>
            <a:off x="603661" y="479564"/>
            <a:ext cx="4395347" cy="1120928"/>
          </a:xfrm>
          <a:prstGeom prst="rect">
            <a:avLst/>
          </a:prstGeom>
        </p:spPr>
        <p:txBody>
          <a:bodyPr>
            <a:normAutofit/>
          </a:bodyPr>
          <a:lstStyle>
            <a:lvl1pPr>
              <a:defRPr sz="3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0C0557E-1681-824D-B20A-609B072F3556}"/>
              </a:ext>
            </a:extLst>
          </p:cNvPr>
          <p:cNvSpPr>
            <a:spLocks noGrp="1"/>
          </p:cNvSpPr>
          <p:nvPr>
            <p:ph type="body" idx="13"/>
          </p:nvPr>
        </p:nvSpPr>
        <p:spPr>
          <a:xfrm>
            <a:off x="603661" y="1769960"/>
            <a:ext cx="4395347" cy="952920"/>
          </a:xfrm>
        </p:spPr>
        <p:txBody>
          <a:bodyPr/>
          <a:lstStyle>
            <a:lvl1pPr marL="0" indent="0">
              <a:buNone/>
              <a:defRPr sz="2400" b="0" i="0">
                <a:solidFill>
                  <a:schemeClr val="accent3"/>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6869D512-DAED-D346-819D-51C0EFC8C726}"/>
              </a:ext>
            </a:extLst>
          </p:cNvPr>
          <p:cNvSpPr>
            <a:spLocks noGrp="1"/>
          </p:cNvSpPr>
          <p:nvPr>
            <p:ph type="body" idx="14"/>
          </p:nvPr>
        </p:nvSpPr>
        <p:spPr>
          <a:xfrm>
            <a:off x="8142703" y="815219"/>
            <a:ext cx="3492715" cy="4913228"/>
          </a:xfrm>
        </p:spPr>
        <p:txBody>
          <a:bodyPr>
            <a:normAutofit/>
          </a:bodyPr>
          <a:lstStyle>
            <a:lvl1pPr marL="0" indent="0">
              <a:buNone/>
              <a:defRPr sz="18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0D28A5C0-0334-0A49-AD74-2D16FDCF5B9E}"/>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bg1"/>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23200119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D58623-60C9-694E-A2CF-2DE3FBA66D53}"/>
              </a:ext>
            </a:extLst>
          </p:cNvPr>
          <p:cNvSpPr/>
          <p:nvPr userDrawn="1"/>
        </p:nvSpPr>
        <p:spPr>
          <a:xfrm>
            <a:off x="2" y="0"/>
            <a:ext cx="274391"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Helvetica Neue" panose="02000503000000020004" pitchFamily="2" charset="0"/>
            </a:endParaRPr>
          </a:p>
        </p:txBody>
      </p:sp>
      <p:sp>
        <p:nvSpPr>
          <p:cNvPr id="8" name="Title 1">
            <a:extLst>
              <a:ext uri="{FF2B5EF4-FFF2-40B4-BE49-F238E27FC236}">
                <a16:creationId xmlns:a16="http://schemas.microsoft.com/office/drawing/2014/main" id="{7903B7B3-DA8F-7548-8A83-883C0180CDD0}"/>
              </a:ext>
            </a:extLst>
          </p:cNvPr>
          <p:cNvSpPr>
            <a:spLocks noGrp="1"/>
          </p:cNvSpPr>
          <p:nvPr>
            <p:ph type="title"/>
          </p:nvPr>
        </p:nvSpPr>
        <p:spPr>
          <a:xfrm>
            <a:off x="603663" y="359551"/>
            <a:ext cx="10515163" cy="729691"/>
          </a:xfrm>
          <a:prstGeom prst="rect">
            <a:avLst/>
          </a:prstGeom>
        </p:spPr>
        <p:txBody>
          <a:bodyPr anchor="b">
            <a:noAutofit/>
          </a:bodyPr>
          <a:lstStyle>
            <a:lvl1pPr>
              <a:defRPr sz="2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9" name="Text Placeholder 2">
            <a:extLst>
              <a:ext uri="{FF2B5EF4-FFF2-40B4-BE49-F238E27FC236}">
                <a16:creationId xmlns:a16="http://schemas.microsoft.com/office/drawing/2014/main" id="{41BE2D3B-F788-8F46-AFFA-192B76D9133B}"/>
              </a:ext>
            </a:extLst>
          </p:cNvPr>
          <p:cNvSpPr>
            <a:spLocks noGrp="1"/>
          </p:cNvSpPr>
          <p:nvPr>
            <p:ph type="body" idx="13"/>
          </p:nvPr>
        </p:nvSpPr>
        <p:spPr>
          <a:xfrm>
            <a:off x="603663" y="1096218"/>
            <a:ext cx="10515163" cy="581535"/>
          </a:xfrm>
        </p:spPr>
        <p:txBody>
          <a:bodyPr>
            <a:noAutofit/>
          </a:bodyPr>
          <a:lstStyle>
            <a:lvl1pPr marL="0" indent="0">
              <a:buNone/>
              <a:defRPr sz="2100" b="0" i="0">
                <a:solidFill>
                  <a:schemeClr val="accent3">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32A36FFF-75D9-F04A-A576-96436B62AD73}"/>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
        <p:nvSpPr>
          <p:cNvPr id="12" name="Text Placeholder 2">
            <a:extLst>
              <a:ext uri="{FF2B5EF4-FFF2-40B4-BE49-F238E27FC236}">
                <a16:creationId xmlns:a16="http://schemas.microsoft.com/office/drawing/2014/main" id="{F74EA3EC-CA11-6244-8EDE-AB518AB41132}"/>
              </a:ext>
            </a:extLst>
          </p:cNvPr>
          <p:cNvSpPr>
            <a:spLocks noGrp="1"/>
          </p:cNvSpPr>
          <p:nvPr>
            <p:ph idx="1"/>
          </p:nvPr>
        </p:nvSpPr>
        <p:spPr>
          <a:xfrm>
            <a:off x="603663" y="1959431"/>
            <a:ext cx="10749920" cy="4217533"/>
          </a:xfrm>
          <a:prstGeom prst="rect">
            <a:avLst/>
          </a:prstGeom>
        </p:spPr>
        <p:txBody>
          <a:bodyPr vert="horz" lIns="91440" tIns="45720" rIns="91440" bIns="45720" rtlCol="0">
            <a:normAutofit/>
          </a:bodyPr>
          <a:lstStyle>
            <a:lvl1pPr marL="285744" indent="-285744">
              <a:lnSpc>
                <a:spcPct val="90000"/>
              </a:lnSpc>
              <a:spcBef>
                <a:spcPts val="10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742932"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marL="1200121"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marL="1657309"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marL="2114498" indent="-285744">
              <a:lnSpc>
                <a:spcPct val="90000"/>
              </a:lnSpc>
              <a:spcBef>
                <a:spcPts val="500"/>
              </a:spcBef>
              <a:buFont typeface="Arial" panose="020B0604020202020204" pitchFamily="34" charset="0"/>
              <a:buChar char="•"/>
              <a:defRPr sz="1600" b="0" i="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802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442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FB5C56-5F76-A249-A4DF-253F6BAAC555}"/>
              </a:ext>
            </a:extLst>
          </p:cNvPr>
          <p:cNvSpPr>
            <a:spLocks noGrp="1"/>
          </p:cNvSpPr>
          <p:nvPr>
            <p:ph type="subTitle" idx="1"/>
          </p:nvPr>
        </p:nvSpPr>
        <p:spPr>
          <a:xfrm>
            <a:off x="3295442" y="4268332"/>
            <a:ext cx="5601117" cy="384953"/>
          </a:xfrm>
          <a:prstGeom prst="rect">
            <a:avLst/>
          </a:prstGeom>
        </p:spPr>
        <p:txBody>
          <a:bodyPr wrap="square" anchor="ctr">
            <a:normAutofit/>
          </a:bodyPr>
          <a:lstStyle>
            <a:lvl1pPr marL="0" indent="0" algn="ctr">
              <a:buNone/>
              <a:defRPr sz="1400" b="1">
                <a:solidFill>
                  <a:schemeClr val="tx1">
                    <a:lumMod val="85000"/>
                    <a:lumOff val="15000"/>
                  </a:schemeClr>
                </a:solidFill>
                <a:latin typeface="+mn-lt"/>
              </a:defRPr>
            </a:lvl1pPr>
            <a:lvl2pPr marL="609539" indent="0" algn="ctr">
              <a:buNone/>
              <a:defRPr sz="2667"/>
            </a:lvl2pPr>
            <a:lvl3pPr marL="1219080" indent="0" algn="ctr">
              <a:buNone/>
              <a:defRPr sz="2400"/>
            </a:lvl3pPr>
            <a:lvl4pPr marL="1828618" indent="0" algn="ctr">
              <a:buNone/>
              <a:defRPr sz="2133"/>
            </a:lvl4pPr>
            <a:lvl5pPr marL="2438158" indent="0" algn="ctr">
              <a:buNone/>
              <a:defRPr sz="2133"/>
            </a:lvl5pPr>
            <a:lvl6pPr marL="3047696" indent="0" algn="ctr">
              <a:buNone/>
              <a:defRPr sz="2133"/>
            </a:lvl6pPr>
            <a:lvl7pPr marL="3657235" indent="0" algn="ctr">
              <a:buNone/>
              <a:defRPr sz="2133"/>
            </a:lvl7pPr>
            <a:lvl8pPr marL="4266773" indent="0" algn="ctr">
              <a:buNone/>
              <a:defRPr sz="2133"/>
            </a:lvl8pPr>
            <a:lvl9pPr marL="4876313" indent="0" algn="ctr">
              <a:buNone/>
              <a:defRPr sz="2133"/>
            </a:lvl9pPr>
          </a:lstStyle>
          <a:p>
            <a:r>
              <a:rPr lang="en-US"/>
              <a:t>Click to edit Master subtitle style</a:t>
            </a:r>
          </a:p>
        </p:txBody>
      </p:sp>
      <p:sp>
        <p:nvSpPr>
          <p:cNvPr id="2" name="Title 1">
            <a:extLst>
              <a:ext uri="{FF2B5EF4-FFF2-40B4-BE49-F238E27FC236}">
                <a16:creationId xmlns:a16="http://schemas.microsoft.com/office/drawing/2014/main" id="{CA919BB4-6AB1-8B4A-963B-F19ED20CB18E}"/>
              </a:ext>
            </a:extLst>
          </p:cNvPr>
          <p:cNvSpPr>
            <a:spLocks noGrp="1"/>
          </p:cNvSpPr>
          <p:nvPr>
            <p:ph type="ctrTitle" hasCustomPrompt="1"/>
          </p:nvPr>
        </p:nvSpPr>
        <p:spPr>
          <a:xfrm>
            <a:off x="2062702" y="2052983"/>
            <a:ext cx="8066599" cy="1826311"/>
          </a:xfrm>
          <a:prstGeom prst="rect">
            <a:avLst/>
          </a:prstGeom>
          <a:solidFill>
            <a:schemeClr val="bg1"/>
          </a:solidFill>
        </p:spPr>
        <p:txBody>
          <a:bodyPr wrap="square" anchor="ctr">
            <a:normAutofit/>
          </a:bodyPr>
          <a:lstStyle>
            <a:lvl1pPr marL="0" algn="ctr" defTabSz="1219080" rtl="0" eaLnBrk="1" latinLnBrk="0" hangingPunct="1">
              <a:lnSpc>
                <a:spcPct val="90000"/>
              </a:lnSpc>
              <a:spcBef>
                <a:spcPct val="0"/>
              </a:spcBef>
              <a:buNone/>
              <a:defRPr lang="en-US" sz="2800" b="1" kern="1200" cap="none" spc="400" baseline="0" dirty="0">
                <a:solidFill>
                  <a:schemeClr val="tx1">
                    <a:lumMod val="85000"/>
                    <a:lumOff val="15000"/>
                  </a:schemeClr>
                </a:solidFill>
                <a:latin typeface="+mn-lt"/>
                <a:ea typeface="+mj-ea"/>
                <a:cs typeface="+mj-cs"/>
              </a:defRPr>
            </a:lvl1pPr>
          </a:lstStyle>
          <a:p>
            <a:r>
              <a:rPr lang="en-US"/>
              <a:t>Click To Edit Master  Title Style</a:t>
            </a:r>
          </a:p>
        </p:txBody>
      </p:sp>
      <p:sp>
        <p:nvSpPr>
          <p:cNvPr id="6" name="Text Placeholder 5">
            <a:extLst>
              <a:ext uri="{FF2B5EF4-FFF2-40B4-BE49-F238E27FC236}">
                <a16:creationId xmlns:a16="http://schemas.microsoft.com/office/drawing/2014/main" id="{655E1707-35BD-4BFF-A074-4DF97EB6F932}"/>
              </a:ext>
            </a:extLst>
          </p:cNvPr>
          <p:cNvSpPr>
            <a:spLocks noGrp="1"/>
          </p:cNvSpPr>
          <p:nvPr>
            <p:ph type="body" sz="quarter" idx="10"/>
          </p:nvPr>
        </p:nvSpPr>
        <p:spPr>
          <a:xfrm>
            <a:off x="4541045" y="5859463"/>
            <a:ext cx="3109913" cy="384175"/>
          </a:xfrm>
        </p:spPr>
        <p:txBody>
          <a:bodyPr/>
          <a:lstStyle>
            <a:lvl1pPr marL="0" indent="0" algn="ctr">
              <a:buNone/>
              <a:defRPr sz="1600">
                <a:solidFill>
                  <a:schemeClr val="tx1">
                    <a:lumMod val="85000"/>
                    <a:lumOff val="15000"/>
                  </a:schemeClr>
                </a:solidFill>
              </a:defRPr>
            </a:lvl1pPr>
          </a:lstStyle>
          <a:p>
            <a:pPr lvl="0"/>
            <a:r>
              <a:rPr lang="en-US"/>
              <a:t>Click to edit Master text</a:t>
            </a:r>
          </a:p>
        </p:txBody>
      </p:sp>
    </p:spTree>
    <p:extLst>
      <p:ext uri="{BB962C8B-B14F-4D97-AF65-F5344CB8AC3E}">
        <p14:creationId xmlns:p14="http://schemas.microsoft.com/office/powerpoint/2010/main" val="4618437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FB5C56-5F76-A249-A4DF-253F6BAAC555}"/>
              </a:ext>
            </a:extLst>
          </p:cNvPr>
          <p:cNvSpPr>
            <a:spLocks noGrp="1"/>
          </p:cNvSpPr>
          <p:nvPr>
            <p:ph type="subTitle" idx="1"/>
          </p:nvPr>
        </p:nvSpPr>
        <p:spPr>
          <a:xfrm>
            <a:off x="511725" y="4528447"/>
            <a:ext cx="8896435" cy="640175"/>
          </a:xfrm>
          <a:prstGeom prst="rect">
            <a:avLst/>
          </a:prstGeom>
        </p:spPr>
        <p:txBody>
          <a:bodyPr wrap="square">
            <a:normAutofit/>
          </a:bodyPr>
          <a:lstStyle>
            <a:lvl1pPr marL="0" indent="0" algn="l">
              <a:buNone/>
              <a:defRPr sz="1867" b="0">
                <a:solidFill>
                  <a:schemeClr val="tx1">
                    <a:lumMod val="85000"/>
                    <a:lumOff val="15000"/>
                  </a:schemeClr>
                </a:solidFill>
              </a:defRPr>
            </a:lvl1pPr>
            <a:lvl2pPr marL="609539" indent="0" algn="ctr">
              <a:buNone/>
              <a:defRPr sz="2667"/>
            </a:lvl2pPr>
            <a:lvl3pPr marL="1219080" indent="0" algn="ctr">
              <a:buNone/>
              <a:defRPr sz="2400"/>
            </a:lvl3pPr>
            <a:lvl4pPr marL="1828618" indent="0" algn="ctr">
              <a:buNone/>
              <a:defRPr sz="2133"/>
            </a:lvl4pPr>
            <a:lvl5pPr marL="2438158" indent="0" algn="ctr">
              <a:buNone/>
              <a:defRPr sz="2133"/>
            </a:lvl5pPr>
            <a:lvl6pPr marL="3047696" indent="0" algn="ctr">
              <a:buNone/>
              <a:defRPr sz="2133"/>
            </a:lvl6pPr>
            <a:lvl7pPr marL="3657235" indent="0" algn="ctr">
              <a:buNone/>
              <a:defRPr sz="2133"/>
            </a:lvl7pPr>
            <a:lvl8pPr marL="4266773" indent="0" algn="ctr">
              <a:buNone/>
              <a:defRPr sz="2133"/>
            </a:lvl8pPr>
            <a:lvl9pPr marL="4876313" indent="0" algn="ctr">
              <a:buNone/>
              <a:defRPr sz="2133"/>
            </a:lvl9pPr>
          </a:lstStyle>
          <a:p>
            <a:r>
              <a:rPr lang="en-US"/>
              <a:t>Click to edit Master subtitle style</a:t>
            </a:r>
          </a:p>
        </p:txBody>
      </p:sp>
      <p:sp>
        <p:nvSpPr>
          <p:cNvPr id="6" name="Title 1">
            <a:extLst>
              <a:ext uri="{FF2B5EF4-FFF2-40B4-BE49-F238E27FC236}">
                <a16:creationId xmlns:a16="http://schemas.microsoft.com/office/drawing/2014/main" id="{CA919BB4-6AB1-8B4A-963B-F19ED20CB18E}"/>
              </a:ext>
            </a:extLst>
          </p:cNvPr>
          <p:cNvSpPr>
            <a:spLocks noGrp="1"/>
          </p:cNvSpPr>
          <p:nvPr>
            <p:ph type="ctrTitle" hasCustomPrompt="1"/>
          </p:nvPr>
        </p:nvSpPr>
        <p:spPr>
          <a:xfrm>
            <a:off x="511725" y="2112685"/>
            <a:ext cx="8896435" cy="1951447"/>
          </a:xfrm>
          <a:prstGeom prst="rect">
            <a:avLst/>
          </a:prstGeom>
        </p:spPr>
        <p:txBody>
          <a:bodyPr wrap="square" anchor="ctr">
            <a:noAutofit/>
          </a:bodyPr>
          <a:lstStyle>
            <a:lvl1pPr algn="l">
              <a:defRPr sz="3200" b="1" cap="none" baseline="0">
                <a:solidFill>
                  <a:schemeClr val="tx1">
                    <a:lumMod val="85000"/>
                    <a:lumOff val="15000"/>
                  </a:schemeClr>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CAB09BF-8069-4394-A292-A2242D4BB19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978729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4787" y="1056640"/>
            <a:ext cx="11502000" cy="5234432"/>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1D7B305-4CC7-414F-9BE0-532046091F2F}"/>
              </a:ext>
            </a:extLst>
          </p:cNvPr>
          <p:cNvSpPr>
            <a:spLocks noGrp="1"/>
          </p:cNvSpPr>
          <p:nvPr>
            <p:ph type="title"/>
          </p:nvPr>
        </p:nvSpPr>
        <p:spPr>
          <a:xfrm>
            <a:off x="344424" y="205169"/>
            <a:ext cx="11502000" cy="685800"/>
          </a:xfrm>
        </p:spPr>
        <p:txBody>
          <a:bodyPr/>
          <a:lstStyle>
            <a:lvl1pPr>
              <a:defRPr>
                <a:solidFill>
                  <a:schemeClr val="tx1">
                    <a:lumMod val="85000"/>
                    <a:lumOff val="15000"/>
                  </a:schemeClr>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C8925D1F-6BC4-4305-B0F8-27315BE1D88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5205812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2-Column 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4424" y="1056640"/>
            <a:ext cx="5605272" cy="5234400"/>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1D7B305-4CC7-414F-9BE0-532046091F2F}"/>
              </a:ext>
            </a:extLst>
          </p:cNvPr>
          <p:cNvSpPr>
            <a:spLocks noGrp="1"/>
          </p:cNvSpPr>
          <p:nvPr>
            <p:ph type="title"/>
          </p:nvPr>
        </p:nvSpPr>
        <p:spPr>
          <a:xfrm>
            <a:off x="344424" y="20830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7" name="Content Placeholder 5">
            <a:extLst>
              <a:ext uri="{FF2B5EF4-FFF2-40B4-BE49-F238E27FC236}">
                <a16:creationId xmlns:a16="http://schemas.microsoft.com/office/drawing/2014/main" id="{B7379E3A-E2B9-4749-AB49-9056517C002B}"/>
              </a:ext>
            </a:extLst>
          </p:cNvPr>
          <p:cNvSpPr>
            <a:spLocks noGrp="1"/>
          </p:cNvSpPr>
          <p:nvPr>
            <p:ph sz="quarter" idx="15"/>
          </p:nvPr>
        </p:nvSpPr>
        <p:spPr>
          <a:xfrm>
            <a:off x="6242304" y="1046480"/>
            <a:ext cx="5605272" cy="5193792"/>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F35C2A3-2175-4185-96F9-2F709F7579B2}"/>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1203643316"/>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0F53-AF8D-3B48-865A-294DF2F5A439}"/>
              </a:ext>
            </a:extLst>
          </p:cNvPr>
          <p:cNvSpPr>
            <a:spLocks noGrp="1"/>
          </p:cNvSpPr>
          <p:nvPr>
            <p:ph type="title"/>
          </p:nvPr>
        </p:nvSpPr>
        <p:spPr>
          <a:xfrm>
            <a:off x="344424" y="20516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C18DB67-33DD-47FA-92A7-1FFAA88C39F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277178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4423" y="1381762"/>
            <a:ext cx="11502000" cy="4790439"/>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4423" y="922528"/>
            <a:ext cx="11502000" cy="347472"/>
          </a:xfrm>
          <a:prstGeom prst="rect">
            <a:avLst/>
          </a:prstGeom>
        </p:spPr>
        <p:txBody>
          <a:bodyPr anchor="ctr" anchorCtr="0">
            <a:noAutofit/>
          </a:bodyPr>
          <a:lstStyle>
            <a:lvl1pPr marL="0" indent="0">
              <a:lnSpc>
                <a:spcPct val="100000"/>
              </a:lnSpc>
              <a:buNone/>
              <a:defRPr sz="1800" b="1">
                <a:solidFill>
                  <a:schemeClr val="tx1">
                    <a:lumMod val="85000"/>
                    <a:lumOff val="15000"/>
                  </a:schemeClr>
                </a:solidFill>
              </a:defRPr>
            </a:lvl1pPr>
          </a:lstStyle>
          <a:p>
            <a:pPr lvl="0"/>
            <a:r>
              <a:rPr lang="en-US"/>
              <a:t>Add Subtitle Here</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423" y="205169"/>
            <a:ext cx="11502000" cy="685800"/>
          </a:xfrm>
        </p:spPr>
        <p:txBody>
          <a:bodyPr/>
          <a:lstStyle>
            <a:lvl1pPr>
              <a:defRPr>
                <a:solidFill>
                  <a:schemeClr val="tx1">
                    <a:lumMod val="85000"/>
                    <a:lumOff val="15000"/>
                  </a:schemeClr>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CE381E28-33DA-4D20-903C-E34FB6770A92}"/>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944813687"/>
      </p:ext>
    </p:extLst>
  </p:cSld>
  <p:clrMapOvr>
    <a:masterClrMapping/>
  </p:clrMapOvr>
  <p:extLst>
    <p:ext uri="{DCECCB84-F9BA-43D5-87BE-67443E8EF086}">
      <p15:sldGuideLst xmlns:p15="http://schemas.microsoft.com/office/powerpoint/2012/main">
        <p15:guide id="1" orient="horz" pos="115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2-Column 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382683"/>
            <a:ext cx="5605272" cy="4791600"/>
          </a:xfrm>
          <a:prstGeom prst="rect">
            <a:avLst/>
          </a:prstGeom>
        </p:spPr>
        <p:txBody>
          <a:bodyPr>
            <a:noAutofit/>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4424" y="926937"/>
            <a:ext cx="11501965" cy="347472"/>
          </a:xfrm>
          <a:prstGeom prst="rect">
            <a:avLst/>
          </a:prstGeom>
        </p:spPr>
        <p:txBody>
          <a:bodyPr anchor="ctr" anchorCtr="0">
            <a:noAutofit/>
          </a:bodyPr>
          <a:lstStyle>
            <a:lvl1pPr marL="0" indent="0">
              <a:lnSpc>
                <a:spcPct val="100000"/>
              </a:lnSpc>
              <a:buNone/>
              <a:defRPr sz="1800" b="1">
                <a:solidFill>
                  <a:schemeClr val="tx1">
                    <a:lumMod val="85000"/>
                    <a:lumOff val="15000"/>
                  </a:schemeClr>
                </a:solidFill>
              </a:defRPr>
            </a:lvl1pPr>
          </a:lstStyle>
          <a:p>
            <a:pPr lvl="0"/>
            <a:r>
              <a:rPr lang="en-US"/>
              <a:t>Add Subtitle Here</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424" y="20516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7" name="Content Placeholder 5">
            <a:extLst>
              <a:ext uri="{FF2B5EF4-FFF2-40B4-BE49-F238E27FC236}">
                <a16:creationId xmlns:a16="http://schemas.microsoft.com/office/drawing/2014/main" id="{CD6CC4FC-0134-1D4A-9D95-2F502D28A1A7}"/>
              </a:ext>
            </a:extLst>
          </p:cNvPr>
          <p:cNvSpPr>
            <a:spLocks noGrp="1"/>
          </p:cNvSpPr>
          <p:nvPr>
            <p:ph sz="quarter" idx="16"/>
          </p:nvPr>
        </p:nvSpPr>
        <p:spPr>
          <a:xfrm>
            <a:off x="6241713" y="1392846"/>
            <a:ext cx="5605272" cy="4759959"/>
          </a:xfrm>
          <a:prstGeom prst="rect">
            <a:avLst/>
          </a:prstGeom>
        </p:spPr>
        <p:txBody>
          <a:bodyPr>
            <a:noAutofit/>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1D24CC5-F1A2-4F94-987B-6356E6316809}"/>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638381081"/>
      </p:ext>
    </p:extLst>
  </p:cSld>
  <p:clrMapOvr>
    <a:masterClrMapping/>
  </p:clrMapOvr>
  <p:extLst>
    <p:ext uri="{DCECCB84-F9BA-43D5-87BE-67443E8EF086}">
      <p15:sldGuideLst xmlns:p15="http://schemas.microsoft.com/office/powerpoint/2012/main">
        <p15:guide id="1" orient="horz" pos="1065">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4424" y="927700"/>
            <a:ext cx="11501965" cy="349200"/>
          </a:xfrm>
          <a:prstGeom prst="rect">
            <a:avLst/>
          </a:prstGeom>
        </p:spPr>
        <p:txBody>
          <a:bodyPr anchor="ctr">
            <a:noAutofit/>
          </a:bodyPr>
          <a:lstStyle>
            <a:lvl1pPr marL="0" indent="0">
              <a:lnSpc>
                <a:spcPct val="100000"/>
              </a:lnSpc>
              <a:buNone/>
              <a:defRPr sz="1800" b="1">
                <a:solidFill>
                  <a:schemeClr val="tx1">
                    <a:lumMod val="85000"/>
                    <a:lumOff val="15000"/>
                  </a:schemeClr>
                </a:solidFill>
              </a:defRPr>
            </a:lvl1pPr>
          </a:lstStyle>
          <a:p>
            <a:pPr lvl="0"/>
            <a:r>
              <a:rPr lang="en-US"/>
              <a:t>Add Subtitle Here</a:t>
            </a:r>
          </a:p>
        </p:txBody>
      </p:sp>
      <p:sp>
        <p:nvSpPr>
          <p:cNvPr id="2" name="Title 1">
            <a:extLst>
              <a:ext uri="{FF2B5EF4-FFF2-40B4-BE49-F238E27FC236}">
                <a16:creationId xmlns:a16="http://schemas.microsoft.com/office/drawing/2014/main" id="{7485631B-4600-ED4F-BD2E-F104005D03E3}"/>
              </a:ext>
            </a:extLst>
          </p:cNvPr>
          <p:cNvSpPr>
            <a:spLocks noGrp="1"/>
          </p:cNvSpPr>
          <p:nvPr>
            <p:ph type="title"/>
          </p:nvPr>
        </p:nvSpPr>
        <p:spPr>
          <a:xfrm>
            <a:off x="344424" y="205169"/>
            <a:ext cx="11503152" cy="685800"/>
          </a:xfrm>
        </p:spPr>
        <p:txBody>
          <a:bodyPr/>
          <a:lstStyle>
            <a:lvl1pPr>
              <a:defRPr>
                <a:solidFill>
                  <a:schemeClr val="tx1">
                    <a:lumMod val="85000"/>
                    <a:lumOff val="15000"/>
                  </a:schemeClr>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5024FCD-B71B-4093-A8E9-6712A99E9701}"/>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5787882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Image, Title &amp;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6078205" y="400872"/>
            <a:ext cx="5767155" cy="1083373"/>
          </a:xfrm>
          <a:prstGeom prst="rect">
            <a:avLst/>
          </a:prstGeom>
        </p:spPr>
        <p:txBody>
          <a:bodyPr wrap="square" anchor="ctr">
            <a:normAutofit/>
          </a:bodyPr>
          <a:lstStyle>
            <a:lvl1pPr>
              <a:defRPr sz="2800" b="1">
                <a:solidFill>
                  <a:schemeClr val="tx1">
                    <a:lumMod val="85000"/>
                    <a:lumOff val="15000"/>
                  </a:schemeClr>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6079473" y="1642456"/>
            <a:ext cx="5767971" cy="4689429"/>
          </a:xfrm>
          <a:prstGeom prst="rect">
            <a:avLst/>
          </a:prstGeom>
        </p:spPr>
        <p:txBody>
          <a:bodyPr/>
          <a:lstStyle>
            <a:lvl1pPr>
              <a:lnSpc>
                <a:spcPct val="100000"/>
              </a:lnSpc>
              <a:defRPr>
                <a:solidFill>
                  <a:schemeClr val="tx1">
                    <a:lumMod val="85000"/>
                    <a:lumOff val="15000"/>
                  </a:schemeClr>
                </a:solidFill>
              </a:defRPr>
            </a:lvl1pPr>
            <a:lvl2pPr>
              <a:lnSpc>
                <a:spcPct val="100000"/>
              </a:lnSpc>
              <a:defRPr>
                <a:solidFill>
                  <a:schemeClr val="tx1">
                    <a:lumMod val="85000"/>
                    <a:lumOff val="15000"/>
                  </a:schemeClr>
                </a:solidFill>
              </a:defRPr>
            </a:lvl2pPr>
            <a:lvl3pPr>
              <a:lnSpc>
                <a:spcPct val="100000"/>
              </a:lnSpc>
              <a:defRPr>
                <a:solidFill>
                  <a:schemeClr val="tx1">
                    <a:lumMod val="85000"/>
                    <a:lumOff val="15000"/>
                  </a:schemeClr>
                </a:solidFill>
              </a:defRPr>
            </a:lvl3pPr>
            <a:lvl4pPr>
              <a:lnSpc>
                <a:spcPct val="100000"/>
              </a:lnSpc>
              <a:defRPr>
                <a:solidFill>
                  <a:schemeClr val="tx1">
                    <a:lumMod val="85000"/>
                    <a:lumOff val="15000"/>
                  </a:schemeClr>
                </a:solidFill>
              </a:defRPr>
            </a:lvl4pPr>
            <a:lvl5pPr>
              <a:lnSpc>
                <a:spcPct val="100000"/>
              </a:lnSpc>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80981174-94F3-5F4B-97F2-D13E45ED89E8}"/>
              </a:ext>
            </a:extLst>
          </p:cNvPr>
          <p:cNvSpPr>
            <a:spLocks noGrp="1"/>
          </p:cNvSpPr>
          <p:nvPr>
            <p:ph type="pic" sz="quarter" idx="14" hasCustomPrompt="1"/>
          </p:nvPr>
        </p:nvSpPr>
        <p:spPr>
          <a:xfrm>
            <a:off x="344560" y="400051"/>
            <a:ext cx="5556709" cy="5931832"/>
          </a:xfrm>
          <a:prstGeom prst="rect">
            <a:avLst/>
          </a:prstGeom>
          <a:pattFill prst="dkDnDiag">
            <a:fgClr>
              <a:schemeClr val="bg1">
                <a:lumMod val="95000"/>
              </a:schemeClr>
            </a:fgClr>
            <a:bgClr>
              <a:schemeClr val="bg1"/>
            </a:bgClr>
          </a:pattFill>
        </p:spPr>
        <p:txBody>
          <a:bodyPr lIns="36000" tIns="576000" rIns="36000" anchor="ctr"/>
          <a:lstStyle>
            <a:lvl1pPr marL="0" indent="0" algn="ctr">
              <a:buNone/>
              <a:defRPr sz="1067" b="0">
                <a:solidFill>
                  <a:schemeClr val="tx1">
                    <a:lumMod val="85000"/>
                    <a:lumOff val="15000"/>
                  </a:schemeClr>
                </a:solidFill>
              </a:defRPr>
            </a:lvl1pPr>
          </a:lstStyle>
          <a:p>
            <a:r>
              <a:rPr lang="en-US"/>
              <a:t>CLICK ICON TO ADD IMAGE</a:t>
            </a:r>
          </a:p>
        </p:txBody>
      </p:sp>
      <p:sp>
        <p:nvSpPr>
          <p:cNvPr id="2" name="Footer Placeholder 1">
            <a:extLst>
              <a:ext uri="{FF2B5EF4-FFF2-40B4-BE49-F238E27FC236}">
                <a16:creationId xmlns:a16="http://schemas.microsoft.com/office/drawing/2014/main" id="{FCEA88E1-2FE4-4168-9A2F-7B3F85E8C26B}"/>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39071521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81B322-17C9-4EF6-882F-D0C14485A3F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072823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14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Title, Subtitle, Content, Footer (1 LINE TITLE)">
    <p:spTree>
      <p:nvGrpSpPr>
        <p:cNvPr id="1" name=""/>
        <p:cNvGrpSpPr/>
        <p:nvPr/>
      </p:nvGrpSpPr>
      <p:grpSpPr>
        <a:xfrm>
          <a:off x="0" y="0"/>
          <a:ext cx="0" cy="0"/>
          <a:chOff x="0" y="0"/>
          <a:chExt cx="0" cy="0"/>
        </a:xfrm>
      </p:grpSpPr>
      <p:sp>
        <p:nvSpPr>
          <p:cNvPr id="14" name="Title 6">
            <a:extLst>
              <a:ext uri="{FF2B5EF4-FFF2-40B4-BE49-F238E27FC236}">
                <a16:creationId xmlns:a16="http://schemas.microsoft.com/office/drawing/2014/main" id="{5397C1CE-5CDC-E530-36FD-E969341BEF00}"/>
              </a:ext>
            </a:extLst>
          </p:cNvPr>
          <p:cNvSpPr>
            <a:spLocks noGrp="1"/>
          </p:cNvSpPr>
          <p:nvPr>
            <p:ph type="title" hasCustomPrompt="1"/>
          </p:nvPr>
        </p:nvSpPr>
        <p:spPr>
          <a:xfrm>
            <a:off x="345600" y="252000"/>
            <a:ext cx="10079200" cy="516720"/>
          </a:xfrm>
          <a:prstGeom prst="rect">
            <a:avLst/>
          </a:prstGeom>
        </p:spPr>
        <p:txBody>
          <a:bodyPr wrap="square" anchor="t">
            <a:noAutofit/>
          </a:bodyPr>
          <a:lstStyle>
            <a:lvl1pPr>
              <a:defRPr sz="2800" b="1" cap="none" spc="0">
                <a:solidFill>
                  <a:schemeClr val="tx2"/>
                </a:solidFill>
                <a:latin typeface="Avenir Next LT Pro" panose="020B0504020202020204" pitchFamily="34" charset="77"/>
              </a:defRPr>
            </a:lvl1pPr>
          </a:lstStyle>
          <a:p>
            <a:r>
              <a:rPr lang="en-US"/>
              <a:t>Click to edit master title style (one line title)</a:t>
            </a:r>
          </a:p>
        </p:txBody>
      </p:sp>
      <p:sp>
        <p:nvSpPr>
          <p:cNvPr id="16" name="Text Placeholder 2">
            <a:extLst>
              <a:ext uri="{FF2B5EF4-FFF2-40B4-BE49-F238E27FC236}">
                <a16:creationId xmlns:a16="http://schemas.microsoft.com/office/drawing/2014/main" id="{7FBFC4BB-4B00-4208-347D-3027624098CD}"/>
              </a:ext>
            </a:extLst>
          </p:cNvPr>
          <p:cNvSpPr>
            <a:spLocks noGrp="1"/>
          </p:cNvSpPr>
          <p:nvPr>
            <p:ph type="body" sz="quarter" idx="17" hasCustomPrompt="1"/>
          </p:nvPr>
        </p:nvSpPr>
        <p:spPr>
          <a:xfrm>
            <a:off x="345020" y="864001"/>
            <a:ext cx="11501965" cy="343571"/>
          </a:xfrm>
          <a:prstGeom prst="rect">
            <a:avLst/>
          </a:prstGeom>
        </p:spPr>
        <p:txBody>
          <a:bodyPr>
            <a:noAutofit/>
          </a:bodyPr>
          <a:lstStyle>
            <a:lvl1pPr marL="0" indent="0">
              <a:lnSpc>
                <a:spcPct val="100000"/>
              </a:lnSpc>
              <a:buNone/>
              <a:defRPr b="1">
                <a:solidFill>
                  <a:schemeClr val="accent2"/>
                </a:solidFill>
                <a:latin typeface="Avenir Next LT Pro" panose="020B0504020202020204" pitchFamily="34" charset="77"/>
              </a:defRPr>
            </a:lvl1pPr>
          </a:lstStyle>
          <a:p>
            <a:pPr lvl="0"/>
            <a:r>
              <a:rPr lang="en-US"/>
              <a:t>Add Subtitle Here</a:t>
            </a:r>
          </a:p>
        </p:txBody>
      </p:sp>
      <p:sp>
        <p:nvSpPr>
          <p:cNvPr id="17" name="Content Placeholder 5">
            <a:extLst>
              <a:ext uri="{FF2B5EF4-FFF2-40B4-BE49-F238E27FC236}">
                <a16:creationId xmlns:a16="http://schemas.microsoft.com/office/drawing/2014/main" id="{8568B66D-2B65-6C8D-3823-9351B24A4C3C}"/>
              </a:ext>
            </a:extLst>
          </p:cNvPr>
          <p:cNvSpPr>
            <a:spLocks noGrp="1"/>
          </p:cNvSpPr>
          <p:nvPr>
            <p:ph sz="quarter" idx="13"/>
          </p:nvPr>
        </p:nvSpPr>
        <p:spPr>
          <a:xfrm>
            <a:off x="345017" y="1438276"/>
            <a:ext cx="11502427" cy="4834800"/>
          </a:xfrm>
          <a:prstGeom prst="rect">
            <a:avLst/>
          </a:prstGeom>
        </p:spPr>
        <p:txBody>
          <a:bodyPr/>
          <a:lstStyle>
            <a:lvl1pPr marL="243823" indent="-243823">
              <a:lnSpc>
                <a:spcPct val="100000"/>
              </a:lnSpc>
              <a:buClr>
                <a:schemeClr val="accent2"/>
              </a:buClr>
              <a:buFont typeface="Arial" panose="020B0604020202020204" pitchFamily="34" charset="0"/>
              <a:buChar char="•"/>
              <a:defRPr sz="1400">
                <a:solidFill>
                  <a:schemeClr val="tx2"/>
                </a:solidFill>
                <a:latin typeface="Avenir Next LT Pro" panose="020B0504020202020204" pitchFamily="34" charset="77"/>
              </a:defRPr>
            </a:lvl1pPr>
            <a:lvl2pPr marL="609555" indent="-243823">
              <a:lnSpc>
                <a:spcPct val="100000"/>
              </a:lnSpc>
              <a:buClr>
                <a:schemeClr val="accent2"/>
              </a:buClr>
              <a:buFont typeface="Arial" panose="020B0604020202020204" pitchFamily="34" charset="0"/>
              <a:buChar char="•"/>
              <a:defRPr sz="1400">
                <a:solidFill>
                  <a:schemeClr val="tx2"/>
                </a:solidFill>
                <a:latin typeface="Avenir Next LT Pro" panose="020B0504020202020204" pitchFamily="34" charset="77"/>
              </a:defRPr>
            </a:lvl2pPr>
            <a:lvl3pPr marL="975288" indent="-243823">
              <a:lnSpc>
                <a:spcPct val="100000"/>
              </a:lnSpc>
              <a:buClr>
                <a:schemeClr val="accent2"/>
              </a:buClr>
              <a:buFont typeface="Arial" panose="020B0604020202020204" pitchFamily="34" charset="0"/>
              <a:buChar char="•"/>
              <a:defRPr sz="1400">
                <a:solidFill>
                  <a:schemeClr val="tx2"/>
                </a:solidFill>
                <a:latin typeface="Avenir Next LT Pro" panose="020B0504020202020204" pitchFamily="34" charset="77"/>
              </a:defRPr>
            </a:lvl3pPr>
            <a:lvl4pPr marL="1341020" indent="-243823">
              <a:lnSpc>
                <a:spcPct val="100000"/>
              </a:lnSpc>
              <a:buClr>
                <a:schemeClr val="accent2"/>
              </a:buClr>
              <a:buFont typeface="Arial" panose="020B0604020202020204" pitchFamily="34" charset="0"/>
              <a:buChar char="•"/>
              <a:defRPr sz="1400">
                <a:solidFill>
                  <a:schemeClr val="tx2"/>
                </a:solidFill>
                <a:latin typeface="Avenir Next LT Pro" panose="020B0504020202020204" pitchFamily="34" charset="77"/>
              </a:defRPr>
            </a:lvl4pPr>
            <a:lvl5pPr marL="1706752" indent="-243823">
              <a:lnSpc>
                <a:spcPct val="100000"/>
              </a:lnSpc>
              <a:buClr>
                <a:schemeClr val="accent2"/>
              </a:buClr>
              <a:buFont typeface="Arial" panose="020B0604020202020204" pitchFamily="34" charset="0"/>
              <a:buChar char="•"/>
              <a:defRPr sz="1400">
                <a:solidFill>
                  <a:schemeClr val="tx2"/>
                </a:solidFill>
                <a:latin typeface="Avenir Next LT Pro" panose="020B0504020202020204" pitchFamily="34" charset="77"/>
              </a:defRPr>
            </a:lvl5pPr>
            <a:lvl6pPr marL="2092273" indent="-293681">
              <a:buClr>
                <a:schemeClr val="accent2"/>
              </a:buClr>
              <a:tabLst/>
              <a:defRPr sz="1400">
                <a:solidFill>
                  <a:schemeClr val="tx2"/>
                </a:solidFill>
              </a:defRPr>
            </a:lvl6pPr>
            <a:lvl7pPr marL="2444690" indent="-282568">
              <a:buClr>
                <a:schemeClr val="accent2"/>
              </a:buClr>
              <a:tabLst/>
              <a:defRPr sz="1400">
                <a:solidFill>
                  <a:schemeClr val="tx2"/>
                </a:solidFill>
              </a:defRPr>
            </a:lvl7pPr>
            <a:lvl8pPr marL="2809804" indent="-293681">
              <a:buClr>
                <a:schemeClr val="accent2"/>
              </a:buClr>
              <a:tabLst/>
              <a:defRPr sz="1400">
                <a:solidFill>
                  <a:schemeClr val="tx2"/>
                </a:solidFill>
              </a:defRPr>
            </a:lvl8pPr>
            <a:lvl9pPr marL="3162221" indent="-293681">
              <a:buClr>
                <a:schemeClr val="accent2"/>
              </a:buClr>
              <a:tabLst/>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F33CF612-719B-3913-3FBE-D12DA75517E6}"/>
              </a:ext>
            </a:extLst>
          </p:cNvPr>
          <p:cNvSpPr>
            <a:spLocks noGrp="1"/>
          </p:cNvSpPr>
          <p:nvPr>
            <p:ph type="body" sz="quarter" idx="14" hasCustomPrompt="1"/>
          </p:nvPr>
        </p:nvSpPr>
        <p:spPr>
          <a:xfrm>
            <a:off x="344559" y="6490093"/>
            <a:ext cx="9975099" cy="230315"/>
          </a:xfrm>
          <a:prstGeom prst="rect">
            <a:avLst/>
          </a:prstGeom>
        </p:spPr>
        <p:txBody>
          <a:bodyPr anchor="b"/>
          <a:lstStyle>
            <a:lvl1pPr marL="0" indent="0">
              <a:spcBef>
                <a:spcPts val="0"/>
              </a:spcBef>
              <a:buNone/>
              <a:defRPr sz="800">
                <a:solidFill>
                  <a:schemeClr val="tx2"/>
                </a:solidFill>
                <a:latin typeface="Avenir Next LT Pro" panose="020B0504020202020204" pitchFamily="34" charset="77"/>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a:t>Footer</a:t>
            </a:r>
          </a:p>
        </p:txBody>
      </p:sp>
      <p:grpSp>
        <p:nvGrpSpPr>
          <p:cNvPr id="3" name="targets">
            <a:extLst>
              <a:ext uri="{FF2B5EF4-FFF2-40B4-BE49-F238E27FC236}">
                <a16:creationId xmlns:a16="http://schemas.microsoft.com/office/drawing/2014/main" id="{738EE30E-9F4F-7617-8903-8190FE36D4BC}"/>
              </a:ext>
            </a:extLst>
          </p:cNvPr>
          <p:cNvGrpSpPr/>
          <p:nvPr userDrawn="1"/>
        </p:nvGrpSpPr>
        <p:grpSpPr>
          <a:xfrm>
            <a:off x="10420249" y="6381240"/>
            <a:ext cx="1218625" cy="396077"/>
            <a:chOff x="10420248" y="6381240"/>
            <a:chExt cx="1218625" cy="396077"/>
          </a:xfrm>
        </p:grpSpPr>
        <p:sp>
          <p:nvSpPr>
            <p:cNvPr id="4" name="home">
              <a:extLst>
                <a:ext uri="{FF2B5EF4-FFF2-40B4-BE49-F238E27FC236}">
                  <a16:creationId xmlns:a16="http://schemas.microsoft.com/office/drawing/2014/main" id="{0C804BB1-0CD3-303C-518E-EB9195D643B1}"/>
                </a:ext>
              </a:extLst>
            </p:cNvPr>
            <p:cNvSpPr/>
            <p:nvPr userDrawn="1"/>
          </p:nvSpPr>
          <p:spPr>
            <a:xfrm>
              <a:off x="11236850" y="6381240"/>
              <a:ext cx="402023"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back">
              <a:extLst>
                <a:ext uri="{FF2B5EF4-FFF2-40B4-BE49-F238E27FC236}">
                  <a16:creationId xmlns:a16="http://schemas.microsoft.com/office/drawing/2014/main" id="{53FEFA62-CC82-A61E-9557-00209DA848B3}"/>
                </a:ext>
              </a:extLst>
            </p:cNvPr>
            <p:cNvSpPr/>
            <p:nvPr userDrawn="1"/>
          </p:nvSpPr>
          <p:spPr>
            <a:xfrm>
              <a:off x="10848528" y="6381240"/>
              <a:ext cx="383433"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menu">
              <a:extLst>
                <a:ext uri="{FF2B5EF4-FFF2-40B4-BE49-F238E27FC236}">
                  <a16:creationId xmlns:a16="http://schemas.microsoft.com/office/drawing/2014/main" id="{E036C5F9-ADA2-C79C-F40E-7EC4E41216B0}"/>
                </a:ext>
              </a:extLst>
            </p:cNvPr>
            <p:cNvSpPr/>
            <p:nvPr userDrawn="1"/>
          </p:nvSpPr>
          <p:spPr>
            <a:xfrm>
              <a:off x="10420248" y="6381240"/>
              <a:ext cx="435196"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7" name="TextBox 6">
            <a:extLst>
              <a:ext uri="{FF2B5EF4-FFF2-40B4-BE49-F238E27FC236}">
                <a16:creationId xmlns:a16="http://schemas.microsoft.com/office/drawing/2014/main" id="{AFC69519-70D3-009E-C615-93C6F409DB39}"/>
              </a:ext>
            </a:extLst>
          </p:cNvPr>
          <p:cNvSpPr txBox="1"/>
          <p:nvPr userDrawn="1"/>
        </p:nvSpPr>
        <p:spPr>
          <a:xfrm>
            <a:off x="11529754" y="6450671"/>
            <a:ext cx="604124" cy="276999"/>
          </a:xfrm>
          <a:prstGeom prst="rect">
            <a:avLst/>
          </a:prstGeom>
          <a:noFill/>
        </p:spPr>
        <p:txBody>
          <a:bodyPr wrap="square" rtlCol="0">
            <a:spAutoFit/>
          </a:bodyPr>
          <a:lstStyle/>
          <a:p>
            <a:pPr algn="r"/>
            <a:fld id="{50E9DA30-F077-484F-97D6-ABE9109C3D7F}" type="slidenum">
              <a:rPr lang="en-US" sz="1200" smtClean="0">
                <a:solidFill>
                  <a:schemeClr val="bg2">
                    <a:lumMod val="75000"/>
                  </a:schemeClr>
                </a:solidFill>
                <a:latin typeface="Avenir Next LT Pro" panose="020B0504020202020204" pitchFamily="34" charset="77"/>
              </a:rPr>
              <a:pPr algn="r"/>
              <a:t>‹#›</a:t>
            </a:fld>
            <a:endParaRPr lang="en-US" sz="1200">
              <a:solidFill>
                <a:schemeClr val="bg2">
                  <a:lumMod val="75000"/>
                </a:schemeClr>
              </a:solidFill>
              <a:latin typeface="Avenir Next LT Pro" panose="020B0504020202020204" pitchFamily="34" charset="77"/>
            </a:endParaRPr>
          </a:p>
        </p:txBody>
      </p:sp>
    </p:spTree>
    <p:extLst>
      <p:ext uri="{BB962C8B-B14F-4D97-AF65-F5344CB8AC3E}">
        <p14:creationId xmlns:p14="http://schemas.microsoft.com/office/powerpoint/2010/main" val="18417114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Divider Slide B">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D9070C2E-9A60-D0BB-E8DE-9BB0BB0C65AD}"/>
              </a:ext>
            </a:extLst>
          </p:cNvPr>
          <p:cNvSpPr>
            <a:spLocks noGrp="1"/>
          </p:cNvSpPr>
          <p:nvPr>
            <p:ph type="title" hasCustomPrompt="1"/>
          </p:nvPr>
        </p:nvSpPr>
        <p:spPr>
          <a:xfrm>
            <a:off x="344558" y="2517575"/>
            <a:ext cx="8790735" cy="1373157"/>
          </a:xfrm>
          <a:prstGeom prst="rect">
            <a:avLst/>
          </a:prstGeom>
        </p:spPr>
        <p:txBody>
          <a:bodyPr wrap="square" anchor="b">
            <a:noAutofit/>
          </a:bodyPr>
          <a:lstStyle>
            <a:lvl1pPr>
              <a:defRPr sz="3200" b="1" cap="none" spc="0">
                <a:solidFill>
                  <a:srgbClr val="173770"/>
                </a:solidFill>
                <a:latin typeface="Avenir Next LT Pro" panose="020B0504020202020204" pitchFamily="34" charset="77"/>
              </a:defRPr>
            </a:lvl1pPr>
          </a:lstStyle>
          <a:p>
            <a:r>
              <a:rPr lang="en-US"/>
              <a:t>Click to edit master title style</a:t>
            </a:r>
          </a:p>
        </p:txBody>
      </p:sp>
      <p:sp>
        <p:nvSpPr>
          <p:cNvPr id="14" name="Freeform 13">
            <a:extLst>
              <a:ext uri="{FF2B5EF4-FFF2-40B4-BE49-F238E27FC236}">
                <a16:creationId xmlns:a16="http://schemas.microsoft.com/office/drawing/2014/main" id="{8764F083-EDCB-0C17-B207-DC8BD05DC9D8}"/>
              </a:ext>
            </a:extLst>
          </p:cNvPr>
          <p:cNvSpPr/>
          <p:nvPr userDrawn="1"/>
        </p:nvSpPr>
        <p:spPr>
          <a:xfrm>
            <a:off x="1" y="2"/>
            <a:ext cx="2939948" cy="298967"/>
          </a:xfrm>
          <a:custGeom>
            <a:avLst/>
            <a:gdLst>
              <a:gd name="connsiteX0" fmla="*/ 1297579 w 2939948"/>
              <a:gd name="connsiteY0" fmla="*/ 1 h 298967"/>
              <a:gd name="connsiteX1" fmla="*/ 2026377 w 2939948"/>
              <a:gd name="connsiteY1" fmla="*/ 1 h 298967"/>
              <a:gd name="connsiteX2" fmla="*/ 2206126 w 2939948"/>
              <a:gd name="connsiteY2" fmla="*/ 1 h 298967"/>
              <a:gd name="connsiteX3" fmla="*/ 2939948 w 2939948"/>
              <a:gd name="connsiteY3" fmla="*/ 1 h 298967"/>
              <a:gd name="connsiteX4" fmla="*/ 2939948 w 2939948"/>
              <a:gd name="connsiteY4" fmla="*/ 124198 h 298967"/>
              <a:gd name="connsiteX5" fmla="*/ 2765181 w 2939948"/>
              <a:gd name="connsiteY5" fmla="*/ 298965 h 298967"/>
              <a:gd name="connsiteX6" fmla="*/ 2206126 w 2939948"/>
              <a:gd name="connsiteY6" fmla="*/ 298965 h 298967"/>
              <a:gd name="connsiteX7" fmla="*/ 2206126 w 2939948"/>
              <a:gd name="connsiteY7" fmla="*/ 298967 h 298967"/>
              <a:gd name="connsiteX8" fmla="*/ 1297579 w 2939948"/>
              <a:gd name="connsiteY8" fmla="*/ 298967 h 298967"/>
              <a:gd name="connsiteX9" fmla="*/ 0 w 2939948"/>
              <a:gd name="connsiteY9" fmla="*/ 0 h 298967"/>
              <a:gd name="connsiteX10" fmla="*/ 1297578 w 2939948"/>
              <a:gd name="connsiteY10" fmla="*/ 0 h 298967"/>
              <a:gd name="connsiteX11" fmla="*/ 1297578 w 2939948"/>
              <a:gd name="connsiteY11" fmla="*/ 298967 h 298967"/>
              <a:gd name="connsiteX12" fmla="*/ 0 w 2939948"/>
              <a:gd name="connsiteY12" fmla="*/ 298967 h 2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9948" h="298967">
                <a:moveTo>
                  <a:pt x="1297579" y="1"/>
                </a:moveTo>
                <a:lnTo>
                  <a:pt x="2026377" y="1"/>
                </a:lnTo>
                <a:lnTo>
                  <a:pt x="2206126" y="1"/>
                </a:lnTo>
                <a:lnTo>
                  <a:pt x="2939948" y="1"/>
                </a:lnTo>
                <a:lnTo>
                  <a:pt x="2939948" y="124198"/>
                </a:lnTo>
                <a:cubicBezTo>
                  <a:pt x="2939948" y="220719"/>
                  <a:pt x="2861701" y="298965"/>
                  <a:pt x="2765181" y="298965"/>
                </a:cubicBezTo>
                <a:lnTo>
                  <a:pt x="2206126" y="298965"/>
                </a:lnTo>
                <a:lnTo>
                  <a:pt x="2206126" y="298967"/>
                </a:lnTo>
                <a:lnTo>
                  <a:pt x="1297579" y="298967"/>
                </a:lnTo>
                <a:close/>
                <a:moveTo>
                  <a:pt x="0" y="0"/>
                </a:moveTo>
                <a:lnTo>
                  <a:pt x="1297578" y="0"/>
                </a:lnTo>
                <a:lnTo>
                  <a:pt x="1297578" y="298967"/>
                </a:lnTo>
                <a:lnTo>
                  <a:pt x="0" y="298967"/>
                </a:lnTo>
                <a:close/>
              </a:path>
            </a:pathLst>
          </a:custGeom>
          <a:solidFill>
            <a:srgbClr val="1737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nvGrpSpPr>
          <p:cNvPr id="204" name="Group 203">
            <a:extLst>
              <a:ext uri="{FF2B5EF4-FFF2-40B4-BE49-F238E27FC236}">
                <a16:creationId xmlns:a16="http://schemas.microsoft.com/office/drawing/2014/main" id="{61C8B85C-CABF-B867-66A3-2DF88EC847BA}"/>
              </a:ext>
            </a:extLst>
          </p:cNvPr>
          <p:cNvGrpSpPr/>
          <p:nvPr userDrawn="1"/>
        </p:nvGrpSpPr>
        <p:grpSpPr>
          <a:xfrm rot="5400000">
            <a:off x="8328287" y="2586534"/>
            <a:ext cx="5590900" cy="1684935"/>
            <a:chOff x="582131" y="1391456"/>
            <a:chExt cx="1468070" cy="529600"/>
          </a:xfrm>
          <a:noFill/>
        </p:grpSpPr>
        <p:grpSp>
          <p:nvGrpSpPr>
            <p:cNvPr id="205" name="Group 204">
              <a:extLst>
                <a:ext uri="{FF2B5EF4-FFF2-40B4-BE49-F238E27FC236}">
                  <a16:creationId xmlns:a16="http://schemas.microsoft.com/office/drawing/2014/main" id="{DACA38C4-B3A9-0467-6803-6E2499C87580}"/>
                </a:ext>
              </a:extLst>
            </p:cNvPr>
            <p:cNvGrpSpPr/>
            <p:nvPr/>
          </p:nvGrpSpPr>
          <p:grpSpPr>
            <a:xfrm>
              <a:off x="582131" y="1391456"/>
              <a:ext cx="321895" cy="529600"/>
              <a:chOff x="10158256" y="1040354"/>
              <a:chExt cx="849174" cy="1397110"/>
            </a:xfrm>
            <a:grpFill/>
          </p:grpSpPr>
          <p:grpSp>
            <p:nvGrpSpPr>
              <p:cNvPr id="353" name="Group 352">
                <a:extLst>
                  <a:ext uri="{FF2B5EF4-FFF2-40B4-BE49-F238E27FC236}">
                    <a16:creationId xmlns:a16="http://schemas.microsoft.com/office/drawing/2014/main" id="{DF4DDFE4-23E1-3905-5652-A0CE78F48CDC}"/>
                  </a:ext>
                </a:extLst>
              </p:cNvPr>
              <p:cNvGrpSpPr/>
              <p:nvPr/>
            </p:nvGrpSpPr>
            <p:grpSpPr>
              <a:xfrm>
                <a:off x="10158256" y="1040354"/>
                <a:ext cx="849174" cy="52471"/>
                <a:chOff x="9958159" y="723349"/>
                <a:chExt cx="849174" cy="52471"/>
              </a:xfrm>
              <a:grpFill/>
            </p:grpSpPr>
            <p:sp>
              <p:nvSpPr>
                <p:cNvPr id="396" name="Rounded Rectangle 395">
                  <a:extLst>
                    <a:ext uri="{FF2B5EF4-FFF2-40B4-BE49-F238E27FC236}">
                      <a16:creationId xmlns:a16="http://schemas.microsoft.com/office/drawing/2014/main" id="{B97E9A77-B396-5993-4ECD-9FF8803327DB}"/>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7" name="Rounded Rectangle 396">
                  <a:extLst>
                    <a:ext uri="{FF2B5EF4-FFF2-40B4-BE49-F238E27FC236}">
                      <a16:creationId xmlns:a16="http://schemas.microsoft.com/office/drawing/2014/main" id="{4AB4638D-AFD6-78FC-D8DB-287950AF7595}"/>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8" name="Rounded Rectangle 397">
                  <a:extLst>
                    <a:ext uri="{FF2B5EF4-FFF2-40B4-BE49-F238E27FC236}">
                      <a16:creationId xmlns:a16="http://schemas.microsoft.com/office/drawing/2014/main" id="{F89D6E31-1D00-494B-FDA9-2B1F7DAE2580}"/>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9" name="Rounded Rectangle 398">
                  <a:extLst>
                    <a:ext uri="{FF2B5EF4-FFF2-40B4-BE49-F238E27FC236}">
                      <a16:creationId xmlns:a16="http://schemas.microsoft.com/office/drawing/2014/main" id="{367BDED5-CCDF-CF2F-D043-D1CCB65063C3}"/>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400" name="Rounded Rectangle 399">
                  <a:extLst>
                    <a:ext uri="{FF2B5EF4-FFF2-40B4-BE49-F238E27FC236}">
                      <a16:creationId xmlns:a16="http://schemas.microsoft.com/office/drawing/2014/main" id="{FD52B48C-B22D-6CFC-500D-75465F95BA82}"/>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54" name="Group 353">
                <a:extLst>
                  <a:ext uri="{FF2B5EF4-FFF2-40B4-BE49-F238E27FC236}">
                    <a16:creationId xmlns:a16="http://schemas.microsoft.com/office/drawing/2014/main" id="{F5466700-8ACF-2E85-3CB7-D8B622C98ABA}"/>
                  </a:ext>
                </a:extLst>
              </p:cNvPr>
              <p:cNvGrpSpPr/>
              <p:nvPr/>
            </p:nvGrpSpPr>
            <p:grpSpPr>
              <a:xfrm>
                <a:off x="10158256" y="1226753"/>
                <a:ext cx="849174" cy="52471"/>
                <a:chOff x="9958159" y="723349"/>
                <a:chExt cx="849174" cy="52471"/>
              </a:xfrm>
              <a:grpFill/>
            </p:grpSpPr>
            <p:sp>
              <p:nvSpPr>
                <p:cNvPr id="391" name="Rounded Rectangle 390">
                  <a:extLst>
                    <a:ext uri="{FF2B5EF4-FFF2-40B4-BE49-F238E27FC236}">
                      <a16:creationId xmlns:a16="http://schemas.microsoft.com/office/drawing/2014/main" id="{A2F7A1C9-5D2B-D17F-E125-DB00364E7CE2}"/>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2" name="Rounded Rectangle 391">
                  <a:extLst>
                    <a:ext uri="{FF2B5EF4-FFF2-40B4-BE49-F238E27FC236}">
                      <a16:creationId xmlns:a16="http://schemas.microsoft.com/office/drawing/2014/main" id="{44869544-BEC8-E10E-3192-56EB34D28A3A}"/>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3" name="Rounded Rectangle 392">
                  <a:extLst>
                    <a:ext uri="{FF2B5EF4-FFF2-40B4-BE49-F238E27FC236}">
                      <a16:creationId xmlns:a16="http://schemas.microsoft.com/office/drawing/2014/main" id="{55F67B28-05B6-224E-9571-957C615C073E}"/>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4" name="Rounded Rectangle 393">
                  <a:extLst>
                    <a:ext uri="{FF2B5EF4-FFF2-40B4-BE49-F238E27FC236}">
                      <a16:creationId xmlns:a16="http://schemas.microsoft.com/office/drawing/2014/main" id="{9D74C134-9899-74E0-F009-DDA06C184530}"/>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5" name="Rounded Rectangle 394">
                  <a:extLst>
                    <a:ext uri="{FF2B5EF4-FFF2-40B4-BE49-F238E27FC236}">
                      <a16:creationId xmlns:a16="http://schemas.microsoft.com/office/drawing/2014/main" id="{7DDD98EE-EC32-5BBC-2BF1-FC905DD5D6B8}"/>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55" name="Group 354">
                <a:extLst>
                  <a:ext uri="{FF2B5EF4-FFF2-40B4-BE49-F238E27FC236}">
                    <a16:creationId xmlns:a16="http://schemas.microsoft.com/office/drawing/2014/main" id="{8D36E5F2-CB3D-4906-2F44-CD8F95A31784}"/>
                  </a:ext>
                </a:extLst>
              </p:cNvPr>
              <p:cNvGrpSpPr/>
              <p:nvPr/>
            </p:nvGrpSpPr>
            <p:grpSpPr>
              <a:xfrm>
                <a:off x="10158256" y="1423531"/>
                <a:ext cx="849174" cy="52471"/>
                <a:chOff x="9958159" y="723349"/>
                <a:chExt cx="849174" cy="52471"/>
              </a:xfrm>
              <a:grpFill/>
            </p:grpSpPr>
            <p:sp>
              <p:nvSpPr>
                <p:cNvPr id="386" name="Rounded Rectangle 385">
                  <a:extLst>
                    <a:ext uri="{FF2B5EF4-FFF2-40B4-BE49-F238E27FC236}">
                      <a16:creationId xmlns:a16="http://schemas.microsoft.com/office/drawing/2014/main" id="{B3765E4E-FC41-48DB-95C1-DA2326F3DE4C}"/>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7" name="Rounded Rectangle 386">
                  <a:extLst>
                    <a:ext uri="{FF2B5EF4-FFF2-40B4-BE49-F238E27FC236}">
                      <a16:creationId xmlns:a16="http://schemas.microsoft.com/office/drawing/2014/main" id="{4BF37CF5-DD4E-5317-42E4-A966DEBD118D}"/>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8" name="Rounded Rectangle 387">
                  <a:extLst>
                    <a:ext uri="{FF2B5EF4-FFF2-40B4-BE49-F238E27FC236}">
                      <a16:creationId xmlns:a16="http://schemas.microsoft.com/office/drawing/2014/main" id="{3A867868-6427-EC79-D93A-A6B67A4DC9DE}"/>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9" name="Rounded Rectangle 388">
                  <a:extLst>
                    <a:ext uri="{FF2B5EF4-FFF2-40B4-BE49-F238E27FC236}">
                      <a16:creationId xmlns:a16="http://schemas.microsoft.com/office/drawing/2014/main" id="{B7B67D12-187F-4BC3-97E8-9F48652C3568}"/>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90" name="Rounded Rectangle 389">
                  <a:extLst>
                    <a:ext uri="{FF2B5EF4-FFF2-40B4-BE49-F238E27FC236}">
                      <a16:creationId xmlns:a16="http://schemas.microsoft.com/office/drawing/2014/main" id="{6DC920D9-C45B-08BD-C398-AE87A8C673B4}"/>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56" name="Group 355">
                <a:extLst>
                  <a:ext uri="{FF2B5EF4-FFF2-40B4-BE49-F238E27FC236}">
                    <a16:creationId xmlns:a16="http://schemas.microsoft.com/office/drawing/2014/main" id="{4F1AD420-C5C9-1727-F8E6-1678940CD3B0}"/>
                  </a:ext>
                </a:extLst>
              </p:cNvPr>
              <p:cNvGrpSpPr/>
              <p:nvPr/>
            </p:nvGrpSpPr>
            <p:grpSpPr>
              <a:xfrm>
                <a:off x="10158256" y="1609930"/>
                <a:ext cx="849174" cy="52471"/>
                <a:chOff x="9958159" y="723349"/>
                <a:chExt cx="849174" cy="52471"/>
              </a:xfrm>
              <a:grpFill/>
            </p:grpSpPr>
            <p:sp>
              <p:nvSpPr>
                <p:cNvPr id="381" name="Rounded Rectangle 380">
                  <a:extLst>
                    <a:ext uri="{FF2B5EF4-FFF2-40B4-BE49-F238E27FC236}">
                      <a16:creationId xmlns:a16="http://schemas.microsoft.com/office/drawing/2014/main" id="{2DD50160-192F-CF6D-8596-73867E99F23C}"/>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2" name="Rounded Rectangle 381">
                  <a:extLst>
                    <a:ext uri="{FF2B5EF4-FFF2-40B4-BE49-F238E27FC236}">
                      <a16:creationId xmlns:a16="http://schemas.microsoft.com/office/drawing/2014/main" id="{95485772-DD1A-D549-08CB-28062049F572}"/>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3" name="Rounded Rectangle 382">
                  <a:extLst>
                    <a:ext uri="{FF2B5EF4-FFF2-40B4-BE49-F238E27FC236}">
                      <a16:creationId xmlns:a16="http://schemas.microsoft.com/office/drawing/2014/main" id="{E5535360-F0FD-E278-0568-7DC296C266F3}"/>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4" name="Rounded Rectangle 383">
                  <a:extLst>
                    <a:ext uri="{FF2B5EF4-FFF2-40B4-BE49-F238E27FC236}">
                      <a16:creationId xmlns:a16="http://schemas.microsoft.com/office/drawing/2014/main" id="{6AF3AF03-8198-59C1-DA93-B00E3E018334}"/>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5" name="Rounded Rectangle 384">
                  <a:extLst>
                    <a:ext uri="{FF2B5EF4-FFF2-40B4-BE49-F238E27FC236}">
                      <a16:creationId xmlns:a16="http://schemas.microsoft.com/office/drawing/2014/main" id="{F8FD26E0-F3CA-8513-BA28-A67D28D8E773}"/>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57" name="Group 356">
                <a:extLst>
                  <a:ext uri="{FF2B5EF4-FFF2-40B4-BE49-F238E27FC236}">
                    <a16:creationId xmlns:a16="http://schemas.microsoft.com/office/drawing/2014/main" id="{10426690-ED98-EDE6-F3DF-2B0D69FF137F}"/>
                  </a:ext>
                </a:extLst>
              </p:cNvPr>
              <p:cNvGrpSpPr/>
              <p:nvPr/>
            </p:nvGrpSpPr>
            <p:grpSpPr>
              <a:xfrm>
                <a:off x="10158256" y="1815417"/>
                <a:ext cx="849174" cy="52471"/>
                <a:chOff x="9958159" y="723349"/>
                <a:chExt cx="849174" cy="52471"/>
              </a:xfrm>
              <a:grpFill/>
            </p:grpSpPr>
            <p:sp>
              <p:nvSpPr>
                <p:cNvPr id="376" name="Rounded Rectangle 375">
                  <a:extLst>
                    <a:ext uri="{FF2B5EF4-FFF2-40B4-BE49-F238E27FC236}">
                      <a16:creationId xmlns:a16="http://schemas.microsoft.com/office/drawing/2014/main" id="{B558F3D3-D5B7-B12B-62D0-F2ECECAD6E3A}"/>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7" name="Rounded Rectangle 376">
                  <a:extLst>
                    <a:ext uri="{FF2B5EF4-FFF2-40B4-BE49-F238E27FC236}">
                      <a16:creationId xmlns:a16="http://schemas.microsoft.com/office/drawing/2014/main" id="{53C1EA00-D906-8ED0-2DFE-8179310AF5EF}"/>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8" name="Rounded Rectangle 377">
                  <a:extLst>
                    <a:ext uri="{FF2B5EF4-FFF2-40B4-BE49-F238E27FC236}">
                      <a16:creationId xmlns:a16="http://schemas.microsoft.com/office/drawing/2014/main" id="{AE10790A-BC8F-6E87-A008-366A9AEE6AA9}"/>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9" name="Rounded Rectangle 378">
                  <a:extLst>
                    <a:ext uri="{FF2B5EF4-FFF2-40B4-BE49-F238E27FC236}">
                      <a16:creationId xmlns:a16="http://schemas.microsoft.com/office/drawing/2014/main" id="{2D617401-CF74-D07C-14A9-E3F362F2ACDD}"/>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80" name="Rounded Rectangle 379">
                  <a:extLst>
                    <a:ext uri="{FF2B5EF4-FFF2-40B4-BE49-F238E27FC236}">
                      <a16:creationId xmlns:a16="http://schemas.microsoft.com/office/drawing/2014/main" id="{208E27ED-36D7-57FF-0296-3425E4D5AF94}"/>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58" name="Group 357">
                <a:extLst>
                  <a:ext uri="{FF2B5EF4-FFF2-40B4-BE49-F238E27FC236}">
                    <a16:creationId xmlns:a16="http://schemas.microsoft.com/office/drawing/2014/main" id="{76BCD90A-E995-7016-848F-01E4BB263FA1}"/>
                  </a:ext>
                </a:extLst>
              </p:cNvPr>
              <p:cNvGrpSpPr/>
              <p:nvPr/>
            </p:nvGrpSpPr>
            <p:grpSpPr>
              <a:xfrm>
                <a:off x="10158256" y="2001816"/>
                <a:ext cx="849174" cy="52471"/>
                <a:chOff x="9958159" y="723349"/>
                <a:chExt cx="849174" cy="52471"/>
              </a:xfrm>
              <a:grpFill/>
            </p:grpSpPr>
            <p:sp>
              <p:nvSpPr>
                <p:cNvPr id="371" name="Rounded Rectangle 370">
                  <a:extLst>
                    <a:ext uri="{FF2B5EF4-FFF2-40B4-BE49-F238E27FC236}">
                      <a16:creationId xmlns:a16="http://schemas.microsoft.com/office/drawing/2014/main" id="{85FCC818-BA32-4BA2-C155-CE75753FD207}"/>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2" name="Rounded Rectangle 371">
                  <a:extLst>
                    <a:ext uri="{FF2B5EF4-FFF2-40B4-BE49-F238E27FC236}">
                      <a16:creationId xmlns:a16="http://schemas.microsoft.com/office/drawing/2014/main" id="{9E1124D1-CBBB-88E2-68AF-41159CA1EDAC}"/>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3" name="Rounded Rectangle 372">
                  <a:extLst>
                    <a:ext uri="{FF2B5EF4-FFF2-40B4-BE49-F238E27FC236}">
                      <a16:creationId xmlns:a16="http://schemas.microsoft.com/office/drawing/2014/main" id="{FAD293A7-9CF2-1E15-C83D-2846FA8CCD1B}"/>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4" name="Rounded Rectangle 373">
                  <a:extLst>
                    <a:ext uri="{FF2B5EF4-FFF2-40B4-BE49-F238E27FC236}">
                      <a16:creationId xmlns:a16="http://schemas.microsoft.com/office/drawing/2014/main" id="{B070F293-6275-7000-5B7E-89E7B07E1CA0}"/>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5" name="Rounded Rectangle 374">
                  <a:extLst>
                    <a:ext uri="{FF2B5EF4-FFF2-40B4-BE49-F238E27FC236}">
                      <a16:creationId xmlns:a16="http://schemas.microsoft.com/office/drawing/2014/main" id="{C6767094-F19B-7C3B-0A3C-AE56F8727051}"/>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59" name="Group 358">
                <a:extLst>
                  <a:ext uri="{FF2B5EF4-FFF2-40B4-BE49-F238E27FC236}">
                    <a16:creationId xmlns:a16="http://schemas.microsoft.com/office/drawing/2014/main" id="{B34D123E-763B-6316-FA22-B5396F2E1437}"/>
                  </a:ext>
                </a:extLst>
              </p:cNvPr>
              <p:cNvGrpSpPr/>
              <p:nvPr/>
            </p:nvGrpSpPr>
            <p:grpSpPr>
              <a:xfrm>
                <a:off x="10158256" y="2198594"/>
                <a:ext cx="849174" cy="52471"/>
                <a:chOff x="9958159" y="723349"/>
                <a:chExt cx="849174" cy="52471"/>
              </a:xfrm>
              <a:grpFill/>
            </p:grpSpPr>
            <p:sp>
              <p:nvSpPr>
                <p:cNvPr id="366" name="Rounded Rectangle 365">
                  <a:extLst>
                    <a:ext uri="{FF2B5EF4-FFF2-40B4-BE49-F238E27FC236}">
                      <a16:creationId xmlns:a16="http://schemas.microsoft.com/office/drawing/2014/main" id="{81DA31D3-77A5-D7B9-5730-3E32F0B2C72A}"/>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7" name="Rounded Rectangle 366">
                  <a:extLst>
                    <a:ext uri="{FF2B5EF4-FFF2-40B4-BE49-F238E27FC236}">
                      <a16:creationId xmlns:a16="http://schemas.microsoft.com/office/drawing/2014/main" id="{C608C2BD-3C2F-F58C-40A8-1CB6F54EA6A4}"/>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8" name="Rounded Rectangle 367">
                  <a:extLst>
                    <a:ext uri="{FF2B5EF4-FFF2-40B4-BE49-F238E27FC236}">
                      <a16:creationId xmlns:a16="http://schemas.microsoft.com/office/drawing/2014/main" id="{F657294C-CA44-8C33-56DE-DC01DAA54237}"/>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9" name="Rounded Rectangle 368">
                  <a:extLst>
                    <a:ext uri="{FF2B5EF4-FFF2-40B4-BE49-F238E27FC236}">
                      <a16:creationId xmlns:a16="http://schemas.microsoft.com/office/drawing/2014/main" id="{0BA85978-7AFF-1DAB-612A-BFE5197DFE86}"/>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70" name="Rounded Rectangle 369">
                  <a:extLst>
                    <a:ext uri="{FF2B5EF4-FFF2-40B4-BE49-F238E27FC236}">
                      <a16:creationId xmlns:a16="http://schemas.microsoft.com/office/drawing/2014/main" id="{CF417513-EC83-2D5D-C08E-386999FEB7B1}"/>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60" name="Group 359">
                <a:extLst>
                  <a:ext uri="{FF2B5EF4-FFF2-40B4-BE49-F238E27FC236}">
                    <a16:creationId xmlns:a16="http://schemas.microsoft.com/office/drawing/2014/main" id="{EA8E157F-FF5C-EB57-C392-1DAC2C3EBB66}"/>
                  </a:ext>
                </a:extLst>
              </p:cNvPr>
              <p:cNvGrpSpPr/>
              <p:nvPr/>
            </p:nvGrpSpPr>
            <p:grpSpPr>
              <a:xfrm>
                <a:off x="10158256" y="2384993"/>
                <a:ext cx="849174" cy="52471"/>
                <a:chOff x="9958159" y="723349"/>
                <a:chExt cx="849174" cy="52471"/>
              </a:xfrm>
              <a:grpFill/>
            </p:grpSpPr>
            <p:sp>
              <p:nvSpPr>
                <p:cNvPr id="361" name="Rounded Rectangle 360">
                  <a:extLst>
                    <a:ext uri="{FF2B5EF4-FFF2-40B4-BE49-F238E27FC236}">
                      <a16:creationId xmlns:a16="http://schemas.microsoft.com/office/drawing/2014/main" id="{FF06145C-03A6-C752-A29F-329809415D3E}"/>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2" name="Rounded Rectangle 361">
                  <a:extLst>
                    <a:ext uri="{FF2B5EF4-FFF2-40B4-BE49-F238E27FC236}">
                      <a16:creationId xmlns:a16="http://schemas.microsoft.com/office/drawing/2014/main" id="{BD18C3F5-AD79-89F4-A640-7E5E48D5A2D4}"/>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3" name="Rounded Rectangle 362">
                  <a:extLst>
                    <a:ext uri="{FF2B5EF4-FFF2-40B4-BE49-F238E27FC236}">
                      <a16:creationId xmlns:a16="http://schemas.microsoft.com/office/drawing/2014/main" id="{614DDA6A-F1FE-CEB9-97F7-AFAFC46A14D3}"/>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4" name="Rounded Rectangle 363">
                  <a:extLst>
                    <a:ext uri="{FF2B5EF4-FFF2-40B4-BE49-F238E27FC236}">
                      <a16:creationId xmlns:a16="http://schemas.microsoft.com/office/drawing/2014/main" id="{1FCFA277-B5A2-CF0F-1598-9A150DD0720B}"/>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65" name="Rounded Rectangle 364">
                  <a:extLst>
                    <a:ext uri="{FF2B5EF4-FFF2-40B4-BE49-F238E27FC236}">
                      <a16:creationId xmlns:a16="http://schemas.microsoft.com/office/drawing/2014/main" id="{C89BFAD3-34D0-7A9F-F9FC-71299CD10890}"/>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grpSp>
          <p:nvGrpSpPr>
            <p:cNvPr id="206" name="Group 205">
              <a:extLst>
                <a:ext uri="{FF2B5EF4-FFF2-40B4-BE49-F238E27FC236}">
                  <a16:creationId xmlns:a16="http://schemas.microsoft.com/office/drawing/2014/main" id="{A61A2744-8300-F66E-152B-E3D277E419D2}"/>
                </a:ext>
              </a:extLst>
            </p:cNvPr>
            <p:cNvGrpSpPr/>
            <p:nvPr/>
          </p:nvGrpSpPr>
          <p:grpSpPr>
            <a:xfrm>
              <a:off x="963131" y="1391456"/>
              <a:ext cx="321895" cy="529600"/>
              <a:chOff x="10158256" y="1040354"/>
              <a:chExt cx="849174" cy="1397110"/>
            </a:xfrm>
            <a:grpFill/>
          </p:grpSpPr>
          <p:grpSp>
            <p:nvGrpSpPr>
              <p:cNvPr id="305" name="Group 304">
                <a:extLst>
                  <a:ext uri="{FF2B5EF4-FFF2-40B4-BE49-F238E27FC236}">
                    <a16:creationId xmlns:a16="http://schemas.microsoft.com/office/drawing/2014/main" id="{262D1BC6-C8B2-F855-2E95-82DF070AD374}"/>
                  </a:ext>
                </a:extLst>
              </p:cNvPr>
              <p:cNvGrpSpPr/>
              <p:nvPr/>
            </p:nvGrpSpPr>
            <p:grpSpPr>
              <a:xfrm>
                <a:off x="10158256" y="1040354"/>
                <a:ext cx="849174" cy="52471"/>
                <a:chOff x="9958159" y="723349"/>
                <a:chExt cx="849174" cy="52471"/>
              </a:xfrm>
              <a:grpFill/>
            </p:grpSpPr>
            <p:sp>
              <p:nvSpPr>
                <p:cNvPr id="348" name="Rounded Rectangle 347">
                  <a:extLst>
                    <a:ext uri="{FF2B5EF4-FFF2-40B4-BE49-F238E27FC236}">
                      <a16:creationId xmlns:a16="http://schemas.microsoft.com/office/drawing/2014/main" id="{EFEEFBCA-8DAF-CA2D-74F1-CB2E67764CDD}"/>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9" name="Rounded Rectangle 348">
                  <a:extLst>
                    <a:ext uri="{FF2B5EF4-FFF2-40B4-BE49-F238E27FC236}">
                      <a16:creationId xmlns:a16="http://schemas.microsoft.com/office/drawing/2014/main" id="{50FAEAC2-C228-3E49-8344-E1D540481462}"/>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50" name="Rounded Rectangle 349">
                  <a:extLst>
                    <a:ext uri="{FF2B5EF4-FFF2-40B4-BE49-F238E27FC236}">
                      <a16:creationId xmlns:a16="http://schemas.microsoft.com/office/drawing/2014/main" id="{8E2854D7-6E37-9FE5-9267-E00529A605EC}"/>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51" name="Rounded Rectangle 350">
                  <a:extLst>
                    <a:ext uri="{FF2B5EF4-FFF2-40B4-BE49-F238E27FC236}">
                      <a16:creationId xmlns:a16="http://schemas.microsoft.com/office/drawing/2014/main" id="{7AC1F5E6-CEFA-A2E3-9DE5-D8F4D3E38CFF}"/>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52" name="Rounded Rectangle 351">
                  <a:extLst>
                    <a:ext uri="{FF2B5EF4-FFF2-40B4-BE49-F238E27FC236}">
                      <a16:creationId xmlns:a16="http://schemas.microsoft.com/office/drawing/2014/main" id="{E5DCA467-E94F-57CD-8493-BB0D67552BA7}"/>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06" name="Group 305">
                <a:extLst>
                  <a:ext uri="{FF2B5EF4-FFF2-40B4-BE49-F238E27FC236}">
                    <a16:creationId xmlns:a16="http://schemas.microsoft.com/office/drawing/2014/main" id="{DAD5BC41-29E8-4367-A75D-BC9EC01BE332}"/>
                  </a:ext>
                </a:extLst>
              </p:cNvPr>
              <p:cNvGrpSpPr/>
              <p:nvPr/>
            </p:nvGrpSpPr>
            <p:grpSpPr>
              <a:xfrm>
                <a:off x="10158256" y="1226753"/>
                <a:ext cx="849174" cy="52471"/>
                <a:chOff x="9958159" y="723349"/>
                <a:chExt cx="849174" cy="52471"/>
              </a:xfrm>
              <a:grpFill/>
            </p:grpSpPr>
            <p:sp>
              <p:nvSpPr>
                <p:cNvPr id="343" name="Rounded Rectangle 342">
                  <a:extLst>
                    <a:ext uri="{FF2B5EF4-FFF2-40B4-BE49-F238E27FC236}">
                      <a16:creationId xmlns:a16="http://schemas.microsoft.com/office/drawing/2014/main" id="{E21F340B-CCA4-79BB-309B-560CC8BD7D8E}"/>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4" name="Rounded Rectangle 343">
                  <a:extLst>
                    <a:ext uri="{FF2B5EF4-FFF2-40B4-BE49-F238E27FC236}">
                      <a16:creationId xmlns:a16="http://schemas.microsoft.com/office/drawing/2014/main" id="{EAF1D3B3-4E9B-9ECD-5F41-FE5D053AB1AC}"/>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5" name="Rounded Rectangle 344">
                  <a:extLst>
                    <a:ext uri="{FF2B5EF4-FFF2-40B4-BE49-F238E27FC236}">
                      <a16:creationId xmlns:a16="http://schemas.microsoft.com/office/drawing/2014/main" id="{281D0EC3-F0F4-14C6-E73A-7FC6F5A5ED53}"/>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6" name="Rounded Rectangle 345">
                  <a:extLst>
                    <a:ext uri="{FF2B5EF4-FFF2-40B4-BE49-F238E27FC236}">
                      <a16:creationId xmlns:a16="http://schemas.microsoft.com/office/drawing/2014/main" id="{06E936DB-CD71-2FF0-F88F-9A8098BEA935}"/>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7" name="Rounded Rectangle 346">
                  <a:extLst>
                    <a:ext uri="{FF2B5EF4-FFF2-40B4-BE49-F238E27FC236}">
                      <a16:creationId xmlns:a16="http://schemas.microsoft.com/office/drawing/2014/main" id="{E4523FB1-A2E9-53F3-0FA5-728326F9C77B}"/>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07" name="Group 306">
                <a:extLst>
                  <a:ext uri="{FF2B5EF4-FFF2-40B4-BE49-F238E27FC236}">
                    <a16:creationId xmlns:a16="http://schemas.microsoft.com/office/drawing/2014/main" id="{685CB792-7073-D189-9629-C3EF0E7E5AC2}"/>
                  </a:ext>
                </a:extLst>
              </p:cNvPr>
              <p:cNvGrpSpPr/>
              <p:nvPr/>
            </p:nvGrpSpPr>
            <p:grpSpPr>
              <a:xfrm>
                <a:off x="10158256" y="1423531"/>
                <a:ext cx="849174" cy="52471"/>
                <a:chOff x="9958159" y="723349"/>
                <a:chExt cx="849174" cy="52471"/>
              </a:xfrm>
              <a:grpFill/>
            </p:grpSpPr>
            <p:sp>
              <p:nvSpPr>
                <p:cNvPr id="338" name="Rounded Rectangle 337">
                  <a:extLst>
                    <a:ext uri="{FF2B5EF4-FFF2-40B4-BE49-F238E27FC236}">
                      <a16:creationId xmlns:a16="http://schemas.microsoft.com/office/drawing/2014/main" id="{B5811D27-E6B3-3BF9-1510-F8B36C19B294}"/>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9" name="Rounded Rectangle 338">
                  <a:extLst>
                    <a:ext uri="{FF2B5EF4-FFF2-40B4-BE49-F238E27FC236}">
                      <a16:creationId xmlns:a16="http://schemas.microsoft.com/office/drawing/2014/main" id="{0A3A53C3-7703-C21F-CE73-F226A9D021E6}"/>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0" name="Rounded Rectangle 339">
                  <a:extLst>
                    <a:ext uri="{FF2B5EF4-FFF2-40B4-BE49-F238E27FC236}">
                      <a16:creationId xmlns:a16="http://schemas.microsoft.com/office/drawing/2014/main" id="{3397AC3F-26B2-E084-8199-C0E3FFEFAEA3}"/>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1" name="Rounded Rectangle 340">
                  <a:extLst>
                    <a:ext uri="{FF2B5EF4-FFF2-40B4-BE49-F238E27FC236}">
                      <a16:creationId xmlns:a16="http://schemas.microsoft.com/office/drawing/2014/main" id="{D1456015-7993-1556-9E5E-FBA94DF4B65F}"/>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42" name="Rounded Rectangle 341">
                  <a:extLst>
                    <a:ext uri="{FF2B5EF4-FFF2-40B4-BE49-F238E27FC236}">
                      <a16:creationId xmlns:a16="http://schemas.microsoft.com/office/drawing/2014/main" id="{21BC9E09-D79C-48E8-EC40-311158E1B767}"/>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08" name="Group 307">
                <a:extLst>
                  <a:ext uri="{FF2B5EF4-FFF2-40B4-BE49-F238E27FC236}">
                    <a16:creationId xmlns:a16="http://schemas.microsoft.com/office/drawing/2014/main" id="{328256DB-EF90-D0FE-D049-EF6936D64145}"/>
                  </a:ext>
                </a:extLst>
              </p:cNvPr>
              <p:cNvGrpSpPr/>
              <p:nvPr/>
            </p:nvGrpSpPr>
            <p:grpSpPr>
              <a:xfrm>
                <a:off x="10158256" y="1609930"/>
                <a:ext cx="849174" cy="52471"/>
                <a:chOff x="9958159" y="723349"/>
                <a:chExt cx="849174" cy="52471"/>
              </a:xfrm>
              <a:grpFill/>
            </p:grpSpPr>
            <p:sp>
              <p:nvSpPr>
                <p:cNvPr id="333" name="Rounded Rectangle 332">
                  <a:extLst>
                    <a:ext uri="{FF2B5EF4-FFF2-40B4-BE49-F238E27FC236}">
                      <a16:creationId xmlns:a16="http://schemas.microsoft.com/office/drawing/2014/main" id="{47E1061B-870E-C61E-0D82-3EC7C731B680}"/>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4" name="Rounded Rectangle 333">
                  <a:extLst>
                    <a:ext uri="{FF2B5EF4-FFF2-40B4-BE49-F238E27FC236}">
                      <a16:creationId xmlns:a16="http://schemas.microsoft.com/office/drawing/2014/main" id="{39E06A9A-C657-DFA4-131D-C0220DA3FD46}"/>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5" name="Rounded Rectangle 334">
                  <a:extLst>
                    <a:ext uri="{FF2B5EF4-FFF2-40B4-BE49-F238E27FC236}">
                      <a16:creationId xmlns:a16="http://schemas.microsoft.com/office/drawing/2014/main" id="{18D6B8BF-5D88-F335-A80E-EE6D22F4B24A}"/>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6" name="Rounded Rectangle 335">
                  <a:extLst>
                    <a:ext uri="{FF2B5EF4-FFF2-40B4-BE49-F238E27FC236}">
                      <a16:creationId xmlns:a16="http://schemas.microsoft.com/office/drawing/2014/main" id="{22C6C4F7-A713-7B86-6D06-131C377C233E}"/>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7" name="Rounded Rectangle 336">
                  <a:extLst>
                    <a:ext uri="{FF2B5EF4-FFF2-40B4-BE49-F238E27FC236}">
                      <a16:creationId xmlns:a16="http://schemas.microsoft.com/office/drawing/2014/main" id="{3642AF3B-7046-F082-0140-3EA171DA6AEA}"/>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09" name="Group 308">
                <a:extLst>
                  <a:ext uri="{FF2B5EF4-FFF2-40B4-BE49-F238E27FC236}">
                    <a16:creationId xmlns:a16="http://schemas.microsoft.com/office/drawing/2014/main" id="{849D3872-AC0C-90E8-337D-69180560D00E}"/>
                  </a:ext>
                </a:extLst>
              </p:cNvPr>
              <p:cNvGrpSpPr/>
              <p:nvPr/>
            </p:nvGrpSpPr>
            <p:grpSpPr>
              <a:xfrm>
                <a:off x="10158256" y="1815417"/>
                <a:ext cx="849174" cy="52471"/>
                <a:chOff x="9958159" y="723349"/>
                <a:chExt cx="849174" cy="52471"/>
              </a:xfrm>
              <a:grpFill/>
            </p:grpSpPr>
            <p:sp>
              <p:nvSpPr>
                <p:cNvPr id="328" name="Rounded Rectangle 327">
                  <a:extLst>
                    <a:ext uri="{FF2B5EF4-FFF2-40B4-BE49-F238E27FC236}">
                      <a16:creationId xmlns:a16="http://schemas.microsoft.com/office/drawing/2014/main" id="{039020A4-17E3-A880-0263-EB60DCEDED38}"/>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9" name="Rounded Rectangle 328">
                  <a:extLst>
                    <a:ext uri="{FF2B5EF4-FFF2-40B4-BE49-F238E27FC236}">
                      <a16:creationId xmlns:a16="http://schemas.microsoft.com/office/drawing/2014/main" id="{BA7D7C49-1969-5ED1-65C9-69A834AE73FD}"/>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0" name="Rounded Rectangle 329">
                  <a:extLst>
                    <a:ext uri="{FF2B5EF4-FFF2-40B4-BE49-F238E27FC236}">
                      <a16:creationId xmlns:a16="http://schemas.microsoft.com/office/drawing/2014/main" id="{DBA17E9F-8972-6576-B465-14BE27E9D505}"/>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1" name="Rounded Rectangle 330">
                  <a:extLst>
                    <a:ext uri="{FF2B5EF4-FFF2-40B4-BE49-F238E27FC236}">
                      <a16:creationId xmlns:a16="http://schemas.microsoft.com/office/drawing/2014/main" id="{8B8DB129-DF19-F32A-FFBA-9D50AA393A2E}"/>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32" name="Rounded Rectangle 331">
                  <a:extLst>
                    <a:ext uri="{FF2B5EF4-FFF2-40B4-BE49-F238E27FC236}">
                      <a16:creationId xmlns:a16="http://schemas.microsoft.com/office/drawing/2014/main" id="{7F56682D-72A1-87ED-6A1D-003ABD7A1C99}"/>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10" name="Group 309">
                <a:extLst>
                  <a:ext uri="{FF2B5EF4-FFF2-40B4-BE49-F238E27FC236}">
                    <a16:creationId xmlns:a16="http://schemas.microsoft.com/office/drawing/2014/main" id="{7BF66191-4144-2205-D350-F2968833AA85}"/>
                  </a:ext>
                </a:extLst>
              </p:cNvPr>
              <p:cNvGrpSpPr/>
              <p:nvPr/>
            </p:nvGrpSpPr>
            <p:grpSpPr>
              <a:xfrm>
                <a:off x="10158256" y="2001816"/>
                <a:ext cx="849174" cy="52471"/>
                <a:chOff x="9958159" y="723349"/>
                <a:chExt cx="849174" cy="52471"/>
              </a:xfrm>
              <a:grpFill/>
            </p:grpSpPr>
            <p:sp>
              <p:nvSpPr>
                <p:cNvPr id="323" name="Rounded Rectangle 322">
                  <a:extLst>
                    <a:ext uri="{FF2B5EF4-FFF2-40B4-BE49-F238E27FC236}">
                      <a16:creationId xmlns:a16="http://schemas.microsoft.com/office/drawing/2014/main" id="{9FDD30C2-C52A-7673-9AFC-71B2CE8BFAA2}"/>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4" name="Rounded Rectangle 323">
                  <a:extLst>
                    <a:ext uri="{FF2B5EF4-FFF2-40B4-BE49-F238E27FC236}">
                      <a16:creationId xmlns:a16="http://schemas.microsoft.com/office/drawing/2014/main" id="{840472A6-C9C2-E935-D64E-900E387996CC}"/>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5" name="Rounded Rectangle 324">
                  <a:extLst>
                    <a:ext uri="{FF2B5EF4-FFF2-40B4-BE49-F238E27FC236}">
                      <a16:creationId xmlns:a16="http://schemas.microsoft.com/office/drawing/2014/main" id="{DCC987BB-2D4A-2548-77FE-3AB220F412E6}"/>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6" name="Rounded Rectangle 325">
                  <a:extLst>
                    <a:ext uri="{FF2B5EF4-FFF2-40B4-BE49-F238E27FC236}">
                      <a16:creationId xmlns:a16="http://schemas.microsoft.com/office/drawing/2014/main" id="{B94F72EF-E8B8-4F42-F713-D72FC4E92506}"/>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7" name="Rounded Rectangle 326">
                  <a:extLst>
                    <a:ext uri="{FF2B5EF4-FFF2-40B4-BE49-F238E27FC236}">
                      <a16:creationId xmlns:a16="http://schemas.microsoft.com/office/drawing/2014/main" id="{5D5A6C29-F923-A725-8B05-A7C5D5EBFFF4}"/>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11" name="Group 310">
                <a:extLst>
                  <a:ext uri="{FF2B5EF4-FFF2-40B4-BE49-F238E27FC236}">
                    <a16:creationId xmlns:a16="http://schemas.microsoft.com/office/drawing/2014/main" id="{869CBB23-20DB-8637-54EF-D35FA35B4FA2}"/>
                  </a:ext>
                </a:extLst>
              </p:cNvPr>
              <p:cNvGrpSpPr/>
              <p:nvPr/>
            </p:nvGrpSpPr>
            <p:grpSpPr>
              <a:xfrm>
                <a:off x="10158256" y="2198594"/>
                <a:ext cx="849174" cy="52471"/>
                <a:chOff x="9958159" y="723349"/>
                <a:chExt cx="849174" cy="52471"/>
              </a:xfrm>
              <a:grpFill/>
            </p:grpSpPr>
            <p:sp>
              <p:nvSpPr>
                <p:cNvPr id="318" name="Rounded Rectangle 317">
                  <a:extLst>
                    <a:ext uri="{FF2B5EF4-FFF2-40B4-BE49-F238E27FC236}">
                      <a16:creationId xmlns:a16="http://schemas.microsoft.com/office/drawing/2014/main" id="{08BECAA2-C965-1132-FED6-FF5DDF5F26DC}"/>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19" name="Rounded Rectangle 318">
                  <a:extLst>
                    <a:ext uri="{FF2B5EF4-FFF2-40B4-BE49-F238E27FC236}">
                      <a16:creationId xmlns:a16="http://schemas.microsoft.com/office/drawing/2014/main" id="{B2806E9A-0D8A-47B2-0EF7-30E32538141F}"/>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0" name="Rounded Rectangle 319">
                  <a:extLst>
                    <a:ext uri="{FF2B5EF4-FFF2-40B4-BE49-F238E27FC236}">
                      <a16:creationId xmlns:a16="http://schemas.microsoft.com/office/drawing/2014/main" id="{76D5E7BC-08F8-C502-7F4D-ED5DE38E8F32}"/>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1" name="Rounded Rectangle 320">
                  <a:extLst>
                    <a:ext uri="{FF2B5EF4-FFF2-40B4-BE49-F238E27FC236}">
                      <a16:creationId xmlns:a16="http://schemas.microsoft.com/office/drawing/2014/main" id="{92964A32-DA03-092B-F626-7D4697FBFE82}"/>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22" name="Rounded Rectangle 321">
                  <a:extLst>
                    <a:ext uri="{FF2B5EF4-FFF2-40B4-BE49-F238E27FC236}">
                      <a16:creationId xmlns:a16="http://schemas.microsoft.com/office/drawing/2014/main" id="{5469FB0C-5EE5-1CFE-2F98-4D9EE0D454A0}"/>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312" name="Group 311">
                <a:extLst>
                  <a:ext uri="{FF2B5EF4-FFF2-40B4-BE49-F238E27FC236}">
                    <a16:creationId xmlns:a16="http://schemas.microsoft.com/office/drawing/2014/main" id="{CF153132-20FE-EBCC-C054-761559C9C63A}"/>
                  </a:ext>
                </a:extLst>
              </p:cNvPr>
              <p:cNvGrpSpPr/>
              <p:nvPr/>
            </p:nvGrpSpPr>
            <p:grpSpPr>
              <a:xfrm>
                <a:off x="10158256" y="2384993"/>
                <a:ext cx="849174" cy="52471"/>
                <a:chOff x="9958159" y="723349"/>
                <a:chExt cx="849174" cy="52471"/>
              </a:xfrm>
              <a:grpFill/>
            </p:grpSpPr>
            <p:sp>
              <p:nvSpPr>
                <p:cNvPr id="313" name="Rounded Rectangle 312">
                  <a:extLst>
                    <a:ext uri="{FF2B5EF4-FFF2-40B4-BE49-F238E27FC236}">
                      <a16:creationId xmlns:a16="http://schemas.microsoft.com/office/drawing/2014/main" id="{A42753B1-025B-93C1-4EDE-BB16B773CC79}"/>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14" name="Rounded Rectangle 313">
                  <a:extLst>
                    <a:ext uri="{FF2B5EF4-FFF2-40B4-BE49-F238E27FC236}">
                      <a16:creationId xmlns:a16="http://schemas.microsoft.com/office/drawing/2014/main" id="{2379DC53-D9E7-7313-17C3-F210212A770D}"/>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15" name="Rounded Rectangle 314">
                  <a:extLst>
                    <a:ext uri="{FF2B5EF4-FFF2-40B4-BE49-F238E27FC236}">
                      <a16:creationId xmlns:a16="http://schemas.microsoft.com/office/drawing/2014/main" id="{3AB2F0FD-9420-4109-4FCE-99DDF1E4C524}"/>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16" name="Rounded Rectangle 315">
                  <a:extLst>
                    <a:ext uri="{FF2B5EF4-FFF2-40B4-BE49-F238E27FC236}">
                      <a16:creationId xmlns:a16="http://schemas.microsoft.com/office/drawing/2014/main" id="{21C74351-99E4-72D2-6096-6453F624CE19}"/>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17" name="Rounded Rectangle 316">
                  <a:extLst>
                    <a:ext uri="{FF2B5EF4-FFF2-40B4-BE49-F238E27FC236}">
                      <a16:creationId xmlns:a16="http://schemas.microsoft.com/office/drawing/2014/main" id="{3696649E-4E11-33BE-EED7-73FC6AE15976}"/>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grpSp>
          <p:nvGrpSpPr>
            <p:cNvPr id="207" name="Group 206">
              <a:extLst>
                <a:ext uri="{FF2B5EF4-FFF2-40B4-BE49-F238E27FC236}">
                  <a16:creationId xmlns:a16="http://schemas.microsoft.com/office/drawing/2014/main" id="{4E5280C1-1340-44BB-CE30-21B5546CAD4C}"/>
                </a:ext>
              </a:extLst>
            </p:cNvPr>
            <p:cNvGrpSpPr/>
            <p:nvPr/>
          </p:nvGrpSpPr>
          <p:grpSpPr>
            <a:xfrm>
              <a:off x="1347306" y="1391456"/>
              <a:ext cx="321895" cy="529600"/>
              <a:chOff x="10158256" y="1040354"/>
              <a:chExt cx="849174" cy="1397110"/>
            </a:xfrm>
            <a:grpFill/>
          </p:grpSpPr>
          <p:grpSp>
            <p:nvGrpSpPr>
              <p:cNvPr id="257" name="Group 256">
                <a:extLst>
                  <a:ext uri="{FF2B5EF4-FFF2-40B4-BE49-F238E27FC236}">
                    <a16:creationId xmlns:a16="http://schemas.microsoft.com/office/drawing/2014/main" id="{B5B9AF09-0097-56CF-E02C-4C9881E16321}"/>
                  </a:ext>
                </a:extLst>
              </p:cNvPr>
              <p:cNvGrpSpPr/>
              <p:nvPr/>
            </p:nvGrpSpPr>
            <p:grpSpPr>
              <a:xfrm>
                <a:off x="10158256" y="1040354"/>
                <a:ext cx="849174" cy="52471"/>
                <a:chOff x="9958159" y="723349"/>
                <a:chExt cx="849174" cy="52471"/>
              </a:xfrm>
              <a:grpFill/>
            </p:grpSpPr>
            <p:sp>
              <p:nvSpPr>
                <p:cNvPr id="300" name="Rounded Rectangle 299">
                  <a:extLst>
                    <a:ext uri="{FF2B5EF4-FFF2-40B4-BE49-F238E27FC236}">
                      <a16:creationId xmlns:a16="http://schemas.microsoft.com/office/drawing/2014/main" id="{7D53841D-79B2-8198-A098-AE019DE0C1DA}"/>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01" name="Rounded Rectangle 300">
                  <a:extLst>
                    <a:ext uri="{FF2B5EF4-FFF2-40B4-BE49-F238E27FC236}">
                      <a16:creationId xmlns:a16="http://schemas.microsoft.com/office/drawing/2014/main" id="{AD7E0598-817E-FA52-610C-CB3D9B33E694}"/>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02" name="Rounded Rectangle 301">
                  <a:extLst>
                    <a:ext uri="{FF2B5EF4-FFF2-40B4-BE49-F238E27FC236}">
                      <a16:creationId xmlns:a16="http://schemas.microsoft.com/office/drawing/2014/main" id="{209D7D42-385A-0547-FCA0-B640DB84014E}"/>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03" name="Rounded Rectangle 302">
                  <a:extLst>
                    <a:ext uri="{FF2B5EF4-FFF2-40B4-BE49-F238E27FC236}">
                      <a16:creationId xmlns:a16="http://schemas.microsoft.com/office/drawing/2014/main" id="{21D9B8A9-CE4B-E15F-C42E-D93071972309}"/>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304" name="Rounded Rectangle 303">
                  <a:extLst>
                    <a:ext uri="{FF2B5EF4-FFF2-40B4-BE49-F238E27FC236}">
                      <a16:creationId xmlns:a16="http://schemas.microsoft.com/office/drawing/2014/main" id="{10AD933A-531E-DDF7-1777-A3158293333C}"/>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58" name="Group 257">
                <a:extLst>
                  <a:ext uri="{FF2B5EF4-FFF2-40B4-BE49-F238E27FC236}">
                    <a16:creationId xmlns:a16="http://schemas.microsoft.com/office/drawing/2014/main" id="{0EB18E63-C943-04C1-CFE8-908DB5F93197}"/>
                  </a:ext>
                </a:extLst>
              </p:cNvPr>
              <p:cNvGrpSpPr/>
              <p:nvPr/>
            </p:nvGrpSpPr>
            <p:grpSpPr>
              <a:xfrm>
                <a:off x="10158256" y="1226753"/>
                <a:ext cx="849174" cy="52471"/>
                <a:chOff x="9958159" y="723349"/>
                <a:chExt cx="849174" cy="52471"/>
              </a:xfrm>
              <a:grpFill/>
            </p:grpSpPr>
            <p:sp>
              <p:nvSpPr>
                <p:cNvPr id="295" name="Rounded Rectangle 294">
                  <a:extLst>
                    <a:ext uri="{FF2B5EF4-FFF2-40B4-BE49-F238E27FC236}">
                      <a16:creationId xmlns:a16="http://schemas.microsoft.com/office/drawing/2014/main" id="{8C4FFC7F-CB44-BF70-EF50-0FD64FFE1C48}"/>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6" name="Rounded Rectangle 295">
                  <a:extLst>
                    <a:ext uri="{FF2B5EF4-FFF2-40B4-BE49-F238E27FC236}">
                      <a16:creationId xmlns:a16="http://schemas.microsoft.com/office/drawing/2014/main" id="{F4357B99-6B38-E4F1-BCB7-23E09309D401}"/>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7" name="Rounded Rectangle 296">
                  <a:extLst>
                    <a:ext uri="{FF2B5EF4-FFF2-40B4-BE49-F238E27FC236}">
                      <a16:creationId xmlns:a16="http://schemas.microsoft.com/office/drawing/2014/main" id="{FF53AA97-CCB4-4FEF-8E7C-E1BE504B4F30}"/>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8" name="Rounded Rectangle 297">
                  <a:extLst>
                    <a:ext uri="{FF2B5EF4-FFF2-40B4-BE49-F238E27FC236}">
                      <a16:creationId xmlns:a16="http://schemas.microsoft.com/office/drawing/2014/main" id="{BEF77322-C4EB-67D2-D399-EB3C2C2A04F6}"/>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9" name="Rounded Rectangle 298">
                  <a:extLst>
                    <a:ext uri="{FF2B5EF4-FFF2-40B4-BE49-F238E27FC236}">
                      <a16:creationId xmlns:a16="http://schemas.microsoft.com/office/drawing/2014/main" id="{2BAEDEE6-265E-75CE-8B80-A38C435E5D35}"/>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59" name="Group 258">
                <a:extLst>
                  <a:ext uri="{FF2B5EF4-FFF2-40B4-BE49-F238E27FC236}">
                    <a16:creationId xmlns:a16="http://schemas.microsoft.com/office/drawing/2014/main" id="{F047BF3A-B79B-07F8-83F5-9F1B18FA345E}"/>
                  </a:ext>
                </a:extLst>
              </p:cNvPr>
              <p:cNvGrpSpPr/>
              <p:nvPr/>
            </p:nvGrpSpPr>
            <p:grpSpPr>
              <a:xfrm>
                <a:off x="10158256" y="1423531"/>
                <a:ext cx="849174" cy="52471"/>
                <a:chOff x="9958159" y="723349"/>
                <a:chExt cx="849174" cy="52471"/>
              </a:xfrm>
              <a:grpFill/>
            </p:grpSpPr>
            <p:sp>
              <p:nvSpPr>
                <p:cNvPr id="290" name="Rounded Rectangle 289">
                  <a:extLst>
                    <a:ext uri="{FF2B5EF4-FFF2-40B4-BE49-F238E27FC236}">
                      <a16:creationId xmlns:a16="http://schemas.microsoft.com/office/drawing/2014/main" id="{C1F758A1-C8F3-B037-1D4C-41450C2C776B}"/>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1" name="Rounded Rectangle 290">
                  <a:extLst>
                    <a:ext uri="{FF2B5EF4-FFF2-40B4-BE49-F238E27FC236}">
                      <a16:creationId xmlns:a16="http://schemas.microsoft.com/office/drawing/2014/main" id="{EB118A42-B641-CBCD-E98D-809524A5AE36}"/>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2" name="Rounded Rectangle 291">
                  <a:extLst>
                    <a:ext uri="{FF2B5EF4-FFF2-40B4-BE49-F238E27FC236}">
                      <a16:creationId xmlns:a16="http://schemas.microsoft.com/office/drawing/2014/main" id="{F1E70047-4B40-5818-6C82-35D8F97055A9}"/>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3" name="Rounded Rectangle 292">
                  <a:extLst>
                    <a:ext uri="{FF2B5EF4-FFF2-40B4-BE49-F238E27FC236}">
                      <a16:creationId xmlns:a16="http://schemas.microsoft.com/office/drawing/2014/main" id="{8A20B611-9715-F373-3B12-AD60449F62BB}"/>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94" name="Rounded Rectangle 293">
                  <a:extLst>
                    <a:ext uri="{FF2B5EF4-FFF2-40B4-BE49-F238E27FC236}">
                      <a16:creationId xmlns:a16="http://schemas.microsoft.com/office/drawing/2014/main" id="{BFFE7C48-4048-E492-C1DD-5FD764C8A35F}"/>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60" name="Group 259">
                <a:extLst>
                  <a:ext uri="{FF2B5EF4-FFF2-40B4-BE49-F238E27FC236}">
                    <a16:creationId xmlns:a16="http://schemas.microsoft.com/office/drawing/2014/main" id="{D5C01ED0-10C1-F0AE-374D-BDEFB2F8572F}"/>
                  </a:ext>
                </a:extLst>
              </p:cNvPr>
              <p:cNvGrpSpPr/>
              <p:nvPr/>
            </p:nvGrpSpPr>
            <p:grpSpPr>
              <a:xfrm>
                <a:off x="10158256" y="1609930"/>
                <a:ext cx="849174" cy="52471"/>
                <a:chOff x="9958159" y="723349"/>
                <a:chExt cx="849174" cy="52471"/>
              </a:xfrm>
              <a:grpFill/>
            </p:grpSpPr>
            <p:sp>
              <p:nvSpPr>
                <p:cNvPr id="285" name="Rounded Rectangle 284">
                  <a:extLst>
                    <a:ext uri="{FF2B5EF4-FFF2-40B4-BE49-F238E27FC236}">
                      <a16:creationId xmlns:a16="http://schemas.microsoft.com/office/drawing/2014/main" id="{179C2B7C-176A-523F-3C4B-5A0CAB4FB4D1}"/>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6" name="Rounded Rectangle 285">
                  <a:extLst>
                    <a:ext uri="{FF2B5EF4-FFF2-40B4-BE49-F238E27FC236}">
                      <a16:creationId xmlns:a16="http://schemas.microsoft.com/office/drawing/2014/main" id="{7AAAB0B5-C9F4-A3F3-D698-2A7D9C89443E}"/>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7" name="Rounded Rectangle 286">
                  <a:extLst>
                    <a:ext uri="{FF2B5EF4-FFF2-40B4-BE49-F238E27FC236}">
                      <a16:creationId xmlns:a16="http://schemas.microsoft.com/office/drawing/2014/main" id="{60F79193-F35C-02F2-D731-90CB6590C7BB}"/>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8" name="Rounded Rectangle 287">
                  <a:extLst>
                    <a:ext uri="{FF2B5EF4-FFF2-40B4-BE49-F238E27FC236}">
                      <a16:creationId xmlns:a16="http://schemas.microsoft.com/office/drawing/2014/main" id="{50F3DAA8-8E2A-A57B-79F2-A1CA66325746}"/>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9" name="Rounded Rectangle 288">
                  <a:extLst>
                    <a:ext uri="{FF2B5EF4-FFF2-40B4-BE49-F238E27FC236}">
                      <a16:creationId xmlns:a16="http://schemas.microsoft.com/office/drawing/2014/main" id="{F4DB6370-9969-51F9-5C9A-842A553A6DCA}"/>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61" name="Group 260">
                <a:extLst>
                  <a:ext uri="{FF2B5EF4-FFF2-40B4-BE49-F238E27FC236}">
                    <a16:creationId xmlns:a16="http://schemas.microsoft.com/office/drawing/2014/main" id="{287469FB-8741-05DB-C665-20254660DE5E}"/>
                  </a:ext>
                </a:extLst>
              </p:cNvPr>
              <p:cNvGrpSpPr/>
              <p:nvPr/>
            </p:nvGrpSpPr>
            <p:grpSpPr>
              <a:xfrm>
                <a:off x="10158256" y="1815417"/>
                <a:ext cx="849174" cy="52471"/>
                <a:chOff x="9958159" y="723349"/>
                <a:chExt cx="849174" cy="52471"/>
              </a:xfrm>
              <a:grpFill/>
            </p:grpSpPr>
            <p:sp>
              <p:nvSpPr>
                <p:cNvPr id="280" name="Rounded Rectangle 279">
                  <a:extLst>
                    <a:ext uri="{FF2B5EF4-FFF2-40B4-BE49-F238E27FC236}">
                      <a16:creationId xmlns:a16="http://schemas.microsoft.com/office/drawing/2014/main" id="{26734CAB-7450-42A2-8195-6E2C1711CF0F}"/>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1" name="Rounded Rectangle 280">
                  <a:extLst>
                    <a:ext uri="{FF2B5EF4-FFF2-40B4-BE49-F238E27FC236}">
                      <a16:creationId xmlns:a16="http://schemas.microsoft.com/office/drawing/2014/main" id="{4D85F7DC-C18F-3441-4B89-562B819EDE68}"/>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2" name="Rounded Rectangle 281">
                  <a:extLst>
                    <a:ext uri="{FF2B5EF4-FFF2-40B4-BE49-F238E27FC236}">
                      <a16:creationId xmlns:a16="http://schemas.microsoft.com/office/drawing/2014/main" id="{A1E02C59-5E32-8CF4-8F0A-778309C5670F}"/>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3" name="Rounded Rectangle 282">
                  <a:extLst>
                    <a:ext uri="{FF2B5EF4-FFF2-40B4-BE49-F238E27FC236}">
                      <a16:creationId xmlns:a16="http://schemas.microsoft.com/office/drawing/2014/main" id="{F67ECE97-B219-918B-B253-FEE375782DC1}"/>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84" name="Rounded Rectangle 283">
                  <a:extLst>
                    <a:ext uri="{FF2B5EF4-FFF2-40B4-BE49-F238E27FC236}">
                      <a16:creationId xmlns:a16="http://schemas.microsoft.com/office/drawing/2014/main" id="{E6ADCB16-D6BD-1ADA-EFE3-43C62E79AD6B}"/>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62" name="Group 261">
                <a:extLst>
                  <a:ext uri="{FF2B5EF4-FFF2-40B4-BE49-F238E27FC236}">
                    <a16:creationId xmlns:a16="http://schemas.microsoft.com/office/drawing/2014/main" id="{75657490-9134-4B66-BF0F-9F1CD26882C0}"/>
                  </a:ext>
                </a:extLst>
              </p:cNvPr>
              <p:cNvGrpSpPr/>
              <p:nvPr/>
            </p:nvGrpSpPr>
            <p:grpSpPr>
              <a:xfrm>
                <a:off x="10158256" y="2001816"/>
                <a:ext cx="849174" cy="52471"/>
                <a:chOff x="9958159" y="723349"/>
                <a:chExt cx="849174" cy="52471"/>
              </a:xfrm>
              <a:grpFill/>
            </p:grpSpPr>
            <p:sp>
              <p:nvSpPr>
                <p:cNvPr id="275" name="Rounded Rectangle 274">
                  <a:extLst>
                    <a:ext uri="{FF2B5EF4-FFF2-40B4-BE49-F238E27FC236}">
                      <a16:creationId xmlns:a16="http://schemas.microsoft.com/office/drawing/2014/main" id="{8303089A-3D07-78ED-1BEF-E244C5E57470}"/>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6" name="Rounded Rectangle 275">
                  <a:extLst>
                    <a:ext uri="{FF2B5EF4-FFF2-40B4-BE49-F238E27FC236}">
                      <a16:creationId xmlns:a16="http://schemas.microsoft.com/office/drawing/2014/main" id="{4862970E-A7BE-DDC0-447F-9999AAF1E7D7}"/>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7" name="Rounded Rectangle 276">
                  <a:extLst>
                    <a:ext uri="{FF2B5EF4-FFF2-40B4-BE49-F238E27FC236}">
                      <a16:creationId xmlns:a16="http://schemas.microsoft.com/office/drawing/2014/main" id="{34F7D4FF-E709-FBB7-9601-0EF14424B888}"/>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8" name="Rounded Rectangle 277">
                  <a:extLst>
                    <a:ext uri="{FF2B5EF4-FFF2-40B4-BE49-F238E27FC236}">
                      <a16:creationId xmlns:a16="http://schemas.microsoft.com/office/drawing/2014/main" id="{29F112FB-C411-00AF-A4FC-355A440A6626}"/>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9" name="Rounded Rectangle 278">
                  <a:extLst>
                    <a:ext uri="{FF2B5EF4-FFF2-40B4-BE49-F238E27FC236}">
                      <a16:creationId xmlns:a16="http://schemas.microsoft.com/office/drawing/2014/main" id="{BEA33A7E-6774-FB92-3EB1-E3188784BF40}"/>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63" name="Group 262">
                <a:extLst>
                  <a:ext uri="{FF2B5EF4-FFF2-40B4-BE49-F238E27FC236}">
                    <a16:creationId xmlns:a16="http://schemas.microsoft.com/office/drawing/2014/main" id="{1EEFCD3E-9E6D-98AD-78AC-AEA44FB85E12}"/>
                  </a:ext>
                </a:extLst>
              </p:cNvPr>
              <p:cNvGrpSpPr/>
              <p:nvPr/>
            </p:nvGrpSpPr>
            <p:grpSpPr>
              <a:xfrm>
                <a:off x="10158256" y="2198594"/>
                <a:ext cx="849174" cy="52471"/>
                <a:chOff x="9958159" y="723349"/>
                <a:chExt cx="849174" cy="52471"/>
              </a:xfrm>
              <a:grpFill/>
            </p:grpSpPr>
            <p:sp>
              <p:nvSpPr>
                <p:cNvPr id="270" name="Rounded Rectangle 269">
                  <a:extLst>
                    <a:ext uri="{FF2B5EF4-FFF2-40B4-BE49-F238E27FC236}">
                      <a16:creationId xmlns:a16="http://schemas.microsoft.com/office/drawing/2014/main" id="{BC5F6EB6-83F8-39C7-FD78-65FF4AB62732}"/>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1" name="Rounded Rectangle 270">
                  <a:extLst>
                    <a:ext uri="{FF2B5EF4-FFF2-40B4-BE49-F238E27FC236}">
                      <a16:creationId xmlns:a16="http://schemas.microsoft.com/office/drawing/2014/main" id="{227BD236-FBF5-5056-D38E-A72602E566E7}"/>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2" name="Rounded Rectangle 271">
                  <a:extLst>
                    <a:ext uri="{FF2B5EF4-FFF2-40B4-BE49-F238E27FC236}">
                      <a16:creationId xmlns:a16="http://schemas.microsoft.com/office/drawing/2014/main" id="{52BFC267-F814-0885-EBC9-559287B4B9B7}"/>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3" name="Rounded Rectangle 272">
                  <a:extLst>
                    <a:ext uri="{FF2B5EF4-FFF2-40B4-BE49-F238E27FC236}">
                      <a16:creationId xmlns:a16="http://schemas.microsoft.com/office/drawing/2014/main" id="{AEB0C074-C03C-DC60-C566-F6223EDC1F3C}"/>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74" name="Rounded Rectangle 273">
                  <a:extLst>
                    <a:ext uri="{FF2B5EF4-FFF2-40B4-BE49-F238E27FC236}">
                      <a16:creationId xmlns:a16="http://schemas.microsoft.com/office/drawing/2014/main" id="{06669B94-CBBF-8A08-942F-37082E927828}"/>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64" name="Group 263">
                <a:extLst>
                  <a:ext uri="{FF2B5EF4-FFF2-40B4-BE49-F238E27FC236}">
                    <a16:creationId xmlns:a16="http://schemas.microsoft.com/office/drawing/2014/main" id="{F1CD3953-61C0-4566-7CAA-88BE30DBC9A8}"/>
                  </a:ext>
                </a:extLst>
              </p:cNvPr>
              <p:cNvGrpSpPr/>
              <p:nvPr/>
            </p:nvGrpSpPr>
            <p:grpSpPr>
              <a:xfrm>
                <a:off x="10158256" y="2384993"/>
                <a:ext cx="849174" cy="52471"/>
                <a:chOff x="9958159" y="723349"/>
                <a:chExt cx="849174" cy="52471"/>
              </a:xfrm>
              <a:grpFill/>
            </p:grpSpPr>
            <p:sp>
              <p:nvSpPr>
                <p:cNvPr id="265" name="Rounded Rectangle 264">
                  <a:extLst>
                    <a:ext uri="{FF2B5EF4-FFF2-40B4-BE49-F238E27FC236}">
                      <a16:creationId xmlns:a16="http://schemas.microsoft.com/office/drawing/2014/main" id="{95CEA5CE-ADBB-7BE4-5859-D6A85408BF07}"/>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66" name="Rounded Rectangle 265">
                  <a:extLst>
                    <a:ext uri="{FF2B5EF4-FFF2-40B4-BE49-F238E27FC236}">
                      <a16:creationId xmlns:a16="http://schemas.microsoft.com/office/drawing/2014/main" id="{4333E009-C8C8-42E2-0BA5-E19BE51090B8}"/>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67" name="Rounded Rectangle 266">
                  <a:extLst>
                    <a:ext uri="{FF2B5EF4-FFF2-40B4-BE49-F238E27FC236}">
                      <a16:creationId xmlns:a16="http://schemas.microsoft.com/office/drawing/2014/main" id="{47BD00B4-58BA-D34F-EECB-36F6094B28EF}"/>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68" name="Rounded Rectangle 267">
                  <a:extLst>
                    <a:ext uri="{FF2B5EF4-FFF2-40B4-BE49-F238E27FC236}">
                      <a16:creationId xmlns:a16="http://schemas.microsoft.com/office/drawing/2014/main" id="{0F6F446D-6B2D-2ABD-5CB7-D2276A3AF507}"/>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69" name="Rounded Rectangle 268">
                  <a:extLst>
                    <a:ext uri="{FF2B5EF4-FFF2-40B4-BE49-F238E27FC236}">
                      <a16:creationId xmlns:a16="http://schemas.microsoft.com/office/drawing/2014/main" id="{9370A336-953F-2F24-1FE0-9991BAA2CF0A}"/>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grpSp>
          <p:nvGrpSpPr>
            <p:cNvPr id="208" name="Group 207">
              <a:extLst>
                <a:ext uri="{FF2B5EF4-FFF2-40B4-BE49-F238E27FC236}">
                  <a16:creationId xmlns:a16="http://schemas.microsoft.com/office/drawing/2014/main" id="{0E26043E-5DD3-92B4-8871-7036A7196E41}"/>
                </a:ext>
              </a:extLst>
            </p:cNvPr>
            <p:cNvGrpSpPr/>
            <p:nvPr/>
          </p:nvGrpSpPr>
          <p:grpSpPr>
            <a:xfrm>
              <a:off x="1728306" y="1391456"/>
              <a:ext cx="321895" cy="529600"/>
              <a:chOff x="10158256" y="1040354"/>
              <a:chExt cx="849174" cy="1397110"/>
            </a:xfrm>
            <a:grpFill/>
          </p:grpSpPr>
          <p:grpSp>
            <p:nvGrpSpPr>
              <p:cNvPr id="209" name="Group 208">
                <a:extLst>
                  <a:ext uri="{FF2B5EF4-FFF2-40B4-BE49-F238E27FC236}">
                    <a16:creationId xmlns:a16="http://schemas.microsoft.com/office/drawing/2014/main" id="{9359590E-F664-3A37-D7D8-C6D09E123B19}"/>
                  </a:ext>
                </a:extLst>
              </p:cNvPr>
              <p:cNvGrpSpPr/>
              <p:nvPr/>
            </p:nvGrpSpPr>
            <p:grpSpPr>
              <a:xfrm>
                <a:off x="10158256" y="1040354"/>
                <a:ext cx="849174" cy="52471"/>
                <a:chOff x="9958159" y="723349"/>
                <a:chExt cx="849174" cy="52471"/>
              </a:xfrm>
              <a:grpFill/>
            </p:grpSpPr>
            <p:sp>
              <p:nvSpPr>
                <p:cNvPr id="252" name="Rounded Rectangle 251">
                  <a:extLst>
                    <a:ext uri="{FF2B5EF4-FFF2-40B4-BE49-F238E27FC236}">
                      <a16:creationId xmlns:a16="http://schemas.microsoft.com/office/drawing/2014/main" id="{67B6290C-508A-ED56-4E52-6483634F9EB6}"/>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53" name="Rounded Rectangle 252">
                  <a:extLst>
                    <a:ext uri="{FF2B5EF4-FFF2-40B4-BE49-F238E27FC236}">
                      <a16:creationId xmlns:a16="http://schemas.microsoft.com/office/drawing/2014/main" id="{1286D1A5-EB43-63D4-0802-1B01A52AEB98}"/>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54" name="Rounded Rectangle 253">
                  <a:extLst>
                    <a:ext uri="{FF2B5EF4-FFF2-40B4-BE49-F238E27FC236}">
                      <a16:creationId xmlns:a16="http://schemas.microsoft.com/office/drawing/2014/main" id="{6C112375-D26F-1145-A335-00043BD5BB05}"/>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55" name="Rounded Rectangle 254">
                  <a:extLst>
                    <a:ext uri="{FF2B5EF4-FFF2-40B4-BE49-F238E27FC236}">
                      <a16:creationId xmlns:a16="http://schemas.microsoft.com/office/drawing/2014/main" id="{6F9D339C-2F41-EAF8-8E6D-5E1E3D77DA09}"/>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56" name="Rounded Rectangle 255">
                  <a:extLst>
                    <a:ext uri="{FF2B5EF4-FFF2-40B4-BE49-F238E27FC236}">
                      <a16:creationId xmlns:a16="http://schemas.microsoft.com/office/drawing/2014/main" id="{4238E94F-1469-9C43-EF6E-FA89DF5F0F5A}"/>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0" name="Group 209">
                <a:extLst>
                  <a:ext uri="{FF2B5EF4-FFF2-40B4-BE49-F238E27FC236}">
                    <a16:creationId xmlns:a16="http://schemas.microsoft.com/office/drawing/2014/main" id="{71A78320-E7DB-32DC-50D7-D46F5BF6A58B}"/>
                  </a:ext>
                </a:extLst>
              </p:cNvPr>
              <p:cNvGrpSpPr/>
              <p:nvPr/>
            </p:nvGrpSpPr>
            <p:grpSpPr>
              <a:xfrm>
                <a:off x="10158256" y="1226753"/>
                <a:ext cx="849174" cy="52471"/>
                <a:chOff x="9958159" y="723349"/>
                <a:chExt cx="849174" cy="52471"/>
              </a:xfrm>
              <a:grpFill/>
            </p:grpSpPr>
            <p:sp>
              <p:nvSpPr>
                <p:cNvPr id="247" name="Rounded Rectangle 246">
                  <a:extLst>
                    <a:ext uri="{FF2B5EF4-FFF2-40B4-BE49-F238E27FC236}">
                      <a16:creationId xmlns:a16="http://schemas.microsoft.com/office/drawing/2014/main" id="{FE804A71-C0EB-84C3-B7C4-46B6B3B6185D}"/>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8" name="Rounded Rectangle 247">
                  <a:extLst>
                    <a:ext uri="{FF2B5EF4-FFF2-40B4-BE49-F238E27FC236}">
                      <a16:creationId xmlns:a16="http://schemas.microsoft.com/office/drawing/2014/main" id="{63EC4FDB-BAC1-8F58-FAF3-FD04F9A3EFD1}"/>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9" name="Rounded Rectangle 248">
                  <a:extLst>
                    <a:ext uri="{FF2B5EF4-FFF2-40B4-BE49-F238E27FC236}">
                      <a16:creationId xmlns:a16="http://schemas.microsoft.com/office/drawing/2014/main" id="{42B1A16F-1400-5195-E010-F85BAF7F75A3}"/>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50" name="Rounded Rectangle 249">
                  <a:extLst>
                    <a:ext uri="{FF2B5EF4-FFF2-40B4-BE49-F238E27FC236}">
                      <a16:creationId xmlns:a16="http://schemas.microsoft.com/office/drawing/2014/main" id="{2D9D7A41-3CC0-72EF-BEA9-E0ADE096C03A}"/>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51" name="Rounded Rectangle 250">
                  <a:extLst>
                    <a:ext uri="{FF2B5EF4-FFF2-40B4-BE49-F238E27FC236}">
                      <a16:creationId xmlns:a16="http://schemas.microsoft.com/office/drawing/2014/main" id="{D98C1F59-91D1-94B2-86EC-D0B8E302FE23}"/>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1" name="Group 210">
                <a:extLst>
                  <a:ext uri="{FF2B5EF4-FFF2-40B4-BE49-F238E27FC236}">
                    <a16:creationId xmlns:a16="http://schemas.microsoft.com/office/drawing/2014/main" id="{BF5A2429-D478-FD58-56B0-567AD70A0346}"/>
                  </a:ext>
                </a:extLst>
              </p:cNvPr>
              <p:cNvGrpSpPr/>
              <p:nvPr/>
            </p:nvGrpSpPr>
            <p:grpSpPr>
              <a:xfrm>
                <a:off x="10158256" y="1423531"/>
                <a:ext cx="849174" cy="52471"/>
                <a:chOff x="9958159" y="723349"/>
                <a:chExt cx="849174" cy="52471"/>
              </a:xfrm>
              <a:grpFill/>
            </p:grpSpPr>
            <p:sp>
              <p:nvSpPr>
                <p:cNvPr id="242" name="Rounded Rectangle 241">
                  <a:extLst>
                    <a:ext uri="{FF2B5EF4-FFF2-40B4-BE49-F238E27FC236}">
                      <a16:creationId xmlns:a16="http://schemas.microsoft.com/office/drawing/2014/main" id="{12927F7F-0EB0-A036-5170-A74CEAFA8295}"/>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3" name="Rounded Rectangle 242">
                  <a:extLst>
                    <a:ext uri="{FF2B5EF4-FFF2-40B4-BE49-F238E27FC236}">
                      <a16:creationId xmlns:a16="http://schemas.microsoft.com/office/drawing/2014/main" id="{DFA952B5-7192-D9AB-28D8-6C8160E20B8F}"/>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4" name="Rounded Rectangle 243">
                  <a:extLst>
                    <a:ext uri="{FF2B5EF4-FFF2-40B4-BE49-F238E27FC236}">
                      <a16:creationId xmlns:a16="http://schemas.microsoft.com/office/drawing/2014/main" id="{8E5E6F9B-FAA1-E370-9B91-21EA0E6C5C02}"/>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5" name="Rounded Rectangle 244">
                  <a:extLst>
                    <a:ext uri="{FF2B5EF4-FFF2-40B4-BE49-F238E27FC236}">
                      <a16:creationId xmlns:a16="http://schemas.microsoft.com/office/drawing/2014/main" id="{3840F272-FE72-7A47-E906-14E810583CA6}"/>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6" name="Rounded Rectangle 245">
                  <a:extLst>
                    <a:ext uri="{FF2B5EF4-FFF2-40B4-BE49-F238E27FC236}">
                      <a16:creationId xmlns:a16="http://schemas.microsoft.com/office/drawing/2014/main" id="{09B2AF40-664C-DEE6-612B-7F0F46DB498F}"/>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2" name="Group 211">
                <a:extLst>
                  <a:ext uri="{FF2B5EF4-FFF2-40B4-BE49-F238E27FC236}">
                    <a16:creationId xmlns:a16="http://schemas.microsoft.com/office/drawing/2014/main" id="{BF5C07D9-ACF1-AF2B-1A9A-B8C443D36DD7}"/>
                  </a:ext>
                </a:extLst>
              </p:cNvPr>
              <p:cNvGrpSpPr/>
              <p:nvPr/>
            </p:nvGrpSpPr>
            <p:grpSpPr>
              <a:xfrm>
                <a:off x="10158256" y="1609930"/>
                <a:ext cx="849174" cy="52471"/>
                <a:chOff x="9958159" y="723349"/>
                <a:chExt cx="849174" cy="52471"/>
              </a:xfrm>
              <a:grpFill/>
            </p:grpSpPr>
            <p:sp>
              <p:nvSpPr>
                <p:cNvPr id="237" name="Rounded Rectangle 236">
                  <a:extLst>
                    <a:ext uri="{FF2B5EF4-FFF2-40B4-BE49-F238E27FC236}">
                      <a16:creationId xmlns:a16="http://schemas.microsoft.com/office/drawing/2014/main" id="{099C4277-DD82-A7A7-E509-A639433AD2AE}"/>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8" name="Rounded Rectangle 237">
                  <a:extLst>
                    <a:ext uri="{FF2B5EF4-FFF2-40B4-BE49-F238E27FC236}">
                      <a16:creationId xmlns:a16="http://schemas.microsoft.com/office/drawing/2014/main" id="{AFCDE791-01CE-2E0F-FAC5-9F4DB8E5AB16}"/>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9" name="Rounded Rectangle 238">
                  <a:extLst>
                    <a:ext uri="{FF2B5EF4-FFF2-40B4-BE49-F238E27FC236}">
                      <a16:creationId xmlns:a16="http://schemas.microsoft.com/office/drawing/2014/main" id="{F783A850-5C44-CCA1-D0E5-65DEA0A36E79}"/>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0" name="Rounded Rectangle 239">
                  <a:extLst>
                    <a:ext uri="{FF2B5EF4-FFF2-40B4-BE49-F238E27FC236}">
                      <a16:creationId xmlns:a16="http://schemas.microsoft.com/office/drawing/2014/main" id="{3070861B-F82F-D94C-C846-5508D00BF7C9}"/>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41" name="Rounded Rectangle 240">
                  <a:extLst>
                    <a:ext uri="{FF2B5EF4-FFF2-40B4-BE49-F238E27FC236}">
                      <a16:creationId xmlns:a16="http://schemas.microsoft.com/office/drawing/2014/main" id="{DD389D4A-893C-BFE5-382F-D4F5618F32B9}"/>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3" name="Group 212">
                <a:extLst>
                  <a:ext uri="{FF2B5EF4-FFF2-40B4-BE49-F238E27FC236}">
                    <a16:creationId xmlns:a16="http://schemas.microsoft.com/office/drawing/2014/main" id="{7B211FFA-17A4-A39A-9FA9-5E460A3A5673}"/>
                  </a:ext>
                </a:extLst>
              </p:cNvPr>
              <p:cNvGrpSpPr/>
              <p:nvPr/>
            </p:nvGrpSpPr>
            <p:grpSpPr>
              <a:xfrm>
                <a:off x="10158256" y="1815417"/>
                <a:ext cx="849174" cy="52471"/>
                <a:chOff x="9958159" y="723349"/>
                <a:chExt cx="849174" cy="52471"/>
              </a:xfrm>
              <a:grpFill/>
            </p:grpSpPr>
            <p:sp>
              <p:nvSpPr>
                <p:cNvPr id="232" name="Rounded Rectangle 231">
                  <a:extLst>
                    <a:ext uri="{FF2B5EF4-FFF2-40B4-BE49-F238E27FC236}">
                      <a16:creationId xmlns:a16="http://schemas.microsoft.com/office/drawing/2014/main" id="{54E04D55-55B4-C402-F15C-41BDB657CCC1}"/>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3" name="Rounded Rectangle 232">
                  <a:extLst>
                    <a:ext uri="{FF2B5EF4-FFF2-40B4-BE49-F238E27FC236}">
                      <a16:creationId xmlns:a16="http://schemas.microsoft.com/office/drawing/2014/main" id="{157514DE-366C-4375-F723-67311CE33EC0}"/>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4" name="Rounded Rectangle 233">
                  <a:extLst>
                    <a:ext uri="{FF2B5EF4-FFF2-40B4-BE49-F238E27FC236}">
                      <a16:creationId xmlns:a16="http://schemas.microsoft.com/office/drawing/2014/main" id="{65A52688-9CF9-F7C2-5B13-BA8551F12D51}"/>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5" name="Rounded Rectangle 234">
                  <a:extLst>
                    <a:ext uri="{FF2B5EF4-FFF2-40B4-BE49-F238E27FC236}">
                      <a16:creationId xmlns:a16="http://schemas.microsoft.com/office/drawing/2014/main" id="{313E7731-BC9C-7D72-9E3C-99A8BD70F2AF}"/>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6" name="Rounded Rectangle 235">
                  <a:extLst>
                    <a:ext uri="{FF2B5EF4-FFF2-40B4-BE49-F238E27FC236}">
                      <a16:creationId xmlns:a16="http://schemas.microsoft.com/office/drawing/2014/main" id="{80F49177-C34E-1358-7792-0C90BBFF5247}"/>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4" name="Group 213">
                <a:extLst>
                  <a:ext uri="{FF2B5EF4-FFF2-40B4-BE49-F238E27FC236}">
                    <a16:creationId xmlns:a16="http://schemas.microsoft.com/office/drawing/2014/main" id="{8C51C1B3-CCE1-39D4-9835-D129ECDB2EB1}"/>
                  </a:ext>
                </a:extLst>
              </p:cNvPr>
              <p:cNvGrpSpPr/>
              <p:nvPr/>
            </p:nvGrpSpPr>
            <p:grpSpPr>
              <a:xfrm>
                <a:off x="10158256" y="2001816"/>
                <a:ext cx="849174" cy="52471"/>
                <a:chOff x="9958159" y="723349"/>
                <a:chExt cx="849174" cy="52471"/>
              </a:xfrm>
              <a:grpFill/>
            </p:grpSpPr>
            <p:sp>
              <p:nvSpPr>
                <p:cNvPr id="227" name="Rounded Rectangle 226">
                  <a:extLst>
                    <a:ext uri="{FF2B5EF4-FFF2-40B4-BE49-F238E27FC236}">
                      <a16:creationId xmlns:a16="http://schemas.microsoft.com/office/drawing/2014/main" id="{E1ACD559-473D-05DE-FD27-DC499C8E0C70}"/>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8" name="Rounded Rectangle 227">
                  <a:extLst>
                    <a:ext uri="{FF2B5EF4-FFF2-40B4-BE49-F238E27FC236}">
                      <a16:creationId xmlns:a16="http://schemas.microsoft.com/office/drawing/2014/main" id="{54518E38-A893-8594-6225-F5E5C75C1C5D}"/>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9" name="Rounded Rectangle 228">
                  <a:extLst>
                    <a:ext uri="{FF2B5EF4-FFF2-40B4-BE49-F238E27FC236}">
                      <a16:creationId xmlns:a16="http://schemas.microsoft.com/office/drawing/2014/main" id="{B9CB154E-E911-117C-43A2-5D8CADFDE797}"/>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0" name="Rounded Rectangle 229">
                  <a:extLst>
                    <a:ext uri="{FF2B5EF4-FFF2-40B4-BE49-F238E27FC236}">
                      <a16:creationId xmlns:a16="http://schemas.microsoft.com/office/drawing/2014/main" id="{D6040E11-731E-CDFD-5065-C12554D61C9A}"/>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31" name="Rounded Rectangle 230">
                  <a:extLst>
                    <a:ext uri="{FF2B5EF4-FFF2-40B4-BE49-F238E27FC236}">
                      <a16:creationId xmlns:a16="http://schemas.microsoft.com/office/drawing/2014/main" id="{0F0215B3-C3A0-7B58-3EB1-2B53523EFA9A}"/>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5" name="Group 214">
                <a:extLst>
                  <a:ext uri="{FF2B5EF4-FFF2-40B4-BE49-F238E27FC236}">
                    <a16:creationId xmlns:a16="http://schemas.microsoft.com/office/drawing/2014/main" id="{7CE6B3B6-AAA4-B7E8-AF38-33636EAB846F}"/>
                  </a:ext>
                </a:extLst>
              </p:cNvPr>
              <p:cNvGrpSpPr/>
              <p:nvPr/>
            </p:nvGrpSpPr>
            <p:grpSpPr>
              <a:xfrm>
                <a:off x="10158256" y="2198594"/>
                <a:ext cx="849174" cy="52471"/>
                <a:chOff x="9958159" y="723349"/>
                <a:chExt cx="849174" cy="52471"/>
              </a:xfrm>
              <a:grpFill/>
            </p:grpSpPr>
            <p:sp>
              <p:nvSpPr>
                <p:cNvPr id="222" name="Rounded Rectangle 221">
                  <a:extLst>
                    <a:ext uri="{FF2B5EF4-FFF2-40B4-BE49-F238E27FC236}">
                      <a16:creationId xmlns:a16="http://schemas.microsoft.com/office/drawing/2014/main" id="{8453CAF9-A020-290D-4A73-7FE61138D725}"/>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3" name="Rounded Rectangle 222">
                  <a:extLst>
                    <a:ext uri="{FF2B5EF4-FFF2-40B4-BE49-F238E27FC236}">
                      <a16:creationId xmlns:a16="http://schemas.microsoft.com/office/drawing/2014/main" id="{1D34DFB7-05E7-C0C7-93F9-BDA72D9D4088}"/>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4" name="Rounded Rectangle 223">
                  <a:extLst>
                    <a:ext uri="{FF2B5EF4-FFF2-40B4-BE49-F238E27FC236}">
                      <a16:creationId xmlns:a16="http://schemas.microsoft.com/office/drawing/2014/main" id="{EAD916E8-F6FF-A933-499B-36A68003C6FE}"/>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5" name="Rounded Rectangle 224">
                  <a:extLst>
                    <a:ext uri="{FF2B5EF4-FFF2-40B4-BE49-F238E27FC236}">
                      <a16:creationId xmlns:a16="http://schemas.microsoft.com/office/drawing/2014/main" id="{1B5026AD-8F7D-DEBC-FA18-6E78B008E835}"/>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6" name="Rounded Rectangle 225">
                  <a:extLst>
                    <a:ext uri="{FF2B5EF4-FFF2-40B4-BE49-F238E27FC236}">
                      <a16:creationId xmlns:a16="http://schemas.microsoft.com/office/drawing/2014/main" id="{AF444223-BE0D-CBB4-F60E-BC59D070D21C}"/>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nvGrpSpPr>
              <p:cNvPr id="216" name="Group 215">
                <a:extLst>
                  <a:ext uri="{FF2B5EF4-FFF2-40B4-BE49-F238E27FC236}">
                    <a16:creationId xmlns:a16="http://schemas.microsoft.com/office/drawing/2014/main" id="{DA250516-8517-22D1-85A6-B27C288924D2}"/>
                  </a:ext>
                </a:extLst>
              </p:cNvPr>
              <p:cNvGrpSpPr/>
              <p:nvPr/>
            </p:nvGrpSpPr>
            <p:grpSpPr>
              <a:xfrm>
                <a:off x="10158256" y="2384993"/>
                <a:ext cx="849174" cy="52471"/>
                <a:chOff x="9958159" y="723349"/>
                <a:chExt cx="849174" cy="52471"/>
              </a:xfrm>
              <a:grpFill/>
            </p:grpSpPr>
            <p:sp>
              <p:nvSpPr>
                <p:cNvPr id="217" name="Rounded Rectangle 216">
                  <a:extLst>
                    <a:ext uri="{FF2B5EF4-FFF2-40B4-BE49-F238E27FC236}">
                      <a16:creationId xmlns:a16="http://schemas.microsoft.com/office/drawing/2014/main" id="{4D0698BA-B9DB-5B7A-2E8A-AB05F97C5C65}"/>
                    </a:ext>
                  </a:extLst>
                </p:cNvPr>
                <p:cNvSpPr/>
                <p:nvPr/>
              </p:nvSpPr>
              <p:spPr>
                <a:xfrm>
                  <a:off x="995815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18" name="Rounded Rectangle 217">
                  <a:extLst>
                    <a:ext uri="{FF2B5EF4-FFF2-40B4-BE49-F238E27FC236}">
                      <a16:creationId xmlns:a16="http://schemas.microsoft.com/office/drawing/2014/main" id="{225049C0-E4A8-FC1D-427E-F4419190C004}"/>
                    </a:ext>
                  </a:extLst>
                </p:cNvPr>
                <p:cNvSpPr/>
                <p:nvPr/>
              </p:nvSpPr>
              <p:spPr>
                <a:xfrm>
                  <a:off x="1015845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19" name="Rounded Rectangle 218">
                  <a:extLst>
                    <a:ext uri="{FF2B5EF4-FFF2-40B4-BE49-F238E27FC236}">
                      <a16:creationId xmlns:a16="http://schemas.microsoft.com/office/drawing/2014/main" id="{0C55721C-7862-7ECA-B2AF-0285CA2FA4F3}"/>
                    </a:ext>
                  </a:extLst>
                </p:cNvPr>
                <p:cNvSpPr/>
                <p:nvPr/>
              </p:nvSpPr>
              <p:spPr>
                <a:xfrm>
                  <a:off x="10358749"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0" name="Rounded Rectangle 219">
                  <a:extLst>
                    <a:ext uri="{FF2B5EF4-FFF2-40B4-BE49-F238E27FC236}">
                      <a16:creationId xmlns:a16="http://schemas.microsoft.com/office/drawing/2014/main" id="{7F4AC8C8-F6B5-9D37-88B7-BC65125C48D1}"/>
                    </a:ext>
                  </a:extLst>
                </p:cNvPr>
                <p:cNvSpPr/>
                <p:nvPr/>
              </p:nvSpPr>
              <p:spPr>
                <a:xfrm>
                  <a:off x="10559044"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sp>
              <p:nvSpPr>
                <p:cNvPr id="221" name="Rounded Rectangle 220">
                  <a:extLst>
                    <a:ext uri="{FF2B5EF4-FFF2-40B4-BE49-F238E27FC236}">
                      <a16:creationId xmlns:a16="http://schemas.microsoft.com/office/drawing/2014/main" id="{ED81711B-CEF0-42FB-ED02-885C47FBDB28}"/>
                    </a:ext>
                  </a:extLst>
                </p:cNvPr>
                <p:cNvSpPr/>
                <p:nvPr/>
              </p:nvSpPr>
              <p:spPr>
                <a:xfrm>
                  <a:off x="10759340" y="723349"/>
                  <a:ext cx="47993" cy="52471"/>
                </a:xfrm>
                <a:prstGeom prst="roundRect">
                  <a:avLst/>
                </a:prstGeom>
                <a:grpFill/>
                <a:ln w="12700">
                  <a:solidFill>
                    <a:srgbClr val="173770">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4020202020204" pitchFamily="34" charset="77"/>
                  </a:endParaRPr>
                </a:p>
              </p:txBody>
            </p:sp>
          </p:grpSp>
        </p:grpSp>
      </p:grpSp>
      <p:sp>
        <p:nvSpPr>
          <p:cNvPr id="3" name="Text Placeholder 2">
            <a:extLst>
              <a:ext uri="{FF2B5EF4-FFF2-40B4-BE49-F238E27FC236}">
                <a16:creationId xmlns:a16="http://schemas.microsoft.com/office/drawing/2014/main" id="{7900F280-9929-AB65-1AE5-76E308CFB7E3}"/>
              </a:ext>
            </a:extLst>
          </p:cNvPr>
          <p:cNvSpPr>
            <a:spLocks noGrp="1"/>
          </p:cNvSpPr>
          <p:nvPr>
            <p:ph type="body" sz="quarter" idx="18" hasCustomPrompt="1"/>
          </p:nvPr>
        </p:nvSpPr>
        <p:spPr>
          <a:xfrm>
            <a:off x="344558" y="36973"/>
            <a:ext cx="2595391" cy="225019"/>
          </a:xfrm>
          <a:prstGeom prst="rect">
            <a:avLst/>
          </a:prstGeom>
          <a:ln>
            <a:noFill/>
          </a:ln>
        </p:spPr>
        <p:txBody>
          <a:bodyPr>
            <a:noAutofit/>
          </a:bodyPr>
          <a:lstStyle>
            <a:lvl1pPr marL="0" indent="0" algn="l">
              <a:lnSpc>
                <a:spcPct val="100000"/>
              </a:lnSpc>
              <a:buNone/>
              <a:defRPr sz="1000" b="1" spc="100" baseline="0">
                <a:solidFill>
                  <a:schemeClr val="bg1"/>
                </a:solidFill>
                <a:latin typeface="Avenir Next LT Pro" panose="020B0504020202020204" pitchFamily="34" charset="77"/>
              </a:defRPr>
            </a:lvl1pPr>
          </a:lstStyle>
          <a:p>
            <a:pPr lvl="0"/>
            <a:r>
              <a:rPr lang="en-US"/>
              <a:t>ADD SUBTITLE HERE</a:t>
            </a:r>
          </a:p>
        </p:txBody>
      </p:sp>
      <p:grpSp>
        <p:nvGrpSpPr>
          <p:cNvPr id="2" name="targets">
            <a:extLst>
              <a:ext uri="{FF2B5EF4-FFF2-40B4-BE49-F238E27FC236}">
                <a16:creationId xmlns:a16="http://schemas.microsoft.com/office/drawing/2014/main" id="{EF6A0231-4F10-456C-8F67-F7B1D2177AB6}"/>
              </a:ext>
            </a:extLst>
          </p:cNvPr>
          <p:cNvGrpSpPr/>
          <p:nvPr userDrawn="1"/>
        </p:nvGrpSpPr>
        <p:grpSpPr>
          <a:xfrm>
            <a:off x="10420249" y="6381240"/>
            <a:ext cx="1218625" cy="396077"/>
            <a:chOff x="10420248" y="6381240"/>
            <a:chExt cx="1218625" cy="396077"/>
          </a:xfrm>
        </p:grpSpPr>
        <p:sp>
          <p:nvSpPr>
            <p:cNvPr id="4" name="home">
              <a:extLst>
                <a:ext uri="{FF2B5EF4-FFF2-40B4-BE49-F238E27FC236}">
                  <a16:creationId xmlns:a16="http://schemas.microsoft.com/office/drawing/2014/main" id="{3C08C5D7-0990-944A-DF40-CD389C565FB2}"/>
                </a:ext>
              </a:extLst>
            </p:cNvPr>
            <p:cNvSpPr/>
            <p:nvPr userDrawn="1"/>
          </p:nvSpPr>
          <p:spPr>
            <a:xfrm>
              <a:off x="11236850" y="6381240"/>
              <a:ext cx="402023"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back">
              <a:extLst>
                <a:ext uri="{FF2B5EF4-FFF2-40B4-BE49-F238E27FC236}">
                  <a16:creationId xmlns:a16="http://schemas.microsoft.com/office/drawing/2014/main" id="{29817024-601B-8C2D-9B16-3B65BF0BF7D4}"/>
                </a:ext>
              </a:extLst>
            </p:cNvPr>
            <p:cNvSpPr/>
            <p:nvPr userDrawn="1"/>
          </p:nvSpPr>
          <p:spPr>
            <a:xfrm>
              <a:off x="10848528" y="6381240"/>
              <a:ext cx="383433"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menu">
              <a:extLst>
                <a:ext uri="{FF2B5EF4-FFF2-40B4-BE49-F238E27FC236}">
                  <a16:creationId xmlns:a16="http://schemas.microsoft.com/office/drawing/2014/main" id="{EF810D0E-DB77-5C0C-EF35-2861562C5B11}"/>
                </a:ext>
              </a:extLst>
            </p:cNvPr>
            <p:cNvSpPr/>
            <p:nvPr userDrawn="1"/>
          </p:nvSpPr>
          <p:spPr>
            <a:xfrm>
              <a:off x="10420248" y="6381240"/>
              <a:ext cx="435196"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7" name="TextBox 6">
            <a:extLst>
              <a:ext uri="{FF2B5EF4-FFF2-40B4-BE49-F238E27FC236}">
                <a16:creationId xmlns:a16="http://schemas.microsoft.com/office/drawing/2014/main" id="{03F70D4A-8C2F-81D3-0CD4-4505CDEAED56}"/>
              </a:ext>
            </a:extLst>
          </p:cNvPr>
          <p:cNvSpPr txBox="1"/>
          <p:nvPr userDrawn="1"/>
        </p:nvSpPr>
        <p:spPr>
          <a:xfrm>
            <a:off x="11529754" y="6450671"/>
            <a:ext cx="604124" cy="276999"/>
          </a:xfrm>
          <a:prstGeom prst="rect">
            <a:avLst/>
          </a:prstGeom>
          <a:noFill/>
        </p:spPr>
        <p:txBody>
          <a:bodyPr wrap="square" rtlCol="0">
            <a:spAutoFit/>
          </a:bodyPr>
          <a:lstStyle/>
          <a:p>
            <a:pPr algn="r"/>
            <a:fld id="{50E9DA30-F077-484F-97D6-ABE9109C3D7F}" type="slidenum">
              <a:rPr lang="en-US" sz="1200" smtClean="0">
                <a:solidFill>
                  <a:schemeClr val="bg2">
                    <a:lumMod val="75000"/>
                  </a:schemeClr>
                </a:solidFill>
                <a:latin typeface="Avenir Next LT Pro" panose="020B0504020202020204" pitchFamily="34" charset="77"/>
              </a:rPr>
              <a:pPr algn="r"/>
              <a:t>‹#›</a:t>
            </a:fld>
            <a:endParaRPr lang="en-US" sz="1200">
              <a:solidFill>
                <a:schemeClr val="bg2">
                  <a:lumMod val="75000"/>
                </a:schemeClr>
              </a:solidFill>
              <a:latin typeface="Avenir Next LT Pro" panose="020B0504020202020204" pitchFamily="34" charset="77"/>
            </a:endParaRPr>
          </a:p>
        </p:txBody>
      </p:sp>
      <p:sp>
        <p:nvSpPr>
          <p:cNvPr id="9" name="Text Placeholder 2">
            <a:extLst>
              <a:ext uri="{FF2B5EF4-FFF2-40B4-BE49-F238E27FC236}">
                <a16:creationId xmlns:a16="http://schemas.microsoft.com/office/drawing/2014/main" id="{5967AABD-3B4F-6DF1-7615-503BACB6F533}"/>
              </a:ext>
            </a:extLst>
          </p:cNvPr>
          <p:cNvSpPr>
            <a:spLocks noGrp="1"/>
          </p:cNvSpPr>
          <p:nvPr>
            <p:ph type="body" sz="quarter" idx="17" hasCustomPrompt="1"/>
          </p:nvPr>
        </p:nvSpPr>
        <p:spPr>
          <a:xfrm>
            <a:off x="345020" y="3988747"/>
            <a:ext cx="8790240" cy="343571"/>
          </a:xfrm>
          <a:prstGeom prst="rect">
            <a:avLst/>
          </a:prstGeom>
        </p:spPr>
        <p:txBody>
          <a:bodyPr>
            <a:noAutofit/>
          </a:bodyPr>
          <a:lstStyle>
            <a:lvl1pPr marL="0" indent="0">
              <a:lnSpc>
                <a:spcPct val="100000"/>
              </a:lnSpc>
              <a:spcBef>
                <a:spcPts val="0"/>
              </a:spcBef>
              <a:spcAft>
                <a:spcPts val="500"/>
              </a:spcAft>
              <a:buNone/>
              <a:defRPr sz="1800" b="1" i="0">
                <a:solidFill>
                  <a:schemeClr val="bg2">
                    <a:lumMod val="50000"/>
                  </a:schemeClr>
                </a:solidFill>
                <a:latin typeface="Avenir Next LT Pro Demi" panose="020B0504020202020204" pitchFamily="34" charset="77"/>
              </a:defRPr>
            </a:lvl1pPr>
          </a:lstStyle>
          <a:p>
            <a:pPr lvl="0"/>
            <a:r>
              <a:rPr lang="en-US"/>
              <a:t>Add Subtitle Here</a:t>
            </a:r>
          </a:p>
        </p:txBody>
      </p:sp>
    </p:spTree>
    <p:extLst>
      <p:ext uri="{BB962C8B-B14F-4D97-AF65-F5344CB8AC3E}">
        <p14:creationId xmlns:p14="http://schemas.microsoft.com/office/powerpoint/2010/main" val="41515826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Title, Subtitle, Footer (1 LINE TITLE)">
    <p:spTree>
      <p:nvGrpSpPr>
        <p:cNvPr id="1" name=""/>
        <p:cNvGrpSpPr/>
        <p:nvPr/>
      </p:nvGrpSpPr>
      <p:grpSpPr>
        <a:xfrm>
          <a:off x="0" y="0"/>
          <a:ext cx="0" cy="0"/>
          <a:chOff x="0" y="0"/>
          <a:chExt cx="0" cy="0"/>
        </a:xfrm>
      </p:grpSpPr>
      <p:sp>
        <p:nvSpPr>
          <p:cNvPr id="14" name="Title 6">
            <a:extLst>
              <a:ext uri="{FF2B5EF4-FFF2-40B4-BE49-F238E27FC236}">
                <a16:creationId xmlns:a16="http://schemas.microsoft.com/office/drawing/2014/main" id="{5397C1CE-5CDC-E530-36FD-E969341BEF00}"/>
              </a:ext>
            </a:extLst>
          </p:cNvPr>
          <p:cNvSpPr>
            <a:spLocks noGrp="1"/>
          </p:cNvSpPr>
          <p:nvPr>
            <p:ph type="title" hasCustomPrompt="1"/>
          </p:nvPr>
        </p:nvSpPr>
        <p:spPr>
          <a:xfrm>
            <a:off x="345600" y="252000"/>
            <a:ext cx="10079200" cy="516720"/>
          </a:xfrm>
          <a:prstGeom prst="rect">
            <a:avLst/>
          </a:prstGeom>
        </p:spPr>
        <p:txBody>
          <a:bodyPr wrap="square" anchor="t">
            <a:noAutofit/>
          </a:bodyPr>
          <a:lstStyle>
            <a:lvl1pPr>
              <a:defRPr sz="2800" b="1" cap="none" spc="0">
                <a:solidFill>
                  <a:schemeClr val="tx2"/>
                </a:solidFill>
                <a:latin typeface="Avenir Next LT Pro" panose="020B0504020202020204" pitchFamily="34" charset="77"/>
              </a:defRPr>
            </a:lvl1pPr>
          </a:lstStyle>
          <a:p>
            <a:r>
              <a:rPr lang="en-US"/>
              <a:t>Click to edit master title style (one line title)</a:t>
            </a:r>
          </a:p>
        </p:txBody>
      </p:sp>
      <p:sp>
        <p:nvSpPr>
          <p:cNvPr id="16" name="Text Placeholder 2">
            <a:extLst>
              <a:ext uri="{FF2B5EF4-FFF2-40B4-BE49-F238E27FC236}">
                <a16:creationId xmlns:a16="http://schemas.microsoft.com/office/drawing/2014/main" id="{7FBFC4BB-4B00-4208-347D-3027624098CD}"/>
              </a:ext>
            </a:extLst>
          </p:cNvPr>
          <p:cNvSpPr>
            <a:spLocks noGrp="1"/>
          </p:cNvSpPr>
          <p:nvPr>
            <p:ph type="body" sz="quarter" idx="17" hasCustomPrompt="1"/>
          </p:nvPr>
        </p:nvSpPr>
        <p:spPr>
          <a:xfrm>
            <a:off x="345020" y="864001"/>
            <a:ext cx="11501965" cy="343571"/>
          </a:xfrm>
          <a:prstGeom prst="rect">
            <a:avLst/>
          </a:prstGeom>
        </p:spPr>
        <p:txBody>
          <a:bodyPr>
            <a:noAutofit/>
          </a:bodyPr>
          <a:lstStyle>
            <a:lvl1pPr marL="0" indent="0">
              <a:lnSpc>
                <a:spcPct val="100000"/>
              </a:lnSpc>
              <a:buNone/>
              <a:defRPr b="1">
                <a:solidFill>
                  <a:schemeClr val="accent2"/>
                </a:solidFill>
                <a:latin typeface="Avenir Next LT Pro" panose="020B0504020202020204" pitchFamily="34" charset="77"/>
              </a:defRPr>
            </a:lvl1pPr>
          </a:lstStyle>
          <a:p>
            <a:pPr lvl="0"/>
            <a:r>
              <a:rPr lang="en-US"/>
              <a:t>Add Subtitle Here</a:t>
            </a:r>
          </a:p>
        </p:txBody>
      </p:sp>
      <p:sp>
        <p:nvSpPr>
          <p:cNvPr id="2" name="Text Placeholder 2">
            <a:extLst>
              <a:ext uri="{FF2B5EF4-FFF2-40B4-BE49-F238E27FC236}">
                <a16:creationId xmlns:a16="http://schemas.microsoft.com/office/drawing/2014/main" id="{F33CF612-719B-3913-3FBE-D12DA75517E6}"/>
              </a:ext>
            </a:extLst>
          </p:cNvPr>
          <p:cNvSpPr>
            <a:spLocks noGrp="1"/>
          </p:cNvSpPr>
          <p:nvPr>
            <p:ph type="body" sz="quarter" idx="14" hasCustomPrompt="1"/>
          </p:nvPr>
        </p:nvSpPr>
        <p:spPr>
          <a:xfrm>
            <a:off x="344559" y="6490093"/>
            <a:ext cx="9975099" cy="230315"/>
          </a:xfrm>
          <a:prstGeom prst="rect">
            <a:avLst/>
          </a:prstGeom>
        </p:spPr>
        <p:txBody>
          <a:bodyPr anchor="b"/>
          <a:lstStyle>
            <a:lvl1pPr marL="0" indent="0">
              <a:spcBef>
                <a:spcPts val="0"/>
              </a:spcBef>
              <a:buNone/>
              <a:defRPr sz="800">
                <a:solidFill>
                  <a:schemeClr val="tx2"/>
                </a:solidFill>
                <a:latin typeface="Avenir Next LT Pro" panose="020B0504020202020204" pitchFamily="34" charset="77"/>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a:t>Footer</a:t>
            </a:r>
          </a:p>
        </p:txBody>
      </p:sp>
      <p:grpSp>
        <p:nvGrpSpPr>
          <p:cNvPr id="3" name="targets">
            <a:extLst>
              <a:ext uri="{FF2B5EF4-FFF2-40B4-BE49-F238E27FC236}">
                <a16:creationId xmlns:a16="http://schemas.microsoft.com/office/drawing/2014/main" id="{33F5A5E8-1D92-2601-E200-D81DD44D16D4}"/>
              </a:ext>
            </a:extLst>
          </p:cNvPr>
          <p:cNvGrpSpPr/>
          <p:nvPr userDrawn="1"/>
        </p:nvGrpSpPr>
        <p:grpSpPr>
          <a:xfrm>
            <a:off x="10420249" y="6381240"/>
            <a:ext cx="1218625" cy="396077"/>
            <a:chOff x="10420248" y="6381240"/>
            <a:chExt cx="1218625" cy="396077"/>
          </a:xfrm>
        </p:grpSpPr>
        <p:sp>
          <p:nvSpPr>
            <p:cNvPr id="4" name="home">
              <a:extLst>
                <a:ext uri="{FF2B5EF4-FFF2-40B4-BE49-F238E27FC236}">
                  <a16:creationId xmlns:a16="http://schemas.microsoft.com/office/drawing/2014/main" id="{623392D2-1EDC-6849-B141-874E0EF87313}"/>
                </a:ext>
              </a:extLst>
            </p:cNvPr>
            <p:cNvSpPr/>
            <p:nvPr userDrawn="1"/>
          </p:nvSpPr>
          <p:spPr>
            <a:xfrm>
              <a:off x="11236850" y="6381240"/>
              <a:ext cx="402023"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back">
              <a:extLst>
                <a:ext uri="{FF2B5EF4-FFF2-40B4-BE49-F238E27FC236}">
                  <a16:creationId xmlns:a16="http://schemas.microsoft.com/office/drawing/2014/main" id="{77F0BCAC-C9AE-DD5F-3C47-E9BEC7063B3B}"/>
                </a:ext>
              </a:extLst>
            </p:cNvPr>
            <p:cNvSpPr/>
            <p:nvPr userDrawn="1"/>
          </p:nvSpPr>
          <p:spPr>
            <a:xfrm>
              <a:off x="10848528" y="6381240"/>
              <a:ext cx="383433"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menu">
              <a:extLst>
                <a:ext uri="{FF2B5EF4-FFF2-40B4-BE49-F238E27FC236}">
                  <a16:creationId xmlns:a16="http://schemas.microsoft.com/office/drawing/2014/main" id="{29C3A607-E739-5E68-FE02-C0C0FA147F45}"/>
                </a:ext>
              </a:extLst>
            </p:cNvPr>
            <p:cNvSpPr/>
            <p:nvPr userDrawn="1"/>
          </p:nvSpPr>
          <p:spPr>
            <a:xfrm>
              <a:off x="10420248" y="6381240"/>
              <a:ext cx="435196" cy="39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7" name="TextBox 6">
            <a:extLst>
              <a:ext uri="{FF2B5EF4-FFF2-40B4-BE49-F238E27FC236}">
                <a16:creationId xmlns:a16="http://schemas.microsoft.com/office/drawing/2014/main" id="{1AA60D31-0AD4-0D01-BABB-D134B0C16879}"/>
              </a:ext>
            </a:extLst>
          </p:cNvPr>
          <p:cNvSpPr txBox="1"/>
          <p:nvPr userDrawn="1"/>
        </p:nvSpPr>
        <p:spPr>
          <a:xfrm>
            <a:off x="11529754" y="6450671"/>
            <a:ext cx="604124" cy="276999"/>
          </a:xfrm>
          <a:prstGeom prst="rect">
            <a:avLst/>
          </a:prstGeom>
          <a:noFill/>
        </p:spPr>
        <p:txBody>
          <a:bodyPr wrap="square" rtlCol="0">
            <a:spAutoFit/>
          </a:bodyPr>
          <a:lstStyle/>
          <a:p>
            <a:pPr algn="r"/>
            <a:fld id="{50E9DA30-F077-484F-97D6-ABE9109C3D7F}" type="slidenum">
              <a:rPr lang="en-US" sz="1200" smtClean="0">
                <a:solidFill>
                  <a:schemeClr val="bg2">
                    <a:lumMod val="75000"/>
                  </a:schemeClr>
                </a:solidFill>
                <a:latin typeface="Avenir Next LT Pro" panose="020B0504020202020204" pitchFamily="34" charset="77"/>
              </a:rPr>
              <a:pPr algn="r"/>
              <a:t>‹#›</a:t>
            </a:fld>
            <a:endParaRPr lang="en-US" sz="1200">
              <a:solidFill>
                <a:schemeClr val="bg2">
                  <a:lumMod val="75000"/>
                </a:schemeClr>
              </a:solidFill>
              <a:latin typeface="Avenir Next LT Pro" panose="020B0504020202020204" pitchFamily="34" charset="77"/>
            </a:endParaRPr>
          </a:p>
        </p:txBody>
      </p:sp>
    </p:spTree>
    <p:extLst>
      <p:ext uri="{BB962C8B-B14F-4D97-AF65-F5344CB8AC3E}">
        <p14:creationId xmlns:p14="http://schemas.microsoft.com/office/powerpoint/2010/main" val="30370547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89974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818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8605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638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434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2366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31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9982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7432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6954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49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406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520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88762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64266504"/>
      </p:ext>
    </p:extLst>
  </p:cSld>
  <p:clrMapOvr>
    <a:masterClrMapping/>
  </p:clrMapOvr>
  <p:transition spd="slow" advClick="0"/>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717097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9880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53655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92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3344776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3622799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488450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2907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694079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34142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7599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52146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94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382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478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15448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50400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03296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57902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308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45033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4959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3291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9254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1339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638055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270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B4F6-DD1B-22D7-7E9B-0E7066938D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7B59C0-4401-24B5-E678-BBA3EA8FE5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FD81A2-8972-96DE-4CA9-279515C1747F}"/>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5" name="Footer Placeholder 4">
            <a:extLst>
              <a:ext uri="{FF2B5EF4-FFF2-40B4-BE49-F238E27FC236}">
                <a16:creationId xmlns:a16="http://schemas.microsoft.com/office/drawing/2014/main" id="{D54AA692-8E79-07F8-96F3-F60CC681F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8DC1D-5B9B-5129-3A43-71CD57ECE13B}"/>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1190078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A4CE-E52C-8B1A-3F03-5291DA871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CCF62-9081-6766-E3B6-E94CF5D3B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B09A5-5FCE-5B47-EEE7-46AF1A6978F5}"/>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5" name="Footer Placeholder 4">
            <a:extLst>
              <a:ext uri="{FF2B5EF4-FFF2-40B4-BE49-F238E27FC236}">
                <a16:creationId xmlns:a16="http://schemas.microsoft.com/office/drawing/2014/main" id="{8FB571BF-44F4-8A68-C17E-80D445DFA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AB0AA-F1B7-4D27-4471-99C92837A557}"/>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1046825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BC27-88DB-C5D1-16C7-47FAE2F725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2B425B-4844-31F6-E904-58CB61B1D0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E827A-BC00-C814-F2C4-77E8DDBA635B}"/>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5" name="Footer Placeholder 4">
            <a:extLst>
              <a:ext uri="{FF2B5EF4-FFF2-40B4-BE49-F238E27FC236}">
                <a16:creationId xmlns:a16="http://schemas.microsoft.com/office/drawing/2014/main" id="{DD878CAB-63DC-9D80-EF1F-4905BF82A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22FEE-8D0F-136F-71E8-7BF2AD5F9B03}"/>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1382098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64E2-4C6D-6C91-2F19-3FDE1F6F3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73BEB-ADD7-F880-86DB-45B813BD6B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D80CE-1B2D-A0E2-8865-C60302F02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1D51F-8005-806D-BE59-593F57DE9BD8}"/>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6" name="Footer Placeholder 5">
            <a:extLst>
              <a:ext uri="{FF2B5EF4-FFF2-40B4-BE49-F238E27FC236}">
                <a16:creationId xmlns:a16="http://schemas.microsoft.com/office/drawing/2014/main" id="{92DE10B1-4C4D-19D2-3261-69E15D0F9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F1D0C-8255-C548-5B93-FC7E8575CA91}"/>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781087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825C-D277-6212-22BD-1DCE4AD75E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6660EB-E2CF-640B-72FE-3E6571B85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093295-F4DB-6903-CB7D-AAAADB622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C412A3-2881-5100-3F52-3CD46A5DB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7CECC-DF80-DFCC-8F9E-5F4D2BCAC5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A8D686-6C74-A9FE-8176-8EDFBC0421BE}"/>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8" name="Footer Placeholder 7">
            <a:extLst>
              <a:ext uri="{FF2B5EF4-FFF2-40B4-BE49-F238E27FC236}">
                <a16:creationId xmlns:a16="http://schemas.microsoft.com/office/drawing/2014/main" id="{53AC6E37-F500-5F06-202D-71B0CBF9B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339E3-D85C-38C3-2230-35D5F95931FA}"/>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144026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46AF-B930-EEE7-DABE-725211003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C30D64-0836-1535-60EE-9C92EFB3E9F0}"/>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4" name="Footer Placeholder 3">
            <a:extLst>
              <a:ext uri="{FF2B5EF4-FFF2-40B4-BE49-F238E27FC236}">
                <a16:creationId xmlns:a16="http://schemas.microsoft.com/office/drawing/2014/main" id="{75BE2271-099C-DACB-EAFB-3AB53A1416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0417BA-A81A-9C47-B6C0-7EB019C7C174}"/>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2118483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2358D3-1669-A40F-3F4B-7680004D9515}"/>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3" name="Footer Placeholder 2">
            <a:extLst>
              <a:ext uri="{FF2B5EF4-FFF2-40B4-BE49-F238E27FC236}">
                <a16:creationId xmlns:a16="http://schemas.microsoft.com/office/drawing/2014/main" id="{17F08FCD-BA4A-DE9D-45A1-D2BFA083F3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A8ED07-5D10-A7E1-A15E-B8E3C9DAEB12}"/>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2565346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FC94-9D95-6E77-E928-51EE7BCF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1A0CE-3DCC-BD5E-102F-CA56E57A7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EBE697-DEB4-0A67-C482-BB26326AE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587E1-F850-C229-B3D7-F8AEDCC117F8}"/>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6" name="Footer Placeholder 5">
            <a:extLst>
              <a:ext uri="{FF2B5EF4-FFF2-40B4-BE49-F238E27FC236}">
                <a16:creationId xmlns:a16="http://schemas.microsoft.com/office/drawing/2014/main" id="{2BB1ED93-E2E9-354A-32AF-DD923D021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6CB2C-4950-0E8C-6AE2-2E6445CDA61C}"/>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7528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3803-D2FC-9010-99E3-DE7D1BE37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273DC8-DA10-F14E-B95E-3BFA308C8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658D99-7CFE-7A24-50FF-79A8860B7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BC6A2-540A-3500-B0CC-FA45C956EA9D}"/>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6" name="Footer Placeholder 5">
            <a:extLst>
              <a:ext uri="{FF2B5EF4-FFF2-40B4-BE49-F238E27FC236}">
                <a16:creationId xmlns:a16="http://schemas.microsoft.com/office/drawing/2014/main" id="{9BC9E891-879A-8F13-BACC-713BD1B65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6FA8B-4FD0-9980-42F9-AC24ACA31F9B}"/>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1404853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D047-23B4-EAC4-1073-E19E1D9919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4DC72-2CE7-77C0-0B4A-196A91F83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9B854-EC34-BCE1-56D3-CE68A218BCA6}"/>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5" name="Footer Placeholder 4">
            <a:extLst>
              <a:ext uri="{FF2B5EF4-FFF2-40B4-BE49-F238E27FC236}">
                <a16:creationId xmlns:a16="http://schemas.microsoft.com/office/drawing/2014/main" id="{5AA46BF1-A924-E523-0ECF-C8A86DA42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A431D-CCBF-736D-795B-81CAF2B1CB9C}"/>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36006234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30F8A-8A0C-7998-C53B-D3E545D300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EE8A7D-B94C-C461-2A31-B700D47644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A0086-97E9-2550-D79E-046FDCFA6D05}"/>
              </a:ext>
            </a:extLst>
          </p:cNvPr>
          <p:cNvSpPr>
            <a:spLocks noGrp="1"/>
          </p:cNvSpPr>
          <p:nvPr>
            <p:ph type="dt" sz="half" idx="10"/>
          </p:nvPr>
        </p:nvSpPr>
        <p:spPr/>
        <p:txBody>
          <a:bodyPr/>
          <a:lstStyle/>
          <a:p>
            <a:fld id="{95EBC988-9226-4545-A32D-6591968ECD55}" type="datetimeFigureOut">
              <a:rPr lang="en-US" smtClean="0"/>
              <a:t>5/31/25</a:t>
            </a:fld>
            <a:endParaRPr lang="en-US"/>
          </a:p>
        </p:txBody>
      </p:sp>
      <p:sp>
        <p:nvSpPr>
          <p:cNvPr id="5" name="Footer Placeholder 4">
            <a:extLst>
              <a:ext uri="{FF2B5EF4-FFF2-40B4-BE49-F238E27FC236}">
                <a16:creationId xmlns:a16="http://schemas.microsoft.com/office/drawing/2014/main" id="{ECED87AF-993B-7CA2-6BBA-D3322CCF6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F210C-571B-8B2D-98EF-CCC441B376A2}"/>
              </a:ext>
            </a:extLst>
          </p:cNvPr>
          <p:cNvSpPr>
            <a:spLocks noGrp="1"/>
          </p:cNvSpPr>
          <p:nvPr>
            <p:ph type="sldNum" sz="quarter" idx="12"/>
          </p:nvPr>
        </p:nvSpPr>
        <p:spPr/>
        <p:txBody>
          <a:bodyPr/>
          <a:lstStyle/>
          <a:p>
            <a:fld id="{E4A0092E-94B8-8E43-AB18-C1050846599E}" type="slidenum">
              <a:rPr lang="en-US" smtClean="0"/>
              <a:t>‹#›</a:t>
            </a:fld>
            <a:endParaRPr lang="en-US"/>
          </a:p>
        </p:txBody>
      </p:sp>
    </p:spTree>
    <p:extLst>
      <p:ext uri="{BB962C8B-B14F-4D97-AF65-F5344CB8AC3E}">
        <p14:creationId xmlns:p14="http://schemas.microsoft.com/office/powerpoint/2010/main" val="1522701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E3A9B-B2B2-B240-A994-B648F3B55829}"/>
              </a:ext>
            </a:extLst>
          </p:cNvPr>
          <p:cNvPicPr>
            <a:picLocks noChangeAspect="1"/>
          </p:cNvPicPr>
          <p:nvPr userDrawn="1"/>
        </p:nvPicPr>
        <p:blipFill>
          <a:blip r:embed="rId2"/>
          <a:srcRect/>
          <a:stretch/>
        </p:blipFill>
        <p:spPr>
          <a:xfrm>
            <a:off x="0" y="0"/>
            <a:ext cx="12192000" cy="1016000"/>
          </a:xfrm>
          <a:prstGeom prst="rect">
            <a:avLst/>
          </a:prstGeom>
        </p:spPr>
      </p:pic>
      <p:sp>
        <p:nvSpPr>
          <p:cNvPr id="2" name="Content Placeholder 24">
            <a:extLst>
              <a:ext uri="{FF2B5EF4-FFF2-40B4-BE49-F238E27FC236}">
                <a16:creationId xmlns:a16="http://schemas.microsoft.com/office/drawing/2014/main" id="{27E3F576-8D32-CA54-B134-54225837376E}"/>
              </a:ext>
            </a:extLst>
          </p:cNvPr>
          <p:cNvSpPr>
            <a:spLocks noGrp="1"/>
          </p:cNvSpPr>
          <p:nvPr>
            <p:ph sz="quarter" idx="10" hasCustomPrompt="1"/>
          </p:nvPr>
        </p:nvSpPr>
        <p:spPr>
          <a:xfrm>
            <a:off x="171450" y="6424616"/>
            <a:ext cx="11801474" cy="331825"/>
          </a:xfrm>
        </p:spPr>
        <p:txBody>
          <a:bodyPr anchor="b">
            <a:noAutofit/>
          </a:bodyPr>
          <a:lstStyle>
            <a:lvl1pPr marL="0" indent="0" algn="l">
              <a:lnSpc>
                <a:spcPct val="100000"/>
              </a:lnSpc>
              <a:spcBef>
                <a:spcPts val="0"/>
              </a:spcBef>
              <a:buFontTx/>
              <a:buNone/>
              <a:defRPr sz="1200">
                <a:solidFill>
                  <a:schemeClr val="tx1"/>
                </a:solidFill>
                <a:latin typeface="Arial" panose="020B0604020202020204" pitchFamily="34" charset="0"/>
                <a:cs typeface="Arial" panose="020B0604020202020204" pitchFamily="34" charset="0"/>
              </a:defRPr>
            </a:lvl1pPr>
            <a:lvl2pPr marL="457189"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2pPr>
            <a:lvl3pPr marL="914377"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3pPr>
            <a:lvl4pPr marL="1371566"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4pPr>
            <a:lvl5pPr marL="1828754"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GB" dirty="0"/>
              <a:t>References</a:t>
            </a:r>
          </a:p>
        </p:txBody>
      </p:sp>
      <p:sp>
        <p:nvSpPr>
          <p:cNvPr id="3" name="Title 1">
            <a:extLst>
              <a:ext uri="{FF2B5EF4-FFF2-40B4-BE49-F238E27FC236}">
                <a16:creationId xmlns:a16="http://schemas.microsoft.com/office/drawing/2014/main" id="{E00CD436-900E-192F-E857-75EA4D6DC905}"/>
              </a:ext>
            </a:extLst>
          </p:cNvPr>
          <p:cNvSpPr>
            <a:spLocks noGrp="1"/>
          </p:cNvSpPr>
          <p:nvPr>
            <p:ph type="title"/>
          </p:nvPr>
        </p:nvSpPr>
        <p:spPr>
          <a:xfrm>
            <a:off x="171450" y="101559"/>
            <a:ext cx="10949268" cy="815545"/>
          </a:xfrm>
        </p:spPr>
        <p:txBody>
          <a:bodyPr>
            <a:normAutofit/>
          </a:bodyPr>
          <a:lstStyle>
            <a:lvl1pPr>
              <a:defRPr sz="2800" b="1" i="0">
                <a:solidFill>
                  <a:srgbClr val="DFBEFF"/>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84282411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16082" y="1552086"/>
            <a:ext cx="9364951" cy="4069252"/>
          </a:xfrm>
          <a:prstGeom prst="rect">
            <a:avLst/>
          </a:prstGeom>
        </p:spPr>
        <p:txBody>
          <a:bodyPr vert="horz"/>
          <a:lstStyle>
            <a:lvl1pPr marL="0" indent="0">
              <a:spcBef>
                <a:spcPts val="0"/>
              </a:spcBef>
              <a:buClr>
                <a:srgbClr val="830051"/>
              </a:buClr>
              <a:buFont typeface="Arial" pitchFamily="34" charset="0"/>
              <a:buNone/>
              <a:defRPr sz="3200" baseline="0">
                <a:solidFill>
                  <a:schemeClr val="tx1"/>
                </a:solidFill>
                <a:latin typeface="Arial" pitchFamily="34" charset="0"/>
                <a:cs typeface="Arial" pitchFamily="34" charset="0"/>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GB" noProof="0"/>
              <a:t>Click to add introduction text</a:t>
            </a:r>
          </a:p>
        </p:txBody>
      </p:sp>
      <p:sp>
        <p:nvSpPr>
          <p:cNvPr id="8" name="Title 8"/>
          <p:cNvSpPr>
            <a:spLocks noGrp="1"/>
          </p:cNvSpPr>
          <p:nvPr>
            <p:ph type="title" hasCustomPrompt="1"/>
          </p:nvPr>
        </p:nvSpPr>
        <p:spPr>
          <a:xfrm>
            <a:off x="316083" y="269647"/>
            <a:ext cx="11687535" cy="414000"/>
          </a:xfrm>
          <a:prstGeom prst="rect">
            <a:avLst/>
          </a:prstGeom>
        </p:spPr>
        <p:txBody>
          <a:bodyPr vert="horz"/>
          <a:lstStyle>
            <a:lvl1pPr algn="l">
              <a:lnSpc>
                <a:spcPts val="3000"/>
              </a:lnSpc>
              <a:defRPr sz="3200" b="1" baseline="0">
                <a:solidFill>
                  <a:schemeClr val="tx2"/>
                </a:solidFill>
                <a:latin typeface="Arial" pitchFamily="34" charset="0"/>
                <a:cs typeface="Arial" pitchFamily="34" charset="0"/>
              </a:defRPr>
            </a:lvl1pPr>
          </a:lstStyle>
          <a:p>
            <a:r>
              <a:rPr lang="en-GB" noProof="0"/>
              <a:t>Click to add master title</a:t>
            </a:r>
          </a:p>
        </p:txBody>
      </p:sp>
      <p:sp>
        <p:nvSpPr>
          <p:cNvPr id="6" name="Slide Number Placeholder 5"/>
          <p:cNvSpPr>
            <a:spLocks noGrp="1"/>
          </p:cNvSpPr>
          <p:nvPr>
            <p:ph type="sldNum" sz="quarter" idx="4"/>
          </p:nvPr>
        </p:nvSpPr>
        <p:spPr>
          <a:xfrm>
            <a:off x="422400" y="6464332"/>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2082362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899F37-8076-2CBD-0E68-99605BDB8C1D}"/>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6A849ABD-6289-14D6-0B96-A772BFC3EFA0}"/>
              </a:ext>
            </a:extLst>
          </p:cNvPr>
          <p:cNvSpPr>
            <a:spLocks noGrp="1"/>
          </p:cNvSpPr>
          <p:nvPr>
            <p:ph type="sldNum" sz="quarter" idx="12"/>
          </p:nvPr>
        </p:nvSpPr>
        <p:spPr/>
        <p:txBody>
          <a:bodyPr/>
          <a:lstStyle/>
          <a:p>
            <a:fld id="{69A74078-10A3-5F43-BD92-E72CEF64E0BA}" type="slidenum">
              <a:rPr lang="en-US" smtClean="0"/>
              <a:pPr/>
              <a:t>‹#›</a:t>
            </a:fld>
            <a:endParaRPr lang="en-US"/>
          </a:p>
        </p:txBody>
      </p:sp>
      <p:sp>
        <p:nvSpPr>
          <p:cNvPr id="7" name="Content Placeholder 6">
            <a:extLst>
              <a:ext uri="{FF2B5EF4-FFF2-40B4-BE49-F238E27FC236}">
                <a16:creationId xmlns:a16="http://schemas.microsoft.com/office/drawing/2014/main" id="{DFAAFCF5-DF8E-0E21-0F83-E9022933932E}"/>
              </a:ext>
            </a:extLst>
          </p:cNvPr>
          <p:cNvSpPr>
            <a:spLocks noGrp="1"/>
          </p:cNvSpPr>
          <p:nvPr>
            <p:ph sz="quarter" idx="13"/>
          </p:nvPr>
        </p:nvSpPr>
        <p:spPr>
          <a:xfrm>
            <a:off x="342900" y="1127760"/>
            <a:ext cx="11512668" cy="5049203"/>
          </a:xfrm>
        </p:spPr>
        <p:txBody>
          <a:bodyPr/>
          <a:lstStyle>
            <a:lvl1pPr marL="0" indent="0">
              <a:buClr>
                <a:schemeClr val="tx2"/>
              </a:buClr>
              <a:buFont typeface="Arial" panose="020B0604020202020204" pitchFamily="34" charset="0"/>
              <a:buNone/>
              <a:defRPr>
                <a:solidFill>
                  <a:schemeClr val="tx1">
                    <a:lumMod val="75000"/>
                  </a:schemeClr>
                </a:solidFill>
              </a:defRPr>
            </a:lvl1pPr>
            <a:lvl2pPr>
              <a:defRPr>
                <a:solidFill>
                  <a:schemeClr val="tx1">
                    <a:lumMod val="75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D0068416-190B-FB5B-F33B-77086F135070}"/>
              </a:ext>
            </a:extLst>
          </p:cNvPr>
          <p:cNvSpPr>
            <a:spLocks noGrp="1"/>
          </p:cNvSpPr>
          <p:nvPr>
            <p:ph type="body" sz="quarter" idx="39" hasCustomPrompt="1"/>
          </p:nvPr>
        </p:nvSpPr>
        <p:spPr>
          <a:xfrm>
            <a:off x="342899" y="6356350"/>
            <a:ext cx="7810501" cy="365120"/>
          </a:xfrm>
        </p:spPr>
        <p:txBody>
          <a:bodyPr>
            <a:normAutofit/>
          </a:bodyPr>
          <a:lstStyle>
            <a:lvl1pPr>
              <a:defRPr sz="1000">
                <a:solidFill>
                  <a:schemeClr val="tx1">
                    <a:lumMod val="60000"/>
                    <a:lumOff val="40000"/>
                  </a:schemeClr>
                </a:solidFill>
              </a:defRPr>
            </a:lvl1pPr>
          </a:lstStyle>
          <a:p>
            <a:pPr lvl="0"/>
            <a:r>
              <a:rPr lang="en-US"/>
              <a:t>Reference</a:t>
            </a:r>
          </a:p>
        </p:txBody>
      </p:sp>
      <p:sp>
        <p:nvSpPr>
          <p:cNvPr id="8" name="Title Placeholder 6">
            <a:extLst>
              <a:ext uri="{FF2B5EF4-FFF2-40B4-BE49-F238E27FC236}">
                <a16:creationId xmlns:a16="http://schemas.microsoft.com/office/drawing/2014/main" id="{0A984AFE-88BB-D496-B2F2-814EBCE2C3DD}"/>
              </a:ext>
            </a:extLst>
          </p:cNvPr>
          <p:cNvSpPr>
            <a:spLocks noGrp="1"/>
          </p:cNvSpPr>
          <p:nvPr>
            <p:ph type="title"/>
          </p:nvPr>
        </p:nvSpPr>
        <p:spPr>
          <a:xfrm>
            <a:off x="342900" y="136525"/>
            <a:ext cx="11512668" cy="833631"/>
          </a:xfrm>
          <a:prstGeom prst="rect">
            <a:avLst/>
          </a:prstGeom>
        </p:spPr>
        <p:txBody>
          <a:bodyPr vert="horz" wrap="square"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1185735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752538" y="1297858"/>
            <a:ext cx="10686926" cy="4879105"/>
          </a:xfrm>
        </p:spPr>
        <p:txBody>
          <a:bodyPr>
            <a:noAutofit/>
          </a:bodyPr>
          <a:lstStyle>
            <a:lvl1pPr>
              <a:defRPr b="0" i="0">
                <a:latin typeface="Poppins Medium" pitchFamily="2" charset="77"/>
                <a:cs typeface="Poppins Medium" pitchFamily="2" charset="77"/>
              </a:defRPr>
            </a:lvl1pPr>
            <a:lvl4pPr marL="341313" indent="-341313">
              <a:buSzPct val="150000"/>
              <a:buFontTx/>
              <a:buBlip>
                <a:blip r:embed="rId2"/>
              </a:buBlip>
              <a:defRPr/>
            </a:lvl4pPr>
            <a:lvl5pPr marL="62865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p>
        </p:txBody>
      </p:sp>
      <p:sp>
        <p:nvSpPr>
          <p:cNvPr id="3" name="Footer Placeholder 8">
            <a:extLst>
              <a:ext uri="{FF2B5EF4-FFF2-40B4-BE49-F238E27FC236}">
                <a16:creationId xmlns:a16="http://schemas.microsoft.com/office/drawing/2014/main" id="{24578E82-3E0C-8347-6EED-0E9C569B4293}"/>
              </a:ext>
            </a:extLst>
          </p:cNvPr>
          <p:cNvSpPr>
            <a:spLocks noGrp="1"/>
          </p:cNvSpPr>
          <p:nvPr>
            <p:ph type="ftr" sz="quarter" idx="3"/>
          </p:nvPr>
        </p:nvSpPr>
        <p:spPr>
          <a:xfrm>
            <a:off x="752537" y="6472362"/>
            <a:ext cx="9922090" cy="365125"/>
          </a:xfrm>
          <a:prstGeom prst="rect">
            <a:avLst/>
          </a:prstGeom>
        </p:spPr>
        <p:txBody>
          <a:bodyPr vert="horz" lIns="91440" tIns="45720" rIns="91440" bIns="45720" rtlCol="0" anchor="ctr"/>
          <a:lstStyle>
            <a:lvl1pPr algn="ctr">
              <a:defRPr sz="900" b="0">
                <a:solidFill>
                  <a:schemeClr val="accent6">
                    <a:lumMod val="50000"/>
                  </a:schemeClr>
                </a:solidFill>
                <a:latin typeface="+mn-lt"/>
              </a:defRPr>
            </a:lvl1pPr>
          </a:lstStyle>
          <a:p>
            <a:endParaRPr lang="en-US"/>
          </a:p>
        </p:txBody>
      </p:sp>
      <p:sp>
        <p:nvSpPr>
          <p:cNvPr id="4" name="TextBox 3">
            <a:extLst>
              <a:ext uri="{FF2B5EF4-FFF2-40B4-BE49-F238E27FC236}">
                <a16:creationId xmlns:a16="http://schemas.microsoft.com/office/drawing/2014/main" id="{E7A98542-D416-2B93-3656-28624710DA6B}"/>
              </a:ext>
            </a:extLst>
          </p:cNvPr>
          <p:cNvSpPr txBox="1"/>
          <p:nvPr/>
        </p:nvSpPr>
        <p:spPr>
          <a:xfrm>
            <a:off x="10311376" y="6550612"/>
            <a:ext cx="1697570" cy="230832"/>
          </a:xfrm>
          <a:prstGeom prst="rect">
            <a:avLst/>
          </a:prstGeom>
          <a:noFill/>
        </p:spPr>
        <p:txBody>
          <a:bodyPr wrap="square" rtlCol="0">
            <a:spAutoFit/>
          </a:bodyPr>
          <a:lstStyle/>
          <a:p>
            <a:pPr algn="r"/>
            <a:r>
              <a:rPr lang="en-US" sz="900" b="0" i="0">
                <a:solidFill>
                  <a:schemeClr val="accent6">
                    <a:lumMod val="75000"/>
                  </a:schemeClr>
                </a:solidFill>
                <a:latin typeface="Krub" pitchFamily="2" charset="-34"/>
                <a:cs typeface="Krub" pitchFamily="2" charset="-34"/>
              </a:rPr>
              <a:t>@IDEOlogyHealth</a:t>
            </a:r>
          </a:p>
        </p:txBody>
      </p:sp>
      <p:pic>
        <p:nvPicPr>
          <p:cNvPr id="5" name="Picture 4" descr="A picture containing ax&#10;&#10;Description automatically generated">
            <a:extLst>
              <a:ext uri="{FF2B5EF4-FFF2-40B4-BE49-F238E27FC236}">
                <a16:creationId xmlns:a16="http://schemas.microsoft.com/office/drawing/2014/main" id="{5205992E-E867-6615-0003-63CC7777E4D5}"/>
              </a:ext>
            </a:extLst>
          </p:cNvPr>
          <p:cNvPicPr>
            <a:picLocks noChangeAspect="1"/>
          </p:cNvPicPr>
          <p:nvPr/>
        </p:nvPicPr>
        <p:blipFill>
          <a:blip r:embed="rId3"/>
          <a:stretch>
            <a:fillRect/>
          </a:stretch>
        </p:blipFill>
        <p:spPr>
          <a:xfrm>
            <a:off x="10828748" y="6602639"/>
            <a:ext cx="140918" cy="140918"/>
          </a:xfrm>
          <a:prstGeom prst="rect">
            <a:avLst/>
          </a:prstGeom>
        </p:spPr>
      </p:pic>
    </p:spTree>
    <p:extLst>
      <p:ext uri="{BB962C8B-B14F-4D97-AF65-F5344CB8AC3E}">
        <p14:creationId xmlns:p14="http://schemas.microsoft.com/office/powerpoint/2010/main" val="264171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30"/>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8"/>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7"/>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a:p>
        </p:txBody>
      </p:sp>
    </p:spTree>
    <p:extLst>
      <p:ext uri="{BB962C8B-B14F-4D97-AF65-F5344CB8AC3E}">
        <p14:creationId xmlns:p14="http://schemas.microsoft.com/office/powerpoint/2010/main" val="455725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5/31/25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139739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2"/>
            <a:ext cx="12188952" cy="6858003"/>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3333"/>
          </a:p>
        </p:txBody>
      </p:sp>
      <p:sp>
        <p:nvSpPr>
          <p:cNvPr id="2" name="Title 1"/>
          <p:cNvSpPr>
            <a:spLocks noGrp="1"/>
          </p:cNvSpPr>
          <p:nvPr>
            <p:ph type="title"/>
          </p:nvPr>
        </p:nvSpPr>
        <p:spPr>
          <a:xfrm>
            <a:off x="1293814"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5/31/25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92215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5/31/25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513222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9"/>
            <a:ext cx="4572000" cy="766588"/>
          </a:xfrm>
        </p:spPr>
        <p:txBody>
          <a:bodyPr anchor="ctr">
            <a:normAutofit/>
          </a:bodyPr>
          <a:lstStyle>
            <a:lvl1pPr marL="0" indent="0">
              <a:spcBef>
                <a:spcPts val="0"/>
              </a:spcBef>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2"/>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9"/>
            <a:ext cx="4572000" cy="766588"/>
          </a:xfrm>
        </p:spPr>
        <p:txBody>
          <a:bodyPr anchor="ctr">
            <a:normAutofit/>
          </a:bodyPr>
          <a:lstStyle>
            <a:lvl1pPr marL="0" indent="0">
              <a:spcBef>
                <a:spcPts val="0"/>
              </a:spcBef>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2"/>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5/31/25</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854514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5/31/25</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512905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2"/>
            <a:ext cx="12188952" cy="6858003"/>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3333"/>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5/31/25</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251512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80"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80" y="3554104"/>
            <a:ext cx="3377133" cy="1703696"/>
          </a:xfrm>
        </p:spPr>
        <p:txBody>
          <a:bodyPr>
            <a:normAutofit/>
          </a:bodyPr>
          <a:lstStyle>
            <a:lvl1pPr marL="0" indent="0">
              <a:lnSpc>
                <a:spcPct val="90000"/>
              </a:lnSpc>
              <a:spcBef>
                <a:spcPts val="800"/>
              </a:spcBef>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5/31/25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813200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80"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4" name="Text Placeholder 3"/>
          <p:cNvSpPr>
            <a:spLocks noGrp="1"/>
          </p:cNvSpPr>
          <p:nvPr>
            <p:ph type="body" sz="half" idx="2"/>
          </p:nvPr>
        </p:nvSpPr>
        <p:spPr>
          <a:xfrm>
            <a:off x="8127480" y="3554104"/>
            <a:ext cx="3377133" cy="1703696"/>
          </a:xfrm>
        </p:spPr>
        <p:txBody>
          <a:bodyPr>
            <a:normAutofit/>
          </a:bodyPr>
          <a:lstStyle>
            <a:lvl1pPr marL="0" indent="0">
              <a:lnSpc>
                <a:spcPct val="100000"/>
              </a:lnSpc>
              <a:spcBef>
                <a:spcPts val="800"/>
              </a:spcBef>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5/31/25</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493853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5/31/25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949651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74637"/>
            <a:ext cx="2628900" cy="54403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274637"/>
            <a:ext cx="77343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5/31/25</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851330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253474" y="6413123"/>
            <a:ext cx="662940" cy="365125"/>
          </a:xfrm>
          <a:prstGeom prst="rect">
            <a:avLst/>
          </a:prstGeom>
        </p:spPr>
        <p:txBody>
          <a:bodyPr vert="horz" lIns="91440" tIns="45720" rIns="91440" bIns="45720" rtlCol="0" anchor="ctr"/>
          <a:lstStyle>
            <a:lvl1pPr algn="r">
              <a:defRPr lang="en-US" sz="1197" smtClean="0"/>
            </a:lvl1pPr>
          </a:lstStyle>
          <a:p>
            <a:fld id="{AF1AFCDA-ABCC-4704-AB71-48FDE4F2FA4C}" type="slidenum">
              <a:rPr lang="en-GB" smtClean="0"/>
              <a:pPr/>
              <a:t>‹#›</a:t>
            </a:fld>
            <a:endParaRPr lang="en-GB"/>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72985"/>
            <a:ext cx="11433600" cy="4684915"/>
          </a:xfrm>
        </p:spPr>
        <p:txBody>
          <a:bodyPr/>
          <a:lstStyle>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3">
            <a:extLst>
              <a:ext uri="{FF2B5EF4-FFF2-40B4-BE49-F238E27FC236}">
                <a16:creationId xmlns:a16="http://schemas.microsoft.com/office/drawing/2014/main" id="{62D7759D-E1DD-422C-B4C8-3052598741E5}"/>
              </a:ext>
            </a:extLst>
          </p:cNvPr>
          <p:cNvSpPr>
            <a:spLocks noGrp="1"/>
          </p:cNvSpPr>
          <p:nvPr>
            <p:ph sz="quarter" idx="14"/>
          </p:nvPr>
        </p:nvSpPr>
        <p:spPr>
          <a:xfrm>
            <a:off x="376239" y="6488885"/>
            <a:ext cx="10872788" cy="145424"/>
          </a:xfrm>
          <a:prstGeom prst="rect">
            <a:avLst/>
          </a:prstGeom>
        </p:spPr>
        <p:txBody>
          <a:bodyPr wrap="square" lIns="0" tIns="0" rIns="0" bIns="0" anchor="b" anchorCtr="0">
            <a:spAutoFit/>
          </a:bodyPr>
          <a:lstStyle>
            <a:lvl1pPr marL="0" indent="0">
              <a:lnSpc>
                <a:spcPct val="90000"/>
              </a:lnSpc>
              <a:spcBef>
                <a:spcPts val="0"/>
              </a:spcBef>
              <a:spcAft>
                <a:spcPts val="0"/>
              </a:spcAft>
              <a:buFontTx/>
              <a:buNone/>
              <a:defRPr sz="1047"/>
            </a:lvl1pPr>
            <a:lvl2pPr marL="456035" indent="0">
              <a:buFontTx/>
              <a:buNone/>
              <a:defRPr sz="799"/>
            </a:lvl2pPr>
            <a:lvl3pPr marL="912069" indent="0">
              <a:buFontTx/>
              <a:buNone/>
              <a:defRPr sz="799"/>
            </a:lvl3pPr>
            <a:lvl4pPr marL="1368102" indent="0">
              <a:buFontTx/>
              <a:buNone/>
              <a:defRPr sz="799"/>
            </a:lvl4pPr>
            <a:lvl5pPr marL="1824137" indent="0">
              <a:buFontTx/>
              <a:buNone/>
              <a:defRPr sz="799"/>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47018463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0612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05967039"/>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911615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42607015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518117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6479"/>
          <a:stretch/>
        </p:blipFill>
        <p:spPr bwMode="auto">
          <a:xfrm>
            <a:off x="6346458" y="-18197"/>
            <a:ext cx="5907807" cy="690975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1155982041"/>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6479"/>
          <a:stretch/>
        </p:blipFill>
        <p:spPr bwMode="auto">
          <a:xfrm>
            <a:off x="6346458" y="-18197"/>
            <a:ext cx="5907807" cy="69097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dirty="0">
              <a:solidFill>
                <a:prstClr val="white"/>
              </a:solidFill>
            </a:endParaRPr>
          </a:p>
        </p:txBody>
      </p:sp>
    </p:spTree>
    <p:extLst>
      <p:ext uri="{BB962C8B-B14F-4D97-AF65-F5344CB8AC3E}">
        <p14:creationId xmlns:p14="http://schemas.microsoft.com/office/powerpoint/2010/main" val="230537721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2449541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3869821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463199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25"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146976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8" name="Titel 19"/>
          <p:cNvSpPr>
            <a:spLocks noGrp="1"/>
          </p:cNvSpPr>
          <p:nvPr>
            <p:ph type="title"/>
          </p:nvPr>
        </p:nvSpPr>
        <p:spPr>
          <a:xfrm>
            <a:off x="609602" y="356660"/>
            <a:ext cx="8228572" cy="530243"/>
          </a:xfrm>
        </p:spPr>
        <p:txBody>
          <a:bodyPr lIns="0" tIns="0" rIns="0" bIns="0">
            <a:noAutofit/>
          </a:bodyPr>
          <a:lstStyle>
            <a:lvl1pPr algn="l">
              <a:defRPr sz="2400"/>
            </a:lvl1pPr>
          </a:lstStyle>
          <a:p>
            <a:r>
              <a:rPr lang="de-DE" dirty="0"/>
              <a:t>Titelmasterformat durch Klicken bearbeiten</a:t>
            </a:r>
          </a:p>
        </p:txBody>
      </p:sp>
      <p:sp>
        <p:nvSpPr>
          <p:cNvPr id="9" name="Untertitel 2"/>
          <p:cNvSpPr>
            <a:spLocks noGrp="1"/>
          </p:cNvSpPr>
          <p:nvPr>
            <p:ph type="subTitle" idx="13"/>
          </p:nvPr>
        </p:nvSpPr>
        <p:spPr>
          <a:xfrm>
            <a:off x="610286" y="932723"/>
            <a:ext cx="8228572" cy="356660"/>
          </a:xfrm>
        </p:spPr>
        <p:txBody>
          <a:bodyPr lIns="0" tIns="0" rIns="0" bIns="36000" anchor="b" anchorCtr="0">
            <a:noAutofit/>
          </a:bodyPr>
          <a:lstStyle>
            <a:lvl1pPr marL="0" indent="0" algn="l">
              <a:buNone/>
              <a:defRPr sz="1867">
                <a:solidFill>
                  <a:schemeClr val="tx2"/>
                </a:solidFill>
              </a:defRPr>
            </a:lvl1pPr>
            <a:lvl2pPr marL="480036" indent="0" algn="ctr">
              <a:buNone/>
              <a:defRPr>
                <a:solidFill>
                  <a:schemeClr val="tx1">
                    <a:tint val="75000"/>
                  </a:schemeClr>
                </a:solidFill>
              </a:defRPr>
            </a:lvl2pPr>
            <a:lvl3pPr marL="960072" indent="0" algn="ctr">
              <a:buNone/>
              <a:defRPr>
                <a:solidFill>
                  <a:schemeClr val="tx1">
                    <a:tint val="75000"/>
                  </a:schemeClr>
                </a:solidFill>
              </a:defRPr>
            </a:lvl3pPr>
            <a:lvl4pPr marL="1440108" indent="0" algn="ctr">
              <a:buNone/>
              <a:defRPr>
                <a:solidFill>
                  <a:schemeClr val="tx1">
                    <a:tint val="75000"/>
                  </a:schemeClr>
                </a:solidFill>
              </a:defRPr>
            </a:lvl4pPr>
            <a:lvl5pPr marL="1920144" indent="0" algn="ctr">
              <a:buNone/>
              <a:defRPr>
                <a:solidFill>
                  <a:schemeClr val="tx1">
                    <a:tint val="75000"/>
                  </a:schemeClr>
                </a:solidFill>
              </a:defRPr>
            </a:lvl5pPr>
            <a:lvl6pPr marL="2400180" indent="0" algn="ctr">
              <a:buNone/>
              <a:defRPr>
                <a:solidFill>
                  <a:schemeClr val="tx1">
                    <a:tint val="75000"/>
                  </a:schemeClr>
                </a:solidFill>
              </a:defRPr>
            </a:lvl6pPr>
            <a:lvl7pPr marL="2880216" indent="0" algn="ctr">
              <a:buNone/>
              <a:defRPr>
                <a:solidFill>
                  <a:schemeClr val="tx1">
                    <a:tint val="75000"/>
                  </a:schemeClr>
                </a:solidFill>
              </a:defRPr>
            </a:lvl7pPr>
            <a:lvl8pPr marL="3360252" indent="0" algn="ctr">
              <a:buNone/>
              <a:defRPr>
                <a:solidFill>
                  <a:schemeClr val="tx1">
                    <a:tint val="75000"/>
                  </a:schemeClr>
                </a:solidFill>
              </a:defRPr>
            </a:lvl8pPr>
            <a:lvl9pPr marL="3840288" indent="0" algn="ctr">
              <a:buNone/>
              <a:defRPr>
                <a:solidFill>
                  <a:schemeClr val="tx1">
                    <a:tint val="75000"/>
                  </a:schemeClr>
                </a:solidFill>
              </a:defRPr>
            </a:lvl9pPr>
          </a:lstStyle>
          <a:p>
            <a:r>
              <a:rPr lang="de-DE" dirty="0"/>
              <a:t>Formatvorlage des Untertitelmasters durch Klicken bearbeiten</a:t>
            </a:r>
          </a:p>
        </p:txBody>
      </p:sp>
      <p:sp>
        <p:nvSpPr>
          <p:cNvPr id="12" name="Rechteck 11">
            <a:extLst>
              <a:ext uri="{FF2B5EF4-FFF2-40B4-BE49-F238E27FC236}">
                <a16:creationId xmlns:a16="http://schemas.microsoft.com/office/drawing/2014/main" id="{448E1510-3B87-47E5-8438-B0C3A51CCE4C}"/>
              </a:ext>
            </a:extLst>
          </p:cNvPr>
          <p:cNvSpPr/>
          <p:nvPr userDrawn="1"/>
        </p:nvSpPr>
        <p:spPr>
          <a:xfrm>
            <a:off x="0" y="6693364"/>
            <a:ext cx="12192000" cy="1646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de-DE" sz="2400" dirty="0">
              <a:solidFill>
                <a:srgbClr val="FFFFFF"/>
              </a:solidFill>
            </a:endParaRPr>
          </a:p>
        </p:txBody>
      </p:sp>
    </p:spTree>
    <p:extLst>
      <p:ext uri="{BB962C8B-B14F-4D97-AF65-F5344CB8AC3E}">
        <p14:creationId xmlns:p14="http://schemas.microsoft.com/office/powerpoint/2010/main" val="20744724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Empty Content">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736980" y="81888"/>
            <a:ext cx="10727141" cy="11430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6054803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8D5CD66-9857-064D-BB88-A67034B4FB47}" type="datetimeFigureOut">
              <a:rPr lang="en-US" smtClean="0"/>
              <a:t>5/31/25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E40987C8-93C3-1546-A9AD-5C11E1FE2CFE}" type="slidenum">
              <a:rPr lang="en-US" smtClean="0"/>
              <a:t>‹#›</a:t>
            </a:fld>
            <a:endParaRPr lang="en-US"/>
          </a:p>
        </p:txBody>
      </p:sp>
    </p:spTree>
    <p:extLst>
      <p:ext uri="{BB962C8B-B14F-4D97-AF65-F5344CB8AC3E}">
        <p14:creationId xmlns:p14="http://schemas.microsoft.com/office/powerpoint/2010/main" val="4070679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White Content - 1.a. Outline">
    <p:spTree>
      <p:nvGrpSpPr>
        <p:cNvPr id="1" name=""/>
        <p:cNvGrpSpPr/>
        <p:nvPr/>
      </p:nvGrpSpPr>
      <p:grpSpPr>
        <a:xfrm>
          <a:off x="0" y="0"/>
          <a:ext cx="0" cy="0"/>
          <a:chOff x="0" y="0"/>
          <a:chExt cx="0" cy="0"/>
        </a:xfrm>
      </p:grpSpPr>
      <p:sp>
        <p:nvSpPr>
          <p:cNvPr id="8" name="TextBox 7"/>
          <p:cNvSpPr txBox="1"/>
          <p:nvPr userDrawn="1"/>
        </p:nvSpPr>
        <p:spPr>
          <a:xfrm>
            <a:off x="6079070" y="6645276"/>
            <a:ext cx="184731" cy="300210"/>
          </a:xfrm>
          <a:prstGeom prst="rect">
            <a:avLst/>
          </a:prstGeom>
          <a:noFill/>
        </p:spPr>
        <p:txBody>
          <a:bodyPr wrap="none">
            <a:spAutoFit/>
          </a:bodyPr>
          <a:lstStyle/>
          <a:p>
            <a:pPr>
              <a:defRPr/>
            </a:pPr>
            <a:endParaRPr lang="en-US" sz="1351" dirty="0">
              <a:solidFill>
                <a:prstClr val="black"/>
              </a:solidFill>
            </a:endParaRPr>
          </a:p>
        </p:txBody>
      </p:sp>
      <p:sp>
        <p:nvSpPr>
          <p:cNvPr id="4" name="Text Placeholder 3"/>
          <p:cNvSpPr>
            <a:spLocks noGrp="1"/>
          </p:cNvSpPr>
          <p:nvPr>
            <p:ph type="body" sz="quarter" idx="10"/>
          </p:nvPr>
        </p:nvSpPr>
        <p:spPr>
          <a:xfrm>
            <a:off x="438154" y="283701"/>
            <a:ext cx="11446639" cy="747712"/>
          </a:xfrm>
          <a:prstGeom prst="rect">
            <a:avLst/>
          </a:prstGeom>
        </p:spPr>
        <p:txBody>
          <a:bodyPr vert="horz" anchor="ctr">
            <a:normAutofit/>
          </a:bodyPr>
          <a:lstStyle>
            <a:lvl1pPr marL="0" indent="0" algn="r">
              <a:buFontTx/>
              <a:buNone/>
              <a:defRPr sz="3300" b="1" baseline="0">
                <a:solidFill>
                  <a:srgbClr val="2AA9E0"/>
                </a:solidFill>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2" y="1306287"/>
            <a:ext cx="11446933" cy="4884964"/>
          </a:xfrm>
          <a:prstGeom prst="rect">
            <a:avLst/>
          </a:prstGeom>
        </p:spPr>
        <p:txBody>
          <a:bodyPr vert="horz">
            <a:normAutofit/>
          </a:bodyPr>
          <a:lstStyle>
            <a:lvl1pPr marL="510766" indent="-510766">
              <a:lnSpc>
                <a:spcPct val="110000"/>
              </a:lnSpc>
              <a:spcBef>
                <a:spcPts val="0"/>
              </a:spcBef>
              <a:spcAft>
                <a:spcPts val="900"/>
              </a:spcAft>
              <a:buClrTx/>
              <a:buSzPct val="100000"/>
              <a:buFont typeface="+mj-lt"/>
              <a:buAutoNum type="arabicPeriod"/>
              <a:defRPr sz="2700" baseline="0">
                <a:solidFill>
                  <a:schemeClr val="tx1"/>
                </a:solidFill>
              </a:defRPr>
            </a:lvl1pPr>
            <a:lvl2pPr marL="1028674" indent="-469095">
              <a:lnSpc>
                <a:spcPct val="110000"/>
              </a:lnSpc>
              <a:spcBef>
                <a:spcPts val="0"/>
              </a:spcBef>
              <a:spcAft>
                <a:spcPts val="900"/>
              </a:spcAft>
              <a:buClrTx/>
              <a:buFont typeface="+mj-lt"/>
              <a:buAutoNum type="alphaLcPeriod"/>
              <a:defRPr sz="2700" baseline="0">
                <a:solidFill>
                  <a:schemeClr val="tx1"/>
                </a:solidFill>
              </a:defRPr>
            </a:lvl2pPr>
            <a:lvl3pPr marL="1546584" indent="-472667">
              <a:lnSpc>
                <a:spcPct val="110000"/>
              </a:lnSpc>
              <a:spcBef>
                <a:spcPts val="0"/>
              </a:spcBef>
              <a:spcAft>
                <a:spcPts val="900"/>
              </a:spcAft>
              <a:buClrTx/>
              <a:buFont typeface="+mj-lt"/>
              <a:buAutoNum type="arabicParenR"/>
              <a:defRPr sz="2700" baseline="0">
                <a:solidFill>
                  <a:schemeClr val="tx1"/>
                </a:solidFill>
              </a:defRPr>
            </a:lvl3pPr>
            <a:lvl4pPr>
              <a:defRPr sz="2400" baseline="0">
                <a:solidFill>
                  <a:schemeClr val="tx1">
                    <a:lumMod val="65000"/>
                    <a:lumOff val="35000"/>
                  </a:schemeClr>
                </a:solidFill>
              </a:defRPr>
            </a:lvl4pPr>
            <a:lvl5pPr>
              <a:defRPr sz="24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0" name="Slide Number Placeholder 18"/>
          <p:cNvSpPr>
            <a:spLocks noGrp="1"/>
          </p:cNvSpPr>
          <p:nvPr>
            <p:ph type="sldNum" sz="quarter" idx="13"/>
          </p:nvPr>
        </p:nvSpPr>
        <p:spPr>
          <a:xfrm>
            <a:off x="11723784" y="6416679"/>
            <a:ext cx="601133" cy="381000"/>
          </a:xfrm>
          <a:prstGeom prst="rect">
            <a:avLst/>
          </a:prstGeom>
        </p:spPr>
        <p:txBody>
          <a:bodyPr anchor="ctr"/>
          <a:lstStyle>
            <a:lvl1pPr>
              <a:defRPr sz="1051">
                <a:solidFill>
                  <a:schemeClr val="tx1">
                    <a:lumMod val="85000"/>
                    <a:lumOff val="15000"/>
                  </a:schemeClr>
                </a:solidFill>
              </a:defRPr>
            </a:lvl1pPr>
          </a:lstStyle>
          <a:p>
            <a:pPr>
              <a:defRPr/>
            </a:pPr>
            <a:fld id="{EB78F35B-1AA9-4A88-97DB-748ED7B1ED1C}" type="slidenum">
              <a:rPr lang="en-US" smtClean="0"/>
              <a:pPr>
                <a:defRPr/>
              </a:pPr>
              <a:t>‹#›</a:t>
            </a:fld>
            <a:endParaRPr lang="en-US" dirty="0"/>
          </a:p>
        </p:txBody>
      </p:sp>
      <p:sp>
        <p:nvSpPr>
          <p:cNvPr id="11" name="Footer Placeholder 17"/>
          <p:cNvSpPr>
            <a:spLocks noGrp="1"/>
          </p:cNvSpPr>
          <p:nvPr>
            <p:ph type="ftr" sz="quarter" idx="12"/>
          </p:nvPr>
        </p:nvSpPr>
        <p:spPr>
          <a:xfrm>
            <a:off x="7244008" y="6416223"/>
            <a:ext cx="4479776" cy="365128"/>
          </a:xfrm>
          <a:prstGeom prst="rect">
            <a:avLst/>
          </a:prstGeom>
        </p:spPr>
        <p:txBody>
          <a:bodyPr anchor="ctr"/>
          <a:lstStyle>
            <a:lvl1pPr algn="ctr">
              <a:defRPr sz="1051">
                <a:solidFill>
                  <a:schemeClr val="tx1">
                    <a:lumMod val="85000"/>
                    <a:lumOff val="15000"/>
                  </a:schemeClr>
                </a:solidFill>
              </a:defRPr>
            </a:lvl1pPr>
          </a:lstStyle>
          <a:p>
            <a:pPr algn="r">
              <a:defRPr/>
            </a:pPr>
            <a:r>
              <a:rPr lang="en-US" dirty="0"/>
              <a:t>Change meeting name in slide master</a:t>
            </a:r>
          </a:p>
        </p:txBody>
      </p:sp>
    </p:spTree>
    <p:extLst>
      <p:ext uri="{BB962C8B-B14F-4D97-AF65-F5344CB8AC3E}">
        <p14:creationId xmlns:p14="http://schemas.microsoft.com/office/powerpoint/2010/main" val="299628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18778186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427684"/>
      </p:ext>
    </p:extLst>
  </p:cSld>
  <p:clrMapOvr>
    <a:masterClrMapping/>
  </p:clrMapOvr>
  <p:extLst>
    <p:ext uri="{DCECCB84-F9BA-43D5-87BE-67443E8EF086}">
      <p15:sldGuideLst xmlns:p15="http://schemas.microsoft.com/office/powerpoint/2012/main">
        <p15:guide id="1" orient="horz" pos="9024">
          <p15:clr>
            <a:srgbClr val="FBAE40"/>
          </p15:clr>
        </p15:guide>
        <p15:guide id="2" pos="1459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5/31/25</a:t>
            </a:fld>
            <a:endParaRPr lang="en-US" dirty="0"/>
          </a:p>
        </p:txBody>
      </p:sp>
      <p:sp>
        <p:nvSpPr>
          <p:cNvPr id="5" name="Footer Placeholder 4"/>
          <p:cNvSpPr>
            <a:spLocks noGrp="1"/>
          </p:cNvSpPr>
          <p:nvPr>
            <p:ph type="ftr" sz="quarter" idx="11"/>
          </p:nvPr>
        </p:nvSpPr>
        <p:spPr/>
        <p:txBody>
          <a:bodyPr/>
          <a:lstStyle/>
          <a:p>
            <a:r>
              <a:rPr lang="en-US"/>
              <a:t>Reference/footnote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18854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5/31/25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9732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5/31/25</a:t>
            </a:fld>
            <a:endParaRPr lang="en-US" dirty="0"/>
          </a:p>
        </p:txBody>
      </p:sp>
      <p:sp>
        <p:nvSpPr>
          <p:cNvPr id="5" name="Footer Placeholder 4"/>
          <p:cNvSpPr>
            <a:spLocks noGrp="1"/>
          </p:cNvSpPr>
          <p:nvPr>
            <p:ph type="ftr" sz="quarter" idx="11"/>
          </p:nvPr>
        </p:nvSpPr>
        <p:spPr/>
        <p:txBody>
          <a:bodyPr/>
          <a:lstStyle/>
          <a:p>
            <a:r>
              <a:rPr lang="en-US"/>
              <a:t>Reference/footnote</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6863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5/31/25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1073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5/31/25</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18108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5/31/25</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5280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5/31/25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6585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D988FC-402C-49A3-ABEA-41504ABA42A2}"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388AA-3247-470F-AA51-2741C4045EE1}" type="slidenum">
              <a:rPr lang="en-US" smtClean="0"/>
              <a:t>‹#›</a:t>
            </a:fld>
            <a:endParaRPr lang="en-US"/>
          </a:p>
        </p:txBody>
      </p:sp>
    </p:spTree>
    <p:extLst>
      <p:ext uri="{BB962C8B-B14F-4D97-AF65-F5344CB8AC3E}">
        <p14:creationId xmlns:p14="http://schemas.microsoft.com/office/powerpoint/2010/main" val="340393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D988FC-402C-49A3-ABEA-41504ABA42A2}"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388AA-3247-470F-AA51-2741C4045EE1}" type="slidenum">
              <a:rPr lang="en-US" smtClean="0"/>
              <a:t>‹#›</a:t>
            </a:fld>
            <a:endParaRPr lang="en-US"/>
          </a:p>
        </p:txBody>
      </p:sp>
    </p:spTree>
    <p:extLst>
      <p:ext uri="{BB962C8B-B14F-4D97-AF65-F5344CB8AC3E}">
        <p14:creationId xmlns:p14="http://schemas.microsoft.com/office/powerpoint/2010/main" val="2249615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5/31/25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7521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5/31/25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65922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1734353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8DDF29-F9EF-4C76-9060-6B75AA550E0D}"/>
              </a:ext>
            </a:extLst>
          </p:cNvPr>
          <p:cNvSpPr>
            <a:spLocks noGrp="1"/>
          </p:cNvSpPr>
          <p:nvPr>
            <p:ph type="body" idx="1"/>
          </p:nvPr>
        </p:nvSpPr>
        <p:spPr>
          <a:xfrm>
            <a:off x="972937" y="1425044"/>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5F0E98-669A-494C-8C73-FD5365573A4B}"/>
              </a:ext>
            </a:extLst>
          </p:cNvPr>
          <p:cNvSpPr>
            <a:spLocks noGrp="1"/>
          </p:cNvSpPr>
          <p:nvPr>
            <p:ph sz="half" idx="2"/>
          </p:nvPr>
        </p:nvSpPr>
        <p:spPr>
          <a:xfrm>
            <a:off x="972937" y="224895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9C060F-C12B-4187-8998-4897EC0090B0}"/>
              </a:ext>
            </a:extLst>
          </p:cNvPr>
          <p:cNvSpPr>
            <a:spLocks noGrp="1"/>
          </p:cNvSpPr>
          <p:nvPr>
            <p:ph type="body" sz="quarter" idx="3"/>
          </p:nvPr>
        </p:nvSpPr>
        <p:spPr>
          <a:xfrm>
            <a:off x="6305351" y="1425044"/>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0590A-E1D3-4EB5-AF4F-AEA78BE4B098}"/>
              </a:ext>
            </a:extLst>
          </p:cNvPr>
          <p:cNvSpPr>
            <a:spLocks noGrp="1"/>
          </p:cNvSpPr>
          <p:nvPr>
            <p:ph sz="quarter" idx="4"/>
          </p:nvPr>
        </p:nvSpPr>
        <p:spPr>
          <a:xfrm>
            <a:off x="6305351" y="224895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9CD5F32-5ABD-4CA2-A5F1-9681E4BD81F2}"/>
              </a:ext>
            </a:extLst>
          </p:cNvPr>
          <p:cNvSpPr>
            <a:spLocks noGrp="1"/>
          </p:cNvSpPr>
          <p:nvPr>
            <p:ph type="ftr" sz="quarter" idx="11"/>
          </p:nvPr>
        </p:nvSpPr>
        <p:spPr>
          <a:xfrm>
            <a:off x="272324" y="6472556"/>
            <a:ext cx="11647357" cy="365125"/>
          </a:xfrm>
          <a:prstGeom prst="rect">
            <a:avLst/>
          </a:prstGeom>
        </p:spPr>
        <p:txBody>
          <a:bodyPr/>
          <a:lstStyle/>
          <a:p>
            <a:endParaRPr lang="en-US"/>
          </a:p>
        </p:txBody>
      </p:sp>
      <p:sp>
        <p:nvSpPr>
          <p:cNvPr id="10" name="Title Placeholder 1">
            <a:extLst>
              <a:ext uri="{FF2B5EF4-FFF2-40B4-BE49-F238E27FC236}">
                <a16:creationId xmlns:a16="http://schemas.microsoft.com/office/drawing/2014/main" id="{D88FB59D-A481-4154-A62F-9C33CAD59292}"/>
              </a:ext>
            </a:extLst>
          </p:cNvPr>
          <p:cNvSpPr>
            <a:spLocks noGrp="1"/>
          </p:cNvSpPr>
          <p:nvPr>
            <p:ph type="title"/>
          </p:nvPr>
        </p:nvSpPr>
        <p:spPr>
          <a:xfrm>
            <a:off x="272324" y="156876"/>
            <a:ext cx="11647357" cy="7291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62537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9794308-319B-44E6-8CEE-5FCA26505932}"/>
              </a:ext>
            </a:extLst>
          </p:cNvPr>
          <p:cNvSpPr>
            <a:spLocks noGrp="1"/>
          </p:cNvSpPr>
          <p:nvPr>
            <p:ph type="title"/>
          </p:nvPr>
        </p:nvSpPr>
        <p:spPr>
          <a:xfrm>
            <a:off x="272324" y="156876"/>
            <a:ext cx="11647357" cy="729157"/>
          </a:xfrm>
          <a:prstGeom prst="rect">
            <a:avLst/>
          </a:prstGeom>
        </p:spPr>
        <p:txBody>
          <a:bodyPr vert="horz" lIns="91440" tIns="45720" rIns="91440" bIns="45720" rtlCol="0" anchor="ctr">
            <a:normAutofit/>
          </a:bodyPr>
          <a:lstStyle/>
          <a:p>
            <a:r>
              <a:rPr lang="en-US"/>
              <a:t>Click to edit Master title style</a:t>
            </a:r>
          </a:p>
        </p:txBody>
      </p:sp>
      <p:sp>
        <p:nvSpPr>
          <p:cNvPr id="5" name="Footer Placeholder 2">
            <a:extLst>
              <a:ext uri="{FF2B5EF4-FFF2-40B4-BE49-F238E27FC236}">
                <a16:creationId xmlns:a16="http://schemas.microsoft.com/office/drawing/2014/main" id="{D061F295-CD7C-4385-89B6-69CCC3FDBAF7}"/>
              </a:ext>
            </a:extLst>
          </p:cNvPr>
          <p:cNvSpPr>
            <a:spLocks noGrp="1"/>
          </p:cNvSpPr>
          <p:nvPr>
            <p:ph type="ftr" sz="quarter" idx="11"/>
          </p:nvPr>
        </p:nvSpPr>
        <p:spPr>
          <a:xfrm>
            <a:off x="272324" y="6472556"/>
            <a:ext cx="11647357" cy="365125"/>
          </a:xfrm>
          <a:prstGeom prst="rect">
            <a:avLst/>
          </a:prstGeom>
        </p:spPr>
        <p:txBody>
          <a:bodyPr/>
          <a:lstStyle/>
          <a:p>
            <a:endParaRPr lang="en-US"/>
          </a:p>
        </p:txBody>
      </p:sp>
    </p:spTree>
    <p:extLst>
      <p:ext uri="{BB962C8B-B14F-4D97-AF65-F5344CB8AC3E}">
        <p14:creationId xmlns:p14="http://schemas.microsoft.com/office/powerpoint/2010/main" val="365850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8.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7.png"/><Relationship Id="rId2" Type="http://schemas.openxmlformats.org/officeDocument/2006/relationships/slideLayout" Target="../slideLayouts/slideLayout113.xml"/><Relationship Id="rId16" Type="http://schemas.openxmlformats.org/officeDocument/2006/relationships/theme" Target="../theme/theme1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ags" Target="../tags/tag15.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ags" Target="../tags/tag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theme" Target="../theme/theme1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21.pn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image" Target="../media/image21.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theme" Target="../theme/theme14.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27.emf"/><Relationship Id="rId2" Type="http://schemas.openxmlformats.org/officeDocument/2006/relationships/slideLayout" Target="../slideLayouts/slideLayout211.xml"/><Relationship Id="rId16" Type="http://schemas.openxmlformats.org/officeDocument/2006/relationships/oleObject" Target="../embeddings/oleObject1.bin"/><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ags" Target="../tags/tag16.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image" Target="../media/image1.png"/><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theme" Target="../theme/theme16.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2.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8.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theme" Target="../theme/theme8.xml"/><Relationship Id="rId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tags" Target="../tags/tag5.xml"/><Relationship Id="rId4" Type="http://schemas.openxmlformats.org/officeDocument/2006/relationships/slideLayout" Target="../slideLayouts/slideLayout10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2"/>
            <a:ext cx="12188952" cy="6858003"/>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3333"/>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p>
        </p:txBody>
      </p:sp>
      <p:pic>
        <p:nvPicPr>
          <p:cNvPr id="9" name="water2"/>
          <p:cNvPicPr>
            <a:picLocks noChangeAspect="1"/>
          </p:cNvPicPr>
          <p:nvPr/>
        </p:nvPicPr>
        <p:blipFill rotWithShape="1">
          <a:blip r:embed="rId17" cstate="print">
            <a:extLst>
              <a:ext uri="{28A0092B-C50C-407E-A947-70E740481C1C}">
                <a14:useLocalDpi xmlns:a14="http://schemas.microsoft.com/office/drawing/2010/main" val="0"/>
              </a:ext>
            </a:extLst>
          </a:blip>
          <a:srcRect l="2674" r="9901"/>
          <a:stretch/>
        </p:blipFill>
        <p:spPr bwMode="white">
          <a:xfrm>
            <a:off x="-1425" y="6256182"/>
            <a:ext cx="12188952" cy="463209"/>
          </a:xfrm>
          <a:prstGeom prst="rect">
            <a:avLst/>
          </a:prstGeom>
          <a:noFill/>
          <a:ln>
            <a:noFill/>
          </a:ln>
        </p:spPr>
      </p:pic>
      <p:pic>
        <p:nvPicPr>
          <p:cNvPr id="10" name="water1"/>
          <p:cNvPicPr>
            <a:picLocks noChangeAspect="1"/>
          </p:cNvPicPr>
          <p:nvPr/>
        </p:nvPicPr>
        <p:blipFill rotWithShape="1">
          <a:blip r:embed="rId18"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2"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5/31/25</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4006448598"/>
      </p:ext>
    </p:extLst>
  </p:cSld>
  <p:clrMap bg1="lt1" tx1="dk1" bg2="lt2" tx2="dk2" accent1="accent1" accent2="accent2" accent3="accent3" accent4="accent4" accent5="accent5" accent6="accent6" hlink="hlink" folHlink="folHlink"/>
  <p:sldLayoutIdLst>
    <p:sldLayoutId id="2147485754" r:id="rId1"/>
    <p:sldLayoutId id="2147485755" r:id="rId2"/>
    <p:sldLayoutId id="2147485756" r:id="rId3"/>
    <p:sldLayoutId id="2147485757" r:id="rId4"/>
    <p:sldLayoutId id="2147485758" r:id="rId5"/>
    <p:sldLayoutId id="2147485759" r:id="rId6"/>
    <p:sldLayoutId id="2147485760" r:id="rId7"/>
    <p:sldLayoutId id="2147485761" r:id="rId8"/>
    <p:sldLayoutId id="2147485762" r:id="rId9"/>
    <p:sldLayoutId id="2147485763" r:id="rId10"/>
    <p:sldLayoutId id="2147485764" r:id="rId11"/>
    <p:sldLayoutId id="2147485765" r:id="rId12"/>
    <p:sldLayoutId id="2147485766" r:id="rId13"/>
    <p:sldLayoutId id="2147485767" r:id="rId14"/>
    <p:sldLayoutId id="2147485768" r:id="rId15"/>
  </p:sldLayoutIdLst>
  <p:hf sldNum="0" hdr="0" ftr="0" dt="0"/>
  <p:txStyles>
    <p:titleStyle>
      <a:lvl1pPr algn="l" defTabSz="914377"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13" indent="-228594" algn="l" defTabSz="914377"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26" indent="-228594" algn="l" defTabSz="914377"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39" indent="-228594" algn="l" defTabSz="914377"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53"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566"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879"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192"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05"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24" indent="0" algn="l" defTabSz="914377"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Single Corner Rounded 18">
            <a:extLst>
              <a:ext uri="{FF2B5EF4-FFF2-40B4-BE49-F238E27FC236}">
                <a16:creationId xmlns:a16="http://schemas.microsoft.com/office/drawing/2014/main" id="{F7CD3589-86C7-458A-AF19-715B922CDC09}"/>
              </a:ext>
            </a:extLst>
          </p:cNvPr>
          <p:cNvSpPr/>
          <p:nvPr userDrawn="1"/>
        </p:nvSpPr>
        <p:spPr>
          <a:xfrm rot="10800000">
            <a:off x="10088880" y="0"/>
            <a:ext cx="2103120" cy="267629"/>
          </a:xfrm>
          <a:prstGeom prst="round1Rect">
            <a:avLst/>
          </a:prstGeom>
          <a:gradFill flip="none" rotWithShape="1">
            <a:gsLst>
              <a:gs pos="48000">
                <a:srgbClr val="006C64"/>
              </a:gs>
              <a:gs pos="76000">
                <a:srgbClr val="006C64"/>
              </a:gs>
              <a:gs pos="15000">
                <a:srgbClr val="041E49"/>
              </a:gs>
              <a:gs pos="100000">
                <a:srgbClr val="009D94"/>
              </a:gs>
            </a:gsLst>
            <a:path path="circle">
              <a:fillToRect l="100000" t="100000"/>
            </a:path>
            <a:tileRect r="-100000" b="-10000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21" name="TextBox 20">
            <a:extLst>
              <a:ext uri="{FF2B5EF4-FFF2-40B4-BE49-F238E27FC236}">
                <a16:creationId xmlns:a16="http://schemas.microsoft.com/office/drawing/2014/main" id="{BDE5897B-6D5A-4132-A5DE-70C5E9119ADA}"/>
              </a:ext>
            </a:extLst>
          </p:cNvPr>
          <p:cNvSpPr txBox="1"/>
          <p:nvPr userDrawn="1"/>
        </p:nvSpPr>
        <p:spPr>
          <a:xfrm>
            <a:off x="9655315" y="-13789"/>
            <a:ext cx="2971800" cy="300210"/>
          </a:xfrm>
          <a:prstGeom prst="rect">
            <a:avLst/>
          </a:prstGeom>
          <a:noFill/>
        </p:spPr>
        <p:txBody>
          <a:bodyPr wrap="square">
            <a:spAutoFit/>
          </a:bodyPr>
          <a:lstStyle/>
          <a:p>
            <a:pPr algn="ctr"/>
            <a:r>
              <a:rPr lang="en-US" sz="1351" i="1">
                <a:solidFill>
                  <a:schemeClr val="bg1"/>
                </a:solidFill>
              </a:rPr>
              <a:t>Epcoritamab in R/R CLL</a:t>
            </a:r>
          </a:p>
        </p:txBody>
      </p:sp>
      <p:sp>
        <p:nvSpPr>
          <p:cNvPr id="2" name="Title Placeholder 1"/>
          <p:cNvSpPr>
            <a:spLocks noGrp="1"/>
          </p:cNvSpPr>
          <p:nvPr>
            <p:ph type="title"/>
          </p:nvPr>
        </p:nvSpPr>
        <p:spPr>
          <a:xfrm>
            <a:off x="575997" y="576001"/>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sp>
        <p:nvSpPr>
          <p:cNvPr id="18" name="Rectangle 7">
            <a:extLst>
              <a:ext uri="{FF2B5EF4-FFF2-40B4-BE49-F238E27FC236}">
                <a16:creationId xmlns:a16="http://schemas.microsoft.com/office/drawing/2014/main" id="{B80A0E04-CE3F-482B-B4A0-6A5A4D378D1D}"/>
              </a:ext>
            </a:extLst>
          </p:cNvPr>
          <p:cNvSpPr>
            <a:spLocks noChangeArrowheads="1"/>
          </p:cNvSpPr>
          <p:nvPr userDrawn="1">
            <p:custDataLst>
              <p:tags r:id="rId14"/>
            </p:custDataLst>
          </p:nvPr>
        </p:nvSpPr>
        <p:spPr bwMode="auto">
          <a:xfrm>
            <a:off x="0" y="6533024"/>
            <a:ext cx="12192000" cy="324976"/>
          </a:xfrm>
          <a:prstGeom prst="rect">
            <a:avLst/>
          </a:prstGeom>
          <a:gradFill flip="none" rotWithShape="1">
            <a:gsLst>
              <a:gs pos="50000">
                <a:srgbClr val="00A195"/>
              </a:gs>
              <a:gs pos="0">
                <a:srgbClr val="071D49"/>
              </a:gs>
              <a:gs pos="100000">
                <a:srgbClr val="808285"/>
              </a:gs>
            </a:gsLst>
            <a:lin ang="0" scaled="1"/>
            <a:tileRect/>
          </a:gradFill>
          <a:ln>
            <a:noFill/>
          </a:ln>
          <a:effectLst/>
        </p:spPr>
        <p:txBody>
          <a:bodyPr wrap="none" lIns="91431" tIns="45719" rIns="91431" bIns="45719"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31" rtl="0" eaLnBrk="1" fontAlgn="base" latinLnBrk="0" hangingPunct="1">
              <a:lnSpc>
                <a:spcPct val="90000"/>
              </a:lnSpc>
              <a:spcBef>
                <a:spcPct val="0"/>
              </a:spcBef>
              <a:spcAft>
                <a:spcPct val="0"/>
              </a:spcAft>
              <a:buClrTx/>
              <a:buSzTx/>
              <a:buFontTx/>
              <a:buNone/>
              <a:defRPr/>
            </a:pPr>
            <a:endParaRPr kumimoji="0" lang="en-US" altLang="en-US" sz="1900" b="0" i="0" u="none" strike="noStrike" kern="1200" cap="none" spc="0" normalizeH="0" baseline="0" noProof="0">
              <a:ln>
                <a:noFill/>
              </a:ln>
              <a:solidFill>
                <a:srgbClr val="070605"/>
              </a:solidFill>
              <a:effectLst/>
              <a:uLnTx/>
              <a:uFillTx/>
              <a:latin typeface="Calibri" pitchFamily="34" charset="0"/>
              <a:ea typeface="+mn-ea"/>
              <a:cs typeface="+mn-cs"/>
            </a:endParaRPr>
          </a:p>
        </p:txBody>
      </p:sp>
      <p:sp>
        <p:nvSpPr>
          <p:cNvPr id="20" name="SlideNumber">
            <a:extLst>
              <a:ext uri="{FF2B5EF4-FFF2-40B4-BE49-F238E27FC236}">
                <a16:creationId xmlns:a16="http://schemas.microsoft.com/office/drawing/2014/main" id="{DDE9BC38-D25B-4266-A425-471829CBA5D3}"/>
              </a:ext>
            </a:extLst>
          </p:cNvPr>
          <p:cNvSpPr/>
          <p:nvPr userDrawn="1">
            <p:custDataLst>
              <p:tags r:id="rId15"/>
            </p:custDataLst>
          </p:nvPr>
        </p:nvSpPr>
        <p:spPr bwMode="gray">
          <a:xfrm>
            <a:off x="11393321" y="6232308"/>
            <a:ext cx="329184" cy="18288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0" bIns="45720" rtlCol="0" anchor="ctr" anchorCtr="0">
            <a:noAutofit/>
          </a:bodyPr>
          <a:lstStyle/>
          <a:p>
            <a:pPr marL="0" indent="0" algn="r" defTabSz="711182" rtl="0" eaLnBrk="1" latinLnBrk="0" hangingPunct="1">
              <a:spcBef>
                <a:spcPct val="0"/>
              </a:spcBef>
              <a:buNone/>
            </a:pPr>
            <a:endParaRPr lang="fr-FR" sz="900" b="0" dirty="0">
              <a:solidFill>
                <a:schemeClr val="tx1"/>
              </a:solidFill>
              <a:latin typeface="+mn-lt"/>
            </a:endParaRPr>
          </a:p>
        </p:txBody>
      </p:sp>
      <p:sp>
        <p:nvSpPr>
          <p:cNvPr id="7" name="TextBox 6">
            <a:extLst>
              <a:ext uri="{FF2B5EF4-FFF2-40B4-BE49-F238E27FC236}">
                <a16:creationId xmlns:a16="http://schemas.microsoft.com/office/drawing/2014/main" id="{09A916FA-27EF-447D-AAD4-4D37AE0CB6E9}"/>
              </a:ext>
            </a:extLst>
          </p:cNvPr>
          <p:cNvSpPr txBox="1"/>
          <p:nvPr userDrawn="1"/>
        </p:nvSpPr>
        <p:spPr>
          <a:xfrm>
            <a:off x="8694569" y="6667840"/>
            <a:ext cx="3356772" cy="153888"/>
          </a:xfrm>
          <a:prstGeom prst="rect">
            <a:avLst/>
          </a:prstGeom>
          <a:noFill/>
        </p:spPr>
        <p:txBody>
          <a:bodyPr wrap="square" lIns="0" tIns="0" rIns="0" bIns="0" rtlCol="0">
            <a:spAutoFit/>
          </a:bodyPr>
          <a:lstStyle/>
          <a:p>
            <a:pPr algn="r"/>
            <a:r>
              <a:rPr lang="en-US" sz="1000">
                <a:solidFill>
                  <a:schemeClr val="bg1"/>
                </a:solidFill>
              </a:rPr>
              <a:t>ASH 2024</a:t>
            </a:r>
          </a:p>
        </p:txBody>
      </p:sp>
    </p:spTree>
    <p:extLst>
      <p:ext uri="{BB962C8B-B14F-4D97-AF65-F5344CB8AC3E}">
        <p14:creationId xmlns:p14="http://schemas.microsoft.com/office/powerpoint/2010/main" val="3613227283"/>
      </p:ext>
    </p:extLst>
  </p:cSld>
  <p:clrMap bg1="lt1" tx1="dk1" bg2="lt2" tx2="dk2" accent1="accent1" accent2="accent2" accent3="accent3" accent4="accent4" accent5="accent5" accent6="accent6" hlink="hlink" folHlink="folHlink"/>
  <p:sldLayoutIdLst>
    <p:sldLayoutId id="2147485770" r:id="rId1"/>
    <p:sldLayoutId id="2147485771" r:id="rId2"/>
    <p:sldLayoutId id="2147485772" r:id="rId3"/>
    <p:sldLayoutId id="2147485773" r:id="rId4"/>
    <p:sldLayoutId id="2147485774" r:id="rId5"/>
    <p:sldLayoutId id="2147485775" r:id="rId6"/>
    <p:sldLayoutId id="2147485776" r:id="rId7"/>
    <p:sldLayoutId id="2147485777" r:id="rId8"/>
    <p:sldLayoutId id="2147485778" r:id="rId9"/>
    <p:sldLayoutId id="2147485779" r:id="rId10"/>
    <p:sldLayoutId id="2147485780" r:id="rId11"/>
    <p:sldLayoutId id="2147485781" r:id="rId12"/>
  </p:sldLayoutIdLst>
  <p:hf sldNum="0" hdr="0" ftr="0" dt="0"/>
  <p:txStyles>
    <p:titleStyle>
      <a:lvl1pPr algn="l" defTabSz="914377" rtl="0" eaLnBrk="1" latinLnBrk="0" hangingPunct="1">
        <a:lnSpc>
          <a:spcPct val="95000"/>
        </a:lnSpc>
        <a:spcBef>
          <a:spcPct val="0"/>
        </a:spcBef>
        <a:buNone/>
        <a:defRPr sz="2800" b="1" kern="1200">
          <a:solidFill>
            <a:srgbClr val="00A195"/>
          </a:solidFill>
          <a:latin typeface="+mj-lt"/>
          <a:ea typeface="+mj-ea"/>
          <a:cs typeface="+mj-cs"/>
        </a:defRPr>
      </a:lvl1pPr>
    </p:titleStyle>
    <p:bodyStyle>
      <a:lvl1pPr marL="215995" indent="-215995" algn="l" defTabSz="914377"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189" indent="-215895" algn="l" defTabSz="914377" rtl="0" eaLnBrk="1" latinLnBrk="0" hangingPunct="1">
        <a:lnSpc>
          <a:spcPct val="101000"/>
        </a:lnSpc>
        <a:spcBef>
          <a:spcPts val="0"/>
        </a:spcBef>
        <a:buFont typeface="Helvetica" pitchFamily="2" charset="0"/>
        <a:buChar char="–"/>
        <a:defRPr sz="1800" b="0" kern="1200">
          <a:solidFill>
            <a:schemeClr val="tx1"/>
          </a:solidFill>
          <a:latin typeface="+mn-lt"/>
          <a:ea typeface="+mn-ea"/>
          <a:cs typeface="+mn-cs"/>
        </a:defRPr>
      </a:lvl2pPr>
      <a:lvl3pPr marL="685783" indent="-215895" algn="l" defTabSz="914377" rtl="0" eaLnBrk="1" latinLnBrk="0" hangingPunct="1">
        <a:lnSpc>
          <a:spcPct val="101000"/>
        </a:lnSpc>
        <a:spcBef>
          <a:spcPts val="0"/>
        </a:spcBef>
        <a:buFont typeface="Wingdings" pitchFamily="2" charset="2"/>
        <a:buChar char="§"/>
        <a:defRPr sz="1800" kern="1200">
          <a:solidFill>
            <a:schemeClr val="tx1"/>
          </a:solidFill>
          <a:latin typeface="+mn-lt"/>
          <a:ea typeface="+mn-ea"/>
          <a:cs typeface="+mn-cs"/>
        </a:defRPr>
      </a:lvl3pPr>
      <a:lvl4pPr marL="914377" indent="-215895" algn="l" defTabSz="914377"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2971" indent="-215895" algn="l" defTabSz="914377" rtl="0" eaLnBrk="1" latinLnBrk="0" hangingPunct="1">
        <a:lnSpc>
          <a:spcPct val="101000"/>
        </a:lnSpc>
        <a:spcBef>
          <a:spcPts val="0"/>
        </a:spcBef>
        <a:buFont typeface="Helvetica" pitchFamily="2" charset="0"/>
        <a:buChar char="–"/>
        <a:defRPr sz="1800" kern="1200">
          <a:solidFill>
            <a:schemeClr val="tx1"/>
          </a:solidFill>
          <a:latin typeface="+mn-lt"/>
          <a:ea typeface="+mn-ea"/>
          <a:cs typeface="+mn-cs"/>
        </a:defRPr>
      </a:lvl5pPr>
      <a:lvl6pPr marL="1142971" indent="-215895" algn="l" defTabSz="914377"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2971" indent="-215895" algn="l" defTabSz="914377"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2971" indent="-215895" algn="l" defTabSz="914377"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2971" indent="-215895" algn="l" defTabSz="914377"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517">
          <p15:clr>
            <a:srgbClr val="F26B43"/>
          </p15:clr>
        </p15:guide>
        <p15:guide id="4" orient="horz" pos="5275">
          <p15:clr>
            <a:srgbClr val="F26B43"/>
          </p15:clr>
        </p15:guide>
        <p15:guide id="8" orient="horz" pos="483">
          <p15:clr>
            <a:srgbClr val="F26B43"/>
          </p15:clr>
        </p15:guide>
        <p15:guide id="9" orient="horz" pos="1381">
          <p15:clr>
            <a:srgbClr val="F26B43"/>
          </p15:clr>
        </p15:guide>
        <p15:guide id="10" pos="483">
          <p15:clr>
            <a:srgbClr val="F26B43"/>
          </p15:clr>
        </p15:guide>
        <p15:guide id="17" pos="975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3F11E-88A0-5844-9FFD-5C5F83C2AB67}"/>
              </a:ext>
            </a:extLst>
          </p:cNvPr>
          <p:cNvSpPr>
            <a:spLocks noGrp="1"/>
          </p:cNvSpPr>
          <p:nvPr>
            <p:ph type="title"/>
          </p:nvPr>
        </p:nvSpPr>
        <p:spPr>
          <a:xfrm>
            <a:off x="603663" y="271561"/>
            <a:ext cx="10749920" cy="81499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3C17C49-7715-1B45-8250-977F00AB596F}"/>
              </a:ext>
            </a:extLst>
          </p:cNvPr>
          <p:cNvSpPr>
            <a:spLocks noGrp="1"/>
          </p:cNvSpPr>
          <p:nvPr>
            <p:ph type="body" idx="1"/>
          </p:nvPr>
        </p:nvSpPr>
        <p:spPr>
          <a:xfrm>
            <a:off x="603663" y="1620983"/>
            <a:ext cx="10749920" cy="45559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8F699EC-A844-CB4B-8C43-F24DAE6A396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spTree>
    <p:extLst>
      <p:ext uri="{BB962C8B-B14F-4D97-AF65-F5344CB8AC3E}">
        <p14:creationId xmlns:p14="http://schemas.microsoft.com/office/powerpoint/2010/main" val="3297668129"/>
      </p:ext>
    </p:extLst>
  </p:cSld>
  <p:clrMap bg1="lt1" tx1="dk1" bg2="lt2" tx2="dk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 id="2147485794" r:id="rId12"/>
    <p:sldLayoutId id="2147485795" r:id="rId13"/>
    <p:sldLayoutId id="2147485796" r:id="rId14"/>
    <p:sldLayoutId id="2147485797" r:id="rId15"/>
    <p:sldLayoutId id="2147485798" r:id="rId16"/>
    <p:sldLayoutId id="2147485799" r:id="rId17"/>
    <p:sldLayoutId id="2147485800" r:id="rId18"/>
    <p:sldLayoutId id="2147485801" r:id="rId19"/>
    <p:sldLayoutId id="2147485802" r:id="rId20"/>
    <p:sldLayoutId id="2147485803" r:id="rId21"/>
    <p:sldLayoutId id="2147485804" r:id="rId22"/>
    <p:sldLayoutId id="2147485805" r:id="rId23"/>
    <p:sldLayoutId id="2147485806" r:id="rId24"/>
    <p:sldLayoutId id="2147485807" r:id="rId25"/>
    <p:sldLayoutId id="2147485808" r:id="rId26"/>
    <p:sldLayoutId id="2147485809" r:id="rId27"/>
    <p:sldLayoutId id="2147485810" r:id="rId28"/>
    <p:sldLayoutId id="2147485811" r:id="rId29"/>
    <p:sldLayoutId id="2147485812" r:id="rId30"/>
    <p:sldLayoutId id="2147485813" r:id="rId31"/>
  </p:sldLayoutIdLst>
  <p:hf hdr="0" ftr="0" dt="0"/>
  <p:txStyles>
    <p:titleStyle>
      <a:lvl1pPr algn="l" defTabSz="914377" rtl="0" eaLnBrk="1" latinLnBrk="0" hangingPunct="1">
        <a:lnSpc>
          <a:spcPct val="90000"/>
        </a:lnSpc>
        <a:spcBef>
          <a:spcPct val="0"/>
        </a:spcBef>
        <a:buNone/>
        <a:defRPr sz="2800" b="0" i="0" kern="1200">
          <a:solidFill>
            <a:schemeClr val="accent5"/>
          </a:solidFill>
          <a:latin typeface="Helvetica Neue" panose="02000503000000020004"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015">
          <p15:clr>
            <a:srgbClr val="F26B43"/>
          </p15:clr>
        </p15:guide>
        <p15:guide id="2" orient="horz" pos="5600">
          <p15:clr>
            <a:srgbClr val="F26B43"/>
          </p15:clr>
        </p15:guide>
        <p15:guide id="3" orient="horz" pos="80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3F11E-88A0-5844-9FFD-5C5F83C2AB67}"/>
              </a:ext>
            </a:extLst>
          </p:cNvPr>
          <p:cNvSpPr>
            <a:spLocks noGrp="1"/>
          </p:cNvSpPr>
          <p:nvPr>
            <p:ph type="title"/>
          </p:nvPr>
        </p:nvSpPr>
        <p:spPr>
          <a:xfrm>
            <a:off x="603663" y="271561"/>
            <a:ext cx="10749920" cy="81499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3C17C49-7715-1B45-8250-977F00AB596F}"/>
              </a:ext>
            </a:extLst>
          </p:cNvPr>
          <p:cNvSpPr>
            <a:spLocks noGrp="1"/>
          </p:cNvSpPr>
          <p:nvPr>
            <p:ph type="body" idx="1"/>
          </p:nvPr>
        </p:nvSpPr>
        <p:spPr>
          <a:xfrm>
            <a:off x="603663" y="1620983"/>
            <a:ext cx="10749920" cy="45559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8F699EC-A844-CB4B-8C43-F24DAE6A396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pic>
        <p:nvPicPr>
          <p:cNvPr id="11" name="Picture 10">
            <a:extLst>
              <a:ext uri="{FF2B5EF4-FFF2-40B4-BE49-F238E27FC236}">
                <a16:creationId xmlns:a16="http://schemas.microsoft.com/office/drawing/2014/main" id="{113A6C37-CA85-4848-895A-AB97A74D453D}"/>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625554" y="6467709"/>
            <a:ext cx="337313" cy="207731"/>
          </a:xfrm>
          <a:prstGeom prst="rect">
            <a:avLst/>
          </a:prstGeom>
        </p:spPr>
      </p:pic>
    </p:spTree>
    <p:extLst>
      <p:ext uri="{BB962C8B-B14F-4D97-AF65-F5344CB8AC3E}">
        <p14:creationId xmlns:p14="http://schemas.microsoft.com/office/powerpoint/2010/main" val="4131919183"/>
      </p:ext>
    </p:extLst>
  </p:cSld>
  <p:clrMap bg1="lt1" tx1="dk1" bg2="lt2" tx2="dk2" accent1="accent1" accent2="accent2" accent3="accent3" accent4="accent4" accent5="accent5" accent6="accent6" hlink="hlink" folHlink="folHlink"/>
  <p:sldLayoutIdLst>
    <p:sldLayoutId id="2147485815" r:id="rId1"/>
    <p:sldLayoutId id="2147485816" r:id="rId2"/>
    <p:sldLayoutId id="2147485817" r:id="rId3"/>
    <p:sldLayoutId id="2147485818" r:id="rId4"/>
    <p:sldLayoutId id="2147485819" r:id="rId5"/>
    <p:sldLayoutId id="2147485820" r:id="rId6"/>
    <p:sldLayoutId id="2147485821" r:id="rId7"/>
    <p:sldLayoutId id="2147485822" r:id="rId8"/>
    <p:sldLayoutId id="2147485823" r:id="rId9"/>
    <p:sldLayoutId id="2147485824" r:id="rId10"/>
    <p:sldLayoutId id="2147485825" r:id="rId11"/>
    <p:sldLayoutId id="2147485826" r:id="rId12"/>
    <p:sldLayoutId id="2147485827" r:id="rId13"/>
  </p:sldLayoutIdLst>
  <p:hf hdr="0" ftr="0" dt="0"/>
  <p:txStyles>
    <p:titleStyle>
      <a:lvl1pPr algn="l" defTabSz="914377" rtl="0" eaLnBrk="1" latinLnBrk="0" hangingPunct="1">
        <a:lnSpc>
          <a:spcPct val="90000"/>
        </a:lnSpc>
        <a:spcBef>
          <a:spcPct val="0"/>
        </a:spcBef>
        <a:buNone/>
        <a:defRPr sz="2800" b="0" i="0" kern="1200">
          <a:solidFill>
            <a:schemeClr val="accent5"/>
          </a:solidFill>
          <a:latin typeface="Helvetica Neue" panose="02000503000000020004"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015">
          <p15:clr>
            <a:srgbClr val="F26B43"/>
          </p15:clr>
        </p15:guide>
        <p15:guide id="2" orient="horz" pos="5600">
          <p15:clr>
            <a:srgbClr val="F26B43"/>
          </p15:clr>
        </p15:guide>
        <p15:guide id="3" orient="horz" pos="80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3F11E-88A0-5844-9FFD-5C5F83C2AB67}"/>
              </a:ext>
            </a:extLst>
          </p:cNvPr>
          <p:cNvSpPr>
            <a:spLocks noGrp="1"/>
          </p:cNvSpPr>
          <p:nvPr>
            <p:ph type="title"/>
          </p:nvPr>
        </p:nvSpPr>
        <p:spPr>
          <a:xfrm>
            <a:off x="603663" y="271561"/>
            <a:ext cx="10749920" cy="81499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3C17C49-7715-1B45-8250-977F00AB596F}"/>
              </a:ext>
            </a:extLst>
          </p:cNvPr>
          <p:cNvSpPr>
            <a:spLocks noGrp="1"/>
          </p:cNvSpPr>
          <p:nvPr>
            <p:ph type="body" idx="1"/>
          </p:nvPr>
        </p:nvSpPr>
        <p:spPr>
          <a:xfrm>
            <a:off x="603663" y="1620983"/>
            <a:ext cx="10749920" cy="45559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8F699EC-A844-CB4B-8C43-F24DAE6A3968}"/>
              </a:ext>
            </a:extLst>
          </p:cNvPr>
          <p:cNvSpPr>
            <a:spLocks noGrp="1"/>
          </p:cNvSpPr>
          <p:nvPr>
            <p:ph type="sldNum" sz="quarter" idx="4"/>
          </p:nvPr>
        </p:nvSpPr>
        <p:spPr>
          <a:xfrm>
            <a:off x="10660616" y="6507361"/>
            <a:ext cx="1257613" cy="207731"/>
          </a:xfrm>
          <a:prstGeom prst="rect">
            <a:avLst/>
          </a:prstGeom>
        </p:spPr>
        <p:txBody>
          <a:bodyPr vert="horz" lIns="91440" tIns="45720" rIns="91440" bIns="45720" rtlCol="0" anchor="ctr"/>
          <a:lstStyle>
            <a:lvl1pPr algn="r">
              <a:defRPr sz="1200" b="0" i="0">
                <a:solidFill>
                  <a:schemeClr val="accent5"/>
                </a:solidFill>
                <a:latin typeface="Helvetica Neue" panose="02000503000000020004" pitchFamily="2" charset="0"/>
              </a:defRPr>
            </a:lvl1pPr>
          </a:lstStyle>
          <a:p>
            <a:fld id="{35BE80B3-E131-BE4E-9450-79736EF771E9}" type="slidenum">
              <a:rPr lang="en-US" smtClean="0"/>
              <a:pPr/>
              <a:t>‹#›</a:t>
            </a:fld>
            <a:endParaRPr lang="en-US"/>
          </a:p>
        </p:txBody>
      </p:sp>
      <p:pic>
        <p:nvPicPr>
          <p:cNvPr id="11" name="Picture 10">
            <a:extLst>
              <a:ext uri="{FF2B5EF4-FFF2-40B4-BE49-F238E27FC236}">
                <a16:creationId xmlns:a16="http://schemas.microsoft.com/office/drawing/2014/main" id="{113A6C37-CA85-4848-895A-AB97A74D453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625554" y="6467709"/>
            <a:ext cx="337313" cy="207731"/>
          </a:xfrm>
          <a:prstGeom prst="rect">
            <a:avLst/>
          </a:prstGeom>
        </p:spPr>
      </p:pic>
    </p:spTree>
    <p:extLst>
      <p:ext uri="{BB962C8B-B14F-4D97-AF65-F5344CB8AC3E}">
        <p14:creationId xmlns:p14="http://schemas.microsoft.com/office/powerpoint/2010/main" val="1687396419"/>
      </p:ext>
    </p:extLst>
  </p:cSld>
  <p:clrMap bg1="lt1" tx1="dk1" bg2="lt2" tx2="dk2" accent1="accent1" accent2="accent2" accent3="accent3" accent4="accent4" accent5="accent5" accent6="accent6" hlink="hlink" folHlink="folHlink"/>
  <p:sldLayoutIdLst>
    <p:sldLayoutId id="2147485829" r:id="rId1"/>
    <p:sldLayoutId id="2147485830" r:id="rId2"/>
    <p:sldLayoutId id="2147485831" r:id="rId3"/>
    <p:sldLayoutId id="2147485832" r:id="rId4"/>
    <p:sldLayoutId id="2147485833" r:id="rId5"/>
    <p:sldLayoutId id="2147485834" r:id="rId6"/>
    <p:sldLayoutId id="2147485835" r:id="rId7"/>
    <p:sldLayoutId id="2147485836" r:id="rId8"/>
    <p:sldLayoutId id="2147485837" r:id="rId9"/>
    <p:sldLayoutId id="2147485838" r:id="rId10"/>
    <p:sldLayoutId id="2147485839" r:id="rId11"/>
    <p:sldLayoutId id="2147485840" r:id="rId12"/>
    <p:sldLayoutId id="2147485841" r:id="rId13"/>
    <p:sldLayoutId id="2147485842" r:id="rId14"/>
    <p:sldLayoutId id="2147485843" r:id="rId15"/>
    <p:sldLayoutId id="2147485844" r:id="rId16"/>
    <p:sldLayoutId id="2147485845" r:id="rId17"/>
    <p:sldLayoutId id="2147485846" r:id="rId18"/>
    <p:sldLayoutId id="2147485847" r:id="rId19"/>
    <p:sldLayoutId id="2147485848" r:id="rId20"/>
    <p:sldLayoutId id="2147485849" r:id="rId21"/>
    <p:sldLayoutId id="2147485850" r:id="rId22"/>
    <p:sldLayoutId id="2147485851" r:id="rId23"/>
    <p:sldLayoutId id="2147485852" r:id="rId24"/>
    <p:sldLayoutId id="2147485853" r:id="rId25"/>
    <p:sldLayoutId id="2147485854" r:id="rId26"/>
    <p:sldLayoutId id="2147485855" r:id="rId27"/>
  </p:sldLayoutIdLst>
  <p:hf hdr="0" ftr="0" dt="0"/>
  <p:txStyles>
    <p:titleStyle>
      <a:lvl1pPr algn="l" defTabSz="914377" rtl="0" eaLnBrk="1" latinLnBrk="0" hangingPunct="1">
        <a:lnSpc>
          <a:spcPct val="90000"/>
        </a:lnSpc>
        <a:spcBef>
          <a:spcPct val="0"/>
        </a:spcBef>
        <a:buNone/>
        <a:defRPr sz="2800" b="0" i="0" kern="1200">
          <a:solidFill>
            <a:schemeClr val="accent5"/>
          </a:solidFill>
          <a:latin typeface="Helvetica Neue" panose="02000503000000020004"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b="0" i="0" kern="1200">
          <a:solidFill>
            <a:schemeClr val="accent5"/>
          </a:solidFill>
          <a:latin typeface="Helvetica Neue" panose="02000503000000020004"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015">
          <p15:clr>
            <a:srgbClr val="F26B43"/>
          </p15:clr>
        </p15:guide>
        <p15:guide id="2" orient="horz" pos="5600">
          <p15:clr>
            <a:srgbClr val="F26B43"/>
          </p15:clr>
        </p15:guide>
        <p15:guide id="3" orient="horz" pos="80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40D321E-CF92-4C60-9E64-320A7FD38655}"/>
              </a:ext>
            </a:extLst>
          </p:cNvPr>
          <p:cNvGraphicFramePr>
            <a:graphicFrameLocks noChangeAspect="1"/>
          </p:cNvGraphicFramePr>
          <p:nvPr userDrawn="1">
            <p:custDataLst>
              <p:tags r:id="rId15"/>
            </p:custDataLst>
            <p:extLst>
              <p:ext uri="{D42A27DB-BD31-4B8C-83A1-F6EECF244321}">
                <p14:modId xmlns:p14="http://schemas.microsoft.com/office/powerpoint/2010/main" val="1283050618"/>
              </p:ext>
            </p:extLst>
          </p:nvPr>
        </p:nvGraphicFramePr>
        <p:xfrm>
          <a:off x="2120" y="2120"/>
          <a:ext cx="2117" cy="2117"/>
        </p:xfrm>
        <a:graphic>
          <a:graphicData uri="http://schemas.openxmlformats.org/presentationml/2006/ole">
            <mc:AlternateContent xmlns:mc="http://schemas.openxmlformats.org/markup-compatibility/2006">
              <mc:Choice xmlns:v="urn:schemas-microsoft-com:vml" Requires="v">
                <p:oleObj name="think-cell Slide" r:id="rId16" imgW="395" imgH="396" progId="TCLayout.ActiveDocument.1">
                  <p:embed/>
                </p:oleObj>
              </mc:Choice>
              <mc:Fallback>
                <p:oleObj name="think-cell Slide" r:id="rId16" imgW="395" imgH="396" progId="TCLayout.ActiveDocument.1">
                  <p:embed/>
                  <p:pic>
                    <p:nvPicPr>
                      <p:cNvPr id="2" name="Object 1" hidden="1">
                        <a:extLst>
                          <a:ext uri="{FF2B5EF4-FFF2-40B4-BE49-F238E27FC236}">
                            <a16:creationId xmlns:a16="http://schemas.microsoft.com/office/drawing/2014/main" id="{440D321E-CF92-4C60-9E64-320A7FD38655}"/>
                          </a:ext>
                        </a:extLst>
                      </p:cNvPr>
                      <p:cNvPicPr/>
                      <p:nvPr/>
                    </p:nvPicPr>
                    <p:blipFill>
                      <a:blip r:embed="rId17"/>
                      <a:stretch>
                        <a:fillRect/>
                      </a:stretch>
                    </p:blipFill>
                    <p:spPr>
                      <a:xfrm>
                        <a:off x="2120" y="2120"/>
                        <a:ext cx="2117" cy="2117"/>
                      </a:xfrm>
                      <a:prstGeom prst="rect">
                        <a:avLst/>
                      </a:prstGeom>
                    </p:spPr>
                  </p:pic>
                </p:oleObj>
              </mc:Fallback>
            </mc:AlternateContent>
          </a:graphicData>
        </a:graphic>
      </p:graphicFrame>
      <p:sp>
        <p:nvSpPr>
          <p:cNvPr id="4" name="TextBox 3"/>
          <p:cNvSpPr txBox="1"/>
          <p:nvPr userDrawn="1"/>
        </p:nvSpPr>
        <p:spPr>
          <a:xfrm>
            <a:off x="10863166" y="6515099"/>
            <a:ext cx="1201271" cy="228600"/>
          </a:xfrm>
          <a:prstGeom prst="rect">
            <a:avLst/>
          </a:prstGeom>
          <a:noFill/>
        </p:spPr>
        <p:txBody>
          <a:bodyPr wrap="square" tIns="0" bIns="0" rtlCol="0" anchor="ctr" anchorCtr="0">
            <a:noAutofit/>
          </a:bodyPr>
          <a:lstStyle/>
          <a:p>
            <a:pPr algn="r"/>
            <a:fld id="{50E9DA30-F077-484F-97D6-ABE9109C3D7F}" type="slidenum">
              <a:rPr lang="en-US" sz="1000" smtClean="0">
                <a:solidFill>
                  <a:schemeClr val="tx1">
                    <a:lumMod val="85000"/>
                    <a:lumOff val="15000"/>
                  </a:schemeClr>
                </a:solidFill>
                <a:latin typeface="+mn-lt"/>
              </a:rPr>
              <a:pPr algn="r"/>
              <a:t>‹#›</a:t>
            </a:fld>
            <a:endParaRPr lang="en-US" sz="1000">
              <a:solidFill>
                <a:schemeClr val="tx1">
                  <a:lumMod val="85000"/>
                  <a:lumOff val="15000"/>
                </a:schemeClr>
              </a:solidFill>
              <a:latin typeface="+mn-lt"/>
            </a:endParaRPr>
          </a:p>
        </p:txBody>
      </p:sp>
      <p:sp>
        <p:nvSpPr>
          <p:cNvPr id="3" name="Rectangle 2"/>
          <p:cNvSpPr/>
          <p:nvPr userDrawn="1"/>
        </p:nvSpPr>
        <p:spPr>
          <a:xfrm>
            <a:off x="4848727" y="6663013"/>
            <a:ext cx="2494593" cy="194990"/>
          </a:xfrm>
          <a:prstGeom prst="rect">
            <a:avLst/>
          </a:prstGeom>
        </p:spPr>
        <p:txBody>
          <a:bodyPr wrap="none" anchor="b">
            <a:spAutoFit/>
          </a:bodyPr>
          <a:lstStyle/>
          <a:p>
            <a:pPr algn="ctr"/>
            <a:r>
              <a:rPr lang="en-US" sz="667">
                <a:solidFill>
                  <a:schemeClr val="tx1">
                    <a:lumMod val="85000"/>
                    <a:lumOff val="15000"/>
                  </a:schemeClr>
                </a:solidFill>
                <a:effectLst/>
                <a:latin typeface="+mn-lt"/>
                <a:ea typeface="Calibri" panose="020F0502020204030204" pitchFamily="34" charset="0"/>
              </a:rPr>
              <a:t>BeiGene Ltd. All rights reserved. Updated December 2024.</a:t>
            </a:r>
          </a:p>
        </p:txBody>
      </p:sp>
      <p:sp>
        <p:nvSpPr>
          <p:cNvPr id="5" name="Title Placeholder 4">
            <a:extLst>
              <a:ext uri="{FF2B5EF4-FFF2-40B4-BE49-F238E27FC236}">
                <a16:creationId xmlns:a16="http://schemas.microsoft.com/office/drawing/2014/main" id="{28E3E142-0737-744A-9A14-3B520B0E342E}"/>
              </a:ext>
            </a:extLst>
          </p:cNvPr>
          <p:cNvSpPr>
            <a:spLocks noGrp="1"/>
          </p:cNvSpPr>
          <p:nvPr>
            <p:ph type="title"/>
          </p:nvPr>
        </p:nvSpPr>
        <p:spPr>
          <a:xfrm>
            <a:off x="344424" y="195009"/>
            <a:ext cx="11503152" cy="685800"/>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B2399D38-3232-214C-99D8-488881C2A853}"/>
              </a:ext>
            </a:extLst>
          </p:cNvPr>
          <p:cNvSpPr>
            <a:spLocks noGrp="1"/>
          </p:cNvSpPr>
          <p:nvPr>
            <p:ph type="body" idx="1"/>
          </p:nvPr>
        </p:nvSpPr>
        <p:spPr>
          <a:xfrm>
            <a:off x="344424" y="1261872"/>
            <a:ext cx="11503152" cy="50292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4C6E3D7-B6A2-4934-AE6F-AB0A9168BCE0}"/>
              </a:ext>
            </a:extLst>
          </p:cNvPr>
          <p:cNvSpPr>
            <a:spLocks noGrp="1"/>
          </p:cNvSpPr>
          <p:nvPr>
            <p:ph type="ftr" sz="quarter" idx="3"/>
          </p:nvPr>
        </p:nvSpPr>
        <p:spPr>
          <a:xfrm>
            <a:off x="344425" y="6345384"/>
            <a:ext cx="11127140" cy="326753"/>
          </a:xfrm>
          <a:prstGeom prst="rect">
            <a:avLst/>
          </a:prstGeom>
        </p:spPr>
        <p:txBody>
          <a:bodyPr vert="horz" lIns="91440" tIns="45720" rIns="91440" bIns="45720" rtlCol="0" anchor="b"/>
          <a:lstStyle>
            <a:lvl1pPr algn="l">
              <a:defRPr sz="700">
                <a:solidFill>
                  <a:schemeClr val="tx1">
                    <a:lumMod val="85000"/>
                    <a:lumOff val="15000"/>
                  </a:schemeClr>
                </a:solidFill>
              </a:defRPr>
            </a:lvl1pPr>
          </a:lstStyle>
          <a:p>
            <a:endParaRPr lang="en-US"/>
          </a:p>
        </p:txBody>
      </p:sp>
    </p:spTree>
    <p:extLst>
      <p:ext uri="{BB962C8B-B14F-4D97-AF65-F5344CB8AC3E}">
        <p14:creationId xmlns:p14="http://schemas.microsoft.com/office/powerpoint/2010/main" val="1134703263"/>
      </p:ext>
    </p:extLst>
  </p:cSld>
  <p:clrMap bg1="lt1" tx1="dk1" bg2="lt2" tx2="dk2" accent1="accent1" accent2="accent2" accent3="accent3" accent4="accent4" accent5="accent5" accent6="accent6" hlink="hlink" folHlink="folHlink"/>
  <p:sldLayoutIdLst>
    <p:sldLayoutId id="2147485857" r:id="rId1"/>
    <p:sldLayoutId id="2147485858" r:id="rId2"/>
    <p:sldLayoutId id="2147485859" r:id="rId3"/>
    <p:sldLayoutId id="2147485860" r:id="rId4"/>
    <p:sldLayoutId id="2147485861" r:id="rId5"/>
    <p:sldLayoutId id="2147485862" r:id="rId6"/>
    <p:sldLayoutId id="2147485863" r:id="rId7"/>
    <p:sldLayoutId id="2147485864" r:id="rId8"/>
    <p:sldLayoutId id="2147485865" r:id="rId9"/>
    <p:sldLayoutId id="2147485866" r:id="rId10"/>
    <p:sldLayoutId id="2147485867" r:id="rId11"/>
    <p:sldLayoutId id="2147485868" r:id="rId12"/>
    <p:sldLayoutId id="2147485869" r:id="rId13"/>
  </p:sldLayoutIdLst>
  <p:hf hdr="0" dt="0"/>
  <p:txStyles>
    <p:titleStyle>
      <a:lvl1pPr algn="l" defTabSz="1219080" rtl="0" eaLnBrk="1" latinLnBrk="0" hangingPunct="1">
        <a:lnSpc>
          <a:spcPct val="90000"/>
        </a:lnSpc>
        <a:spcBef>
          <a:spcPct val="0"/>
        </a:spcBef>
        <a:buNone/>
        <a:defRPr sz="2400" b="1" kern="1200" cap="none" spc="160" baseline="0">
          <a:solidFill>
            <a:schemeClr val="tx1">
              <a:lumMod val="85000"/>
              <a:lumOff val="15000"/>
            </a:schemeClr>
          </a:solidFill>
          <a:latin typeface="+mn-lt"/>
          <a:ea typeface="+mj-ea"/>
          <a:cs typeface="+mj-cs"/>
        </a:defRPr>
      </a:lvl1pPr>
    </p:titleStyle>
    <p:bodyStyle>
      <a:lvl1pPr marL="182875" indent="-182875" algn="l" defTabSz="1219080" rtl="0" eaLnBrk="1" latinLnBrk="0" hangingPunct="1">
        <a:lnSpc>
          <a:spcPct val="100000"/>
        </a:lnSpc>
        <a:spcBef>
          <a:spcPts val="900"/>
        </a:spcBef>
        <a:buClr>
          <a:schemeClr val="tx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365751" indent="-182875" algn="l" defTabSz="1219080" rtl="0" eaLnBrk="1" latinLnBrk="0" hangingPunct="1">
        <a:lnSpc>
          <a:spcPct val="100000"/>
        </a:lnSpc>
        <a:spcBef>
          <a:spcPts val="600"/>
        </a:spcBef>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48626" indent="-182875" algn="l" defTabSz="1219080" rtl="0" eaLnBrk="1" latinLnBrk="0" hangingPunct="1">
        <a:lnSpc>
          <a:spcPct val="100000"/>
        </a:lnSpc>
        <a:spcBef>
          <a:spcPts val="600"/>
        </a:spcBef>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731502" indent="-182875" algn="l" defTabSz="1219080" rtl="0" eaLnBrk="1" latinLnBrk="0" hangingPunct="1">
        <a:lnSpc>
          <a:spcPct val="100000"/>
        </a:lnSpc>
        <a:spcBef>
          <a:spcPts val="400"/>
        </a:spcBef>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914377" indent="-182875" algn="l" defTabSz="1219080" rtl="0" eaLnBrk="1" latinLnBrk="0" hangingPunct="1">
        <a:lnSpc>
          <a:spcPct val="100000"/>
        </a:lnSpc>
        <a:spcBef>
          <a:spcPts val="400"/>
        </a:spcBef>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3352464"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5"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4"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68" algn="l" defTabSz="121908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A4A3A4"/>
          </p15:clr>
        </p15:guide>
        <p15:guide id="2" orient="horz" pos="5500">
          <p15:clr>
            <a:srgbClr val="A4A3A4"/>
          </p15:clr>
        </p15:guide>
        <p15:guide id="3" orient="horz" pos="5760">
          <p15:clr>
            <a:srgbClr val="A4A3A4"/>
          </p15:clr>
        </p15:guide>
        <p15:guide id="4">
          <p15:clr>
            <a:srgbClr val="A4A3A4"/>
          </p15:clr>
        </p15:guide>
        <p15:guide id="5" pos="10240">
          <p15:clr>
            <a:srgbClr val="A4A3A4"/>
          </p15:clr>
        </p15:guide>
        <p15:guide id="6" orient="horz" pos="159">
          <p15:clr>
            <a:srgbClr val="F26B43"/>
          </p15:clr>
        </p15:guide>
        <p15:guide id="7" orient="horz" pos="733">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142997793"/>
      </p:ext>
    </p:extLst>
  </p:cSld>
  <p:clrMap bg1="lt1" tx1="dk1" bg2="lt2" tx2="dk2" accent1="accent1" accent2="accent2" accent3="accent3" accent4="accent4" accent5="accent5" accent6="accent6" hlink="hlink" folHlink="folHlink"/>
  <p:sldLayoutIdLst>
    <p:sldLayoutId id="2147485871" r:id="rId1"/>
    <p:sldLayoutId id="2147485872" r:id="rId2"/>
    <p:sldLayoutId id="2147485873" r:id="rId3"/>
    <p:sldLayoutId id="2147485874" r:id="rId4"/>
    <p:sldLayoutId id="2147485875" r:id="rId5"/>
    <p:sldLayoutId id="2147485876" r:id="rId6"/>
    <p:sldLayoutId id="2147485877" r:id="rId7"/>
    <p:sldLayoutId id="2147485878" r:id="rId8"/>
    <p:sldLayoutId id="2147485879" r:id="rId9"/>
    <p:sldLayoutId id="2147485880" r:id="rId10"/>
    <p:sldLayoutId id="2147485881" r:id="rId11"/>
    <p:sldLayoutId id="2147485882" r:id="rId12"/>
    <p:sldLayoutId id="2147485883" r:id="rId13"/>
    <p:sldLayoutId id="2147485884" r:id="rId14"/>
    <p:sldLayoutId id="2147485885" r:id="rId15"/>
    <p:sldLayoutId id="2147485886" r:id="rId16"/>
    <p:sldLayoutId id="2147485887" r:id="rId17"/>
    <p:sldLayoutId id="2147485890" r:id="rId18"/>
    <p:sldLayoutId id="2147485891" r:id="rId19"/>
    <p:sldLayoutId id="2147485892" r:id="rId20"/>
    <p:sldLayoutId id="2147485893" r:id="rId21"/>
    <p:sldLayoutId id="2147485894" r:id="rId22"/>
    <p:sldLayoutId id="2147485895"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86607391"/>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 id="2147485667" r:id="rId16"/>
    <p:sldLayoutId id="2147485668" r:id="rId17"/>
    <p:sldLayoutId id="2147485669" r:id="rId18"/>
    <p:sldLayoutId id="2147485670" r:id="rId19"/>
    <p:sldLayoutId id="2147485671" r:id="rId20"/>
    <p:sldLayoutId id="2147485672" r:id="rId21"/>
    <p:sldLayoutId id="2147485673" r:id="rId22"/>
    <p:sldLayoutId id="2147485674" r:id="rId23"/>
    <p:sldLayoutId id="2147485675"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28B09-C0CB-3D68-07B6-F80522FA0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0CCEB7-387C-758B-34DC-32A08D99D6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EE41B-627B-DEEF-3FB0-0661FBC7A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BC988-9226-4545-A32D-6591968ECD55}" type="datetimeFigureOut">
              <a:rPr lang="en-US" smtClean="0"/>
              <a:t>5/31/25</a:t>
            </a:fld>
            <a:endParaRPr lang="en-US"/>
          </a:p>
        </p:txBody>
      </p:sp>
      <p:sp>
        <p:nvSpPr>
          <p:cNvPr id="5" name="Footer Placeholder 4">
            <a:extLst>
              <a:ext uri="{FF2B5EF4-FFF2-40B4-BE49-F238E27FC236}">
                <a16:creationId xmlns:a16="http://schemas.microsoft.com/office/drawing/2014/main" id="{A0B43A61-9E36-38DD-4120-23F43800C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822338-C34E-125E-164D-B0D486399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A0092E-94B8-8E43-AB18-C1050846599E}" type="slidenum">
              <a:rPr lang="en-US" smtClean="0"/>
              <a:t>‹#›</a:t>
            </a:fld>
            <a:endParaRPr lang="en-US"/>
          </a:p>
        </p:txBody>
      </p:sp>
    </p:spTree>
    <p:extLst>
      <p:ext uri="{BB962C8B-B14F-4D97-AF65-F5344CB8AC3E}">
        <p14:creationId xmlns:p14="http://schemas.microsoft.com/office/powerpoint/2010/main" val="3721149395"/>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 id="2147485688" r:id="rId12"/>
    <p:sldLayoutId id="2147485689" r:id="rId13"/>
    <p:sldLayoutId id="2147485690" r:id="rId14"/>
    <p:sldLayoutId id="2147485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2"/>
            <a:ext cx="12188952" cy="6858003"/>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3333">
              <a:latin typeface="Arial" panose="020B0604020202020204" pitchFamily="34" charset="0"/>
              <a:cs typeface="Arial" panose="020B0604020202020204" pitchFamily="34" charset="0"/>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3333">
              <a:latin typeface="Arial" panose="020B0604020202020204" pitchFamily="34" charset="0"/>
              <a:cs typeface="Arial" panose="020B0604020202020204" pitchFamily="34" charset="0"/>
            </a:endParaRPr>
          </a:p>
        </p:txBody>
      </p:sp>
      <p:pic>
        <p:nvPicPr>
          <p:cNvPr id="9" name="water2"/>
          <p:cNvPicPr>
            <a:picLocks noChangeAspect="1"/>
          </p:cNvPicPr>
          <p:nvPr/>
        </p:nvPicPr>
        <p:blipFill rotWithShape="1">
          <a:blip r:embed="rId14" cstate="print">
            <a:extLst>
              <a:ext uri="{28A0092B-C50C-407E-A947-70E740481C1C}">
                <a14:useLocalDpi xmlns:a14="http://schemas.microsoft.com/office/drawing/2010/main" val="0"/>
              </a:ext>
            </a:extLst>
          </a:blip>
          <a:srcRect l="2674" r="9901"/>
          <a:stretch/>
        </p:blipFill>
        <p:spPr bwMode="white">
          <a:xfrm>
            <a:off x="-1425" y="6256182"/>
            <a:ext cx="12188952" cy="463209"/>
          </a:xfrm>
          <a:prstGeom prst="rect">
            <a:avLst/>
          </a:prstGeom>
          <a:noFill/>
          <a:ln>
            <a:noFill/>
          </a:ln>
        </p:spPr>
      </p:pic>
      <p:pic>
        <p:nvPicPr>
          <p:cNvPr id="10" name="water1"/>
          <p:cNvPicPr>
            <a:picLocks noChangeAspect="1"/>
          </p:cNvPicPr>
          <p:nvPr/>
        </p:nvPicPr>
        <p:blipFill rotWithShape="1">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2" y="265176"/>
            <a:ext cx="9509759" cy="1088136"/>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latin typeface="Arial" panose="020B0604020202020204" pitchFamily="34" charset="0"/>
                <a:cs typeface="Arial" panose="020B0604020202020204" pitchFamily="34" charset="0"/>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latin typeface="Arial" panose="020B0604020202020204" pitchFamily="34" charset="0"/>
                <a:cs typeface="Arial" panose="020B0604020202020204" pitchFamily="34" charset="0"/>
              </a:defRPr>
            </a:lvl1pPr>
          </a:lstStyle>
          <a:p>
            <a:fld id="{5586B75A-687E-405C-8A0B-8D00578BA2C3}" type="datetime1">
              <a:rPr lang="en-US" smtClean="0"/>
              <a:pPr/>
              <a:t>5/31/25</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4241034"/>
      </p:ext>
    </p:extLst>
  </p:cSld>
  <p:clrMap bg1="lt1" tx1="dk1" bg2="lt2" tx2="dk2" accent1="accent1" accent2="accent2" accent3="accent3" accent4="accent4" accent5="accent5" accent6="accent6" hlink="hlink" folHlink="folHlink"/>
  <p:sldLayoutIdLst>
    <p:sldLayoutId id="2147485693" r:id="rId1"/>
    <p:sldLayoutId id="2147485694" r:id="rId2"/>
    <p:sldLayoutId id="2147485695" r:id="rId3"/>
    <p:sldLayoutId id="2147485696" r:id="rId4"/>
    <p:sldLayoutId id="2147485697" r:id="rId5"/>
    <p:sldLayoutId id="2147485698" r:id="rId6"/>
    <p:sldLayoutId id="2147485699" r:id="rId7"/>
    <p:sldLayoutId id="2147485700" r:id="rId8"/>
    <p:sldLayoutId id="2147485701" r:id="rId9"/>
    <p:sldLayoutId id="2147485702" r:id="rId10"/>
    <p:sldLayoutId id="2147485703" r:id="rId11"/>
    <p:sldLayoutId id="2147485704" r:id="rId12"/>
  </p:sldLayoutIdLst>
  <p:hf sldNum="0" hdr="0" ftr="0" dt="0"/>
  <p:txStyles>
    <p:titleStyle>
      <a:lvl1pPr algn="l" defTabSz="914377" rtl="0" eaLnBrk="1" latinLnBrk="0" hangingPunct="1">
        <a:lnSpc>
          <a:spcPct val="90000"/>
        </a:lnSpc>
        <a:spcBef>
          <a:spcPct val="0"/>
        </a:spcBef>
        <a:buNone/>
        <a:defRPr sz="3800" b="1" kern="1200">
          <a:solidFill>
            <a:schemeClr val="accent2">
              <a:lumMod val="50000"/>
            </a:schemeClr>
          </a:solidFill>
          <a:latin typeface="Arial" panose="020B0604020202020204" pitchFamily="34" charset="0"/>
          <a:ea typeface="+mj-ea"/>
          <a:cs typeface="Arial" panose="020B0604020202020204" pitchFamily="34" charset="0"/>
        </a:defRPr>
      </a:lvl1pPr>
    </p:titleStyle>
    <p:bodyStyle>
      <a:lvl1pPr marL="274313" indent="-228594" algn="l" defTabSz="914377"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Arial" panose="020B0604020202020204" pitchFamily="34" charset="0"/>
          <a:ea typeface="+mn-ea"/>
          <a:cs typeface="Arial" panose="020B0604020202020204" pitchFamily="34" charset="0"/>
        </a:defRPr>
      </a:lvl1pPr>
      <a:lvl2pPr marL="548626" indent="-228594" algn="l" defTabSz="914377"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Arial" panose="020B0604020202020204" pitchFamily="34" charset="0"/>
          <a:ea typeface="+mn-ea"/>
          <a:cs typeface="Arial" panose="020B0604020202020204" pitchFamily="34" charset="0"/>
        </a:defRPr>
      </a:lvl2pPr>
      <a:lvl3pPr marL="822939" indent="-228594" algn="l" defTabSz="914377"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Arial" panose="020B0604020202020204" pitchFamily="34" charset="0"/>
          <a:ea typeface="+mn-ea"/>
          <a:cs typeface="Arial" panose="020B0604020202020204" pitchFamily="34" charset="0"/>
        </a:defRPr>
      </a:lvl3pPr>
      <a:lvl4pPr marL="1097253"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Arial" panose="020B0604020202020204" pitchFamily="34" charset="0"/>
          <a:ea typeface="+mn-ea"/>
          <a:cs typeface="Arial" panose="020B0604020202020204" pitchFamily="34" charset="0"/>
        </a:defRPr>
      </a:lvl4pPr>
      <a:lvl5pPr marL="1371566"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Arial" panose="020B0604020202020204" pitchFamily="34" charset="0"/>
          <a:ea typeface="+mn-ea"/>
          <a:cs typeface="Arial" panose="020B0604020202020204" pitchFamily="34" charset="0"/>
        </a:defRPr>
      </a:lvl5pPr>
      <a:lvl6pPr marL="1645879"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192"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05" indent="-228594" algn="l" defTabSz="914377"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24" indent="0" algn="l" defTabSz="914377"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2"/>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61457358"/>
      </p:ext>
    </p:extLst>
  </p:cSld>
  <p:clrMap bg1="lt1" tx1="dk1" bg2="lt2" tx2="dk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 id="2147485718" r:id="rId13"/>
    <p:sldLayoutId id="2147485719" r:id="rId14"/>
    <p:sldLayoutId id="2147485720" r:id="rId15"/>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E3919572-8E7F-4C0C-9E0A-106BF788546C}"/>
              </a:ext>
            </a:extLst>
          </p:cNvPr>
          <p:cNvSpPr txBox="1">
            <a:spLocks noGrp="1" noChangeArrowheads="1"/>
          </p:cNvSpPr>
          <p:nvPr>
            <p:ph type="title"/>
          </p:nvPr>
        </p:nvSpPr>
        <p:spPr bwMode="auto">
          <a:xfrm>
            <a:off x="609600" y="274639"/>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n-US" altLang="en-US">
                <a:sym typeface="Roboto Regular" pitchFamily="2" charset="0"/>
              </a:rPr>
              <a:t>Title Text</a:t>
            </a:r>
          </a:p>
        </p:txBody>
      </p:sp>
      <p:sp>
        <p:nvSpPr>
          <p:cNvPr id="1027" name="Body Level One…">
            <a:extLst>
              <a:ext uri="{FF2B5EF4-FFF2-40B4-BE49-F238E27FC236}">
                <a16:creationId xmlns:a16="http://schemas.microsoft.com/office/drawing/2014/main" id="{90E30032-843A-49E7-BBD5-5358C12FCCE8}"/>
              </a:ext>
            </a:extLst>
          </p:cNvPr>
          <p:cNvSpPr txBox="1">
            <a:spLocks noGrp="1" noChangeArrowheads="1"/>
          </p:cNvSpPr>
          <p:nvPr>
            <p:ph type="body" idx="1"/>
          </p:nvPr>
        </p:nvSpPr>
        <p:spPr bwMode="auto">
          <a:xfrm>
            <a:off x="609600" y="832543"/>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n-US" altLang="en-US">
                <a:sym typeface="Roboto Regular" pitchFamily="2" charset="0"/>
              </a:rPr>
              <a:t>Body Level One</a:t>
            </a:r>
          </a:p>
          <a:p>
            <a:pPr lvl="1"/>
            <a:r>
              <a:rPr lang="en-US" altLang="en-US">
                <a:sym typeface="Roboto Regular" pitchFamily="2" charset="0"/>
              </a:rPr>
              <a:t>Body Level Two</a:t>
            </a:r>
          </a:p>
          <a:p>
            <a:pPr lvl="2"/>
            <a:r>
              <a:rPr lang="en-US" altLang="en-US">
                <a:sym typeface="Roboto Regular" pitchFamily="2" charset="0"/>
              </a:rPr>
              <a:t>Body Level Three</a:t>
            </a:r>
          </a:p>
          <a:p>
            <a:pPr lvl="3"/>
            <a:r>
              <a:rPr lang="en-US" altLang="en-US">
                <a:sym typeface="Roboto Regular" pitchFamily="2" charset="0"/>
              </a:rPr>
              <a:t>Body Level Four</a:t>
            </a:r>
          </a:p>
          <a:p>
            <a:pPr lvl="4"/>
            <a:r>
              <a:rPr lang="en-US" altLang="en-US">
                <a:sym typeface="Roboto Regular" pitchFamily="2" charset="0"/>
              </a:rPr>
              <a:t>Body Level Five</a:t>
            </a:r>
          </a:p>
        </p:txBody>
      </p:sp>
      <p:sp>
        <p:nvSpPr>
          <p:cNvPr id="1028" name="Rectangle 5">
            <a:extLst>
              <a:ext uri="{FF2B5EF4-FFF2-40B4-BE49-F238E27FC236}">
                <a16:creationId xmlns:a16="http://schemas.microsoft.com/office/drawing/2014/main" id="{EA30E0E4-2615-421D-8356-6A3C00837F17}"/>
              </a:ext>
            </a:extLst>
          </p:cNvPr>
          <p:cNvSpPr>
            <a:spLocks noChangeArrowheads="1"/>
          </p:cNvSpPr>
          <p:nvPr/>
        </p:nvSpPr>
        <p:spPr bwMode="auto">
          <a:xfrm>
            <a:off x="0" y="0"/>
            <a:ext cx="12192000" cy="160339"/>
          </a:xfrm>
          <a:prstGeom prst="rect">
            <a:avLst/>
          </a:prstGeom>
          <a:gradFill flip="none" rotWithShape="1">
            <a:gsLst>
              <a:gs pos="0">
                <a:srgbClr val="457DCC">
                  <a:shade val="30000"/>
                  <a:satMod val="115000"/>
                </a:srgbClr>
              </a:gs>
              <a:gs pos="50000">
                <a:srgbClr val="457DCC">
                  <a:shade val="67500"/>
                  <a:satMod val="115000"/>
                </a:srgbClr>
              </a:gs>
              <a:gs pos="100000">
                <a:srgbClr val="457DCC">
                  <a:shade val="100000"/>
                  <a:satMod val="115000"/>
                </a:srgbClr>
              </a:gs>
            </a:gsLst>
            <a:lin ang="8100000" scaled="1"/>
            <a:tileRect/>
          </a:gradFill>
          <a:ln>
            <a:noFill/>
          </a:ln>
        </p:spPr>
        <p:txBody>
          <a:bodyPr lIns="45719" rIns="45719" anchor="ctr"/>
          <a:lstStyle>
            <a:lvl1pPr>
              <a:defRPr>
                <a:solidFill>
                  <a:srgbClr val="000000"/>
                </a:solidFill>
                <a:latin typeface="Arial" panose="020B0604020202020204" pitchFamily="34" charset="0"/>
                <a:cs typeface="Tahoma" panose="020B0604030504040204" pitchFamily="34" charset="0"/>
                <a:sym typeface="Arial" panose="020B0604020202020204" pitchFamily="34" charset="0"/>
              </a:defRPr>
            </a:lvl1pPr>
            <a:lvl2pPr marL="742950" indent="-285750">
              <a:defRPr>
                <a:solidFill>
                  <a:srgbClr val="000000"/>
                </a:solidFill>
                <a:latin typeface="Arial" panose="020B0604020202020204" pitchFamily="34" charset="0"/>
                <a:cs typeface="Tahoma" panose="020B060403050404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9pPr>
          </a:lstStyle>
          <a:p>
            <a:pPr algn="ctr" eaLnBrk="1"/>
            <a:endParaRPr lang="en-US" altLang="en-US" sz="3333">
              <a:solidFill>
                <a:srgbClr val="C13C2C"/>
              </a:solidFill>
              <a:latin typeface="Roboto" panose="02000000000000000000" pitchFamily="2" charset="0"/>
              <a:sym typeface="Tahoma" panose="020B0604030504040204" pitchFamily="34" charset="0"/>
            </a:endParaRPr>
          </a:p>
        </p:txBody>
      </p:sp>
      <p:sp>
        <p:nvSpPr>
          <p:cNvPr id="1029" name="Slide Number Placeholder 9">
            <a:extLst>
              <a:ext uri="{FF2B5EF4-FFF2-40B4-BE49-F238E27FC236}">
                <a16:creationId xmlns:a16="http://schemas.microsoft.com/office/drawing/2014/main" id="{6B16ED4D-5ADD-4DC6-AAC7-5E937B6732BF}"/>
              </a:ext>
            </a:extLst>
          </p:cNvPr>
          <p:cNvSpPr>
            <a:spLocks noGrp="1" noChangeArrowheads="1"/>
          </p:cNvSpPr>
          <p:nvPr>
            <p:ph type="sldNum" sz="quarter" idx="4"/>
          </p:nvPr>
        </p:nvSpPr>
        <p:spPr bwMode="auto">
          <a:xfrm>
            <a:off x="11360151" y="6583365"/>
            <a:ext cx="472016" cy="21907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a:defRPr sz="800" smtClean="0">
                <a:solidFill>
                  <a:srgbClr val="7F776D"/>
                </a:solidFill>
                <a:cs typeface="Arial" panose="020B0604020202020204" pitchFamily="34" charset="0"/>
              </a:defRPr>
            </a:lvl1pPr>
          </a:lstStyle>
          <a:p>
            <a:pPr>
              <a:defRPr/>
            </a:pPr>
            <a:fld id="{1213EBFE-14EF-43FB-AA4B-28C95B2C563C}" type="slidenum">
              <a:rPr lang="en-US" altLang="en-US"/>
              <a:pPr>
                <a:defRPr/>
              </a:pPr>
              <a:t>‹#›</a:t>
            </a:fld>
            <a:endParaRPr lang="en-US" altLang="en-US"/>
          </a:p>
        </p:txBody>
      </p:sp>
      <p:sp>
        <p:nvSpPr>
          <p:cNvPr id="1030" name="Footer Placeholder 10">
            <a:extLst>
              <a:ext uri="{FF2B5EF4-FFF2-40B4-BE49-F238E27FC236}">
                <a16:creationId xmlns:a16="http://schemas.microsoft.com/office/drawing/2014/main" id="{CE2DA553-B799-4C6F-A85B-A0F6D3FA920E}"/>
              </a:ext>
            </a:extLst>
          </p:cNvPr>
          <p:cNvSpPr>
            <a:spLocks noGrp="1" noChangeArrowheads="1"/>
          </p:cNvSpPr>
          <p:nvPr>
            <p:ph type="ftr" sz="quarter" idx="3"/>
          </p:nvPr>
        </p:nvSpPr>
        <p:spPr bwMode="auto">
          <a:xfrm>
            <a:off x="4038600" y="6356352"/>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a:defRPr sz="1200">
                <a:solidFill>
                  <a:srgbClr val="898989"/>
                </a:solidFill>
                <a:cs typeface="Arial" panose="020B0604020202020204" pitchFamily="34" charset="0"/>
              </a:defRPr>
            </a:lvl1pPr>
          </a:lstStyle>
          <a:p>
            <a:pPr>
              <a:defRPr/>
            </a:pPr>
            <a:endParaRPr lang="en-US" altLang="en-US"/>
          </a:p>
        </p:txBody>
      </p:sp>
    </p:spTree>
    <p:extLst>
      <p:ext uri="{BB962C8B-B14F-4D97-AF65-F5344CB8AC3E}">
        <p14:creationId xmlns:p14="http://schemas.microsoft.com/office/powerpoint/2010/main" val="2211659299"/>
      </p:ext>
    </p:extLst>
  </p:cSld>
  <p:clrMap bg1="lt1" tx1="dk1" bg2="lt2" tx2="dk2" accent1="accent1" accent2="accent2" accent3="accent3" accent4="accent4" accent5="accent5" accent6="accent6" hlink="hlink" folHlink="folHlink"/>
  <p:sldLayoutIdLst>
    <p:sldLayoutId id="2147485722" r:id="rId1"/>
    <p:sldLayoutId id="2147485723" r:id="rId2"/>
  </p:sldLayoutIdLst>
  <p:hf hdr="0" ftr="0" dt="0"/>
  <p:txStyles>
    <p:titleStyle>
      <a:lvl1pPr algn="l" defTabSz="457189"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189"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189"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189"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189"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189"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189"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189"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189"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p:titleStyle>
    <p:bodyStyle>
      <a:lvl1pPr marL="255582" indent="-255582" algn="l" defTabSz="457189"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1pPr>
      <a:lvl2pPr marL="774681" indent="-317492" algn="l" defTabSz="457189"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2pPr>
      <a:lvl3pPr marL="1200121" indent="-285744" algn="l" defTabSz="457189"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3pPr>
      <a:lvl4pPr marL="1657309" indent="-285744" algn="l" defTabSz="457189"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4pPr>
      <a:lvl5pPr marL="2114498" indent="-285744" algn="l" defTabSz="457189"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5pPr>
      <a:lvl6pPr marL="2514537" marR="0" indent="-228594" algn="l" defTabSz="457189"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6pPr>
      <a:lvl7pPr marL="2971726" marR="0" indent="-228594" algn="l" defTabSz="457189"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7pPr>
      <a:lvl8pPr marL="3428914" marR="0" indent="-228594" algn="l" defTabSz="457189"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8pPr>
      <a:lvl9pPr marL="3886103" marR="0" indent="-228594" algn="l" defTabSz="457189"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9pPr>
    </p:bodyStyle>
    <p:otherStyle>
      <a:lvl1pPr marL="0" marR="0" indent="0"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1pPr>
      <a:lvl2pPr marL="0" marR="0" indent="457189"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2pPr>
      <a:lvl3pPr marL="0" marR="0" indent="914377"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3pPr>
      <a:lvl4pPr marL="0" marR="0" indent="1371566"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4pPr>
      <a:lvl5pPr marL="0" marR="0" indent="1828754"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5pPr>
      <a:lvl6pPr marL="0" marR="0" indent="2285943"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6pPr>
      <a:lvl7pPr marL="0" marR="0" indent="2743131"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7pPr>
      <a:lvl8pPr marL="0" marR="0" indent="3200320"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8pPr>
      <a:lvl9pPr marL="0" marR="0" indent="3657509" algn="ctr" defTabSz="457189"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September 1999</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9AFC9BC5-C27A-9E3A-E2CB-6BE415C4A4FC}"/>
              </a:ext>
            </a:extLst>
          </p:cNvPr>
          <p:cNvSpPr/>
          <p:nvPr userDrawn="1"/>
        </p:nvSpPr>
        <p:spPr>
          <a:xfrm rot="10800000">
            <a:off x="-1" y="0"/>
            <a:ext cx="165253" cy="6858000"/>
          </a:xfrm>
          <a:prstGeom prst="rect">
            <a:avLst/>
          </a:prstGeom>
          <a:gradFill>
            <a:gsLst>
              <a:gs pos="0">
                <a:srgbClr val="58595B"/>
              </a:gs>
              <a:gs pos="50000">
                <a:schemeClr val="accent1">
                  <a:lumMod val="45000"/>
                  <a:lumOff val="55000"/>
                </a:schemeClr>
              </a:gs>
              <a:gs pos="100000">
                <a:srgbClr val="D85C31"/>
              </a:gs>
              <a:gs pos="100000">
                <a:srgbClr val="D85C3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89232066"/>
      </p:ext>
    </p:extLst>
  </p:cSld>
  <p:clrMap bg1="lt1" tx1="dk1" bg2="lt2" tx2="dk2" accent1="accent1" accent2="accent2" accent3="accent3" accent4="accent4" accent5="accent5" accent6="accent6" hlink="hlink" folHlink="folHlink"/>
  <p:sldLayoutIdLst>
    <p:sldLayoutId id="2147485725" r:id="rId1"/>
    <p:sldLayoutId id="2147485726" r:id="rId2"/>
    <p:sldLayoutId id="2147485727" r:id="rId3"/>
    <p:sldLayoutId id="2147485728" r:id="rId4"/>
    <p:sldLayoutId id="2147485729" r:id="rId5"/>
    <p:sldLayoutId id="2147485730" r:id="rId6"/>
    <p:sldLayoutId id="2147485731" r:id="rId7"/>
    <p:sldLayoutId id="2147485732" r:id="rId8"/>
    <p:sldLayoutId id="2147485733" r:id="rId9"/>
    <p:sldLayoutId id="2147485734" r:id="rId10"/>
    <p:sldLayoutId id="2147485735" r:id="rId11"/>
    <p:sldLayoutId id="2147485736" r:id="rId12"/>
    <p:sldLayoutId id="2147485737" r:id="rId13"/>
    <p:sldLayoutId id="214748573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F9BCA0-1167-6532-CA0B-13F63AF86F34}"/>
              </a:ext>
            </a:extLst>
          </p:cNvPr>
          <p:cNvSpPr/>
          <p:nvPr userDrawn="1"/>
        </p:nvSpPr>
        <p:spPr>
          <a:xfrm>
            <a:off x="0" y="1"/>
            <a:ext cx="12192000" cy="215153"/>
          </a:xfrm>
          <a:prstGeom prst="rect">
            <a:avLst/>
          </a:prstGeom>
          <a:solidFill>
            <a:srgbClr val="E125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7" name="Rectangle 2"/>
          <p:cNvSpPr>
            <a:spLocks noGrp="1" noChangeArrowheads="1"/>
          </p:cNvSpPr>
          <p:nvPr>
            <p:ph type="title"/>
          </p:nvPr>
        </p:nvSpPr>
        <p:spPr bwMode="auto">
          <a:xfrm>
            <a:off x="609600" y="-25400"/>
            <a:ext cx="10972800" cy="14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543052"/>
            <a:ext cx="10972800" cy="485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5623622"/>
      </p:ext>
    </p:extLst>
  </p:cSld>
  <p:clrMap bg1="lt1" tx1="dk1" bg2="lt2" tx2="dk2" accent1="accent1" accent2="accent2" accent3="accent3" accent4="accent4" accent5="accent5" accent6="accent6" hlink="hlink" folHlink="folHlink"/>
  <p:sldLayoutIdLst>
    <p:sldLayoutId id="2147485740" r:id="rId1"/>
    <p:sldLayoutId id="2147485741" r:id="rId2"/>
    <p:sldLayoutId id="2147485742" r:id="rId3"/>
    <p:sldLayoutId id="2147485743" r:id="rId4"/>
  </p:sldLayoutIdLst>
  <p:hf hdr="0"/>
  <p:txStyles>
    <p:titleStyle>
      <a:lvl1pPr algn="l" rtl="0" eaLnBrk="1" fontAlgn="base" hangingPunct="1">
        <a:spcBef>
          <a:spcPct val="0"/>
        </a:spcBef>
        <a:spcAft>
          <a:spcPct val="0"/>
        </a:spcAft>
        <a:defRPr sz="3600" b="1" i="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189" algn="l" rtl="0" eaLnBrk="1" fontAlgn="base" hangingPunct="1">
        <a:spcBef>
          <a:spcPct val="0"/>
        </a:spcBef>
        <a:spcAft>
          <a:spcPct val="0"/>
        </a:spcAft>
        <a:defRPr sz="3600" b="1">
          <a:solidFill>
            <a:schemeClr val="bg1"/>
          </a:solidFill>
          <a:latin typeface="Arial" charset="0"/>
        </a:defRPr>
      </a:lvl6pPr>
      <a:lvl7pPr marL="914377" algn="l" rtl="0" eaLnBrk="1" fontAlgn="base" hangingPunct="1">
        <a:spcBef>
          <a:spcPct val="0"/>
        </a:spcBef>
        <a:spcAft>
          <a:spcPct val="0"/>
        </a:spcAft>
        <a:defRPr sz="3600" b="1">
          <a:solidFill>
            <a:schemeClr val="bg1"/>
          </a:solidFill>
          <a:latin typeface="Arial" charset="0"/>
        </a:defRPr>
      </a:lvl7pPr>
      <a:lvl8pPr marL="1371566" algn="l" rtl="0" eaLnBrk="1" fontAlgn="base" hangingPunct="1">
        <a:spcBef>
          <a:spcPct val="0"/>
        </a:spcBef>
        <a:spcAft>
          <a:spcPct val="0"/>
        </a:spcAft>
        <a:defRPr sz="3600" b="1">
          <a:solidFill>
            <a:schemeClr val="bg1"/>
          </a:solidFill>
          <a:latin typeface="Arial" charset="0"/>
        </a:defRPr>
      </a:lvl8pPr>
      <a:lvl9pPr marL="1828754" algn="l" rtl="0" eaLnBrk="1" fontAlgn="base" hangingPunct="1">
        <a:spcBef>
          <a:spcPct val="0"/>
        </a:spcBef>
        <a:spcAft>
          <a:spcPct val="0"/>
        </a:spcAft>
        <a:defRPr sz="3600" b="1">
          <a:solidFill>
            <a:schemeClr val="bg1"/>
          </a:solidFill>
          <a:latin typeface="Arial" charset="0"/>
        </a:defRPr>
      </a:lvl9pPr>
    </p:titleStyle>
    <p:bodyStyle>
      <a:lvl1pPr marL="342891" indent="-342891" algn="l" rtl="0" eaLnBrk="1" fontAlgn="base" hangingPunct="1">
        <a:spcBef>
          <a:spcPct val="20000"/>
        </a:spcBef>
        <a:spcAft>
          <a:spcPct val="0"/>
        </a:spcAft>
        <a:buClr>
          <a:srgbClr val="E1251B"/>
        </a:buClr>
        <a:buFont typeface="Wingdings" panose="05000000000000000000" pitchFamily="2" charset="2"/>
        <a:buChar char="§"/>
        <a:defRPr sz="2400">
          <a:solidFill>
            <a:schemeClr val="tx1"/>
          </a:solidFill>
          <a:latin typeface="+mn-lt"/>
          <a:ea typeface="ヒラギノ角ゴ Pro W3" charset="0"/>
          <a:cs typeface="DIN-Regular"/>
        </a:defRPr>
      </a:lvl1pPr>
      <a:lvl2pPr marL="742932" indent="-285744" algn="l" rtl="0" eaLnBrk="1" fontAlgn="base" hangingPunct="1">
        <a:spcBef>
          <a:spcPct val="20000"/>
        </a:spcBef>
        <a:spcAft>
          <a:spcPct val="0"/>
        </a:spcAft>
        <a:buClr>
          <a:srgbClr val="E1251B"/>
        </a:buClr>
        <a:buFont typeface="Arial" panose="020B0604020202020204" pitchFamily="34" charset="0"/>
        <a:buChar char="−"/>
        <a:defRPr sz="2200">
          <a:solidFill>
            <a:schemeClr val="tx1"/>
          </a:solidFill>
          <a:latin typeface="+mn-lt"/>
          <a:ea typeface="ヒラギノ角ゴ Pro W3" charset="0"/>
          <a:cs typeface="DIN-Regular"/>
        </a:defRPr>
      </a:lvl2pPr>
      <a:lvl3pPr marL="1142971" indent="-228594" algn="l" rtl="0" eaLnBrk="1" fontAlgn="base" hangingPunct="1">
        <a:spcBef>
          <a:spcPct val="20000"/>
        </a:spcBef>
        <a:spcAft>
          <a:spcPct val="0"/>
        </a:spcAft>
        <a:buClr>
          <a:srgbClr val="E1251B"/>
        </a:buClr>
        <a:buFont typeface="Arial" panose="020B0604020202020204" pitchFamily="34" charset="0"/>
        <a:buChar char="•"/>
        <a:defRPr sz="2000">
          <a:solidFill>
            <a:schemeClr val="tx1"/>
          </a:solidFill>
          <a:latin typeface="+mn-lt"/>
          <a:ea typeface="ヒラギノ角ゴ Pro W3" charset="0"/>
          <a:cs typeface="DIN-Regular"/>
        </a:defRPr>
      </a:lvl3pPr>
      <a:lvl4pPr marL="1600160" indent="-228594" algn="l" rtl="0" eaLnBrk="1" fontAlgn="base" hangingPunct="1">
        <a:spcBef>
          <a:spcPct val="20000"/>
        </a:spcBef>
        <a:spcAft>
          <a:spcPct val="0"/>
        </a:spcAft>
        <a:buClr>
          <a:schemeClr val="accent3"/>
        </a:buClr>
        <a:buChar char="•"/>
        <a:defRPr sz="2000">
          <a:solidFill>
            <a:schemeClr val="tx1"/>
          </a:solidFill>
          <a:latin typeface="+mn-lt"/>
          <a:ea typeface="ヒラギノ角ゴ Pro W3" charset="0"/>
          <a:cs typeface="DIN-Regular"/>
        </a:defRPr>
      </a:lvl4pPr>
      <a:lvl5pPr marL="2057349" indent="-228594" algn="l" rtl="0" eaLnBrk="1" fontAlgn="base" hangingPunct="1">
        <a:spcBef>
          <a:spcPct val="20000"/>
        </a:spcBef>
        <a:spcAft>
          <a:spcPct val="0"/>
        </a:spcAft>
        <a:buClr>
          <a:schemeClr val="accent3"/>
        </a:buClr>
        <a:buChar char="•"/>
        <a:defRPr>
          <a:solidFill>
            <a:schemeClr val="tx1"/>
          </a:solidFill>
          <a:latin typeface="+mn-lt"/>
          <a:ea typeface="ヒラギノ角ゴ Pro W3" charset="0"/>
          <a:cs typeface="DIN-Regular"/>
        </a:defRPr>
      </a:lvl5pPr>
      <a:lvl6pPr marL="2514537" indent="-228594" algn="l" rtl="0" eaLnBrk="1" fontAlgn="base" hangingPunct="1">
        <a:spcBef>
          <a:spcPct val="20000"/>
        </a:spcBef>
        <a:spcAft>
          <a:spcPct val="0"/>
        </a:spcAft>
        <a:buChar char="•"/>
        <a:defRPr>
          <a:solidFill>
            <a:schemeClr val="tx1"/>
          </a:solidFill>
          <a:latin typeface="+mn-lt"/>
        </a:defRPr>
      </a:lvl6pPr>
      <a:lvl7pPr marL="2971726" indent="-228594" algn="l" rtl="0" eaLnBrk="1" fontAlgn="base" hangingPunct="1">
        <a:spcBef>
          <a:spcPct val="20000"/>
        </a:spcBef>
        <a:spcAft>
          <a:spcPct val="0"/>
        </a:spcAft>
        <a:buChar char="•"/>
        <a:defRPr>
          <a:solidFill>
            <a:schemeClr val="tx1"/>
          </a:solidFill>
          <a:latin typeface="+mn-lt"/>
        </a:defRPr>
      </a:lvl7pPr>
      <a:lvl8pPr marL="3428914" indent="-228594" algn="l" rtl="0" eaLnBrk="1" fontAlgn="base" hangingPunct="1">
        <a:spcBef>
          <a:spcPct val="20000"/>
        </a:spcBef>
        <a:spcAft>
          <a:spcPct val="0"/>
        </a:spcAft>
        <a:buChar char="•"/>
        <a:defRPr>
          <a:solidFill>
            <a:schemeClr val="tx1"/>
          </a:solidFill>
          <a:latin typeface="+mn-lt"/>
        </a:defRPr>
      </a:lvl8pPr>
      <a:lvl9pPr marL="3886103" indent="-228594"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8463" y="1397000"/>
            <a:ext cx="11435077" cy="4622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8463" y="160868"/>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sp>
        <p:nvSpPr>
          <p:cNvPr id="5" name="Slide Number Placeholder 5"/>
          <p:cNvSpPr>
            <a:spLocks noGrp="1"/>
          </p:cNvSpPr>
          <p:nvPr>
            <p:ph type="sldNum" sz="quarter" idx="4"/>
          </p:nvPr>
        </p:nvSpPr>
        <p:spPr>
          <a:xfrm>
            <a:off x="11152177" y="6332096"/>
            <a:ext cx="662940" cy="365125"/>
          </a:xfrm>
          <a:prstGeom prst="rect">
            <a:avLst/>
          </a:prstGeom>
        </p:spPr>
        <p:txBody>
          <a:bodyPr vert="horz" lIns="91440" tIns="0" rIns="0" bIns="0" rtlCol="0" anchor="b" anchorCtr="0"/>
          <a:lstStyle>
            <a:lvl1pPr algn="r">
              <a:defRPr lang="en-US" sz="1200" smtClean="0">
                <a:solidFill>
                  <a:schemeClr val="tx2"/>
                </a:solidFill>
              </a:defRPr>
            </a:lvl1pPr>
          </a:lstStyle>
          <a:p>
            <a:fld id="{AF1AFCDA-ABCC-4704-AB71-48FDE4F2FA4C}" type="slidenum">
              <a:rPr lang="en-GB" smtClean="0"/>
              <a:pPr/>
              <a:t>‹#›</a:t>
            </a:fld>
            <a:endParaRPr lang="en-GB" dirty="0"/>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2" y="846799"/>
            <a:ext cx="1145963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E2D6AFE-3081-4645-96E7-B2E4051B1181}"/>
              </a:ext>
            </a:extLst>
          </p:cNvPr>
          <p:cNvSpPr>
            <a:spLocks noGrp="1"/>
          </p:cNvSpPr>
          <p:nvPr>
            <p:ph type="ftr" sz="quarter" idx="3"/>
          </p:nvPr>
        </p:nvSpPr>
        <p:spPr>
          <a:xfrm>
            <a:off x="369421" y="6333200"/>
            <a:ext cx="10765425" cy="365125"/>
          </a:xfrm>
          <a:prstGeom prst="rect">
            <a:avLst/>
          </a:prstGeom>
        </p:spPr>
        <p:txBody>
          <a:bodyPr vert="horz" lIns="0" tIns="0" rIns="0" bIns="0" rtlCol="0" anchor="b" anchorCtr="0"/>
          <a:lstStyle>
            <a:lvl1pPr algn="l">
              <a:defRPr sz="1200">
                <a:solidFill>
                  <a:schemeClr val="tx1">
                    <a:tint val="75000"/>
                  </a:schemeClr>
                </a:solidFill>
              </a:defRPr>
            </a:lvl1pPr>
          </a:lstStyle>
          <a:p>
            <a:endParaRPr lang="en-US"/>
          </a:p>
        </p:txBody>
      </p:sp>
    </p:spTree>
    <p:custDataLst>
      <p:tags r:id="rId10"/>
    </p:custDataLst>
    <p:extLst>
      <p:ext uri="{BB962C8B-B14F-4D97-AF65-F5344CB8AC3E}">
        <p14:creationId xmlns:p14="http://schemas.microsoft.com/office/powerpoint/2010/main" val="3289971617"/>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Lst>
  <p:hf hdr="0" dt="0"/>
  <p:txStyles>
    <p:titleStyle>
      <a:lvl1pPr algn="l" defTabSz="1219140" rtl="0" eaLnBrk="1" latinLnBrk="0" hangingPunct="1">
        <a:lnSpc>
          <a:spcPct val="90000"/>
        </a:lnSpc>
        <a:spcBef>
          <a:spcPct val="0"/>
        </a:spcBef>
        <a:buNone/>
        <a:defRPr lang="en-US" sz="3200" b="0" kern="1200">
          <a:solidFill>
            <a:schemeClr val="tx1"/>
          </a:solidFill>
          <a:latin typeface="+mj-lt"/>
          <a:ea typeface="+mj-ea"/>
          <a:cs typeface="+mj-cs"/>
        </a:defRPr>
      </a:lvl1pPr>
    </p:titleStyle>
    <p:bodyStyle>
      <a:lvl1pPr marL="0" indent="0" algn="l" defTabSz="1219140" rtl="0" eaLnBrk="1" latinLnBrk="0" hangingPunct="1">
        <a:lnSpc>
          <a:spcPct val="90000"/>
        </a:lnSpc>
        <a:spcBef>
          <a:spcPts val="800"/>
        </a:spcBef>
        <a:spcAft>
          <a:spcPts val="400"/>
        </a:spcAft>
        <a:buClr>
          <a:schemeClr val="tx2"/>
        </a:buClr>
        <a:buFont typeface="Arial" panose="020B0604020202020204" pitchFamily="34" charset="0"/>
        <a:buNone/>
        <a:defRPr sz="2400" b="0" kern="1200">
          <a:solidFill>
            <a:schemeClr val="tx1"/>
          </a:solidFill>
          <a:latin typeface="+mn-lt"/>
          <a:ea typeface="+mn-ea"/>
          <a:cs typeface="+mn-cs"/>
        </a:defRPr>
      </a:lvl1pPr>
      <a:lvl2pPr marL="256020" indent="-256020" algn="l" defTabSz="1219140" rtl="0" eaLnBrk="1" latinLnBrk="0" hangingPunct="1">
        <a:lnSpc>
          <a:spcPct val="90000"/>
        </a:lnSpc>
        <a:spcBef>
          <a:spcPts val="0"/>
        </a:spcBef>
        <a:spcAft>
          <a:spcPts val="800"/>
        </a:spcAft>
        <a:buClr>
          <a:schemeClr val="tx2"/>
        </a:buClr>
        <a:buFont typeface="Arial" panose="020B0604020202020204" pitchFamily="34" charset="0"/>
        <a:buChar char="•"/>
        <a:defRPr sz="2133" kern="1200">
          <a:solidFill>
            <a:schemeClr val="tx1"/>
          </a:solidFill>
          <a:latin typeface="+mn-lt"/>
          <a:ea typeface="+mn-ea"/>
          <a:cs typeface="+mn-cs"/>
        </a:defRPr>
      </a:lvl2pPr>
      <a:lvl3pPr marL="755866" indent="-341358" algn="l" defTabSz="1219140" rtl="0" eaLnBrk="1" latinLnBrk="0" hangingPunct="1">
        <a:lnSpc>
          <a:spcPct val="90000"/>
        </a:lnSpc>
        <a:spcBef>
          <a:spcPts val="0"/>
        </a:spcBef>
        <a:spcAft>
          <a:spcPts val="800"/>
        </a:spcAft>
        <a:buClr>
          <a:schemeClr val="tx2"/>
        </a:buClr>
        <a:buFont typeface="Arial" panose="020B0604020202020204" pitchFamily="34" charset="0"/>
        <a:buChar char="–"/>
        <a:defRPr sz="1867" kern="1200">
          <a:solidFill>
            <a:schemeClr val="tx1"/>
          </a:solidFill>
          <a:latin typeface="+mn-lt"/>
          <a:ea typeface="+mn-ea"/>
          <a:cs typeface="+mn-cs"/>
        </a:defRPr>
      </a:lvl3pPr>
      <a:lvl4pPr marL="1182565" indent="-268211" algn="l" defTabSz="1219140" rtl="0" eaLnBrk="1" latinLnBrk="0" hangingPunct="1">
        <a:lnSpc>
          <a:spcPct val="90000"/>
        </a:lnSpc>
        <a:spcBef>
          <a:spcPts val="0"/>
        </a:spcBef>
        <a:spcAft>
          <a:spcPts val="800"/>
        </a:spcAft>
        <a:buClr>
          <a:schemeClr val="tx2"/>
        </a:buClr>
        <a:buFont typeface="Arial" panose="020B0604020202020204" pitchFamily="34" charset="0"/>
        <a:buChar char="•"/>
        <a:defRPr sz="1600" kern="1200">
          <a:solidFill>
            <a:schemeClr val="tx1"/>
          </a:solidFill>
          <a:latin typeface="+mn-lt"/>
          <a:ea typeface="+mn-ea"/>
          <a:cs typeface="+mn-cs"/>
        </a:defRPr>
      </a:lvl4pPr>
      <a:lvl5pPr marL="1609264" indent="-304784" algn="l" defTabSz="1219140" rtl="0" eaLnBrk="1" latinLnBrk="0" hangingPunct="1">
        <a:lnSpc>
          <a:spcPct val="90000"/>
        </a:lnSpc>
        <a:spcBef>
          <a:spcPts val="0"/>
        </a:spcBef>
        <a:spcAft>
          <a:spcPts val="800"/>
        </a:spcAft>
        <a:buClr>
          <a:schemeClr val="tx2"/>
        </a:buClr>
        <a:buFont typeface="Arial" panose="020B0604020202020204" pitchFamily="34" charset="0"/>
        <a:buChar char="–"/>
        <a:tabLst/>
        <a:defRPr sz="1600"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47">
          <p15:clr>
            <a:srgbClr val="F26B43"/>
          </p15:clr>
        </p15:guide>
        <p15:guide id="2" pos="299">
          <p15:clr>
            <a:srgbClr val="F26B43"/>
          </p15:clr>
        </p15:guide>
        <p15:guide id="3" pos="9924">
          <p15:clr>
            <a:srgbClr val="F26B43"/>
          </p15:clr>
        </p15:guide>
        <p15:guide id="4" pos="5120">
          <p15:clr>
            <a:srgbClr val="F26B43"/>
          </p15:clr>
        </p15:guide>
        <p15:guide id="5" orient="horz" pos="2880">
          <p15:clr>
            <a:srgbClr val="F26B43"/>
          </p15:clr>
        </p15:guide>
        <p15:guide id="6" orient="horz" pos="56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8.xml"/><Relationship Id="rId1" Type="http://schemas.openxmlformats.org/officeDocument/2006/relationships/tags" Target="../tags/tag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5.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microsoft.com/office/2007/relationships/hdphoto" Target="../media/hdphoto4.wdp"/><Relationship Id="rId5" Type="http://schemas.openxmlformats.org/officeDocument/2006/relationships/image" Target="../media/image50.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91.xml"/><Relationship Id="rId6" Type="http://schemas.microsoft.com/office/2007/relationships/hdphoto" Target="../media/hdphoto6.wdp"/><Relationship Id="rId5" Type="http://schemas.openxmlformats.org/officeDocument/2006/relationships/image" Target="../media/image5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02.xml"/><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02.xml"/><Relationship Id="rId6" Type="http://schemas.microsoft.com/office/2007/relationships/hdphoto" Target="../media/hdphoto11.wdp"/><Relationship Id="rId5" Type="http://schemas.openxmlformats.org/officeDocument/2006/relationships/image" Target="../media/image57.png"/><Relationship Id="rId4"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0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2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24.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24.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2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9.xml"/><Relationship Id="rId1" Type="http://schemas.openxmlformats.org/officeDocument/2006/relationships/tags" Target="../tags/tag37.xml"/><Relationship Id="rId5" Type="http://schemas.openxmlformats.org/officeDocument/2006/relationships/chart" Target="../charts/chart4.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5.png"/><Relationship Id="rId1" Type="http://schemas.openxmlformats.org/officeDocument/2006/relationships/slideLayout" Target="../slideLayouts/slideLayout47.xml"/><Relationship Id="rId5" Type="http://schemas.microsoft.com/office/2007/relationships/hdphoto" Target="../media/hdphoto14.wdp"/><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8.png"/><Relationship Id="rId1" Type="http://schemas.openxmlformats.org/officeDocument/2006/relationships/slideLayout" Target="../slideLayouts/slideLayout43.xml"/><Relationship Id="rId5" Type="http://schemas.microsoft.com/office/2007/relationships/hdphoto" Target="../media/hdphoto16.wdp"/><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0.png"/><Relationship Id="rId1" Type="http://schemas.openxmlformats.org/officeDocument/2006/relationships/slideLayout" Target="../slideLayouts/slideLayout43.xml"/><Relationship Id="rId5" Type="http://schemas.microsoft.com/office/2007/relationships/hdphoto" Target="../media/hdphoto18.wdp"/><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chart" Target="../charts/chart7.xml"/></Relationships>
</file>

<file path=ppt/slides/_rels/slide7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chart" Target="../charts/chart10.xml"/><Relationship Id="rId4" Type="http://schemas.openxmlformats.org/officeDocument/2006/relationships/chart" Target="../charts/chart9.xml"/></Relationships>
</file>

<file path=ppt/slides/_rels/slide7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2.png"/><Relationship Id="rId1" Type="http://schemas.openxmlformats.org/officeDocument/2006/relationships/slideLayout" Target="../slideLayouts/slideLayout43.xm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1.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8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9.xml"/><Relationship Id="rId1" Type="http://schemas.openxmlformats.org/officeDocument/2006/relationships/tags" Target="../tags/tag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6.xml"/></Relationships>
</file>

<file path=ppt/slides/_rels/slide8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6.xml"/><Relationship Id="rId1" Type="http://schemas.openxmlformats.org/officeDocument/2006/relationships/slideLayout" Target="../slideLayouts/slideLayout136.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136.xml"/><Relationship Id="rId6" Type="http://schemas.openxmlformats.org/officeDocument/2006/relationships/image" Target="../media/image85.emf"/><Relationship Id="rId5" Type="http://schemas.openxmlformats.org/officeDocument/2006/relationships/oleObject" Target="../embeddings/oleObject3.bin"/><Relationship Id="rId4" Type="http://schemas.openxmlformats.org/officeDocument/2006/relationships/image" Target="../media/image84.emf"/></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5.xml"/><Relationship Id="rId1" Type="http://schemas.openxmlformats.org/officeDocument/2006/relationships/tags" Target="../tags/tag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09CB1-3E06-194D-A829-837402DD476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CD77B2A-21E9-B43D-C47C-B523CA295682}"/>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Chronic Lymphocytic Leukemia</a:t>
            </a:r>
          </a:p>
        </p:txBody>
      </p:sp>
      <p:sp>
        <p:nvSpPr>
          <p:cNvPr id="12" name="Text Box 3">
            <a:extLst>
              <a:ext uri="{FF2B5EF4-FFF2-40B4-BE49-F238E27FC236}">
                <a16:creationId xmlns:a16="http://schemas.microsoft.com/office/drawing/2014/main" id="{F29D634A-B096-B1F4-CDE7-9741769E43F8}"/>
              </a:ext>
            </a:extLst>
          </p:cNvPr>
          <p:cNvSpPr txBox="1">
            <a:spLocks noChangeArrowheads="1"/>
          </p:cNvSpPr>
          <p:nvPr/>
        </p:nvSpPr>
        <p:spPr bwMode="auto">
          <a:xfrm>
            <a:off x="0" y="547090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743DF526-FE2E-DCED-B67B-A70753509B48}"/>
              </a:ext>
            </a:extLst>
          </p:cNvPr>
          <p:cNvSpPr txBox="1">
            <a:spLocks noChangeArrowheads="1"/>
          </p:cNvSpPr>
          <p:nvPr/>
        </p:nvSpPr>
        <p:spPr bwMode="auto">
          <a:xfrm>
            <a:off x="4647392" y="34677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F0B0F3C0-D894-A315-61A5-F1B85A1BD805}"/>
              </a:ext>
            </a:extLst>
          </p:cNvPr>
          <p:cNvSpPr txBox="1">
            <a:spLocks noChangeArrowheads="1"/>
          </p:cNvSpPr>
          <p:nvPr/>
        </p:nvSpPr>
        <p:spPr bwMode="auto">
          <a:xfrm>
            <a:off x="0" y="208834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496D7229-748C-D0B5-6E51-205C52F1A564}"/>
              </a:ext>
            </a:extLst>
          </p:cNvPr>
          <p:cNvSpPr txBox="1">
            <a:spLocks noChangeArrowheads="1"/>
          </p:cNvSpPr>
          <p:nvPr/>
        </p:nvSpPr>
        <p:spPr bwMode="auto">
          <a:xfrm>
            <a:off x="152400" y="40223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G Wierda, MD, PhD</a:t>
            </a:r>
          </a:p>
        </p:txBody>
      </p:sp>
    </p:spTree>
    <p:custDataLst>
      <p:tags r:id="rId1"/>
    </p:custDataLst>
    <p:extLst>
      <p:ext uri="{BB962C8B-B14F-4D97-AF65-F5344CB8AC3E}">
        <p14:creationId xmlns:p14="http://schemas.microsoft.com/office/powerpoint/2010/main" val="3417726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692696"/>
          </a:xfrm>
        </p:spPr>
        <p:txBody>
          <a:bodyPr/>
          <a:lstStyle/>
          <a:p>
            <a:r>
              <a:rPr lang="en-US" sz="3200" dirty="0"/>
              <a:t>Dr Allan </a:t>
            </a:r>
            <a:r>
              <a:rPr lang="en-US" sz="3200" dirty="0">
                <a:solidFill>
                  <a:srgbClr val="0432FF"/>
                </a:solidFill>
              </a:rPr>
              <a:t>— Disclosures</a:t>
            </a:r>
            <a:br>
              <a:rPr lang="en-US" sz="3200" dirty="0">
                <a:solidFill>
                  <a:srgbClr val="0432FF"/>
                </a:solidFill>
              </a:rPr>
            </a:br>
            <a:r>
              <a:rPr lang="en-US" sz="3200" dirty="0">
                <a:solidFill>
                  <a:srgbClr val="0432FF"/>
                </a:solidFill>
              </a:rPr>
              <a:t>Survey Participant</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nvGraphicFramePr>
        <p:xfrm>
          <a:off x="1159221" y="1844824"/>
          <a:ext cx="9865096" cy="3446523"/>
        </p:xfrm>
        <a:graphic>
          <a:graphicData uri="http://schemas.openxmlformats.org/drawingml/2006/table">
            <a:tbl>
              <a:tblPr firstRow="1" bandRow="1">
                <a:tableStyleId>{F2DE63D5-997A-4646-A377-4702673A728D}</a:tableStyleId>
              </a:tblPr>
              <a:tblGrid>
                <a:gridCol w="2550369">
                  <a:extLst>
                    <a:ext uri="{9D8B030D-6E8A-4147-A177-3AD203B41FA5}">
                      <a16:colId xmlns:a16="http://schemas.microsoft.com/office/drawing/2014/main" val="20000"/>
                    </a:ext>
                  </a:extLst>
                </a:gridCol>
                <a:gridCol w="7314727">
                  <a:extLst>
                    <a:ext uri="{9D8B030D-6E8A-4147-A177-3AD203B41FA5}">
                      <a16:colId xmlns:a16="http://schemas.microsoft.com/office/drawing/2014/main" val="762323566"/>
                    </a:ext>
                  </a:extLst>
                </a:gridCol>
              </a:tblGrid>
              <a:tr h="456877">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rPr>
                        <a:t>NeoGenomics</a:t>
                      </a:r>
                      <a:endParaRPr lang="en-US" sz="16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61438">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Adaptive Biotechnologies Corporation, ADC Therapeutics, AstraZeneca Pharmaceuticals LP, </a:t>
                      </a:r>
                      <a:r>
                        <a:rPr lang="en-US" sz="1600" b="0" dirty="0" err="1">
                          <a:solidFill>
                            <a:schemeClr val="tx1"/>
                          </a:solidFill>
                        </a:rPr>
                        <a:t>BeiGene</a:t>
                      </a:r>
                      <a:r>
                        <a:rPr lang="en-US" sz="1600" b="0" dirty="0">
                          <a:solidFill>
                            <a:schemeClr val="tx1"/>
                          </a:solidFill>
                        </a:rPr>
                        <a:t> Ltd, Genentech, a member of the Roche </a:t>
                      </a:r>
                      <a:r>
                        <a:rPr lang="en-US" sz="1600" b="0" dirty="0" err="1">
                          <a:solidFill>
                            <a:schemeClr val="tx1"/>
                          </a:solidFill>
                        </a:rPr>
                        <a:t>Group,Janssen</a:t>
                      </a:r>
                      <a:r>
                        <a:rPr lang="en-US" sz="1600" b="0" dirty="0">
                          <a:solidFill>
                            <a:schemeClr val="tx1"/>
                          </a:solidFill>
                        </a:rPr>
                        <a:t> Biotech Inc, Lilly,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r h="564054">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rPr>
                        <a:t>BeiGene</a:t>
                      </a:r>
                      <a:r>
                        <a:rPr lang="en-US" sz="1600" b="0" dirty="0">
                          <a:solidFill>
                            <a:schemeClr val="tx1"/>
                          </a:solidFill>
                        </a:rPr>
                        <a:t> Ltd, 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r h="737952">
                <a:tc>
                  <a:txBody>
                    <a:bodyPr/>
                    <a:lstStyle/>
                    <a:p>
                      <a:pPr algn="l"/>
                      <a:r>
                        <a:rPr lang="en-US" sz="16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69840"/>
                  </a:ext>
                </a:extLst>
              </a:tr>
              <a:tr h="564054">
                <a:tc>
                  <a:txBody>
                    <a:bodyPr/>
                    <a:lstStyle/>
                    <a:p>
                      <a:pPr algn="l"/>
                      <a:r>
                        <a:rPr lang="en-US" sz="16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t>
                      </a:r>
                      <a:r>
                        <a:rPr lang="en-US" sz="1600" b="0" dirty="0" err="1">
                          <a:solidFill>
                            <a:schemeClr val="tx1"/>
                          </a:solidFill>
                        </a:rPr>
                        <a:t>BeiGene</a:t>
                      </a:r>
                      <a:r>
                        <a:rPr lang="en-US" sz="1600" b="0" dirty="0">
                          <a:solidFill>
                            <a:schemeClr val="tx1"/>
                          </a:solidFill>
                        </a:rPr>
                        <a:t> Ltd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6426812"/>
                  </a:ext>
                </a:extLst>
              </a:tr>
            </a:tbl>
          </a:graphicData>
        </a:graphic>
      </p:graphicFrame>
    </p:spTree>
    <p:custDataLst>
      <p:tags r:id="rId1"/>
    </p:custDataLst>
    <p:extLst>
      <p:ext uri="{BB962C8B-B14F-4D97-AF65-F5344CB8AC3E}">
        <p14:creationId xmlns:p14="http://schemas.microsoft.com/office/powerpoint/2010/main" val="35730051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Cases from the Community: Investigators </a:t>
            </a:r>
            <a:br>
              <a:rPr lang="en-US" sz="3600" dirty="0"/>
            </a:br>
            <a:r>
              <a:rPr lang="en-US" sz="3600" dirty="0"/>
              <a:t>Discuss Available Research Guiding the Care of </a:t>
            </a:r>
            <a:br>
              <a:rPr lang="en-US" sz="3600" dirty="0"/>
            </a:br>
            <a:r>
              <a:rPr lang="en-US" sz="3600" dirty="0"/>
              <a:t>Patients with Ovarian and Endometrial Cancer</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429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34819DC3-72BE-97BA-E4D5-4309360BA212}"/>
              </a:ext>
            </a:extLst>
          </p:cNvPr>
          <p:cNvSpPr txBox="1">
            <a:spLocks noChangeArrowheads="1"/>
          </p:cNvSpPr>
          <p:nvPr/>
        </p:nvSpPr>
        <p:spPr bwMode="auto">
          <a:xfrm>
            <a:off x="0" y="155944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in Conjunction with the 2025 ASCO® Annual Meeting</a:t>
            </a: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3983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Alessandro D Santin,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13379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noProof="0" dirty="0"/>
              <a:t>Thank you for joining us! </a:t>
            </a:r>
            <a:br>
              <a:rPr lang="en-US" sz="3600" i="1" noProof="0" dirty="0"/>
            </a:br>
            <a:r>
              <a:rPr lang="en-US" sz="3600" i="1" noProof="0" dirty="0"/>
              <a:t> </a:t>
            </a:r>
            <a:br>
              <a:rPr lang="en-US" sz="3600" i="1" noProof="0" dirty="0"/>
            </a:br>
            <a:r>
              <a:rPr lang="en-US" sz="3600" i="1" noProof="0" dirty="0"/>
              <a:t>Please take a moment to complete the survey currently up on Zoom. Your feedback is </a:t>
            </a:r>
            <a:br>
              <a:rPr lang="en-US" sz="3600" i="1" noProof="0" dirty="0"/>
            </a:br>
            <a:r>
              <a:rPr lang="en-US" sz="3600" i="1" noProof="0" dirty="0"/>
              <a:t>very important to us. The survey will remain open</a:t>
            </a:r>
            <a:br>
              <a:rPr lang="en-US" sz="3600" i="1" noProof="0" dirty="0"/>
            </a:br>
            <a:r>
              <a:rPr lang="en-US" sz="3600" i="1" noProof="0" dirty="0"/>
              <a:t> for 5 minutes after the meeting ends.</a:t>
            </a:r>
            <a:br>
              <a:rPr lang="en-US" sz="3600" i="1" noProof="0" dirty="0"/>
            </a:br>
            <a:br>
              <a:rPr lang="en-US" sz="3600" i="1" noProof="0" dirty="0"/>
            </a:br>
            <a:r>
              <a:rPr lang="en-US" sz="3600" i="1" noProof="0" dirty="0"/>
              <a:t>Information on how to obtain CME </a:t>
            </a:r>
            <a:br>
              <a:rPr lang="en-US" sz="3600" i="1" noProof="0" dirty="0"/>
            </a:br>
            <a:r>
              <a:rPr lang="en-US" sz="3600" i="1" noProof="0" dirty="0"/>
              <a:t>credit is provided in the Zoom chat room. </a:t>
            </a:r>
            <a:br>
              <a:rPr lang="en-US" sz="3600" i="1" noProof="0" dirty="0"/>
            </a:br>
            <a:r>
              <a:rPr lang="en-US" sz="3600" i="1" noProof="0" dirty="0"/>
              <a:t>Attendees will also receive an email in </a:t>
            </a:r>
            <a:br>
              <a:rPr lang="en-US" sz="3600" i="1" noProof="0" dirty="0"/>
            </a:br>
            <a:r>
              <a:rPr lang="en-US" sz="3600" i="1" noProof="0" dirty="0"/>
              <a:t>1 to 3 business days with these instructions.</a:t>
            </a:r>
          </a:p>
        </p:txBody>
      </p:sp>
    </p:spTree>
    <p:extLst>
      <p:ext uri="{BB962C8B-B14F-4D97-AF65-F5344CB8AC3E}">
        <p14:creationId xmlns:p14="http://schemas.microsoft.com/office/powerpoint/2010/main" val="2640650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692696"/>
          </a:xfrm>
        </p:spPr>
        <p:txBody>
          <a:bodyPr/>
          <a:lstStyle/>
          <a:p>
            <a:r>
              <a:rPr lang="en-US" sz="3200" dirty="0"/>
              <a:t>Dr Davids </a:t>
            </a:r>
            <a:r>
              <a:rPr lang="en-US" sz="3200" dirty="0">
                <a:solidFill>
                  <a:srgbClr val="0432FF"/>
                </a:solidFill>
              </a:rPr>
              <a:t>— Disclosures</a:t>
            </a:r>
            <a:br>
              <a:rPr lang="en-US" sz="3200" dirty="0">
                <a:solidFill>
                  <a:srgbClr val="0432FF"/>
                </a:solidFill>
              </a:rPr>
            </a:br>
            <a:r>
              <a:rPr lang="en-US" sz="3200" dirty="0">
                <a:solidFill>
                  <a:srgbClr val="0432FF"/>
                </a:solidFill>
              </a:rPr>
              <a:t>Survey Participant</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nvGraphicFramePr>
        <p:xfrm>
          <a:off x="1159221" y="1844824"/>
          <a:ext cx="9865096" cy="3024336"/>
        </p:xfrm>
        <a:graphic>
          <a:graphicData uri="http://schemas.openxmlformats.org/drawingml/2006/table">
            <a:tbl>
              <a:tblPr firstRow="1" bandRow="1">
                <a:tableStyleId>{F2DE63D5-997A-4646-A377-4702673A728D}</a:tableStyleId>
              </a:tblPr>
              <a:tblGrid>
                <a:gridCol w="2550369">
                  <a:extLst>
                    <a:ext uri="{9D8B030D-6E8A-4147-A177-3AD203B41FA5}">
                      <a16:colId xmlns:a16="http://schemas.microsoft.com/office/drawing/2014/main" val="20000"/>
                    </a:ext>
                  </a:extLst>
                </a:gridCol>
                <a:gridCol w="7314727">
                  <a:extLst>
                    <a:ext uri="{9D8B030D-6E8A-4147-A177-3AD203B41FA5}">
                      <a16:colId xmlns:a16="http://schemas.microsoft.com/office/drawing/2014/main" val="762323566"/>
                    </a:ext>
                  </a:extLst>
                </a:gridCol>
              </a:tblGrid>
              <a:tr h="1591313">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Adaptive Biotechnologies Corporation, </a:t>
                      </a:r>
                      <a:r>
                        <a:rPr lang="en-US" sz="1600" b="0" dirty="0" err="1">
                          <a:solidFill>
                            <a:schemeClr val="tx1"/>
                          </a:solidFill>
                        </a:rPr>
                        <a:t>Ascentage</a:t>
                      </a:r>
                      <a:r>
                        <a:rPr lang="en-US" sz="1600" b="0" dirty="0">
                          <a:solidFill>
                            <a:schemeClr val="tx1"/>
                          </a:solidFill>
                        </a:rPr>
                        <a:t> Pharma, AstraZeneca Pharmaceuticals LP, </a:t>
                      </a:r>
                      <a:r>
                        <a:rPr lang="en-US" sz="1600" b="0" dirty="0" err="1">
                          <a:solidFill>
                            <a:schemeClr val="tx1"/>
                          </a:solidFill>
                        </a:rPr>
                        <a:t>BeiGene</a:t>
                      </a:r>
                      <a:r>
                        <a:rPr lang="en-US" sz="1600" b="0" dirty="0">
                          <a:solidFill>
                            <a:schemeClr val="tx1"/>
                          </a:solidFill>
                        </a:rPr>
                        <a:t> Ltd, Bristol Myers Squibb, Galapagos NV, Genentech, a member of the Roche Group, Genmab US Inc, Janssen Biotech Inc, Lilly, MEI Pharma Inc, Merck, </a:t>
                      </a:r>
                      <a:r>
                        <a:rPr lang="en-US" sz="1600" b="0" dirty="0" err="1">
                          <a:solidFill>
                            <a:schemeClr val="tx1"/>
                          </a:solidFill>
                        </a:rPr>
                        <a:t>Nuvalent</a:t>
                      </a:r>
                      <a:r>
                        <a:rPr lang="en-US" sz="1600" b="0" dirty="0">
                          <a:solidFill>
                            <a:schemeClr val="tx1"/>
                          </a:solidFill>
                        </a:rPr>
                        <a:t>, Schrödinger, Secura Bio, Takeda Pharmaceuticals USA Inc, 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45651">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rPr>
                        <a:t>Ascentage</a:t>
                      </a:r>
                      <a:r>
                        <a:rPr lang="en-US" sz="1600" b="0" dirty="0">
                          <a:solidFill>
                            <a:schemeClr val="tx1"/>
                          </a:solidFill>
                        </a:rPr>
                        <a:t> Pharma, MEI Pharma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r h="687372">
                <a:tc>
                  <a:txBody>
                    <a:bodyPr/>
                    <a:lstStyle/>
                    <a:p>
                      <a:pPr algn="l"/>
                      <a:r>
                        <a:rPr lang="en-US" sz="16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bl>
          </a:graphicData>
        </a:graphic>
      </p:graphicFrame>
    </p:spTree>
    <p:custDataLst>
      <p:tags r:id="rId1"/>
    </p:custDataLst>
    <p:extLst>
      <p:ext uri="{BB962C8B-B14F-4D97-AF65-F5344CB8AC3E}">
        <p14:creationId xmlns:p14="http://schemas.microsoft.com/office/powerpoint/2010/main" val="4175523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692696"/>
          </a:xfrm>
        </p:spPr>
        <p:txBody>
          <a:bodyPr/>
          <a:lstStyle/>
          <a:p>
            <a:r>
              <a:rPr lang="en-US" sz="3200" dirty="0"/>
              <a:t>Dr Sharman </a:t>
            </a:r>
            <a:r>
              <a:rPr lang="en-US" sz="3200" dirty="0">
                <a:solidFill>
                  <a:srgbClr val="0432FF"/>
                </a:solidFill>
              </a:rPr>
              <a:t>— Disclosures</a:t>
            </a:r>
            <a:br>
              <a:rPr lang="en-US" sz="3200" dirty="0">
                <a:solidFill>
                  <a:srgbClr val="0432FF"/>
                </a:solidFill>
              </a:rPr>
            </a:br>
            <a:r>
              <a:rPr lang="en-US" sz="3200" dirty="0">
                <a:solidFill>
                  <a:srgbClr val="0432FF"/>
                </a:solidFill>
              </a:rPr>
              <a:t>Survey Participant</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nvGraphicFramePr>
        <p:xfrm>
          <a:off x="1159221" y="1844824"/>
          <a:ext cx="9865096" cy="1591313"/>
        </p:xfrm>
        <a:graphic>
          <a:graphicData uri="http://schemas.openxmlformats.org/drawingml/2006/table">
            <a:tbl>
              <a:tblPr firstRow="1" bandRow="1">
                <a:tableStyleId>{F2DE63D5-997A-4646-A377-4702673A728D}</a:tableStyleId>
              </a:tblPr>
              <a:tblGrid>
                <a:gridCol w="2550369">
                  <a:extLst>
                    <a:ext uri="{9D8B030D-6E8A-4147-A177-3AD203B41FA5}">
                      <a16:colId xmlns:a16="http://schemas.microsoft.com/office/drawing/2014/main" val="20000"/>
                    </a:ext>
                  </a:extLst>
                </a:gridCol>
                <a:gridCol w="7314727">
                  <a:extLst>
                    <a:ext uri="{9D8B030D-6E8A-4147-A177-3AD203B41FA5}">
                      <a16:colId xmlns:a16="http://schemas.microsoft.com/office/drawing/2014/main" val="762323566"/>
                    </a:ext>
                  </a:extLst>
                </a:gridCol>
              </a:tblGrid>
              <a:tr h="1591313">
                <a:tc>
                  <a:txBody>
                    <a:bodyPr/>
                    <a:lstStyle/>
                    <a:p>
                      <a:pPr algn="l"/>
                      <a:r>
                        <a:rPr lang="en-US" sz="1600" b="1" dirty="0">
                          <a:solidFill>
                            <a:schemeClr val="tx1"/>
                          </a:solidFill>
                        </a:rPr>
                        <a:t>Consulting Agreements and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AstraZeneca Pharmaceuticals LP, </a:t>
                      </a:r>
                      <a:r>
                        <a:rPr lang="en-US" sz="1600" b="0" dirty="0" err="1">
                          <a:solidFill>
                            <a:schemeClr val="tx1"/>
                          </a:solidFill>
                        </a:rPr>
                        <a:t>BeiGene</a:t>
                      </a:r>
                      <a:r>
                        <a:rPr lang="en-US" sz="1600" b="0" dirty="0">
                          <a:solidFill>
                            <a:schemeClr val="tx1"/>
                          </a:solidFill>
                        </a:rPr>
                        <a:t> Ltd, Bristol Myers Squibb, Genentech, a member of the Roche Group, Lilly,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956313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692696"/>
          </a:xfrm>
        </p:spPr>
        <p:txBody>
          <a:bodyPr/>
          <a:lstStyle/>
          <a:p>
            <a:r>
              <a:rPr lang="en-US" sz="3200" dirty="0"/>
              <a:t>Dr Siddiqi </a:t>
            </a:r>
            <a:r>
              <a:rPr lang="en-US" sz="3200" dirty="0">
                <a:solidFill>
                  <a:srgbClr val="0432FF"/>
                </a:solidFill>
              </a:rPr>
              <a:t>— Disclosures</a:t>
            </a:r>
            <a:br>
              <a:rPr lang="en-US" sz="3200" dirty="0">
                <a:solidFill>
                  <a:srgbClr val="0432FF"/>
                </a:solidFill>
              </a:rPr>
            </a:br>
            <a:r>
              <a:rPr lang="en-US" sz="3200" dirty="0">
                <a:solidFill>
                  <a:srgbClr val="0432FF"/>
                </a:solidFill>
              </a:rPr>
              <a:t>Survey Participant</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extLst>
              <p:ext uri="{D42A27DB-BD31-4B8C-83A1-F6EECF244321}">
                <p14:modId xmlns:p14="http://schemas.microsoft.com/office/powerpoint/2010/main" val="2995028299"/>
              </p:ext>
            </p:extLst>
          </p:nvPr>
        </p:nvGraphicFramePr>
        <p:xfrm>
          <a:off x="1163452" y="1772816"/>
          <a:ext cx="9865096" cy="2960340"/>
        </p:xfrm>
        <a:graphic>
          <a:graphicData uri="http://schemas.openxmlformats.org/drawingml/2006/table">
            <a:tbl>
              <a:tblPr firstRow="1" bandRow="1">
                <a:tableStyleId>{F2DE63D5-997A-4646-A377-4702673A728D}</a:tableStyleId>
              </a:tblPr>
              <a:tblGrid>
                <a:gridCol w="2550369">
                  <a:extLst>
                    <a:ext uri="{9D8B030D-6E8A-4147-A177-3AD203B41FA5}">
                      <a16:colId xmlns:a16="http://schemas.microsoft.com/office/drawing/2014/main" val="20000"/>
                    </a:ext>
                  </a:extLst>
                </a:gridCol>
                <a:gridCol w="7314727">
                  <a:extLst>
                    <a:ext uri="{9D8B030D-6E8A-4147-A177-3AD203B41FA5}">
                      <a16:colId xmlns:a16="http://schemas.microsoft.com/office/drawing/2014/main" val="762323566"/>
                    </a:ext>
                  </a:extLst>
                </a:gridCol>
              </a:tblGrid>
              <a:tr h="720080">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AstraZeneca Pharmaceuticals LP, </a:t>
                      </a:r>
                      <a:r>
                        <a:rPr lang="en-US" sz="1600" b="0" dirty="0" err="1">
                          <a:solidFill>
                            <a:schemeClr val="tx1"/>
                          </a:solidFill>
                        </a:rPr>
                        <a:t>BeiGene</a:t>
                      </a:r>
                      <a:r>
                        <a:rPr lang="en-US" sz="1600" b="0" dirty="0">
                          <a:solidFill>
                            <a:schemeClr val="tx1"/>
                          </a:solidFill>
                        </a:rPr>
                        <a:t> Ltd, Bristol Myers Squibb, Celgene Corporation,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20080">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280594"/>
                  </a:ext>
                </a:extLst>
              </a:tr>
              <a:tr h="720080">
                <a:tc>
                  <a:txBody>
                    <a:bodyPr/>
                    <a:lstStyle/>
                    <a:p>
                      <a:pPr algn="l"/>
                      <a:r>
                        <a:rPr lang="en-US" sz="16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rPr>
                        <a:t>BeiGene</a:t>
                      </a:r>
                      <a:r>
                        <a:rPr lang="en-US" sz="1600" b="0" dirty="0">
                          <a:solidFill>
                            <a:schemeClr val="tx1"/>
                          </a:solidFill>
                        </a:rPr>
                        <a:t> Ltd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5672118"/>
                  </a:ext>
                </a:extLst>
              </a:tr>
              <a:tr h="720080">
                <a:tc>
                  <a:txBody>
                    <a:bodyPr/>
                    <a:lstStyle/>
                    <a:p>
                      <a:pPr algn="l"/>
                      <a:r>
                        <a:rPr lang="en-US" sz="16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0663810"/>
                  </a:ext>
                </a:extLst>
              </a:tr>
            </a:tbl>
          </a:graphicData>
        </a:graphic>
      </p:graphicFrame>
    </p:spTree>
    <p:custDataLst>
      <p:tags r:id="rId1"/>
    </p:custDataLst>
    <p:extLst>
      <p:ext uri="{BB962C8B-B14F-4D97-AF65-F5344CB8AC3E}">
        <p14:creationId xmlns:p14="http://schemas.microsoft.com/office/powerpoint/2010/main" val="35912512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486138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436848" cy="1323951"/>
          </a:xfrm>
        </p:spPr>
        <p:txBody>
          <a:bodyPr/>
          <a:lstStyle/>
          <a:p>
            <a:pPr marL="98425" indent="0">
              <a:buNone/>
            </a:pPr>
            <a:r>
              <a:rPr lang="en-US" sz="2500" b="0" dirty="0">
                <a:solidFill>
                  <a:schemeClr val="tx1"/>
                </a:solidFill>
              </a:rPr>
              <a:t>This activity is supported by an educational grant from Lilly.</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82FE-7A49-DAC8-1D5D-0D309D5CF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2ACAB-67E3-4A58-591E-83E2BD45885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0F56ECD2-21E1-DDBA-4E2A-93A44196780F}"/>
              </a:ext>
            </a:extLst>
          </p:cNvPr>
          <p:cNvSpPr>
            <a:spLocks noGrp="1"/>
          </p:cNvSpPr>
          <p:nvPr>
            <p:ph idx="1"/>
          </p:nvPr>
        </p:nvSpPr>
        <p:spPr>
          <a:xfrm>
            <a:off x="904528" y="1340768"/>
            <a:ext cx="9655968" cy="5231512"/>
          </a:xfrm>
        </p:spPr>
        <p:txBody>
          <a:bodyPr/>
          <a:lstStyle/>
          <a:p>
            <a:pPr marL="98425" indent="0">
              <a:buNone/>
            </a:pPr>
            <a:r>
              <a:rPr lang="en-US" sz="2800" dirty="0">
                <a:solidFill>
                  <a:srgbClr val="3333CC"/>
                </a:solidFill>
              </a:rPr>
              <a:t>Module 1: </a:t>
            </a:r>
            <a:r>
              <a:rPr lang="en-US" sz="2800" dirty="0">
                <a:solidFill>
                  <a:schemeClr val="tx1"/>
                </a:solidFill>
              </a:rPr>
              <a:t>Selection and Sequencing of Therapy for Relapsed/Refractory (RR) Chronic Lymphocytic Leukemia (CLL) — Dr Wierda </a:t>
            </a:r>
          </a:p>
          <a:p>
            <a:pPr marL="98425" indent="0">
              <a:buNone/>
            </a:pPr>
            <a:r>
              <a:rPr lang="en-US" sz="2800" dirty="0">
                <a:solidFill>
                  <a:schemeClr val="accent2"/>
                </a:solidFill>
              </a:rPr>
              <a:t>Module 2: </a:t>
            </a:r>
            <a:r>
              <a:rPr lang="en-US" sz="2800" dirty="0">
                <a:solidFill>
                  <a:schemeClr val="tx1"/>
                </a:solidFill>
              </a:rPr>
              <a:t>First-Line Therapy for CLL — Dr Coombs</a:t>
            </a:r>
          </a:p>
          <a:p>
            <a:pPr marL="98425" indent="0">
              <a:buNone/>
            </a:pPr>
            <a:r>
              <a:rPr lang="en-US" sz="2800" dirty="0">
                <a:solidFill>
                  <a:schemeClr val="accent2"/>
                </a:solidFill>
              </a:rPr>
              <a:t>Module 3: </a:t>
            </a:r>
            <a:r>
              <a:rPr lang="en-US" sz="2800" dirty="0">
                <a:solidFill>
                  <a:schemeClr val="tx1"/>
                </a:solidFill>
              </a:rPr>
              <a:t>Novel Agents and Strategies for RR CLL — Dr Wierda</a:t>
            </a:r>
          </a:p>
          <a:p>
            <a:pPr marL="98425" indent="0">
              <a:buNone/>
            </a:pPr>
            <a:r>
              <a:rPr lang="en-US" sz="2800" dirty="0">
                <a:solidFill>
                  <a:srgbClr val="3333CC"/>
                </a:solidFill>
              </a:rPr>
              <a:t>Module 4: </a:t>
            </a:r>
            <a:r>
              <a:rPr lang="en-US" sz="2800" dirty="0">
                <a:solidFill>
                  <a:schemeClr val="tx1"/>
                </a:solidFill>
              </a:rPr>
              <a:t>ASCO and EHA 2025</a:t>
            </a:r>
          </a:p>
          <a:p>
            <a:pPr marL="98425" indent="0">
              <a:buNone/>
            </a:pPr>
            <a:endParaRPr lang="en-US" sz="2800" dirty="0">
              <a:solidFill>
                <a:schemeClr val="tx1"/>
              </a:solidFill>
            </a:endParaRPr>
          </a:p>
          <a:p>
            <a:pPr marL="98425" indent="0">
              <a:buNone/>
            </a:pP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816994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91D4-EE6D-207D-034E-3B32AF55C0E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22E70A-749F-24B0-8179-11F5FB5AD7D4}"/>
              </a:ext>
            </a:extLst>
          </p:cNvPr>
          <p:cNvSpPr/>
          <p:nvPr/>
        </p:nvSpPr>
        <p:spPr bwMode="auto">
          <a:xfrm>
            <a:off x="623065" y="1268760"/>
            <a:ext cx="10945870" cy="144016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8E41465-0755-09D2-2D10-37F4184723FF}"/>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E17CB18-86F8-69A3-EEFB-0FC8184D752D}"/>
              </a:ext>
            </a:extLst>
          </p:cNvPr>
          <p:cNvSpPr>
            <a:spLocks noGrp="1"/>
          </p:cNvSpPr>
          <p:nvPr>
            <p:ph idx="1"/>
          </p:nvPr>
        </p:nvSpPr>
        <p:spPr>
          <a:xfrm>
            <a:off x="904528" y="1340768"/>
            <a:ext cx="9655968" cy="5231512"/>
          </a:xfrm>
        </p:spPr>
        <p:txBody>
          <a:bodyPr/>
          <a:lstStyle/>
          <a:p>
            <a:pPr marL="98425" indent="0">
              <a:buNone/>
            </a:pPr>
            <a:r>
              <a:rPr lang="en-US" sz="2800" dirty="0">
                <a:solidFill>
                  <a:schemeClr val="bg1"/>
                </a:solidFill>
              </a:rPr>
              <a:t>Module 1: Selection and Sequencing of Therapy for Relapsed/Refractory (RR) Chronic Lymphocytic Leukemia (CLL) — Dr Wierda </a:t>
            </a:r>
          </a:p>
          <a:p>
            <a:pPr marL="98425" indent="0">
              <a:buNone/>
            </a:pPr>
            <a:r>
              <a:rPr lang="en-US" sz="2800" dirty="0">
                <a:solidFill>
                  <a:schemeClr val="accent2"/>
                </a:solidFill>
              </a:rPr>
              <a:t>Module 2: </a:t>
            </a:r>
            <a:r>
              <a:rPr lang="en-US" sz="2800" dirty="0">
                <a:solidFill>
                  <a:schemeClr val="tx1"/>
                </a:solidFill>
              </a:rPr>
              <a:t>First-Line Therapy for CLL — Dr Coombs</a:t>
            </a:r>
          </a:p>
          <a:p>
            <a:pPr marL="98425" indent="0">
              <a:buNone/>
            </a:pPr>
            <a:r>
              <a:rPr lang="en-US" sz="2800" dirty="0">
                <a:solidFill>
                  <a:schemeClr val="accent2"/>
                </a:solidFill>
              </a:rPr>
              <a:t>Module 3: </a:t>
            </a:r>
            <a:r>
              <a:rPr lang="en-US" sz="2800" dirty="0">
                <a:solidFill>
                  <a:schemeClr val="tx1"/>
                </a:solidFill>
              </a:rPr>
              <a:t>Novel Agents and Strategies for RR CLL — Dr Wierda</a:t>
            </a:r>
          </a:p>
          <a:p>
            <a:pPr marL="98425" indent="0">
              <a:buNone/>
            </a:pPr>
            <a:r>
              <a:rPr lang="en-US" sz="2800" dirty="0">
                <a:solidFill>
                  <a:srgbClr val="3333CC"/>
                </a:solidFill>
              </a:rPr>
              <a:t>Module 4: </a:t>
            </a:r>
            <a:r>
              <a:rPr lang="en-US" sz="2800" dirty="0">
                <a:solidFill>
                  <a:schemeClr val="tx1"/>
                </a:solidFill>
              </a:rPr>
              <a:t>ASCO and EHA 2025</a:t>
            </a:r>
          </a:p>
          <a:p>
            <a:pPr marL="98425" indent="0">
              <a:buNone/>
            </a:pPr>
            <a:endParaRPr lang="en-US" sz="2800" dirty="0">
              <a:solidFill>
                <a:schemeClr val="tx1"/>
              </a:solidFill>
            </a:endParaRPr>
          </a:p>
          <a:p>
            <a:pPr marL="98425" indent="0">
              <a:buNone/>
            </a:pP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992123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0905E-A029-29CD-37F8-6B68BF242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51D28-7353-D2B4-8207-39893330AEE4}"/>
              </a:ext>
            </a:extLst>
          </p:cNvPr>
          <p:cNvSpPr>
            <a:spLocks noGrp="1"/>
          </p:cNvSpPr>
          <p:nvPr>
            <p:ph type="ctrTitle"/>
          </p:nvPr>
        </p:nvSpPr>
        <p:spPr>
          <a:xfrm>
            <a:off x="563724" y="2564421"/>
            <a:ext cx="11064552" cy="1729158"/>
          </a:xfrm>
        </p:spPr>
        <p:txBody>
          <a:bodyPr/>
          <a:lstStyle/>
          <a:p>
            <a:r>
              <a:rPr lang="en-US" dirty="0"/>
              <a:t>Regulatory and reimbursement issues aside, what would be your preferred third-line systemic therapy for a </a:t>
            </a:r>
            <a:r>
              <a:rPr lang="en-US" u="sng" dirty="0"/>
              <a:t>60-year-old</a:t>
            </a:r>
            <a:r>
              <a:rPr lang="en-US" dirty="0"/>
              <a:t> patient with double-refractory CLL?</a:t>
            </a:r>
            <a:br>
              <a:rPr lang="en-US" dirty="0"/>
            </a:br>
            <a:br>
              <a:rPr lang="en-US" dirty="0"/>
            </a:br>
            <a:r>
              <a:rPr lang="en-US" dirty="0"/>
              <a:t>Regulatory and reimbursement issues aside, what would be your preferred third-line systemic therapy for an </a:t>
            </a:r>
            <a:r>
              <a:rPr lang="en-US" u="sng" dirty="0"/>
              <a:t>80-year-old</a:t>
            </a:r>
            <a:r>
              <a:rPr lang="en-US" dirty="0"/>
              <a:t> patient with double-refractory CLL?</a:t>
            </a:r>
          </a:p>
        </p:txBody>
      </p:sp>
      <p:sp>
        <p:nvSpPr>
          <p:cNvPr id="3" name="TextBox 2">
            <a:extLst>
              <a:ext uri="{FF2B5EF4-FFF2-40B4-BE49-F238E27FC236}">
                <a16:creationId xmlns:a16="http://schemas.microsoft.com/office/drawing/2014/main" id="{12ECCC9A-0F73-4A8C-80D2-4B8F42EBDE0A}"/>
              </a:ext>
            </a:extLst>
          </p:cNvPr>
          <p:cNvSpPr txBox="1"/>
          <p:nvPr/>
        </p:nvSpPr>
        <p:spPr>
          <a:xfrm>
            <a:off x="2128297" y="519063"/>
            <a:ext cx="8415509" cy="523220"/>
          </a:xfrm>
          <a:prstGeom prst="rect">
            <a:avLst/>
          </a:prstGeom>
          <a:noFill/>
        </p:spPr>
        <p:txBody>
          <a:bodyPr wrap="none" rtlCol="0">
            <a:spAutoFit/>
          </a:bodyPr>
          <a:lstStyle/>
          <a:p>
            <a:r>
              <a:rPr lang="en-US" sz="2800" dirty="0">
                <a:solidFill>
                  <a:schemeClr val="tx1"/>
                </a:solidFill>
              </a:rPr>
              <a:t>Beyond Covalent BTK Inhibitors and Venetoclax</a:t>
            </a:r>
          </a:p>
        </p:txBody>
      </p:sp>
    </p:spTree>
    <p:extLst>
      <p:ext uri="{BB962C8B-B14F-4D97-AF65-F5344CB8AC3E}">
        <p14:creationId xmlns:p14="http://schemas.microsoft.com/office/powerpoint/2010/main" val="191226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92345"/>
          </a:xfrm>
        </p:spPr>
        <p:txBody>
          <a:bodyPr/>
          <a:lstStyle/>
          <a:p>
            <a:r>
              <a:rPr lang="en-US" dirty="0">
                <a:solidFill>
                  <a:srgbClr val="0432FF"/>
                </a:solidFill>
              </a:rPr>
              <a:t>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2054480" y="3965530"/>
            <a:ext cx="5049632"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William G Wierda, MD, PhD</a:t>
            </a:r>
          </a:p>
          <a:p>
            <a:pPr lvl="0">
              <a:defRPr/>
            </a:pPr>
            <a:r>
              <a:rPr lang="en-US" sz="1600" b="0" dirty="0">
                <a:solidFill>
                  <a:srgbClr val="000000"/>
                </a:solidFill>
                <a:latin typeface="Calibri"/>
              </a:rPr>
              <a:t>Jane and John Justin Distinguished Chair in Leukemia Research in Honor of Dr Elihu Estey</a:t>
            </a:r>
          </a:p>
          <a:p>
            <a:pPr lvl="0">
              <a:defRPr/>
            </a:pPr>
            <a:r>
              <a:rPr lang="en-US" sz="1600" b="0" dirty="0">
                <a:solidFill>
                  <a:srgbClr val="000000"/>
                </a:solidFill>
                <a:latin typeface="Calibri"/>
              </a:rPr>
              <a:t>Section Chief, Chronic Lymphocytic Leukemia</a:t>
            </a:r>
          </a:p>
          <a:p>
            <a:pPr lvl="0">
              <a:defRPr/>
            </a:pPr>
            <a:r>
              <a:rPr lang="en-US" sz="1600" b="0" dirty="0">
                <a:solidFill>
                  <a:srgbClr val="000000"/>
                </a:solidFill>
                <a:latin typeface="Calibri"/>
              </a:rPr>
              <a:t>Center Medical Director</a:t>
            </a:r>
          </a:p>
          <a:p>
            <a:pPr lvl="0">
              <a:defRPr/>
            </a:pPr>
            <a:r>
              <a:rPr lang="en-US" sz="1600" b="0" dirty="0">
                <a:solidFill>
                  <a:srgbClr val="000000"/>
                </a:solidFill>
                <a:latin typeface="Calibri"/>
              </a:rPr>
              <a:t>Department of Leukemia, Division of Cancer Medicine</a:t>
            </a:r>
          </a:p>
          <a:p>
            <a:pPr lvl="0">
              <a:defRPr/>
            </a:pPr>
            <a:r>
              <a:rPr lang="en-US" sz="1600" b="0" dirty="0">
                <a:solidFill>
                  <a:srgbClr val="000000"/>
                </a:solidFill>
                <a:latin typeface="Calibri"/>
              </a:rPr>
              <a:t>Executive Medical Director, Inpatient Medical Services</a:t>
            </a:r>
          </a:p>
          <a:p>
            <a:pPr lvl="0">
              <a:defRPr/>
            </a:pPr>
            <a:r>
              <a:rPr lang="en-US" sz="1600" b="0" dirty="0">
                <a:solidFill>
                  <a:srgbClr val="000000"/>
                </a:solidFill>
                <a:latin typeface="Calibri"/>
              </a:rPr>
              <a:t>The University of Texas MD Anderson Cancer Center</a:t>
            </a:r>
          </a:p>
          <a:p>
            <a:pPr lvl="0">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sp>
        <p:nvSpPr>
          <p:cNvPr id="5" name="Text Box 7">
            <a:extLst>
              <a:ext uri="{FF2B5EF4-FFF2-40B4-BE49-F238E27FC236}">
                <a16:creationId xmlns:a16="http://schemas.microsoft.com/office/drawing/2014/main" id="{ED154A66-2612-D431-7ACB-42FC2CE50575}"/>
              </a:ext>
            </a:extLst>
          </p:cNvPr>
          <p:cNvSpPr txBox="1">
            <a:spLocks noChangeArrowheads="1"/>
          </p:cNvSpPr>
          <p:nvPr/>
        </p:nvSpPr>
        <p:spPr bwMode="auto">
          <a:xfrm>
            <a:off x="2054481" y="1484784"/>
            <a:ext cx="411480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Catherine C Coombs, MD</a:t>
            </a:r>
          </a:p>
          <a:p>
            <a:pPr lvl="0">
              <a:lnSpc>
                <a:spcPts val="1850"/>
              </a:lnSpc>
              <a:defRPr/>
            </a:pPr>
            <a:r>
              <a:rPr lang="en-US" sz="1600" b="0" dirty="0">
                <a:solidFill>
                  <a:srgbClr val="000000"/>
                </a:solidFill>
                <a:latin typeface="Calibri"/>
              </a:rPr>
              <a:t>Associate Clinical Professor</a:t>
            </a:r>
          </a:p>
          <a:p>
            <a:pPr lvl="0">
              <a:lnSpc>
                <a:spcPts val="1850"/>
              </a:lnSpc>
              <a:defRPr/>
            </a:pPr>
            <a:r>
              <a:rPr lang="en-US" sz="1600" b="0" dirty="0">
                <a:solidFill>
                  <a:srgbClr val="000000"/>
                </a:solidFill>
                <a:latin typeface="Calibri"/>
              </a:rPr>
              <a:t>Division of Hematology/Oncology</a:t>
            </a:r>
          </a:p>
          <a:p>
            <a:pPr lvl="0">
              <a:lnSpc>
                <a:spcPts val="1850"/>
              </a:lnSpc>
              <a:defRPr/>
            </a:pPr>
            <a:r>
              <a:rPr lang="en-US" sz="1600" b="0" dirty="0">
                <a:solidFill>
                  <a:srgbClr val="000000"/>
                </a:solidFill>
                <a:latin typeface="Calibri"/>
              </a:rPr>
              <a:t>Department of Medicine</a:t>
            </a:r>
          </a:p>
          <a:p>
            <a:pPr lvl="0">
              <a:lnSpc>
                <a:spcPts val="1850"/>
              </a:lnSpc>
              <a:defRPr/>
            </a:pPr>
            <a:r>
              <a:rPr lang="en-US" sz="1600" b="0" dirty="0">
                <a:solidFill>
                  <a:srgbClr val="000000"/>
                </a:solidFill>
                <a:latin typeface="Calibri"/>
              </a:rPr>
              <a:t>UCI Health</a:t>
            </a:r>
          </a:p>
          <a:p>
            <a:pPr lvl="0">
              <a:lnSpc>
                <a:spcPts val="1850"/>
              </a:lnSpc>
              <a:defRPr/>
            </a:pPr>
            <a:r>
              <a:rPr lang="en-US" sz="1600" b="0" dirty="0">
                <a:solidFill>
                  <a:srgbClr val="000000"/>
                </a:solidFill>
                <a:latin typeface="Calibri"/>
              </a:rPr>
              <a:t>Orange County, California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392" y="3965530"/>
            <a:ext cx="1371600" cy="1371600"/>
          </a:xfrm>
          <a:prstGeom prst="rect">
            <a:avLst/>
          </a:prstGeom>
        </p:spPr>
      </p:pic>
      <p:sp>
        <p:nvSpPr>
          <p:cNvPr id="9" name="Text Box 7">
            <a:extLst>
              <a:ext uri="{FF2B5EF4-FFF2-40B4-BE49-F238E27FC236}">
                <a16:creationId xmlns:a16="http://schemas.microsoft.com/office/drawing/2014/main" id="{A8CF5FBE-D5C7-9B59-1103-6B6A0B5BEAB2}"/>
              </a:ext>
            </a:extLst>
          </p:cNvPr>
          <p:cNvSpPr txBox="1">
            <a:spLocks noChangeArrowheads="1"/>
          </p:cNvSpPr>
          <p:nvPr/>
        </p:nvSpPr>
        <p:spPr bwMode="auto">
          <a:xfrm>
            <a:off x="8122294" y="148854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5F5A0747-F847-4E82-16A9-21129A11E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064" y="1488546"/>
            <a:ext cx="1371600" cy="1371600"/>
          </a:xfrm>
          <a:prstGeom prst="rect">
            <a:avLst/>
          </a:prstGeom>
        </p:spPr>
      </p:pic>
      <p:pic>
        <p:nvPicPr>
          <p:cNvPr id="3" name="Picture 2">
            <a:extLst>
              <a:ext uri="{FF2B5EF4-FFF2-40B4-BE49-F238E27FC236}">
                <a16:creationId xmlns:a16="http://schemas.microsoft.com/office/drawing/2014/main" id="{3C496310-2AE5-90AB-A035-5228DB1E93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520870"/>
            <a:ext cx="1371600" cy="1371600"/>
          </a:xfrm>
          <a:prstGeom prst="rect">
            <a:avLst/>
          </a:prstGeom>
        </p:spPr>
      </p:pic>
    </p:spTree>
    <p:extLst>
      <p:ext uri="{BB962C8B-B14F-4D97-AF65-F5344CB8AC3E}">
        <p14:creationId xmlns:p14="http://schemas.microsoft.com/office/powerpoint/2010/main" val="225454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463D-0635-9BDF-C0C5-57638FB84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3D5F8-ED89-6C19-CD8F-BF08D68C4EAC}"/>
              </a:ext>
            </a:extLst>
          </p:cNvPr>
          <p:cNvSpPr>
            <a:spLocks noGrp="1"/>
          </p:cNvSpPr>
          <p:nvPr>
            <p:ph type="ctrTitle"/>
          </p:nvPr>
        </p:nvSpPr>
        <p:spPr>
          <a:xfrm>
            <a:off x="563724" y="2564421"/>
            <a:ext cx="11064552" cy="1729158"/>
          </a:xfrm>
        </p:spPr>
        <p:txBody>
          <a:bodyPr/>
          <a:lstStyle/>
          <a:p>
            <a:r>
              <a:rPr lang="en-US" dirty="0"/>
              <a:t>Regulatory and reimbursement issues aside, what second-line systemic therapy would you recommend for a </a:t>
            </a:r>
            <a:r>
              <a:rPr lang="en-US" u="sng" dirty="0"/>
              <a:t>60-year-old</a:t>
            </a:r>
            <a:r>
              <a:rPr lang="en-US" dirty="0"/>
              <a:t> patient who has experienced disease progression on a covalent BTK inhibitor and is not a candidate for venetoclax because of comorbidities? </a:t>
            </a:r>
            <a:br>
              <a:rPr lang="en-US" dirty="0"/>
            </a:br>
            <a:br>
              <a:rPr lang="en-US" dirty="0"/>
            </a:br>
            <a:r>
              <a:rPr lang="en-US" dirty="0"/>
              <a:t>Regulatory and reimbursement issues aside, what second-line systemic therapy would you recommend for an </a:t>
            </a:r>
            <a:r>
              <a:rPr lang="en-US" u="sng" dirty="0"/>
              <a:t>80-year-old</a:t>
            </a:r>
            <a:r>
              <a:rPr lang="en-US" dirty="0"/>
              <a:t> patient who has experienced disease progression on a covalent BTK inhibitor and is not a candidate for venetoclax because of comorbidities? </a:t>
            </a:r>
          </a:p>
        </p:txBody>
      </p:sp>
      <p:sp>
        <p:nvSpPr>
          <p:cNvPr id="3" name="TextBox 2">
            <a:extLst>
              <a:ext uri="{FF2B5EF4-FFF2-40B4-BE49-F238E27FC236}">
                <a16:creationId xmlns:a16="http://schemas.microsoft.com/office/drawing/2014/main" id="{BA2604ED-B717-9E04-22ED-D702E37C8EDE}"/>
              </a:ext>
            </a:extLst>
          </p:cNvPr>
          <p:cNvSpPr txBox="1"/>
          <p:nvPr/>
        </p:nvSpPr>
        <p:spPr>
          <a:xfrm>
            <a:off x="2128297" y="519063"/>
            <a:ext cx="8415509" cy="523220"/>
          </a:xfrm>
          <a:prstGeom prst="rect">
            <a:avLst/>
          </a:prstGeom>
          <a:noFill/>
        </p:spPr>
        <p:txBody>
          <a:bodyPr wrap="none" rtlCol="0">
            <a:spAutoFit/>
          </a:bodyPr>
          <a:lstStyle/>
          <a:p>
            <a:r>
              <a:rPr lang="en-US" sz="2800" dirty="0">
                <a:solidFill>
                  <a:schemeClr val="tx1"/>
                </a:solidFill>
              </a:rPr>
              <a:t>Beyond Covalent BTK Inhibitors and Venetoclax</a:t>
            </a:r>
          </a:p>
        </p:txBody>
      </p:sp>
    </p:spTree>
    <p:extLst>
      <p:ext uri="{BB962C8B-B14F-4D97-AF65-F5344CB8AC3E}">
        <p14:creationId xmlns:p14="http://schemas.microsoft.com/office/powerpoint/2010/main" val="700996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11CD-A141-9553-3B2B-3A782CDA6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E57DD-4AA4-6F89-84CC-088EA4714CA7}"/>
              </a:ext>
            </a:extLst>
          </p:cNvPr>
          <p:cNvSpPr>
            <a:spLocks noGrp="1"/>
          </p:cNvSpPr>
          <p:nvPr>
            <p:ph type="ctrTitle"/>
          </p:nvPr>
        </p:nvSpPr>
        <p:spPr>
          <a:xfrm>
            <a:off x="563724" y="2923978"/>
            <a:ext cx="11064552" cy="1729158"/>
          </a:xfrm>
        </p:spPr>
        <p:txBody>
          <a:bodyPr/>
          <a:lstStyle/>
          <a:p>
            <a:r>
              <a:rPr lang="en-US" dirty="0"/>
              <a:t>Regulatory and reimbursement issues aside, what systemic therapy would you recommend next for a </a:t>
            </a:r>
            <a:r>
              <a:rPr lang="en-US" u="sng" dirty="0"/>
              <a:t>60-year-old</a:t>
            </a:r>
            <a:r>
              <a:rPr lang="en-US" dirty="0"/>
              <a:t> patient who has experienced disease progression on venetoclax/obinutuzumab and developed unacceptable tolerability issues (bleeding, arthralgias) on a covalent BTK inhibitor? </a:t>
            </a:r>
            <a:br>
              <a:rPr lang="en-US" dirty="0"/>
            </a:br>
            <a:br>
              <a:rPr lang="en-US" dirty="0"/>
            </a:br>
            <a:r>
              <a:rPr lang="en-US" dirty="0"/>
              <a:t>Regulatory and reimbursement issues aside, what systemic therapy would you recommend next for an </a:t>
            </a:r>
            <a:r>
              <a:rPr lang="en-US" u="sng" dirty="0"/>
              <a:t>80-year-old</a:t>
            </a:r>
            <a:r>
              <a:rPr lang="en-US" dirty="0"/>
              <a:t> patient who has experienced disease progression on venetoclax/obinutuzumab and developed unacceptable tolerability issues (bleeding, arthralgias) on a covalent BTK inhibitor?</a:t>
            </a:r>
          </a:p>
        </p:txBody>
      </p:sp>
      <p:sp>
        <p:nvSpPr>
          <p:cNvPr id="3" name="TextBox 2">
            <a:extLst>
              <a:ext uri="{FF2B5EF4-FFF2-40B4-BE49-F238E27FC236}">
                <a16:creationId xmlns:a16="http://schemas.microsoft.com/office/drawing/2014/main" id="{DE3AF438-FFB7-DDFB-C714-2BF14A2F9797}"/>
              </a:ext>
            </a:extLst>
          </p:cNvPr>
          <p:cNvSpPr txBox="1"/>
          <p:nvPr/>
        </p:nvSpPr>
        <p:spPr>
          <a:xfrm>
            <a:off x="2128297" y="519063"/>
            <a:ext cx="8415509" cy="523220"/>
          </a:xfrm>
          <a:prstGeom prst="rect">
            <a:avLst/>
          </a:prstGeom>
          <a:noFill/>
        </p:spPr>
        <p:txBody>
          <a:bodyPr wrap="none" rtlCol="0">
            <a:spAutoFit/>
          </a:bodyPr>
          <a:lstStyle/>
          <a:p>
            <a:r>
              <a:rPr lang="en-US" sz="2800" dirty="0">
                <a:solidFill>
                  <a:schemeClr val="tx1"/>
                </a:solidFill>
              </a:rPr>
              <a:t>Beyond Covalent BTK Inhibitors and Venetoclax</a:t>
            </a:r>
          </a:p>
        </p:txBody>
      </p:sp>
    </p:spTree>
    <p:extLst>
      <p:ext uri="{BB962C8B-B14F-4D97-AF65-F5344CB8AC3E}">
        <p14:creationId xmlns:p14="http://schemas.microsoft.com/office/powerpoint/2010/main" val="2333768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B4A43C16-9BE9-61BB-D5BB-3F48EB928685}"/>
              </a:ext>
            </a:extLst>
          </p:cNvPr>
          <p:cNvSpPr>
            <a:spLocks noGrp="1"/>
          </p:cNvSpPr>
          <p:nvPr>
            <p:ph idx="46"/>
          </p:nvPr>
        </p:nvSpPr>
        <p:spPr/>
        <p:txBody>
          <a:bodyPr/>
          <a:lstStyle/>
          <a:p>
            <a:r>
              <a:rPr lang="en-US" dirty="0"/>
              <a:t>Second line and beyond</a:t>
            </a:r>
          </a:p>
        </p:txBody>
      </p:sp>
      <p:sp>
        <p:nvSpPr>
          <p:cNvPr id="26" name="Content Placeholder 25">
            <a:extLst>
              <a:ext uri="{FF2B5EF4-FFF2-40B4-BE49-F238E27FC236}">
                <a16:creationId xmlns:a16="http://schemas.microsoft.com/office/drawing/2014/main" id="{8B4E3AC0-55BB-8630-4D8A-E7F39D15A7B2}"/>
              </a:ext>
            </a:extLst>
          </p:cNvPr>
          <p:cNvSpPr>
            <a:spLocks noGrp="1"/>
          </p:cNvSpPr>
          <p:nvPr>
            <p:ph idx="48"/>
          </p:nvPr>
        </p:nvSpPr>
        <p:spPr/>
        <p:txBody>
          <a:bodyPr/>
          <a:lstStyle/>
          <a:p>
            <a:r>
              <a:rPr lang="en-US" dirty="0"/>
              <a:t>Fourth line</a:t>
            </a:r>
          </a:p>
        </p:txBody>
      </p:sp>
      <p:sp>
        <p:nvSpPr>
          <p:cNvPr id="28" name="Content Placeholder 27">
            <a:extLst>
              <a:ext uri="{FF2B5EF4-FFF2-40B4-BE49-F238E27FC236}">
                <a16:creationId xmlns:a16="http://schemas.microsoft.com/office/drawing/2014/main" id="{A9BB160A-FA14-4D5D-AC71-BF18518466E5}"/>
              </a:ext>
            </a:extLst>
          </p:cNvPr>
          <p:cNvSpPr>
            <a:spLocks noGrp="1"/>
          </p:cNvSpPr>
          <p:nvPr>
            <p:ph idx="50"/>
          </p:nvPr>
        </p:nvSpPr>
        <p:spPr/>
        <p:txBody>
          <a:bodyPr/>
          <a:lstStyle/>
          <a:p>
            <a:r>
              <a:rPr lang="en-US" dirty="0"/>
              <a:t>Third line</a:t>
            </a:r>
          </a:p>
        </p:txBody>
      </p:sp>
      <p:sp>
        <p:nvSpPr>
          <p:cNvPr id="29" name="Content Placeholder 28">
            <a:extLst>
              <a:ext uri="{FF2B5EF4-FFF2-40B4-BE49-F238E27FC236}">
                <a16:creationId xmlns:a16="http://schemas.microsoft.com/office/drawing/2014/main" id="{5A056B43-82A9-16E0-D8E6-B53DA8BCB373}"/>
              </a:ext>
            </a:extLst>
          </p:cNvPr>
          <p:cNvSpPr>
            <a:spLocks noGrp="1"/>
          </p:cNvSpPr>
          <p:nvPr>
            <p:ph idx="51"/>
          </p:nvPr>
        </p:nvSpPr>
        <p:spPr/>
        <p:txBody>
          <a:bodyPr/>
          <a:lstStyle/>
          <a:p>
            <a:r>
              <a:rPr lang="en-US" dirty="0"/>
              <a:t>Third line</a:t>
            </a:r>
          </a:p>
        </p:txBody>
      </p:sp>
      <p:sp>
        <p:nvSpPr>
          <p:cNvPr id="2" name="Title 1">
            <a:extLst>
              <a:ext uri="{FF2B5EF4-FFF2-40B4-BE49-F238E27FC236}">
                <a16:creationId xmlns:a16="http://schemas.microsoft.com/office/drawing/2014/main" id="{ADD62707-81FE-51A8-3E71-6CCC7798F9BD}"/>
              </a:ext>
            </a:extLst>
          </p:cNvPr>
          <p:cNvSpPr>
            <a:spLocks noGrp="1"/>
          </p:cNvSpPr>
          <p:nvPr>
            <p:ph type="title"/>
          </p:nvPr>
        </p:nvSpPr>
        <p:spPr/>
        <p:txBody>
          <a:bodyPr/>
          <a:lstStyle/>
          <a:p>
            <a:r>
              <a:rPr lang="en-US" dirty="0"/>
              <a:t>In which line of therapy are you currently using </a:t>
            </a:r>
            <a:r>
              <a:rPr lang="en-US" dirty="0" err="1"/>
              <a:t>pirtobrutinib</a:t>
            </a:r>
            <a:r>
              <a:rPr lang="en-US" dirty="0"/>
              <a:t> for your patients with CLL?</a:t>
            </a:r>
          </a:p>
        </p:txBody>
      </p:sp>
      <p:sp>
        <p:nvSpPr>
          <p:cNvPr id="3" name="Content Placeholder 27">
            <a:extLst>
              <a:ext uri="{FF2B5EF4-FFF2-40B4-BE49-F238E27FC236}">
                <a16:creationId xmlns:a16="http://schemas.microsoft.com/office/drawing/2014/main" id="{15EEC3BB-650A-3419-E083-2D807AEF3F86}"/>
              </a:ext>
            </a:extLst>
          </p:cNvPr>
          <p:cNvSpPr>
            <a:spLocks noGrp="1"/>
          </p:cNvSpPr>
          <p:nvPr>
            <p:ph idx="47"/>
          </p:nvPr>
        </p:nvSpPr>
        <p:spPr/>
        <p:txBody>
          <a:bodyPr/>
          <a:lstStyle/>
          <a:p>
            <a:r>
              <a:rPr lang="en-US" dirty="0"/>
              <a:t>Third line</a:t>
            </a:r>
          </a:p>
        </p:txBody>
      </p:sp>
      <p:sp>
        <p:nvSpPr>
          <p:cNvPr id="4" name="Content Placeholder 27">
            <a:extLst>
              <a:ext uri="{FF2B5EF4-FFF2-40B4-BE49-F238E27FC236}">
                <a16:creationId xmlns:a16="http://schemas.microsoft.com/office/drawing/2014/main" id="{D22B178B-FB74-4ED1-8FCF-7D849BA4BE14}"/>
              </a:ext>
            </a:extLst>
          </p:cNvPr>
          <p:cNvSpPr>
            <a:spLocks noGrp="1"/>
          </p:cNvSpPr>
          <p:nvPr>
            <p:ph idx="49"/>
          </p:nvPr>
        </p:nvSpPr>
        <p:spPr/>
        <p:txBody>
          <a:bodyPr/>
          <a:lstStyle/>
          <a:p>
            <a:r>
              <a:rPr lang="en-US" dirty="0"/>
              <a:t>Third line</a:t>
            </a:r>
          </a:p>
        </p:txBody>
      </p:sp>
    </p:spTree>
    <p:extLst>
      <p:ext uri="{BB962C8B-B14F-4D97-AF65-F5344CB8AC3E}">
        <p14:creationId xmlns:p14="http://schemas.microsoft.com/office/powerpoint/2010/main" val="3393933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49994C28-1FF0-9DD3-0D75-B9C47184DA24}"/>
              </a:ext>
            </a:extLst>
          </p:cNvPr>
          <p:cNvSpPr>
            <a:spLocks noGrp="1"/>
          </p:cNvSpPr>
          <p:nvPr>
            <p:ph idx="50"/>
          </p:nvPr>
        </p:nvSpPr>
        <p:spPr/>
        <p:txBody>
          <a:bodyPr/>
          <a:lstStyle/>
          <a:p>
            <a:r>
              <a:rPr lang="en-US" dirty="0"/>
              <a:t>About the same</a:t>
            </a:r>
          </a:p>
        </p:txBody>
      </p:sp>
      <p:sp>
        <p:nvSpPr>
          <p:cNvPr id="14" name="Content Placeholder 13">
            <a:extLst>
              <a:ext uri="{FF2B5EF4-FFF2-40B4-BE49-F238E27FC236}">
                <a16:creationId xmlns:a16="http://schemas.microsoft.com/office/drawing/2014/main" id="{0FA7A1C4-43FE-311B-C112-651BA934E856}"/>
              </a:ext>
            </a:extLst>
          </p:cNvPr>
          <p:cNvSpPr>
            <a:spLocks noGrp="1"/>
          </p:cNvSpPr>
          <p:nvPr>
            <p:ph idx="58"/>
          </p:nvPr>
        </p:nvSpPr>
        <p:spPr/>
        <p:txBody>
          <a:bodyPr/>
          <a:lstStyle/>
          <a:p>
            <a:r>
              <a:rPr lang="en-US" dirty="0"/>
              <a:t>Efficacy</a:t>
            </a:r>
          </a:p>
        </p:txBody>
      </p:sp>
      <p:sp>
        <p:nvSpPr>
          <p:cNvPr id="20" name="Content Placeholder 19">
            <a:extLst>
              <a:ext uri="{FF2B5EF4-FFF2-40B4-BE49-F238E27FC236}">
                <a16:creationId xmlns:a16="http://schemas.microsoft.com/office/drawing/2014/main" id="{91A1CA1D-0BB9-08B6-64E7-CD2F96B0FA46}"/>
              </a:ext>
            </a:extLst>
          </p:cNvPr>
          <p:cNvSpPr>
            <a:spLocks noGrp="1"/>
          </p:cNvSpPr>
          <p:nvPr>
            <p:ph idx="64"/>
          </p:nvPr>
        </p:nvSpPr>
        <p:spPr/>
        <p:txBody>
          <a:bodyPr/>
          <a:lstStyle/>
          <a:p>
            <a:r>
              <a:rPr lang="en-US" dirty="0"/>
              <a:t>Tolerability/toxicity</a:t>
            </a:r>
          </a:p>
        </p:txBody>
      </p:sp>
      <p:sp>
        <p:nvSpPr>
          <p:cNvPr id="21" name="Content Placeholder 20">
            <a:extLst>
              <a:ext uri="{FF2B5EF4-FFF2-40B4-BE49-F238E27FC236}">
                <a16:creationId xmlns:a16="http://schemas.microsoft.com/office/drawing/2014/main" id="{8057BD6C-599F-F3FE-B8E0-533E09F5EA20}"/>
              </a:ext>
            </a:extLst>
          </p:cNvPr>
          <p:cNvSpPr>
            <a:spLocks noGrp="1"/>
          </p:cNvSpPr>
          <p:nvPr>
            <p:ph idx="71"/>
          </p:nvPr>
        </p:nvSpPr>
        <p:spPr/>
        <p:txBody>
          <a:bodyPr/>
          <a:lstStyle/>
          <a:p>
            <a:pPr>
              <a:lnSpc>
                <a:spcPts val="2000"/>
              </a:lnSpc>
            </a:pPr>
            <a:r>
              <a:rPr lang="en-US" sz="2000" dirty="0"/>
              <a:t>There are not enough available </a:t>
            </a:r>
            <a:br>
              <a:rPr lang="en-US" sz="2000" dirty="0"/>
            </a:br>
            <a:r>
              <a:rPr lang="en-US" sz="2000" dirty="0"/>
              <a:t>data at this time</a:t>
            </a:r>
          </a:p>
        </p:txBody>
      </p:sp>
      <p:sp>
        <p:nvSpPr>
          <p:cNvPr id="22" name="Content Placeholder 21">
            <a:extLst>
              <a:ext uri="{FF2B5EF4-FFF2-40B4-BE49-F238E27FC236}">
                <a16:creationId xmlns:a16="http://schemas.microsoft.com/office/drawing/2014/main" id="{C9E8ABDB-2C24-1352-9B58-D65C470F12D9}"/>
              </a:ext>
            </a:extLst>
          </p:cNvPr>
          <p:cNvSpPr>
            <a:spLocks noGrp="1"/>
          </p:cNvSpPr>
          <p:nvPr>
            <p:ph idx="72"/>
          </p:nvPr>
        </p:nvSpPr>
        <p:spPr/>
        <p:txBody>
          <a:bodyPr/>
          <a:lstStyle/>
          <a:p>
            <a:r>
              <a:rPr lang="en-US" sz="2200" dirty="0"/>
              <a:t>Pirtobrutinib has the least toxicity</a:t>
            </a:r>
          </a:p>
        </p:txBody>
      </p:sp>
      <p:sp>
        <p:nvSpPr>
          <p:cNvPr id="8" name="Title 7">
            <a:extLst>
              <a:ext uri="{FF2B5EF4-FFF2-40B4-BE49-F238E27FC236}">
                <a16:creationId xmlns:a16="http://schemas.microsoft.com/office/drawing/2014/main" id="{9C586F2D-1422-A802-5FAE-6370CF50BEEA}"/>
              </a:ext>
            </a:extLst>
          </p:cNvPr>
          <p:cNvSpPr>
            <a:spLocks noGrp="1"/>
          </p:cNvSpPr>
          <p:nvPr>
            <p:ph type="title"/>
          </p:nvPr>
        </p:nvSpPr>
        <p:spPr>
          <a:xfrm>
            <a:off x="912285" y="0"/>
            <a:ext cx="10586235" cy="1196752"/>
          </a:xfrm>
        </p:spPr>
        <p:txBody>
          <a:bodyPr/>
          <a:lstStyle/>
          <a:p>
            <a:r>
              <a:rPr lang="en-US" dirty="0"/>
              <a:t>Based on current clinical trial data and your personal experience, how would you compare the global </a:t>
            </a:r>
            <a:r>
              <a:rPr lang="en-US" u="sng" dirty="0"/>
              <a:t>efficacy and tolerability/toxicity</a:t>
            </a:r>
            <a:r>
              <a:rPr lang="en-US" dirty="0"/>
              <a:t> of </a:t>
            </a:r>
            <a:r>
              <a:rPr lang="en-US" dirty="0" err="1"/>
              <a:t>pirtobrutinib</a:t>
            </a:r>
            <a:r>
              <a:rPr lang="en-US" dirty="0"/>
              <a:t> to those of ibrutinib, acalabrutinib and </a:t>
            </a:r>
            <a:r>
              <a:rPr lang="en-US" dirty="0" err="1"/>
              <a:t>zanubrutinib</a:t>
            </a:r>
            <a:r>
              <a:rPr lang="en-US" dirty="0"/>
              <a:t> for patients with relapsed/refractory CLL?</a:t>
            </a:r>
          </a:p>
        </p:txBody>
      </p:sp>
      <p:sp>
        <p:nvSpPr>
          <p:cNvPr id="2" name="Content Placeholder 20">
            <a:extLst>
              <a:ext uri="{FF2B5EF4-FFF2-40B4-BE49-F238E27FC236}">
                <a16:creationId xmlns:a16="http://schemas.microsoft.com/office/drawing/2014/main" id="{97BD5CA0-F531-40CC-33B6-ED2433E2E7FC}"/>
              </a:ext>
            </a:extLst>
          </p:cNvPr>
          <p:cNvSpPr>
            <a:spLocks noGrp="1"/>
          </p:cNvSpPr>
          <p:nvPr>
            <p:ph idx="46"/>
          </p:nvPr>
        </p:nvSpPr>
        <p:spPr/>
        <p:txBody>
          <a:bodyPr/>
          <a:lstStyle/>
          <a:p>
            <a:pPr>
              <a:lnSpc>
                <a:spcPts val="2000"/>
              </a:lnSpc>
            </a:pPr>
            <a:r>
              <a:rPr lang="en-US" sz="2000" dirty="0"/>
              <a:t>There are not enough available </a:t>
            </a:r>
            <a:br>
              <a:rPr lang="en-US" sz="2000" dirty="0"/>
            </a:br>
            <a:r>
              <a:rPr lang="en-US" sz="2000" dirty="0"/>
              <a:t>data at this time</a:t>
            </a:r>
          </a:p>
        </p:txBody>
      </p:sp>
      <p:sp>
        <p:nvSpPr>
          <p:cNvPr id="3" name="Content Placeholder 21">
            <a:extLst>
              <a:ext uri="{FF2B5EF4-FFF2-40B4-BE49-F238E27FC236}">
                <a16:creationId xmlns:a16="http://schemas.microsoft.com/office/drawing/2014/main" id="{8F6600B4-B2E8-89C8-81FE-B00F934105C0}"/>
              </a:ext>
            </a:extLst>
          </p:cNvPr>
          <p:cNvSpPr>
            <a:spLocks noGrp="1"/>
          </p:cNvSpPr>
          <p:nvPr>
            <p:ph idx="59"/>
          </p:nvPr>
        </p:nvSpPr>
        <p:spPr/>
        <p:txBody>
          <a:bodyPr/>
          <a:lstStyle/>
          <a:p>
            <a:r>
              <a:rPr lang="en-US" sz="2200" dirty="0"/>
              <a:t>Pirtobrutinib has the least toxicity</a:t>
            </a:r>
          </a:p>
        </p:txBody>
      </p:sp>
      <p:sp>
        <p:nvSpPr>
          <p:cNvPr id="4" name="Content Placeholder 21">
            <a:extLst>
              <a:ext uri="{FF2B5EF4-FFF2-40B4-BE49-F238E27FC236}">
                <a16:creationId xmlns:a16="http://schemas.microsoft.com/office/drawing/2014/main" id="{C05E1CE0-40E6-E857-31FD-A6C7C02A7BF9}"/>
              </a:ext>
            </a:extLst>
          </p:cNvPr>
          <p:cNvSpPr>
            <a:spLocks noGrp="1"/>
          </p:cNvSpPr>
          <p:nvPr>
            <p:ph idx="63"/>
          </p:nvPr>
        </p:nvSpPr>
        <p:spPr/>
        <p:txBody>
          <a:bodyPr/>
          <a:lstStyle/>
          <a:p>
            <a:r>
              <a:rPr lang="en-US" sz="2200" dirty="0"/>
              <a:t>Pirtobrutinib has the least toxicity</a:t>
            </a:r>
          </a:p>
        </p:txBody>
      </p:sp>
      <p:sp>
        <p:nvSpPr>
          <p:cNvPr id="5" name="Content Placeholder 20">
            <a:extLst>
              <a:ext uri="{FF2B5EF4-FFF2-40B4-BE49-F238E27FC236}">
                <a16:creationId xmlns:a16="http://schemas.microsoft.com/office/drawing/2014/main" id="{2380A852-942A-B6BF-9F64-5A285A78F6FB}"/>
              </a:ext>
            </a:extLst>
          </p:cNvPr>
          <p:cNvSpPr>
            <a:spLocks noGrp="1"/>
          </p:cNvSpPr>
          <p:nvPr>
            <p:ph idx="47"/>
          </p:nvPr>
        </p:nvSpPr>
        <p:spPr/>
        <p:txBody>
          <a:bodyPr/>
          <a:lstStyle/>
          <a:p>
            <a:pPr>
              <a:lnSpc>
                <a:spcPts val="2000"/>
              </a:lnSpc>
            </a:pPr>
            <a:r>
              <a:rPr lang="en-US" sz="2000" dirty="0"/>
              <a:t>There are not enough available </a:t>
            </a:r>
            <a:br>
              <a:rPr lang="en-US" sz="2000" dirty="0"/>
            </a:br>
            <a:r>
              <a:rPr lang="en-US" sz="2000" dirty="0"/>
              <a:t>data at this time</a:t>
            </a:r>
          </a:p>
        </p:txBody>
      </p:sp>
      <p:sp>
        <p:nvSpPr>
          <p:cNvPr id="6" name="Content Placeholder 21">
            <a:extLst>
              <a:ext uri="{FF2B5EF4-FFF2-40B4-BE49-F238E27FC236}">
                <a16:creationId xmlns:a16="http://schemas.microsoft.com/office/drawing/2014/main" id="{A7CF0273-1817-FBB2-BCFE-4E352D94293B}"/>
              </a:ext>
            </a:extLst>
          </p:cNvPr>
          <p:cNvSpPr>
            <a:spLocks noGrp="1"/>
          </p:cNvSpPr>
          <p:nvPr>
            <p:ph idx="60"/>
          </p:nvPr>
        </p:nvSpPr>
        <p:spPr/>
        <p:txBody>
          <a:bodyPr/>
          <a:lstStyle/>
          <a:p>
            <a:r>
              <a:rPr lang="en-US" sz="2200" dirty="0"/>
              <a:t>Pirtobrutinib has the least toxicity</a:t>
            </a:r>
          </a:p>
        </p:txBody>
      </p:sp>
      <p:sp>
        <p:nvSpPr>
          <p:cNvPr id="7" name="Content Placeholder 20">
            <a:extLst>
              <a:ext uri="{FF2B5EF4-FFF2-40B4-BE49-F238E27FC236}">
                <a16:creationId xmlns:a16="http://schemas.microsoft.com/office/drawing/2014/main" id="{DCBD5A60-6667-09E7-224F-EA87A9657D64}"/>
              </a:ext>
            </a:extLst>
          </p:cNvPr>
          <p:cNvSpPr>
            <a:spLocks noGrp="1"/>
          </p:cNvSpPr>
          <p:nvPr>
            <p:ph idx="49"/>
          </p:nvPr>
        </p:nvSpPr>
        <p:spPr/>
        <p:txBody>
          <a:bodyPr/>
          <a:lstStyle/>
          <a:p>
            <a:pPr>
              <a:lnSpc>
                <a:spcPts val="2000"/>
              </a:lnSpc>
            </a:pPr>
            <a:r>
              <a:rPr lang="en-US" sz="2000" dirty="0"/>
              <a:t>There are not enough available </a:t>
            </a:r>
            <a:br>
              <a:rPr lang="en-US" sz="2000" dirty="0"/>
            </a:br>
            <a:r>
              <a:rPr lang="en-US" sz="2000" dirty="0"/>
              <a:t>data at this time</a:t>
            </a:r>
          </a:p>
        </p:txBody>
      </p:sp>
      <p:sp>
        <p:nvSpPr>
          <p:cNvPr id="9" name="Content Placeholder 21">
            <a:extLst>
              <a:ext uri="{FF2B5EF4-FFF2-40B4-BE49-F238E27FC236}">
                <a16:creationId xmlns:a16="http://schemas.microsoft.com/office/drawing/2014/main" id="{A53A9B21-A0FC-E6CA-B037-2C18951C0424}"/>
              </a:ext>
            </a:extLst>
          </p:cNvPr>
          <p:cNvSpPr>
            <a:spLocks noGrp="1"/>
          </p:cNvSpPr>
          <p:nvPr>
            <p:ph idx="62"/>
          </p:nvPr>
        </p:nvSpPr>
        <p:spPr/>
        <p:txBody>
          <a:bodyPr/>
          <a:lstStyle/>
          <a:p>
            <a:r>
              <a:rPr lang="en-US" sz="2200" dirty="0"/>
              <a:t>Pirtobrutinib has the least toxicity</a:t>
            </a:r>
          </a:p>
        </p:txBody>
      </p:sp>
      <p:sp>
        <p:nvSpPr>
          <p:cNvPr id="15" name="Content Placeholder 12">
            <a:extLst>
              <a:ext uri="{FF2B5EF4-FFF2-40B4-BE49-F238E27FC236}">
                <a16:creationId xmlns:a16="http://schemas.microsoft.com/office/drawing/2014/main" id="{7D8EAAE4-9649-1116-389C-26614D188D1C}"/>
              </a:ext>
            </a:extLst>
          </p:cNvPr>
          <p:cNvSpPr>
            <a:spLocks noGrp="1"/>
          </p:cNvSpPr>
          <p:nvPr>
            <p:ph idx="48"/>
          </p:nvPr>
        </p:nvSpPr>
        <p:spPr/>
        <p:txBody>
          <a:bodyPr/>
          <a:lstStyle/>
          <a:p>
            <a:r>
              <a:rPr lang="en-US" dirty="0"/>
              <a:t>About the same</a:t>
            </a:r>
          </a:p>
        </p:txBody>
      </p:sp>
      <p:sp>
        <p:nvSpPr>
          <p:cNvPr id="19" name="Content Placeholder 21">
            <a:extLst>
              <a:ext uri="{FF2B5EF4-FFF2-40B4-BE49-F238E27FC236}">
                <a16:creationId xmlns:a16="http://schemas.microsoft.com/office/drawing/2014/main" id="{A65830EA-91E5-48C3-70FB-8FE04E3ED812}"/>
              </a:ext>
            </a:extLst>
          </p:cNvPr>
          <p:cNvSpPr>
            <a:spLocks noGrp="1"/>
          </p:cNvSpPr>
          <p:nvPr>
            <p:ph idx="61"/>
          </p:nvPr>
        </p:nvSpPr>
        <p:spPr/>
        <p:txBody>
          <a:bodyPr/>
          <a:lstStyle/>
          <a:p>
            <a:r>
              <a:rPr lang="en-US" sz="2200" dirty="0"/>
              <a:t>Pirtobrutinib has the least toxicity</a:t>
            </a:r>
          </a:p>
        </p:txBody>
      </p:sp>
    </p:spTree>
    <p:extLst>
      <p:ext uri="{BB962C8B-B14F-4D97-AF65-F5344CB8AC3E}">
        <p14:creationId xmlns:p14="http://schemas.microsoft.com/office/powerpoint/2010/main" val="1326985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E4D8865-CA7F-E97E-69A7-A0326AF61437}"/>
              </a:ext>
            </a:extLst>
          </p:cNvPr>
          <p:cNvSpPr>
            <a:spLocks noGrp="1"/>
          </p:cNvSpPr>
          <p:nvPr>
            <p:ph type="title"/>
          </p:nvPr>
        </p:nvSpPr>
        <p:spPr/>
        <p:txBody>
          <a:bodyPr/>
          <a:lstStyle/>
          <a:p>
            <a:r>
              <a:rPr lang="en-US" sz="2000" dirty="0"/>
              <a:t>Based on the published literature and/or your clinical experience, please estimate the percent chance that a patient with CLL who is receiving </a:t>
            </a:r>
            <a:r>
              <a:rPr lang="en-US" sz="2000" u="sng" dirty="0"/>
              <a:t>ibrutinib</a:t>
            </a:r>
            <a:r>
              <a:rPr lang="en-US" sz="2000" dirty="0"/>
              <a:t> will experience toxicity during treatment that will require withholding or permanently discontinuing administration. </a:t>
            </a:r>
            <a:br>
              <a:rPr lang="en-US" sz="2000" dirty="0"/>
            </a:br>
            <a:r>
              <a:rPr lang="en-US" sz="2000" dirty="0"/>
              <a:t>What is the primary toxicity patients experience that leads to withholding this drug/regimen?</a:t>
            </a:r>
          </a:p>
        </p:txBody>
      </p:sp>
      <p:sp>
        <p:nvSpPr>
          <p:cNvPr id="17" name="Content Placeholder 16">
            <a:extLst>
              <a:ext uri="{FF2B5EF4-FFF2-40B4-BE49-F238E27FC236}">
                <a16:creationId xmlns:a16="http://schemas.microsoft.com/office/drawing/2014/main" id="{F9CDA546-0A59-66AE-88CF-6BA6724D8213}"/>
              </a:ext>
            </a:extLst>
          </p:cNvPr>
          <p:cNvSpPr>
            <a:spLocks noGrp="1"/>
          </p:cNvSpPr>
          <p:nvPr>
            <p:ph idx="46"/>
          </p:nvPr>
        </p:nvSpPr>
        <p:spPr/>
        <p:txBody>
          <a:bodyPr/>
          <a:lstStyle/>
          <a:p>
            <a:r>
              <a:rPr lang="en-US" dirty="0"/>
              <a:t>20%</a:t>
            </a:r>
          </a:p>
        </p:txBody>
      </p:sp>
      <p:sp>
        <p:nvSpPr>
          <p:cNvPr id="18" name="Content Placeholder 17">
            <a:extLst>
              <a:ext uri="{FF2B5EF4-FFF2-40B4-BE49-F238E27FC236}">
                <a16:creationId xmlns:a16="http://schemas.microsoft.com/office/drawing/2014/main" id="{3464B9F4-4DF0-B8B6-63F9-1BC0F9B924D6}"/>
              </a:ext>
            </a:extLst>
          </p:cNvPr>
          <p:cNvSpPr>
            <a:spLocks noGrp="1"/>
          </p:cNvSpPr>
          <p:nvPr>
            <p:ph idx="47"/>
          </p:nvPr>
        </p:nvSpPr>
        <p:spPr/>
        <p:txBody>
          <a:bodyPr/>
          <a:lstStyle/>
          <a:p>
            <a:r>
              <a:rPr lang="en-US" dirty="0"/>
              <a:t>50%</a:t>
            </a:r>
          </a:p>
        </p:txBody>
      </p:sp>
      <p:sp>
        <p:nvSpPr>
          <p:cNvPr id="19" name="Content Placeholder 18">
            <a:extLst>
              <a:ext uri="{FF2B5EF4-FFF2-40B4-BE49-F238E27FC236}">
                <a16:creationId xmlns:a16="http://schemas.microsoft.com/office/drawing/2014/main" id="{BF3368E5-F39C-93B8-781E-B4445DE0BF7C}"/>
              </a:ext>
            </a:extLst>
          </p:cNvPr>
          <p:cNvSpPr>
            <a:spLocks noGrp="1"/>
          </p:cNvSpPr>
          <p:nvPr>
            <p:ph idx="48"/>
          </p:nvPr>
        </p:nvSpPr>
        <p:spPr/>
        <p:txBody>
          <a:bodyPr/>
          <a:lstStyle/>
          <a:p>
            <a:r>
              <a:rPr lang="en-US" dirty="0"/>
              <a:t>20%</a:t>
            </a:r>
          </a:p>
        </p:txBody>
      </p:sp>
      <p:sp>
        <p:nvSpPr>
          <p:cNvPr id="20" name="Content Placeholder 19">
            <a:extLst>
              <a:ext uri="{FF2B5EF4-FFF2-40B4-BE49-F238E27FC236}">
                <a16:creationId xmlns:a16="http://schemas.microsoft.com/office/drawing/2014/main" id="{EDA4C32C-A3D3-C925-2539-F0DD104652CF}"/>
              </a:ext>
            </a:extLst>
          </p:cNvPr>
          <p:cNvSpPr>
            <a:spLocks noGrp="1"/>
          </p:cNvSpPr>
          <p:nvPr>
            <p:ph idx="49"/>
          </p:nvPr>
        </p:nvSpPr>
        <p:spPr/>
        <p:txBody>
          <a:bodyPr/>
          <a:lstStyle/>
          <a:p>
            <a:r>
              <a:rPr lang="en-US" dirty="0"/>
              <a:t>40%</a:t>
            </a:r>
          </a:p>
        </p:txBody>
      </p:sp>
      <p:sp>
        <p:nvSpPr>
          <p:cNvPr id="22" name="Content Placeholder 21">
            <a:extLst>
              <a:ext uri="{FF2B5EF4-FFF2-40B4-BE49-F238E27FC236}">
                <a16:creationId xmlns:a16="http://schemas.microsoft.com/office/drawing/2014/main" id="{E882CD2F-3086-E946-BC14-1422F21CABEE}"/>
              </a:ext>
            </a:extLst>
          </p:cNvPr>
          <p:cNvSpPr>
            <a:spLocks noGrp="1"/>
          </p:cNvSpPr>
          <p:nvPr>
            <p:ph idx="58"/>
          </p:nvPr>
        </p:nvSpPr>
        <p:spPr/>
        <p:txBody>
          <a:bodyPr/>
          <a:lstStyle/>
          <a:p>
            <a:r>
              <a:rPr lang="en-US" dirty="0"/>
              <a:t>Chance of </a:t>
            </a:r>
            <a:br>
              <a:rPr lang="en-US" dirty="0"/>
            </a:br>
            <a:r>
              <a:rPr lang="en-US" dirty="0"/>
              <a:t>withholding </a:t>
            </a:r>
          </a:p>
        </p:txBody>
      </p:sp>
      <p:sp>
        <p:nvSpPr>
          <p:cNvPr id="23" name="Content Placeholder 22">
            <a:extLst>
              <a:ext uri="{FF2B5EF4-FFF2-40B4-BE49-F238E27FC236}">
                <a16:creationId xmlns:a16="http://schemas.microsoft.com/office/drawing/2014/main" id="{887A2389-8CF2-41A5-3437-D054A6A0549D}"/>
              </a:ext>
            </a:extLst>
          </p:cNvPr>
          <p:cNvSpPr>
            <a:spLocks noGrp="1"/>
          </p:cNvSpPr>
          <p:nvPr>
            <p:ph idx="59"/>
          </p:nvPr>
        </p:nvSpPr>
        <p:spPr/>
        <p:txBody>
          <a:bodyPr/>
          <a:lstStyle/>
          <a:p>
            <a:r>
              <a:rPr lang="en-US" dirty="0"/>
              <a:t>20%</a:t>
            </a:r>
          </a:p>
        </p:txBody>
      </p:sp>
      <p:sp>
        <p:nvSpPr>
          <p:cNvPr id="24" name="Content Placeholder 23">
            <a:extLst>
              <a:ext uri="{FF2B5EF4-FFF2-40B4-BE49-F238E27FC236}">
                <a16:creationId xmlns:a16="http://schemas.microsoft.com/office/drawing/2014/main" id="{01BD9944-1DDD-480C-B0E4-2C5337CB430B}"/>
              </a:ext>
            </a:extLst>
          </p:cNvPr>
          <p:cNvSpPr>
            <a:spLocks noGrp="1"/>
          </p:cNvSpPr>
          <p:nvPr>
            <p:ph idx="60"/>
          </p:nvPr>
        </p:nvSpPr>
        <p:spPr/>
        <p:txBody>
          <a:bodyPr/>
          <a:lstStyle/>
          <a:p>
            <a:r>
              <a:rPr lang="en-US" dirty="0"/>
              <a:t>40%</a:t>
            </a:r>
          </a:p>
        </p:txBody>
      </p:sp>
      <p:sp>
        <p:nvSpPr>
          <p:cNvPr id="25" name="Content Placeholder 24">
            <a:extLst>
              <a:ext uri="{FF2B5EF4-FFF2-40B4-BE49-F238E27FC236}">
                <a16:creationId xmlns:a16="http://schemas.microsoft.com/office/drawing/2014/main" id="{90E49361-6458-FB09-C01E-1906FE073CD3}"/>
              </a:ext>
            </a:extLst>
          </p:cNvPr>
          <p:cNvSpPr>
            <a:spLocks noGrp="1"/>
          </p:cNvSpPr>
          <p:nvPr>
            <p:ph idx="61"/>
          </p:nvPr>
        </p:nvSpPr>
        <p:spPr/>
        <p:txBody>
          <a:bodyPr/>
          <a:lstStyle/>
          <a:p>
            <a:r>
              <a:rPr lang="en-US" dirty="0"/>
              <a:t>20%</a:t>
            </a:r>
          </a:p>
        </p:txBody>
      </p:sp>
      <p:sp>
        <p:nvSpPr>
          <p:cNvPr id="26" name="Content Placeholder 25">
            <a:extLst>
              <a:ext uri="{FF2B5EF4-FFF2-40B4-BE49-F238E27FC236}">
                <a16:creationId xmlns:a16="http://schemas.microsoft.com/office/drawing/2014/main" id="{3D928B6F-41C4-53CD-BAAB-C7DEED994E32}"/>
              </a:ext>
            </a:extLst>
          </p:cNvPr>
          <p:cNvSpPr>
            <a:spLocks noGrp="1"/>
          </p:cNvSpPr>
          <p:nvPr>
            <p:ph idx="62"/>
          </p:nvPr>
        </p:nvSpPr>
        <p:spPr/>
        <p:txBody>
          <a:bodyPr/>
          <a:lstStyle/>
          <a:p>
            <a:r>
              <a:rPr lang="en-US" dirty="0"/>
              <a:t>40%</a:t>
            </a:r>
          </a:p>
        </p:txBody>
      </p:sp>
      <p:sp>
        <p:nvSpPr>
          <p:cNvPr id="28" name="Content Placeholder 27">
            <a:extLst>
              <a:ext uri="{FF2B5EF4-FFF2-40B4-BE49-F238E27FC236}">
                <a16:creationId xmlns:a16="http://schemas.microsoft.com/office/drawing/2014/main" id="{241C45C0-90C6-BEB0-3FFE-375FBB195E4D}"/>
              </a:ext>
            </a:extLst>
          </p:cNvPr>
          <p:cNvSpPr>
            <a:spLocks noGrp="1"/>
          </p:cNvSpPr>
          <p:nvPr>
            <p:ph idx="64"/>
          </p:nvPr>
        </p:nvSpPr>
        <p:spPr/>
        <p:txBody>
          <a:bodyPr/>
          <a:lstStyle/>
          <a:p>
            <a:r>
              <a:rPr lang="en-US" dirty="0"/>
              <a:t>Chance of discontinuation </a:t>
            </a:r>
          </a:p>
        </p:txBody>
      </p:sp>
      <p:sp>
        <p:nvSpPr>
          <p:cNvPr id="29" name="Content Placeholder 28">
            <a:extLst>
              <a:ext uri="{FF2B5EF4-FFF2-40B4-BE49-F238E27FC236}">
                <a16:creationId xmlns:a16="http://schemas.microsoft.com/office/drawing/2014/main" id="{60977BAD-22E2-74E0-5435-9118AA6C57AC}"/>
              </a:ext>
            </a:extLst>
          </p:cNvPr>
          <p:cNvSpPr>
            <a:spLocks noGrp="1"/>
          </p:cNvSpPr>
          <p:nvPr>
            <p:ph idx="71"/>
          </p:nvPr>
        </p:nvSpPr>
        <p:spPr/>
        <p:txBody>
          <a:bodyPr/>
          <a:lstStyle/>
          <a:p>
            <a:r>
              <a:rPr lang="en-US" dirty="0"/>
              <a:t>50%</a:t>
            </a:r>
          </a:p>
        </p:txBody>
      </p:sp>
      <p:sp>
        <p:nvSpPr>
          <p:cNvPr id="30" name="Content Placeholder 29">
            <a:extLst>
              <a:ext uri="{FF2B5EF4-FFF2-40B4-BE49-F238E27FC236}">
                <a16:creationId xmlns:a16="http://schemas.microsoft.com/office/drawing/2014/main" id="{3A9AE68C-2E41-E860-68C6-08847A08B04D}"/>
              </a:ext>
            </a:extLst>
          </p:cNvPr>
          <p:cNvSpPr>
            <a:spLocks noGrp="1"/>
          </p:cNvSpPr>
          <p:nvPr>
            <p:ph idx="72"/>
          </p:nvPr>
        </p:nvSpPr>
        <p:spPr/>
        <p:txBody>
          <a:bodyPr/>
          <a:lstStyle/>
          <a:p>
            <a:r>
              <a:rPr lang="en-US" dirty="0"/>
              <a:t>40%</a:t>
            </a:r>
          </a:p>
        </p:txBody>
      </p:sp>
      <p:sp>
        <p:nvSpPr>
          <p:cNvPr id="31" name="Content Placeholder 30">
            <a:extLst>
              <a:ext uri="{FF2B5EF4-FFF2-40B4-BE49-F238E27FC236}">
                <a16:creationId xmlns:a16="http://schemas.microsoft.com/office/drawing/2014/main" id="{4E3CA266-43CE-AD95-2011-D2A240698D05}"/>
              </a:ext>
            </a:extLst>
          </p:cNvPr>
          <p:cNvSpPr>
            <a:spLocks noGrp="1"/>
          </p:cNvSpPr>
          <p:nvPr>
            <p:ph idx="73"/>
          </p:nvPr>
        </p:nvSpPr>
        <p:spPr/>
        <p:txBody>
          <a:bodyPr/>
          <a:lstStyle/>
          <a:p>
            <a:r>
              <a:rPr lang="en-US" dirty="0"/>
              <a:t>Arthralgias</a:t>
            </a:r>
          </a:p>
        </p:txBody>
      </p:sp>
      <p:sp>
        <p:nvSpPr>
          <p:cNvPr id="32" name="Content Placeholder 31">
            <a:extLst>
              <a:ext uri="{FF2B5EF4-FFF2-40B4-BE49-F238E27FC236}">
                <a16:creationId xmlns:a16="http://schemas.microsoft.com/office/drawing/2014/main" id="{AAAFC60B-1079-F8FC-069C-C7E002CCECA4}"/>
              </a:ext>
            </a:extLst>
          </p:cNvPr>
          <p:cNvSpPr>
            <a:spLocks noGrp="1"/>
          </p:cNvSpPr>
          <p:nvPr>
            <p:ph idx="74"/>
          </p:nvPr>
        </p:nvSpPr>
        <p:spPr/>
        <p:txBody>
          <a:bodyPr/>
          <a:lstStyle/>
          <a:p>
            <a:r>
              <a:rPr lang="en-US" sz="2200" dirty="0"/>
              <a:t>Cardiac; myalgias/arthralgias</a:t>
            </a:r>
          </a:p>
        </p:txBody>
      </p:sp>
      <p:sp>
        <p:nvSpPr>
          <p:cNvPr id="33" name="Content Placeholder 32">
            <a:extLst>
              <a:ext uri="{FF2B5EF4-FFF2-40B4-BE49-F238E27FC236}">
                <a16:creationId xmlns:a16="http://schemas.microsoft.com/office/drawing/2014/main" id="{F2734EBC-D5F2-17C9-3D00-188791C99B42}"/>
              </a:ext>
            </a:extLst>
          </p:cNvPr>
          <p:cNvSpPr>
            <a:spLocks noGrp="1"/>
          </p:cNvSpPr>
          <p:nvPr>
            <p:ph idx="75"/>
          </p:nvPr>
        </p:nvSpPr>
        <p:spPr/>
        <p:txBody>
          <a:bodyPr/>
          <a:lstStyle/>
          <a:p>
            <a:r>
              <a:rPr lang="en-US" dirty="0"/>
              <a:t>BTKi class effects</a:t>
            </a:r>
          </a:p>
        </p:txBody>
      </p:sp>
      <p:sp>
        <p:nvSpPr>
          <p:cNvPr id="34" name="Content Placeholder 33">
            <a:extLst>
              <a:ext uri="{FF2B5EF4-FFF2-40B4-BE49-F238E27FC236}">
                <a16:creationId xmlns:a16="http://schemas.microsoft.com/office/drawing/2014/main" id="{E8CBF98C-F353-4B23-885A-747720AAA832}"/>
              </a:ext>
            </a:extLst>
          </p:cNvPr>
          <p:cNvSpPr>
            <a:spLocks noGrp="1"/>
          </p:cNvSpPr>
          <p:nvPr>
            <p:ph idx="76"/>
          </p:nvPr>
        </p:nvSpPr>
        <p:spPr/>
        <p:txBody>
          <a:bodyPr/>
          <a:lstStyle/>
          <a:p>
            <a:r>
              <a:rPr lang="en-US" dirty="0"/>
              <a:t>Various</a:t>
            </a:r>
          </a:p>
        </p:txBody>
      </p:sp>
      <p:sp>
        <p:nvSpPr>
          <p:cNvPr id="35" name="Content Placeholder 34">
            <a:extLst>
              <a:ext uri="{FF2B5EF4-FFF2-40B4-BE49-F238E27FC236}">
                <a16:creationId xmlns:a16="http://schemas.microsoft.com/office/drawing/2014/main" id="{D4C36938-4C19-2EC7-FABA-45D40421DDB2}"/>
              </a:ext>
            </a:extLst>
          </p:cNvPr>
          <p:cNvSpPr>
            <a:spLocks noGrp="1"/>
          </p:cNvSpPr>
          <p:nvPr>
            <p:ph idx="77"/>
          </p:nvPr>
        </p:nvSpPr>
        <p:spPr/>
        <p:txBody>
          <a:bodyPr/>
          <a:lstStyle/>
          <a:p>
            <a:r>
              <a:rPr lang="en-US" dirty="0"/>
              <a:t>Atrial fibrillation</a:t>
            </a:r>
          </a:p>
        </p:txBody>
      </p:sp>
      <p:sp>
        <p:nvSpPr>
          <p:cNvPr id="36" name="Content Placeholder 35">
            <a:extLst>
              <a:ext uri="{FF2B5EF4-FFF2-40B4-BE49-F238E27FC236}">
                <a16:creationId xmlns:a16="http://schemas.microsoft.com/office/drawing/2014/main" id="{B498394F-D57F-DDFE-2578-D259870F7CE5}"/>
              </a:ext>
            </a:extLst>
          </p:cNvPr>
          <p:cNvSpPr>
            <a:spLocks noGrp="1"/>
          </p:cNvSpPr>
          <p:nvPr>
            <p:ph idx="78"/>
          </p:nvPr>
        </p:nvSpPr>
        <p:spPr/>
        <p:txBody>
          <a:bodyPr/>
          <a:lstStyle/>
          <a:p>
            <a:r>
              <a:rPr lang="en-US" dirty="0"/>
              <a:t>Primary toxicity </a:t>
            </a:r>
          </a:p>
        </p:txBody>
      </p:sp>
      <p:sp>
        <p:nvSpPr>
          <p:cNvPr id="37" name="Content Placeholder 36">
            <a:extLst>
              <a:ext uri="{FF2B5EF4-FFF2-40B4-BE49-F238E27FC236}">
                <a16:creationId xmlns:a16="http://schemas.microsoft.com/office/drawing/2014/main" id="{2158A2F1-D10D-00DA-C16D-C4044B0C6B3B}"/>
              </a:ext>
            </a:extLst>
          </p:cNvPr>
          <p:cNvSpPr>
            <a:spLocks noGrp="1"/>
          </p:cNvSpPr>
          <p:nvPr>
            <p:ph idx="79"/>
          </p:nvPr>
        </p:nvSpPr>
        <p:spPr/>
        <p:txBody>
          <a:bodyPr/>
          <a:lstStyle/>
          <a:p>
            <a:r>
              <a:rPr lang="en-US" dirty="0"/>
              <a:t>Arthralgias</a:t>
            </a:r>
          </a:p>
        </p:txBody>
      </p:sp>
      <p:sp>
        <p:nvSpPr>
          <p:cNvPr id="2" name="TextBox 1">
            <a:extLst>
              <a:ext uri="{FF2B5EF4-FFF2-40B4-BE49-F238E27FC236}">
                <a16:creationId xmlns:a16="http://schemas.microsoft.com/office/drawing/2014/main" id="{94FB872F-7DF4-6289-E904-C92423A9D42B}"/>
              </a:ext>
            </a:extLst>
          </p:cNvPr>
          <p:cNvSpPr txBox="1"/>
          <p:nvPr/>
        </p:nvSpPr>
        <p:spPr>
          <a:xfrm>
            <a:off x="551384" y="6459139"/>
            <a:ext cx="854049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BTKi = BTK inhibitor</a:t>
            </a:r>
          </a:p>
        </p:txBody>
      </p:sp>
      <p:sp>
        <p:nvSpPr>
          <p:cNvPr id="3" name="Content Placeholder 19">
            <a:extLst>
              <a:ext uri="{FF2B5EF4-FFF2-40B4-BE49-F238E27FC236}">
                <a16:creationId xmlns:a16="http://schemas.microsoft.com/office/drawing/2014/main" id="{A4CBE204-57ED-7E93-5DFC-8EE0653FF957}"/>
              </a:ext>
            </a:extLst>
          </p:cNvPr>
          <p:cNvSpPr>
            <a:spLocks noGrp="1"/>
          </p:cNvSpPr>
          <p:nvPr>
            <p:ph idx="50"/>
          </p:nvPr>
        </p:nvSpPr>
        <p:spPr/>
        <p:txBody>
          <a:bodyPr/>
          <a:lstStyle/>
          <a:p>
            <a:r>
              <a:rPr lang="en-US" dirty="0"/>
              <a:t>40%</a:t>
            </a:r>
          </a:p>
        </p:txBody>
      </p:sp>
      <p:sp>
        <p:nvSpPr>
          <p:cNvPr id="4" name="Content Placeholder 24">
            <a:extLst>
              <a:ext uri="{FF2B5EF4-FFF2-40B4-BE49-F238E27FC236}">
                <a16:creationId xmlns:a16="http://schemas.microsoft.com/office/drawing/2014/main" id="{316E41FF-F2FA-0221-42B9-897D28C6388C}"/>
              </a:ext>
            </a:extLst>
          </p:cNvPr>
          <p:cNvSpPr>
            <a:spLocks noGrp="1"/>
          </p:cNvSpPr>
          <p:nvPr>
            <p:ph idx="63"/>
          </p:nvPr>
        </p:nvSpPr>
        <p:spPr/>
        <p:txBody>
          <a:bodyPr/>
          <a:lstStyle/>
          <a:p>
            <a:r>
              <a:rPr lang="en-US" dirty="0"/>
              <a:t>20%</a:t>
            </a:r>
          </a:p>
        </p:txBody>
      </p:sp>
    </p:spTree>
    <p:extLst>
      <p:ext uri="{BB962C8B-B14F-4D97-AF65-F5344CB8AC3E}">
        <p14:creationId xmlns:p14="http://schemas.microsoft.com/office/powerpoint/2010/main" val="21587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699B-2D1A-3BE4-3DB8-5B7B521446A8}"/>
              </a:ext>
            </a:extLst>
          </p:cNvPr>
          <p:cNvSpPr>
            <a:spLocks noGrp="1"/>
          </p:cNvSpPr>
          <p:nvPr>
            <p:ph type="title"/>
          </p:nvPr>
        </p:nvSpPr>
        <p:spPr/>
        <p:txBody>
          <a:bodyPr/>
          <a:lstStyle/>
          <a:p>
            <a:r>
              <a:rPr lang="en-US" sz="2000" dirty="0"/>
              <a:t>Based on the published literature and/or your clinical experience, please estimate the percent chance that a patient with CLL who is receiving </a:t>
            </a:r>
            <a:r>
              <a:rPr lang="en-US" sz="2000" u="sng" dirty="0"/>
              <a:t>acalabrutinib</a:t>
            </a:r>
            <a:r>
              <a:rPr lang="en-US" sz="2000" dirty="0"/>
              <a:t> will experience toxicity during treatment that will require withholding or permanently discontinuing administration. </a:t>
            </a:r>
            <a:br>
              <a:rPr lang="en-US" sz="2000" dirty="0"/>
            </a:br>
            <a:r>
              <a:rPr lang="en-US" sz="2000" dirty="0"/>
              <a:t>What is the primary toxicity patients experience that leads to withholding this drug/regimen?</a:t>
            </a:r>
          </a:p>
        </p:txBody>
      </p:sp>
      <p:sp>
        <p:nvSpPr>
          <p:cNvPr id="3" name="Content Placeholder 2">
            <a:extLst>
              <a:ext uri="{FF2B5EF4-FFF2-40B4-BE49-F238E27FC236}">
                <a16:creationId xmlns:a16="http://schemas.microsoft.com/office/drawing/2014/main" id="{4348A646-D55C-1BE6-BB6B-1E7F132F96BA}"/>
              </a:ext>
            </a:extLst>
          </p:cNvPr>
          <p:cNvSpPr>
            <a:spLocks noGrp="1"/>
          </p:cNvSpPr>
          <p:nvPr>
            <p:ph idx="46"/>
          </p:nvPr>
        </p:nvSpPr>
        <p:spPr/>
        <p:txBody>
          <a:bodyPr/>
          <a:lstStyle/>
          <a:p>
            <a:r>
              <a:rPr lang="en-US" dirty="0"/>
              <a:t>15%</a:t>
            </a:r>
          </a:p>
        </p:txBody>
      </p:sp>
      <p:sp>
        <p:nvSpPr>
          <p:cNvPr id="4" name="Content Placeholder 3">
            <a:extLst>
              <a:ext uri="{FF2B5EF4-FFF2-40B4-BE49-F238E27FC236}">
                <a16:creationId xmlns:a16="http://schemas.microsoft.com/office/drawing/2014/main" id="{B7855DCC-32F5-CC4B-B4D5-7A61087FC0D4}"/>
              </a:ext>
            </a:extLst>
          </p:cNvPr>
          <p:cNvSpPr>
            <a:spLocks noGrp="1"/>
          </p:cNvSpPr>
          <p:nvPr>
            <p:ph idx="47"/>
          </p:nvPr>
        </p:nvSpPr>
        <p:spPr/>
        <p:txBody>
          <a:bodyPr/>
          <a:lstStyle/>
          <a:p>
            <a:r>
              <a:rPr lang="en-US" dirty="0"/>
              <a:t>15%</a:t>
            </a:r>
          </a:p>
        </p:txBody>
      </p:sp>
      <p:sp>
        <p:nvSpPr>
          <p:cNvPr id="5" name="Content Placeholder 4">
            <a:extLst>
              <a:ext uri="{FF2B5EF4-FFF2-40B4-BE49-F238E27FC236}">
                <a16:creationId xmlns:a16="http://schemas.microsoft.com/office/drawing/2014/main" id="{C52F9112-403C-90A4-82FD-52EB9BE86BB0}"/>
              </a:ext>
            </a:extLst>
          </p:cNvPr>
          <p:cNvSpPr>
            <a:spLocks noGrp="1"/>
          </p:cNvSpPr>
          <p:nvPr>
            <p:ph idx="48"/>
          </p:nvPr>
        </p:nvSpPr>
        <p:spPr/>
        <p:txBody>
          <a:bodyPr/>
          <a:lstStyle/>
          <a:p>
            <a:r>
              <a:rPr lang="en-US" dirty="0"/>
              <a:t>15%</a:t>
            </a:r>
          </a:p>
        </p:txBody>
      </p:sp>
      <p:sp>
        <p:nvSpPr>
          <p:cNvPr id="6" name="Content Placeholder 5">
            <a:extLst>
              <a:ext uri="{FF2B5EF4-FFF2-40B4-BE49-F238E27FC236}">
                <a16:creationId xmlns:a16="http://schemas.microsoft.com/office/drawing/2014/main" id="{8CA5E3EE-CF16-C8A6-B219-B38CD1E45BB6}"/>
              </a:ext>
            </a:extLst>
          </p:cNvPr>
          <p:cNvSpPr>
            <a:spLocks noGrp="1"/>
          </p:cNvSpPr>
          <p:nvPr>
            <p:ph idx="49"/>
          </p:nvPr>
        </p:nvSpPr>
        <p:spPr/>
        <p:txBody>
          <a:bodyPr/>
          <a:lstStyle/>
          <a:p>
            <a:r>
              <a:rPr lang="en-US" dirty="0"/>
              <a:t>20%</a:t>
            </a:r>
          </a:p>
        </p:txBody>
      </p:sp>
      <p:sp>
        <p:nvSpPr>
          <p:cNvPr id="7" name="Content Placeholder 6">
            <a:extLst>
              <a:ext uri="{FF2B5EF4-FFF2-40B4-BE49-F238E27FC236}">
                <a16:creationId xmlns:a16="http://schemas.microsoft.com/office/drawing/2014/main" id="{59D4798D-EA18-13CB-4A8D-59C6701C0097}"/>
              </a:ext>
            </a:extLst>
          </p:cNvPr>
          <p:cNvSpPr>
            <a:spLocks noGrp="1"/>
          </p:cNvSpPr>
          <p:nvPr>
            <p:ph idx="50"/>
          </p:nvPr>
        </p:nvSpPr>
        <p:spPr/>
        <p:txBody>
          <a:bodyPr/>
          <a:lstStyle/>
          <a:p>
            <a:r>
              <a:rPr lang="en-US" dirty="0"/>
              <a:t>20%</a:t>
            </a:r>
          </a:p>
        </p:txBody>
      </p:sp>
      <p:sp>
        <p:nvSpPr>
          <p:cNvPr id="8" name="Content Placeholder 7">
            <a:extLst>
              <a:ext uri="{FF2B5EF4-FFF2-40B4-BE49-F238E27FC236}">
                <a16:creationId xmlns:a16="http://schemas.microsoft.com/office/drawing/2014/main" id="{14590EFB-BA3B-3788-FD0B-CE2609F4DAD2}"/>
              </a:ext>
            </a:extLst>
          </p:cNvPr>
          <p:cNvSpPr>
            <a:spLocks noGrp="1"/>
          </p:cNvSpPr>
          <p:nvPr>
            <p:ph idx="58"/>
          </p:nvPr>
        </p:nvSpPr>
        <p:spPr/>
        <p:txBody>
          <a:bodyPr/>
          <a:lstStyle/>
          <a:p>
            <a:r>
              <a:rPr lang="en-US" dirty="0"/>
              <a:t>Chance of </a:t>
            </a:r>
            <a:br>
              <a:rPr lang="en-US" dirty="0"/>
            </a:br>
            <a:r>
              <a:rPr lang="en-US" dirty="0"/>
              <a:t>withholding </a:t>
            </a:r>
          </a:p>
        </p:txBody>
      </p:sp>
      <p:sp>
        <p:nvSpPr>
          <p:cNvPr id="9" name="Content Placeholder 8">
            <a:extLst>
              <a:ext uri="{FF2B5EF4-FFF2-40B4-BE49-F238E27FC236}">
                <a16:creationId xmlns:a16="http://schemas.microsoft.com/office/drawing/2014/main" id="{0CC86654-81CD-A02B-E896-A5F0D64D11C7}"/>
              </a:ext>
            </a:extLst>
          </p:cNvPr>
          <p:cNvSpPr>
            <a:spLocks noGrp="1"/>
          </p:cNvSpPr>
          <p:nvPr>
            <p:ph idx="59"/>
          </p:nvPr>
        </p:nvSpPr>
        <p:spPr/>
        <p:txBody>
          <a:bodyPr/>
          <a:lstStyle/>
          <a:p>
            <a:r>
              <a:rPr lang="en-US" dirty="0"/>
              <a:t>10%</a:t>
            </a:r>
          </a:p>
        </p:txBody>
      </p:sp>
      <p:sp>
        <p:nvSpPr>
          <p:cNvPr id="10" name="Content Placeholder 9">
            <a:extLst>
              <a:ext uri="{FF2B5EF4-FFF2-40B4-BE49-F238E27FC236}">
                <a16:creationId xmlns:a16="http://schemas.microsoft.com/office/drawing/2014/main" id="{DEBB8112-3211-2593-7A66-DDF0C7C26DE9}"/>
              </a:ext>
            </a:extLst>
          </p:cNvPr>
          <p:cNvSpPr>
            <a:spLocks noGrp="1"/>
          </p:cNvSpPr>
          <p:nvPr>
            <p:ph idx="60"/>
          </p:nvPr>
        </p:nvSpPr>
        <p:spPr/>
        <p:txBody>
          <a:bodyPr/>
          <a:lstStyle/>
          <a:p>
            <a:r>
              <a:rPr lang="en-US" dirty="0"/>
              <a:t>10%</a:t>
            </a:r>
          </a:p>
        </p:txBody>
      </p:sp>
      <p:sp>
        <p:nvSpPr>
          <p:cNvPr id="11" name="Content Placeholder 10">
            <a:extLst>
              <a:ext uri="{FF2B5EF4-FFF2-40B4-BE49-F238E27FC236}">
                <a16:creationId xmlns:a16="http://schemas.microsoft.com/office/drawing/2014/main" id="{454F376E-75E1-E981-B09C-1D8277AC8E64}"/>
              </a:ext>
            </a:extLst>
          </p:cNvPr>
          <p:cNvSpPr>
            <a:spLocks noGrp="1"/>
          </p:cNvSpPr>
          <p:nvPr>
            <p:ph idx="61"/>
          </p:nvPr>
        </p:nvSpPr>
        <p:spPr/>
        <p:txBody>
          <a:bodyPr/>
          <a:lstStyle/>
          <a:p>
            <a:r>
              <a:rPr lang="en-US" dirty="0"/>
              <a:t>15%</a:t>
            </a:r>
          </a:p>
        </p:txBody>
      </p:sp>
      <p:sp>
        <p:nvSpPr>
          <p:cNvPr id="12" name="Content Placeholder 11">
            <a:extLst>
              <a:ext uri="{FF2B5EF4-FFF2-40B4-BE49-F238E27FC236}">
                <a16:creationId xmlns:a16="http://schemas.microsoft.com/office/drawing/2014/main" id="{943BA3D1-F092-9E6D-1C4C-354854A81A4C}"/>
              </a:ext>
            </a:extLst>
          </p:cNvPr>
          <p:cNvSpPr>
            <a:spLocks noGrp="1"/>
          </p:cNvSpPr>
          <p:nvPr>
            <p:ph idx="62"/>
          </p:nvPr>
        </p:nvSpPr>
        <p:spPr/>
        <p:txBody>
          <a:bodyPr/>
          <a:lstStyle/>
          <a:p>
            <a:r>
              <a:rPr lang="en-US" dirty="0"/>
              <a:t>10%</a:t>
            </a:r>
          </a:p>
        </p:txBody>
      </p:sp>
      <p:sp>
        <p:nvSpPr>
          <p:cNvPr id="13" name="Content Placeholder 12">
            <a:extLst>
              <a:ext uri="{FF2B5EF4-FFF2-40B4-BE49-F238E27FC236}">
                <a16:creationId xmlns:a16="http://schemas.microsoft.com/office/drawing/2014/main" id="{505CBB5D-0A4B-ACD6-5430-EC0D88954EBD}"/>
              </a:ext>
            </a:extLst>
          </p:cNvPr>
          <p:cNvSpPr>
            <a:spLocks noGrp="1"/>
          </p:cNvSpPr>
          <p:nvPr>
            <p:ph idx="63"/>
          </p:nvPr>
        </p:nvSpPr>
        <p:spPr/>
        <p:txBody>
          <a:bodyPr/>
          <a:lstStyle/>
          <a:p>
            <a:r>
              <a:rPr lang="en-US" dirty="0"/>
              <a:t>10%</a:t>
            </a:r>
          </a:p>
        </p:txBody>
      </p:sp>
      <p:sp>
        <p:nvSpPr>
          <p:cNvPr id="14" name="Content Placeholder 13">
            <a:extLst>
              <a:ext uri="{FF2B5EF4-FFF2-40B4-BE49-F238E27FC236}">
                <a16:creationId xmlns:a16="http://schemas.microsoft.com/office/drawing/2014/main" id="{2DF92C02-8062-D186-98BB-C3F0F3E92083}"/>
              </a:ext>
            </a:extLst>
          </p:cNvPr>
          <p:cNvSpPr>
            <a:spLocks noGrp="1"/>
          </p:cNvSpPr>
          <p:nvPr>
            <p:ph idx="64"/>
          </p:nvPr>
        </p:nvSpPr>
        <p:spPr/>
        <p:txBody>
          <a:bodyPr/>
          <a:lstStyle/>
          <a:p>
            <a:r>
              <a:rPr lang="en-US" dirty="0"/>
              <a:t>Chance of discontinuation </a:t>
            </a:r>
          </a:p>
        </p:txBody>
      </p:sp>
      <p:sp>
        <p:nvSpPr>
          <p:cNvPr id="15" name="Content Placeholder 14">
            <a:extLst>
              <a:ext uri="{FF2B5EF4-FFF2-40B4-BE49-F238E27FC236}">
                <a16:creationId xmlns:a16="http://schemas.microsoft.com/office/drawing/2014/main" id="{EF2E5FDF-D73F-5528-2917-B5C91E47A407}"/>
              </a:ext>
            </a:extLst>
          </p:cNvPr>
          <p:cNvSpPr>
            <a:spLocks noGrp="1"/>
          </p:cNvSpPr>
          <p:nvPr>
            <p:ph idx="71"/>
          </p:nvPr>
        </p:nvSpPr>
        <p:spPr/>
        <p:txBody>
          <a:bodyPr/>
          <a:lstStyle/>
          <a:p>
            <a:r>
              <a:rPr lang="en-US" dirty="0"/>
              <a:t>20%</a:t>
            </a:r>
          </a:p>
        </p:txBody>
      </p:sp>
      <p:sp>
        <p:nvSpPr>
          <p:cNvPr id="16" name="Content Placeholder 15">
            <a:extLst>
              <a:ext uri="{FF2B5EF4-FFF2-40B4-BE49-F238E27FC236}">
                <a16:creationId xmlns:a16="http://schemas.microsoft.com/office/drawing/2014/main" id="{764AFADA-A5A4-A643-6835-B705BA3A18FC}"/>
              </a:ext>
            </a:extLst>
          </p:cNvPr>
          <p:cNvSpPr>
            <a:spLocks noGrp="1"/>
          </p:cNvSpPr>
          <p:nvPr>
            <p:ph idx="72"/>
          </p:nvPr>
        </p:nvSpPr>
        <p:spPr/>
        <p:txBody>
          <a:bodyPr/>
          <a:lstStyle/>
          <a:p>
            <a:r>
              <a:rPr lang="en-US" dirty="0"/>
              <a:t>10%</a:t>
            </a:r>
          </a:p>
        </p:txBody>
      </p:sp>
      <p:sp>
        <p:nvSpPr>
          <p:cNvPr id="17" name="Content Placeholder 16">
            <a:extLst>
              <a:ext uri="{FF2B5EF4-FFF2-40B4-BE49-F238E27FC236}">
                <a16:creationId xmlns:a16="http://schemas.microsoft.com/office/drawing/2014/main" id="{B78BA871-C79A-A63D-C347-9F68948A3D4F}"/>
              </a:ext>
            </a:extLst>
          </p:cNvPr>
          <p:cNvSpPr>
            <a:spLocks noGrp="1"/>
          </p:cNvSpPr>
          <p:nvPr>
            <p:ph idx="73"/>
          </p:nvPr>
        </p:nvSpPr>
        <p:spPr/>
        <p:txBody>
          <a:bodyPr/>
          <a:lstStyle/>
          <a:p>
            <a:r>
              <a:rPr lang="en-US" dirty="0"/>
              <a:t>Fatigue</a:t>
            </a:r>
          </a:p>
        </p:txBody>
      </p:sp>
      <p:sp>
        <p:nvSpPr>
          <p:cNvPr id="18" name="Content Placeholder 17">
            <a:extLst>
              <a:ext uri="{FF2B5EF4-FFF2-40B4-BE49-F238E27FC236}">
                <a16:creationId xmlns:a16="http://schemas.microsoft.com/office/drawing/2014/main" id="{9427ED78-3C1A-8657-0702-78260F204281}"/>
              </a:ext>
            </a:extLst>
          </p:cNvPr>
          <p:cNvSpPr>
            <a:spLocks noGrp="1"/>
          </p:cNvSpPr>
          <p:nvPr>
            <p:ph idx="74"/>
          </p:nvPr>
        </p:nvSpPr>
        <p:spPr/>
        <p:txBody>
          <a:bodyPr/>
          <a:lstStyle/>
          <a:p>
            <a:r>
              <a:rPr lang="en-US" dirty="0"/>
              <a:t>Headache</a:t>
            </a:r>
          </a:p>
        </p:txBody>
      </p:sp>
      <p:sp>
        <p:nvSpPr>
          <p:cNvPr id="19" name="Content Placeholder 18">
            <a:extLst>
              <a:ext uri="{FF2B5EF4-FFF2-40B4-BE49-F238E27FC236}">
                <a16:creationId xmlns:a16="http://schemas.microsoft.com/office/drawing/2014/main" id="{2EC29E55-BE7A-EC93-6A8E-DD97B95C501B}"/>
              </a:ext>
            </a:extLst>
          </p:cNvPr>
          <p:cNvSpPr>
            <a:spLocks noGrp="1"/>
          </p:cNvSpPr>
          <p:nvPr>
            <p:ph idx="75"/>
          </p:nvPr>
        </p:nvSpPr>
        <p:spPr/>
        <p:txBody>
          <a:bodyPr/>
          <a:lstStyle/>
          <a:p>
            <a:r>
              <a:rPr lang="en-US" dirty="0"/>
              <a:t>BTKi class effects</a:t>
            </a:r>
          </a:p>
        </p:txBody>
      </p:sp>
      <p:sp>
        <p:nvSpPr>
          <p:cNvPr id="20" name="Content Placeholder 19">
            <a:extLst>
              <a:ext uri="{FF2B5EF4-FFF2-40B4-BE49-F238E27FC236}">
                <a16:creationId xmlns:a16="http://schemas.microsoft.com/office/drawing/2014/main" id="{887B1110-5AB2-ADF7-9BDD-149C68897090}"/>
              </a:ext>
            </a:extLst>
          </p:cNvPr>
          <p:cNvSpPr>
            <a:spLocks noGrp="1"/>
          </p:cNvSpPr>
          <p:nvPr>
            <p:ph idx="76"/>
          </p:nvPr>
        </p:nvSpPr>
        <p:spPr/>
        <p:txBody>
          <a:bodyPr/>
          <a:lstStyle/>
          <a:p>
            <a:r>
              <a:rPr lang="en-US" dirty="0"/>
              <a:t>Various</a:t>
            </a:r>
          </a:p>
        </p:txBody>
      </p:sp>
      <p:sp>
        <p:nvSpPr>
          <p:cNvPr id="21" name="Content Placeholder 20">
            <a:extLst>
              <a:ext uri="{FF2B5EF4-FFF2-40B4-BE49-F238E27FC236}">
                <a16:creationId xmlns:a16="http://schemas.microsoft.com/office/drawing/2014/main" id="{CD81746E-5B7F-D6EB-3429-08A53E260B8F}"/>
              </a:ext>
            </a:extLst>
          </p:cNvPr>
          <p:cNvSpPr>
            <a:spLocks noGrp="1"/>
          </p:cNvSpPr>
          <p:nvPr>
            <p:ph idx="77"/>
          </p:nvPr>
        </p:nvSpPr>
        <p:spPr/>
        <p:txBody>
          <a:bodyPr/>
          <a:lstStyle/>
          <a:p>
            <a:r>
              <a:rPr lang="en-US" dirty="0"/>
              <a:t>Headache</a:t>
            </a:r>
          </a:p>
        </p:txBody>
      </p:sp>
      <p:sp>
        <p:nvSpPr>
          <p:cNvPr id="22" name="Content Placeholder 21">
            <a:extLst>
              <a:ext uri="{FF2B5EF4-FFF2-40B4-BE49-F238E27FC236}">
                <a16:creationId xmlns:a16="http://schemas.microsoft.com/office/drawing/2014/main" id="{D890D8FE-4375-12D1-C3C3-5147E9136C12}"/>
              </a:ext>
            </a:extLst>
          </p:cNvPr>
          <p:cNvSpPr>
            <a:spLocks noGrp="1"/>
          </p:cNvSpPr>
          <p:nvPr>
            <p:ph idx="78"/>
          </p:nvPr>
        </p:nvSpPr>
        <p:spPr/>
        <p:txBody>
          <a:bodyPr/>
          <a:lstStyle/>
          <a:p>
            <a:r>
              <a:rPr lang="en-US" dirty="0"/>
              <a:t>Primary toxicity </a:t>
            </a:r>
          </a:p>
        </p:txBody>
      </p:sp>
      <p:sp>
        <p:nvSpPr>
          <p:cNvPr id="23" name="Content Placeholder 22">
            <a:extLst>
              <a:ext uri="{FF2B5EF4-FFF2-40B4-BE49-F238E27FC236}">
                <a16:creationId xmlns:a16="http://schemas.microsoft.com/office/drawing/2014/main" id="{D87D8897-CE1E-FC90-EDF1-B68542C2B41F}"/>
              </a:ext>
            </a:extLst>
          </p:cNvPr>
          <p:cNvSpPr>
            <a:spLocks noGrp="1"/>
          </p:cNvSpPr>
          <p:nvPr>
            <p:ph idx="79"/>
          </p:nvPr>
        </p:nvSpPr>
        <p:spPr/>
        <p:txBody>
          <a:bodyPr/>
          <a:lstStyle/>
          <a:p>
            <a:r>
              <a:rPr lang="en-US" dirty="0"/>
              <a:t>Various</a:t>
            </a:r>
          </a:p>
        </p:txBody>
      </p:sp>
    </p:spTree>
    <p:extLst>
      <p:ext uri="{BB962C8B-B14F-4D97-AF65-F5344CB8AC3E}">
        <p14:creationId xmlns:p14="http://schemas.microsoft.com/office/powerpoint/2010/main" val="1879646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699B-2D1A-3BE4-3DB8-5B7B521446A8}"/>
              </a:ext>
            </a:extLst>
          </p:cNvPr>
          <p:cNvSpPr>
            <a:spLocks noGrp="1"/>
          </p:cNvSpPr>
          <p:nvPr>
            <p:ph type="title"/>
          </p:nvPr>
        </p:nvSpPr>
        <p:spPr/>
        <p:txBody>
          <a:bodyPr/>
          <a:lstStyle/>
          <a:p>
            <a:r>
              <a:rPr lang="en-US" sz="2000" dirty="0"/>
              <a:t>Based on the published literature and/or your clinical experience, please estimate the percent chance that a patient with CLL who is receiving </a:t>
            </a:r>
            <a:r>
              <a:rPr lang="en-US" sz="2000" u="sng" dirty="0" err="1"/>
              <a:t>zanubrutinib</a:t>
            </a:r>
            <a:r>
              <a:rPr lang="en-US" sz="2000" dirty="0"/>
              <a:t> will experience toxicity during treatment that will require withholding or permanently discontinuing administration. </a:t>
            </a:r>
            <a:br>
              <a:rPr lang="en-US" sz="2000" dirty="0"/>
            </a:br>
            <a:r>
              <a:rPr lang="en-US" sz="2000" dirty="0"/>
              <a:t>What is the primary toxicity patients experience that leads to withholding this drug/regimen?</a:t>
            </a:r>
          </a:p>
        </p:txBody>
      </p:sp>
      <p:sp>
        <p:nvSpPr>
          <p:cNvPr id="3" name="Content Placeholder 2">
            <a:extLst>
              <a:ext uri="{FF2B5EF4-FFF2-40B4-BE49-F238E27FC236}">
                <a16:creationId xmlns:a16="http://schemas.microsoft.com/office/drawing/2014/main" id="{4348A646-D55C-1BE6-BB6B-1E7F132F96BA}"/>
              </a:ext>
            </a:extLst>
          </p:cNvPr>
          <p:cNvSpPr>
            <a:spLocks noGrp="1"/>
          </p:cNvSpPr>
          <p:nvPr>
            <p:ph idx="46"/>
          </p:nvPr>
        </p:nvSpPr>
        <p:spPr/>
        <p:txBody>
          <a:bodyPr/>
          <a:lstStyle/>
          <a:p>
            <a:r>
              <a:rPr lang="en-US" dirty="0"/>
              <a:t>10%</a:t>
            </a:r>
          </a:p>
        </p:txBody>
      </p:sp>
      <p:sp>
        <p:nvSpPr>
          <p:cNvPr id="4" name="Content Placeholder 3">
            <a:extLst>
              <a:ext uri="{FF2B5EF4-FFF2-40B4-BE49-F238E27FC236}">
                <a16:creationId xmlns:a16="http://schemas.microsoft.com/office/drawing/2014/main" id="{B7855DCC-32F5-CC4B-B4D5-7A61087FC0D4}"/>
              </a:ext>
            </a:extLst>
          </p:cNvPr>
          <p:cNvSpPr>
            <a:spLocks noGrp="1"/>
          </p:cNvSpPr>
          <p:nvPr>
            <p:ph idx="47"/>
          </p:nvPr>
        </p:nvSpPr>
        <p:spPr/>
        <p:txBody>
          <a:bodyPr/>
          <a:lstStyle/>
          <a:p>
            <a:r>
              <a:rPr lang="en-US" dirty="0"/>
              <a:t>15%</a:t>
            </a:r>
          </a:p>
        </p:txBody>
      </p:sp>
      <p:sp>
        <p:nvSpPr>
          <p:cNvPr id="5" name="Content Placeholder 4">
            <a:extLst>
              <a:ext uri="{FF2B5EF4-FFF2-40B4-BE49-F238E27FC236}">
                <a16:creationId xmlns:a16="http://schemas.microsoft.com/office/drawing/2014/main" id="{C52F9112-403C-90A4-82FD-52EB9BE86BB0}"/>
              </a:ext>
            </a:extLst>
          </p:cNvPr>
          <p:cNvSpPr>
            <a:spLocks noGrp="1"/>
          </p:cNvSpPr>
          <p:nvPr>
            <p:ph idx="48"/>
          </p:nvPr>
        </p:nvSpPr>
        <p:spPr/>
        <p:txBody>
          <a:bodyPr/>
          <a:lstStyle/>
          <a:p>
            <a:r>
              <a:rPr lang="en-US" dirty="0"/>
              <a:t>15%</a:t>
            </a:r>
          </a:p>
        </p:txBody>
      </p:sp>
      <p:sp>
        <p:nvSpPr>
          <p:cNvPr id="6" name="Content Placeholder 5">
            <a:extLst>
              <a:ext uri="{FF2B5EF4-FFF2-40B4-BE49-F238E27FC236}">
                <a16:creationId xmlns:a16="http://schemas.microsoft.com/office/drawing/2014/main" id="{8CA5E3EE-CF16-C8A6-B219-B38CD1E45BB6}"/>
              </a:ext>
            </a:extLst>
          </p:cNvPr>
          <p:cNvSpPr>
            <a:spLocks noGrp="1"/>
          </p:cNvSpPr>
          <p:nvPr>
            <p:ph idx="49"/>
          </p:nvPr>
        </p:nvSpPr>
        <p:spPr/>
        <p:txBody>
          <a:bodyPr/>
          <a:lstStyle/>
          <a:p>
            <a:r>
              <a:rPr lang="en-US" dirty="0"/>
              <a:t>20%</a:t>
            </a:r>
          </a:p>
        </p:txBody>
      </p:sp>
      <p:sp>
        <p:nvSpPr>
          <p:cNvPr id="7" name="Content Placeholder 6">
            <a:extLst>
              <a:ext uri="{FF2B5EF4-FFF2-40B4-BE49-F238E27FC236}">
                <a16:creationId xmlns:a16="http://schemas.microsoft.com/office/drawing/2014/main" id="{59D4798D-EA18-13CB-4A8D-59C6701C0097}"/>
              </a:ext>
            </a:extLst>
          </p:cNvPr>
          <p:cNvSpPr>
            <a:spLocks noGrp="1"/>
          </p:cNvSpPr>
          <p:nvPr>
            <p:ph idx="50"/>
          </p:nvPr>
        </p:nvSpPr>
        <p:spPr/>
        <p:txBody>
          <a:bodyPr/>
          <a:lstStyle/>
          <a:p>
            <a:r>
              <a:rPr lang="en-US" dirty="0"/>
              <a:t>20%</a:t>
            </a:r>
          </a:p>
        </p:txBody>
      </p:sp>
      <p:sp>
        <p:nvSpPr>
          <p:cNvPr id="8" name="Content Placeholder 7">
            <a:extLst>
              <a:ext uri="{FF2B5EF4-FFF2-40B4-BE49-F238E27FC236}">
                <a16:creationId xmlns:a16="http://schemas.microsoft.com/office/drawing/2014/main" id="{14590EFB-BA3B-3788-FD0B-CE2609F4DAD2}"/>
              </a:ext>
            </a:extLst>
          </p:cNvPr>
          <p:cNvSpPr>
            <a:spLocks noGrp="1"/>
          </p:cNvSpPr>
          <p:nvPr>
            <p:ph idx="58"/>
          </p:nvPr>
        </p:nvSpPr>
        <p:spPr/>
        <p:txBody>
          <a:bodyPr/>
          <a:lstStyle/>
          <a:p>
            <a:r>
              <a:rPr lang="en-US" dirty="0"/>
              <a:t>Chance of </a:t>
            </a:r>
            <a:br>
              <a:rPr lang="en-US" dirty="0"/>
            </a:br>
            <a:r>
              <a:rPr lang="en-US" dirty="0"/>
              <a:t>withholding </a:t>
            </a:r>
          </a:p>
        </p:txBody>
      </p:sp>
      <p:sp>
        <p:nvSpPr>
          <p:cNvPr id="9" name="Content Placeholder 8">
            <a:extLst>
              <a:ext uri="{FF2B5EF4-FFF2-40B4-BE49-F238E27FC236}">
                <a16:creationId xmlns:a16="http://schemas.microsoft.com/office/drawing/2014/main" id="{0CC86654-81CD-A02B-E896-A5F0D64D11C7}"/>
              </a:ext>
            </a:extLst>
          </p:cNvPr>
          <p:cNvSpPr>
            <a:spLocks noGrp="1"/>
          </p:cNvSpPr>
          <p:nvPr>
            <p:ph idx="59"/>
          </p:nvPr>
        </p:nvSpPr>
        <p:spPr/>
        <p:txBody>
          <a:bodyPr/>
          <a:lstStyle/>
          <a:p>
            <a:r>
              <a:rPr lang="en-US" dirty="0"/>
              <a:t>5%</a:t>
            </a:r>
          </a:p>
        </p:txBody>
      </p:sp>
      <p:sp>
        <p:nvSpPr>
          <p:cNvPr id="10" name="Content Placeholder 9">
            <a:extLst>
              <a:ext uri="{FF2B5EF4-FFF2-40B4-BE49-F238E27FC236}">
                <a16:creationId xmlns:a16="http://schemas.microsoft.com/office/drawing/2014/main" id="{DEBB8112-3211-2593-7A66-DDF0C7C26DE9}"/>
              </a:ext>
            </a:extLst>
          </p:cNvPr>
          <p:cNvSpPr>
            <a:spLocks noGrp="1"/>
          </p:cNvSpPr>
          <p:nvPr>
            <p:ph idx="60"/>
          </p:nvPr>
        </p:nvSpPr>
        <p:spPr/>
        <p:txBody>
          <a:bodyPr/>
          <a:lstStyle/>
          <a:p>
            <a:r>
              <a:rPr lang="en-US" dirty="0"/>
              <a:t>10%</a:t>
            </a:r>
          </a:p>
        </p:txBody>
      </p:sp>
      <p:sp>
        <p:nvSpPr>
          <p:cNvPr id="11" name="Content Placeholder 10">
            <a:extLst>
              <a:ext uri="{FF2B5EF4-FFF2-40B4-BE49-F238E27FC236}">
                <a16:creationId xmlns:a16="http://schemas.microsoft.com/office/drawing/2014/main" id="{454F376E-75E1-E981-B09C-1D8277AC8E64}"/>
              </a:ext>
            </a:extLst>
          </p:cNvPr>
          <p:cNvSpPr>
            <a:spLocks noGrp="1"/>
          </p:cNvSpPr>
          <p:nvPr>
            <p:ph idx="61"/>
          </p:nvPr>
        </p:nvSpPr>
        <p:spPr/>
        <p:txBody>
          <a:bodyPr/>
          <a:lstStyle/>
          <a:p>
            <a:r>
              <a:rPr lang="en-US" dirty="0"/>
              <a:t>15%</a:t>
            </a:r>
          </a:p>
        </p:txBody>
      </p:sp>
      <p:sp>
        <p:nvSpPr>
          <p:cNvPr id="12" name="Content Placeholder 11">
            <a:extLst>
              <a:ext uri="{FF2B5EF4-FFF2-40B4-BE49-F238E27FC236}">
                <a16:creationId xmlns:a16="http://schemas.microsoft.com/office/drawing/2014/main" id="{943BA3D1-F092-9E6D-1C4C-354854A81A4C}"/>
              </a:ext>
            </a:extLst>
          </p:cNvPr>
          <p:cNvSpPr>
            <a:spLocks noGrp="1"/>
          </p:cNvSpPr>
          <p:nvPr>
            <p:ph idx="62"/>
          </p:nvPr>
        </p:nvSpPr>
        <p:spPr/>
        <p:txBody>
          <a:bodyPr/>
          <a:lstStyle/>
          <a:p>
            <a:r>
              <a:rPr lang="en-US" dirty="0"/>
              <a:t>10%</a:t>
            </a:r>
          </a:p>
        </p:txBody>
      </p:sp>
      <p:sp>
        <p:nvSpPr>
          <p:cNvPr id="13" name="Content Placeholder 12">
            <a:extLst>
              <a:ext uri="{FF2B5EF4-FFF2-40B4-BE49-F238E27FC236}">
                <a16:creationId xmlns:a16="http://schemas.microsoft.com/office/drawing/2014/main" id="{505CBB5D-0A4B-ACD6-5430-EC0D88954EBD}"/>
              </a:ext>
            </a:extLst>
          </p:cNvPr>
          <p:cNvSpPr>
            <a:spLocks noGrp="1"/>
          </p:cNvSpPr>
          <p:nvPr>
            <p:ph idx="63"/>
          </p:nvPr>
        </p:nvSpPr>
        <p:spPr/>
        <p:txBody>
          <a:bodyPr/>
          <a:lstStyle/>
          <a:p>
            <a:r>
              <a:rPr lang="en-US" dirty="0"/>
              <a:t>10%</a:t>
            </a:r>
          </a:p>
        </p:txBody>
      </p:sp>
      <p:sp>
        <p:nvSpPr>
          <p:cNvPr id="14" name="Content Placeholder 13">
            <a:extLst>
              <a:ext uri="{FF2B5EF4-FFF2-40B4-BE49-F238E27FC236}">
                <a16:creationId xmlns:a16="http://schemas.microsoft.com/office/drawing/2014/main" id="{2DF92C02-8062-D186-98BB-C3F0F3E92083}"/>
              </a:ext>
            </a:extLst>
          </p:cNvPr>
          <p:cNvSpPr>
            <a:spLocks noGrp="1"/>
          </p:cNvSpPr>
          <p:nvPr>
            <p:ph idx="64"/>
          </p:nvPr>
        </p:nvSpPr>
        <p:spPr/>
        <p:txBody>
          <a:bodyPr/>
          <a:lstStyle/>
          <a:p>
            <a:r>
              <a:rPr lang="en-US" dirty="0"/>
              <a:t>Chance of discontinuation </a:t>
            </a:r>
          </a:p>
        </p:txBody>
      </p:sp>
      <p:sp>
        <p:nvSpPr>
          <p:cNvPr id="15" name="Content Placeholder 14">
            <a:extLst>
              <a:ext uri="{FF2B5EF4-FFF2-40B4-BE49-F238E27FC236}">
                <a16:creationId xmlns:a16="http://schemas.microsoft.com/office/drawing/2014/main" id="{EF2E5FDF-D73F-5528-2917-B5C91E47A407}"/>
              </a:ext>
            </a:extLst>
          </p:cNvPr>
          <p:cNvSpPr>
            <a:spLocks noGrp="1"/>
          </p:cNvSpPr>
          <p:nvPr>
            <p:ph idx="71"/>
          </p:nvPr>
        </p:nvSpPr>
        <p:spPr/>
        <p:txBody>
          <a:bodyPr/>
          <a:lstStyle/>
          <a:p>
            <a:r>
              <a:rPr lang="en-US" dirty="0"/>
              <a:t>25%</a:t>
            </a:r>
          </a:p>
        </p:txBody>
      </p:sp>
      <p:sp>
        <p:nvSpPr>
          <p:cNvPr id="16" name="Content Placeholder 15">
            <a:extLst>
              <a:ext uri="{FF2B5EF4-FFF2-40B4-BE49-F238E27FC236}">
                <a16:creationId xmlns:a16="http://schemas.microsoft.com/office/drawing/2014/main" id="{764AFADA-A5A4-A643-6835-B705BA3A18FC}"/>
              </a:ext>
            </a:extLst>
          </p:cNvPr>
          <p:cNvSpPr>
            <a:spLocks noGrp="1"/>
          </p:cNvSpPr>
          <p:nvPr>
            <p:ph idx="72"/>
          </p:nvPr>
        </p:nvSpPr>
        <p:spPr/>
        <p:txBody>
          <a:bodyPr/>
          <a:lstStyle/>
          <a:p>
            <a:r>
              <a:rPr lang="en-US" dirty="0"/>
              <a:t>10%</a:t>
            </a:r>
          </a:p>
        </p:txBody>
      </p:sp>
      <p:sp>
        <p:nvSpPr>
          <p:cNvPr id="17" name="Content Placeholder 16">
            <a:extLst>
              <a:ext uri="{FF2B5EF4-FFF2-40B4-BE49-F238E27FC236}">
                <a16:creationId xmlns:a16="http://schemas.microsoft.com/office/drawing/2014/main" id="{B78BA871-C79A-A63D-C347-9F68948A3D4F}"/>
              </a:ext>
            </a:extLst>
          </p:cNvPr>
          <p:cNvSpPr>
            <a:spLocks noGrp="1"/>
          </p:cNvSpPr>
          <p:nvPr>
            <p:ph idx="73"/>
          </p:nvPr>
        </p:nvSpPr>
        <p:spPr/>
        <p:txBody>
          <a:bodyPr/>
          <a:lstStyle/>
          <a:p>
            <a:r>
              <a:rPr lang="en-US" dirty="0"/>
              <a:t>Fatigue</a:t>
            </a:r>
          </a:p>
        </p:txBody>
      </p:sp>
      <p:sp>
        <p:nvSpPr>
          <p:cNvPr id="18" name="Content Placeholder 17">
            <a:extLst>
              <a:ext uri="{FF2B5EF4-FFF2-40B4-BE49-F238E27FC236}">
                <a16:creationId xmlns:a16="http://schemas.microsoft.com/office/drawing/2014/main" id="{9427ED78-3C1A-8657-0702-78260F204281}"/>
              </a:ext>
            </a:extLst>
          </p:cNvPr>
          <p:cNvSpPr>
            <a:spLocks noGrp="1"/>
          </p:cNvSpPr>
          <p:nvPr>
            <p:ph idx="74"/>
          </p:nvPr>
        </p:nvSpPr>
        <p:spPr/>
        <p:txBody>
          <a:bodyPr/>
          <a:lstStyle/>
          <a:p>
            <a:r>
              <a:rPr lang="en-US" sz="2000" dirty="0"/>
              <a:t>I’ve not recognized a predominant toxicity yet</a:t>
            </a:r>
          </a:p>
        </p:txBody>
      </p:sp>
      <p:sp>
        <p:nvSpPr>
          <p:cNvPr id="19" name="Content Placeholder 18">
            <a:extLst>
              <a:ext uri="{FF2B5EF4-FFF2-40B4-BE49-F238E27FC236}">
                <a16:creationId xmlns:a16="http://schemas.microsoft.com/office/drawing/2014/main" id="{2EC29E55-BE7A-EC93-6A8E-DD97B95C501B}"/>
              </a:ext>
            </a:extLst>
          </p:cNvPr>
          <p:cNvSpPr>
            <a:spLocks noGrp="1"/>
          </p:cNvSpPr>
          <p:nvPr>
            <p:ph idx="75"/>
          </p:nvPr>
        </p:nvSpPr>
        <p:spPr/>
        <p:txBody>
          <a:bodyPr/>
          <a:lstStyle/>
          <a:p>
            <a:r>
              <a:rPr lang="en-US" dirty="0"/>
              <a:t>BTKi class effects</a:t>
            </a:r>
          </a:p>
        </p:txBody>
      </p:sp>
      <p:sp>
        <p:nvSpPr>
          <p:cNvPr id="20" name="Content Placeholder 19">
            <a:extLst>
              <a:ext uri="{FF2B5EF4-FFF2-40B4-BE49-F238E27FC236}">
                <a16:creationId xmlns:a16="http://schemas.microsoft.com/office/drawing/2014/main" id="{887B1110-5AB2-ADF7-9BDD-149C68897090}"/>
              </a:ext>
            </a:extLst>
          </p:cNvPr>
          <p:cNvSpPr>
            <a:spLocks noGrp="1"/>
          </p:cNvSpPr>
          <p:nvPr>
            <p:ph idx="76"/>
          </p:nvPr>
        </p:nvSpPr>
        <p:spPr/>
        <p:txBody>
          <a:bodyPr/>
          <a:lstStyle/>
          <a:p>
            <a:r>
              <a:rPr lang="en-US" dirty="0"/>
              <a:t>Various</a:t>
            </a:r>
          </a:p>
        </p:txBody>
      </p:sp>
      <p:sp>
        <p:nvSpPr>
          <p:cNvPr id="21" name="Content Placeholder 20">
            <a:extLst>
              <a:ext uri="{FF2B5EF4-FFF2-40B4-BE49-F238E27FC236}">
                <a16:creationId xmlns:a16="http://schemas.microsoft.com/office/drawing/2014/main" id="{CD81746E-5B7F-D6EB-3429-08A53E260B8F}"/>
              </a:ext>
            </a:extLst>
          </p:cNvPr>
          <p:cNvSpPr>
            <a:spLocks noGrp="1"/>
          </p:cNvSpPr>
          <p:nvPr>
            <p:ph idx="77"/>
          </p:nvPr>
        </p:nvSpPr>
        <p:spPr/>
        <p:txBody>
          <a:bodyPr/>
          <a:lstStyle/>
          <a:p>
            <a:r>
              <a:rPr lang="en-US" dirty="0"/>
              <a:t>Hypertension</a:t>
            </a:r>
          </a:p>
        </p:txBody>
      </p:sp>
      <p:sp>
        <p:nvSpPr>
          <p:cNvPr id="22" name="Content Placeholder 21">
            <a:extLst>
              <a:ext uri="{FF2B5EF4-FFF2-40B4-BE49-F238E27FC236}">
                <a16:creationId xmlns:a16="http://schemas.microsoft.com/office/drawing/2014/main" id="{D890D8FE-4375-12D1-C3C3-5147E9136C12}"/>
              </a:ext>
            </a:extLst>
          </p:cNvPr>
          <p:cNvSpPr>
            <a:spLocks noGrp="1"/>
          </p:cNvSpPr>
          <p:nvPr>
            <p:ph idx="78"/>
          </p:nvPr>
        </p:nvSpPr>
        <p:spPr/>
        <p:txBody>
          <a:bodyPr/>
          <a:lstStyle/>
          <a:p>
            <a:r>
              <a:rPr lang="en-US" dirty="0"/>
              <a:t>Primary toxicity </a:t>
            </a:r>
          </a:p>
        </p:txBody>
      </p:sp>
      <p:sp>
        <p:nvSpPr>
          <p:cNvPr id="23" name="Content Placeholder 22">
            <a:extLst>
              <a:ext uri="{FF2B5EF4-FFF2-40B4-BE49-F238E27FC236}">
                <a16:creationId xmlns:a16="http://schemas.microsoft.com/office/drawing/2014/main" id="{D87D8897-CE1E-FC90-EDF1-B68542C2B41F}"/>
              </a:ext>
            </a:extLst>
          </p:cNvPr>
          <p:cNvSpPr>
            <a:spLocks noGrp="1"/>
          </p:cNvSpPr>
          <p:nvPr>
            <p:ph idx="79"/>
          </p:nvPr>
        </p:nvSpPr>
        <p:spPr/>
        <p:txBody>
          <a:bodyPr/>
          <a:lstStyle/>
          <a:p>
            <a:r>
              <a:rPr lang="en-US" dirty="0"/>
              <a:t>Various</a:t>
            </a:r>
          </a:p>
        </p:txBody>
      </p:sp>
    </p:spTree>
    <p:extLst>
      <p:ext uri="{BB962C8B-B14F-4D97-AF65-F5344CB8AC3E}">
        <p14:creationId xmlns:p14="http://schemas.microsoft.com/office/powerpoint/2010/main" val="244925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699B-2D1A-3BE4-3DB8-5B7B521446A8}"/>
              </a:ext>
            </a:extLst>
          </p:cNvPr>
          <p:cNvSpPr>
            <a:spLocks noGrp="1"/>
          </p:cNvSpPr>
          <p:nvPr>
            <p:ph type="title"/>
          </p:nvPr>
        </p:nvSpPr>
        <p:spPr/>
        <p:txBody>
          <a:bodyPr/>
          <a:lstStyle/>
          <a:p>
            <a:r>
              <a:rPr lang="en-US" sz="2000" dirty="0"/>
              <a:t>Based on the published literature and/or your clinical experience, please estimate the percent chance that a patient with CLL who is receiving </a:t>
            </a:r>
            <a:r>
              <a:rPr lang="en-US" sz="2000" u="sng" dirty="0" err="1"/>
              <a:t>pirtobrutinib</a:t>
            </a:r>
            <a:r>
              <a:rPr lang="en-US" sz="2000" dirty="0"/>
              <a:t> will experience toxicity during treatment that will require withholding or permanently discontinuing administration. </a:t>
            </a:r>
            <a:br>
              <a:rPr lang="en-US" sz="2000" dirty="0"/>
            </a:br>
            <a:r>
              <a:rPr lang="en-US" sz="2000" dirty="0"/>
              <a:t>What is the primary toxicity patients experience that leads to withholding this drug/regimen?</a:t>
            </a:r>
          </a:p>
        </p:txBody>
      </p:sp>
      <p:sp>
        <p:nvSpPr>
          <p:cNvPr id="3" name="Content Placeholder 2">
            <a:extLst>
              <a:ext uri="{FF2B5EF4-FFF2-40B4-BE49-F238E27FC236}">
                <a16:creationId xmlns:a16="http://schemas.microsoft.com/office/drawing/2014/main" id="{4348A646-D55C-1BE6-BB6B-1E7F132F96BA}"/>
              </a:ext>
            </a:extLst>
          </p:cNvPr>
          <p:cNvSpPr>
            <a:spLocks noGrp="1"/>
          </p:cNvSpPr>
          <p:nvPr>
            <p:ph idx="46"/>
          </p:nvPr>
        </p:nvSpPr>
        <p:spPr/>
        <p:txBody>
          <a:bodyPr/>
          <a:lstStyle/>
          <a:p>
            <a:r>
              <a:rPr lang="en-US" dirty="0"/>
              <a:t>5%</a:t>
            </a:r>
          </a:p>
        </p:txBody>
      </p:sp>
      <p:sp>
        <p:nvSpPr>
          <p:cNvPr id="4" name="Content Placeholder 3">
            <a:extLst>
              <a:ext uri="{FF2B5EF4-FFF2-40B4-BE49-F238E27FC236}">
                <a16:creationId xmlns:a16="http://schemas.microsoft.com/office/drawing/2014/main" id="{B7855DCC-32F5-CC4B-B4D5-7A61087FC0D4}"/>
              </a:ext>
            </a:extLst>
          </p:cNvPr>
          <p:cNvSpPr>
            <a:spLocks noGrp="1"/>
          </p:cNvSpPr>
          <p:nvPr>
            <p:ph idx="47"/>
          </p:nvPr>
        </p:nvSpPr>
        <p:spPr/>
        <p:txBody>
          <a:bodyPr/>
          <a:lstStyle/>
          <a:p>
            <a:r>
              <a:rPr lang="en-US" dirty="0"/>
              <a:t>5%</a:t>
            </a:r>
          </a:p>
        </p:txBody>
      </p:sp>
      <p:sp>
        <p:nvSpPr>
          <p:cNvPr id="5" name="Content Placeholder 4">
            <a:extLst>
              <a:ext uri="{FF2B5EF4-FFF2-40B4-BE49-F238E27FC236}">
                <a16:creationId xmlns:a16="http://schemas.microsoft.com/office/drawing/2014/main" id="{C52F9112-403C-90A4-82FD-52EB9BE86BB0}"/>
              </a:ext>
            </a:extLst>
          </p:cNvPr>
          <p:cNvSpPr>
            <a:spLocks noGrp="1"/>
          </p:cNvSpPr>
          <p:nvPr>
            <p:ph idx="48"/>
          </p:nvPr>
        </p:nvSpPr>
        <p:spPr/>
        <p:txBody>
          <a:bodyPr/>
          <a:lstStyle/>
          <a:p>
            <a:r>
              <a:rPr lang="en-US" dirty="0"/>
              <a:t>10%</a:t>
            </a:r>
          </a:p>
        </p:txBody>
      </p:sp>
      <p:sp>
        <p:nvSpPr>
          <p:cNvPr id="6" name="Content Placeholder 5">
            <a:extLst>
              <a:ext uri="{FF2B5EF4-FFF2-40B4-BE49-F238E27FC236}">
                <a16:creationId xmlns:a16="http://schemas.microsoft.com/office/drawing/2014/main" id="{8CA5E3EE-CF16-C8A6-B219-B38CD1E45BB6}"/>
              </a:ext>
            </a:extLst>
          </p:cNvPr>
          <p:cNvSpPr>
            <a:spLocks noGrp="1"/>
          </p:cNvSpPr>
          <p:nvPr>
            <p:ph idx="49"/>
          </p:nvPr>
        </p:nvSpPr>
        <p:spPr/>
        <p:txBody>
          <a:bodyPr/>
          <a:lstStyle/>
          <a:p>
            <a:r>
              <a:rPr lang="en-US" dirty="0"/>
              <a:t>15%</a:t>
            </a:r>
          </a:p>
        </p:txBody>
      </p:sp>
      <p:sp>
        <p:nvSpPr>
          <p:cNvPr id="7" name="Content Placeholder 6">
            <a:extLst>
              <a:ext uri="{FF2B5EF4-FFF2-40B4-BE49-F238E27FC236}">
                <a16:creationId xmlns:a16="http://schemas.microsoft.com/office/drawing/2014/main" id="{59D4798D-EA18-13CB-4A8D-59C6701C0097}"/>
              </a:ext>
            </a:extLst>
          </p:cNvPr>
          <p:cNvSpPr>
            <a:spLocks noGrp="1"/>
          </p:cNvSpPr>
          <p:nvPr>
            <p:ph idx="50"/>
          </p:nvPr>
        </p:nvSpPr>
        <p:spPr/>
        <p:txBody>
          <a:bodyPr/>
          <a:lstStyle/>
          <a:p>
            <a:r>
              <a:rPr lang="en-US" dirty="0"/>
              <a:t>15%</a:t>
            </a:r>
          </a:p>
        </p:txBody>
      </p:sp>
      <p:sp>
        <p:nvSpPr>
          <p:cNvPr id="8" name="Content Placeholder 7">
            <a:extLst>
              <a:ext uri="{FF2B5EF4-FFF2-40B4-BE49-F238E27FC236}">
                <a16:creationId xmlns:a16="http://schemas.microsoft.com/office/drawing/2014/main" id="{14590EFB-BA3B-3788-FD0B-CE2609F4DAD2}"/>
              </a:ext>
            </a:extLst>
          </p:cNvPr>
          <p:cNvSpPr>
            <a:spLocks noGrp="1"/>
          </p:cNvSpPr>
          <p:nvPr>
            <p:ph idx="58"/>
          </p:nvPr>
        </p:nvSpPr>
        <p:spPr/>
        <p:txBody>
          <a:bodyPr/>
          <a:lstStyle/>
          <a:p>
            <a:r>
              <a:rPr lang="en-US" dirty="0"/>
              <a:t>Chance of </a:t>
            </a:r>
            <a:br>
              <a:rPr lang="en-US" dirty="0"/>
            </a:br>
            <a:r>
              <a:rPr lang="en-US" dirty="0"/>
              <a:t>withholding </a:t>
            </a:r>
          </a:p>
        </p:txBody>
      </p:sp>
      <p:sp>
        <p:nvSpPr>
          <p:cNvPr id="9" name="Content Placeholder 8">
            <a:extLst>
              <a:ext uri="{FF2B5EF4-FFF2-40B4-BE49-F238E27FC236}">
                <a16:creationId xmlns:a16="http://schemas.microsoft.com/office/drawing/2014/main" id="{0CC86654-81CD-A02B-E896-A5F0D64D11C7}"/>
              </a:ext>
            </a:extLst>
          </p:cNvPr>
          <p:cNvSpPr>
            <a:spLocks noGrp="1"/>
          </p:cNvSpPr>
          <p:nvPr>
            <p:ph idx="59"/>
          </p:nvPr>
        </p:nvSpPr>
        <p:spPr/>
        <p:txBody>
          <a:bodyPr/>
          <a:lstStyle/>
          <a:p>
            <a:r>
              <a:rPr lang="en-US" dirty="0"/>
              <a:t>5%</a:t>
            </a:r>
          </a:p>
        </p:txBody>
      </p:sp>
      <p:sp>
        <p:nvSpPr>
          <p:cNvPr id="10" name="Content Placeholder 9">
            <a:extLst>
              <a:ext uri="{FF2B5EF4-FFF2-40B4-BE49-F238E27FC236}">
                <a16:creationId xmlns:a16="http://schemas.microsoft.com/office/drawing/2014/main" id="{DEBB8112-3211-2593-7A66-DDF0C7C26DE9}"/>
              </a:ext>
            </a:extLst>
          </p:cNvPr>
          <p:cNvSpPr>
            <a:spLocks noGrp="1"/>
          </p:cNvSpPr>
          <p:nvPr>
            <p:ph idx="60"/>
          </p:nvPr>
        </p:nvSpPr>
        <p:spPr/>
        <p:txBody>
          <a:bodyPr/>
          <a:lstStyle/>
          <a:p>
            <a:r>
              <a:rPr lang="en-US" dirty="0"/>
              <a:t>5%</a:t>
            </a:r>
          </a:p>
        </p:txBody>
      </p:sp>
      <p:sp>
        <p:nvSpPr>
          <p:cNvPr id="11" name="Content Placeholder 10">
            <a:extLst>
              <a:ext uri="{FF2B5EF4-FFF2-40B4-BE49-F238E27FC236}">
                <a16:creationId xmlns:a16="http://schemas.microsoft.com/office/drawing/2014/main" id="{454F376E-75E1-E981-B09C-1D8277AC8E64}"/>
              </a:ext>
            </a:extLst>
          </p:cNvPr>
          <p:cNvSpPr>
            <a:spLocks noGrp="1"/>
          </p:cNvSpPr>
          <p:nvPr>
            <p:ph idx="61"/>
          </p:nvPr>
        </p:nvSpPr>
        <p:spPr/>
        <p:txBody>
          <a:bodyPr/>
          <a:lstStyle/>
          <a:p>
            <a:r>
              <a:rPr lang="en-US" dirty="0"/>
              <a:t>10%</a:t>
            </a:r>
          </a:p>
        </p:txBody>
      </p:sp>
      <p:sp>
        <p:nvSpPr>
          <p:cNvPr id="12" name="Content Placeholder 11">
            <a:extLst>
              <a:ext uri="{FF2B5EF4-FFF2-40B4-BE49-F238E27FC236}">
                <a16:creationId xmlns:a16="http://schemas.microsoft.com/office/drawing/2014/main" id="{943BA3D1-F092-9E6D-1C4C-354854A81A4C}"/>
              </a:ext>
            </a:extLst>
          </p:cNvPr>
          <p:cNvSpPr>
            <a:spLocks noGrp="1"/>
          </p:cNvSpPr>
          <p:nvPr>
            <p:ph idx="62"/>
          </p:nvPr>
        </p:nvSpPr>
        <p:spPr/>
        <p:txBody>
          <a:bodyPr/>
          <a:lstStyle/>
          <a:p>
            <a:r>
              <a:rPr lang="en-US" dirty="0"/>
              <a:t>5%</a:t>
            </a:r>
          </a:p>
        </p:txBody>
      </p:sp>
      <p:sp>
        <p:nvSpPr>
          <p:cNvPr id="13" name="Content Placeholder 12">
            <a:extLst>
              <a:ext uri="{FF2B5EF4-FFF2-40B4-BE49-F238E27FC236}">
                <a16:creationId xmlns:a16="http://schemas.microsoft.com/office/drawing/2014/main" id="{505CBB5D-0A4B-ACD6-5430-EC0D88954EBD}"/>
              </a:ext>
            </a:extLst>
          </p:cNvPr>
          <p:cNvSpPr>
            <a:spLocks noGrp="1"/>
          </p:cNvSpPr>
          <p:nvPr>
            <p:ph idx="63"/>
          </p:nvPr>
        </p:nvSpPr>
        <p:spPr/>
        <p:txBody>
          <a:bodyPr/>
          <a:lstStyle/>
          <a:p>
            <a:r>
              <a:rPr lang="en-US" dirty="0"/>
              <a:t>5%</a:t>
            </a:r>
          </a:p>
        </p:txBody>
      </p:sp>
      <p:sp>
        <p:nvSpPr>
          <p:cNvPr id="14" name="Content Placeholder 13">
            <a:extLst>
              <a:ext uri="{FF2B5EF4-FFF2-40B4-BE49-F238E27FC236}">
                <a16:creationId xmlns:a16="http://schemas.microsoft.com/office/drawing/2014/main" id="{2DF92C02-8062-D186-98BB-C3F0F3E92083}"/>
              </a:ext>
            </a:extLst>
          </p:cNvPr>
          <p:cNvSpPr>
            <a:spLocks noGrp="1"/>
          </p:cNvSpPr>
          <p:nvPr>
            <p:ph idx="64"/>
          </p:nvPr>
        </p:nvSpPr>
        <p:spPr/>
        <p:txBody>
          <a:bodyPr/>
          <a:lstStyle/>
          <a:p>
            <a:r>
              <a:rPr lang="en-US" dirty="0"/>
              <a:t>Chance of discontinuation </a:t>
            </a:r>
          </a:p>
        </p:txBody>
      </p:sp>
      <p:sp>
        <p:nvSpPr>
          <p:cNvPr id="15" name="Content Placeholder 14">
            <a:extLst>
              <a:ext uri="{FF2B5EF4-FFF2-40B4-BE49-F238E27FC236}">
                <a16:creationId xmlns:a16="http://schemas.microsoft.com/office/drawing/2014/main" id="{EF2E5FDF-D73F-5528-2917-B5C91E47A407}"/>
              </a:ext>
            </a:extLst>
          </p:cNvPr>
          <p:cNvSpPr>
            <a:spLocks noGrp="1"/>
          </p:cNvSpPr>
          <p:nvPr>
            <p:ph idx="71"/>
          </p:nvPr>
        </p:nvSpPr>
        <p:spPr/>
        <p:txBody>
          <a:bodyPr/>
          <a:lstStyle/>
          <a:p>
            <a:r>
              <a:rPr lang="en-US" dirty="0"/>
              <a:t>10%</a:t>
            </a:r>
          </a:p>
        </p:txBody>
      </p:sp>
      <p:sp>
        <p:nvSpPr>
          <p:cNvPr id="16" name="Content Placeholder 15">
            <a:extLst>
              <a:ext uri="{FF2B5EF4-FFF2-40B4-BE49-F238E27FC236}">
                <a16:creationId xmlns:a16="http://schemas.microsoft.com/office/drawing/2014/main" id="{764AFADA-A5A4-A643-6835-B705BA3A18FC}"/>
              </a:ext>
            </a:extLst>
          </p:cNvPr>
          <p:cNvSpPr>
            <a:spLocks noGrp="1"/>
          </p:cNvSpPr>
          <p:nvPr>
            <p:ph idx="72"/>
          </p:nvPr>
        </p:nvSpPr>
        <p:spPr/>
        <p:txBody>
          <a:bodyPr/>
          <a:lstStyle/>
          <a:p>
            <a:r>
              <a:rPr lang="en-US" dirty="0"/>
              <a:t>10%</a:t>
            </a:r>
          </a:p>
        </p:txBody>
      </p:sp>
      <p:sp>
        <p:nvSpPr>
          <p:cNvPr id="17" name="Content Placeholder 16">
            <a:extLst>
              <a:ext uri="{FF2B5EF4-FFF2-40B4-BE49-F238E27FC236}">
                <a16:creationId xmlns:a16="http://schemas.microsoft.com/office/drawing/2014/main" id="{B78BA871-C79A-A63D-C347-9F68948A3D4F}"/>
              </a:ext>
            </a:extLst>
          </p:cNvPr>
          <p:cNvSpPr>
            <a:spLocks noGrp="1"/>
          </p:cNvSpPr>
          <p:nvPr>
            <p:ph idx="73"/>
          </p:nvPr>
        </p:nvSpPr>
        <p:spPr/>
        <p:txBody>
          <a:bodyPr/>
          <a:lstStyle/>
          <a:p>
            <a:r>
              <a:rPr lang="en-US" dirty="0"/>
              <a:t>Bleeding</a:t>
            </a:r>
          </a:p>
        </p:txBody>
      </p:sp>
      <p:sp>
        <p:nvSpPr>
          <p:cNvPr id="18" name="Content Placeholder 17">
            <a:extLst>
              <a:ext uri="{FF2B5EF4-FFF2-40B4-BE49-F238E27FC236}">
                <a16:creationId xmlns:a16="http://schemas.microsoft.com/office/drawing/2014/main" id="{9427ED78-3C1A-8657-0702-78260F204281}"/>
              </a:ext>
            </a:extLst>
          </p:cNvPr>
          <p:cNvSpPr>
            <a:spLocks noGrp="1"/>
          </p:cNvSpPr>
          <p:nvPr>
            <p:ph idx="74"/>
          </p:nvPr>
        </p:nvSpPr>
        <p:spPr/>
        <p:txBody>
          <a:bodyPr/>
          <a:lstStyle/>
          <a:p>
            <a:r>
              <a:rPr lang="en-US" dirty="0"/>
              <a:t>Neutropenia; GI</a:t>
            </a:r>
          </a:p>
        </p:txBody>
      </p:sp>
      <p:sp>
        <p:nvSpPr>
          <p:cNvPr id="19" name="Content Placeholder 18">
            <a:extLst>
              <a:ext uri="{FF2B5EF4-FFF2-40B4-BE49-F238E27FC236}">
                <a16:creationId xmlns:a16="http://schemas.microsoft.com/office/drawing/2014/main" id="{2EC29E55-BE7A-EC93-6A8E-DD97B95C501B}"/>
              </a:ext>
            </a:extLst>
          </p:cNvPr>
          <p:cNvSpPr>
            <a:spLocks noGrp="1"/>
          </p:cNvSpPr>
          <p:nvPr>
            <p:ph idx="75"/>
          </p:nvPr>
        </p:nvSpPr>
        <p:spPr/>
        <p:txBody>
          <a:bodyPr/>
          <a:lstStyle/>
          <a:p>
            <a:r>
              <a:rPr lang="en-US" dirty="0"/>
              <a:t>BTKi class effects</a:t>
            </a:r>
          </a:p>
        </p:txBody>
      </p:sp>
      <p:sp>
        <p:nvSpPr>
          <p:cNvPr id="20" name="Content Placeholder 19">
            <a:extLst>
              <a:ext uri="{FF2B5EF4-FFF2-40B4-BE49-F238E27FC236}">
                <a16:creationId xmlns:a16="http://schemas.microsoft.com/office/drawing/2014/main" id="{887B1110-5AB2-ADF7-9BDD-149C68897090}"/>
              </a:ext>
            </a:extLst>
          </p:cNvPr>
          <p:cNvSpPr>
            <a:spLocks noGrp="1"/>
          </p:cNvSpPr>
          <p:nvPr>
            <p:ph idx="76"/>
          </p:nvPr>
        </p:nvSpPr>
        <p:spPr/>
        <p:txBody>
          <a:bodyPr/>
          <a:lstStyle/>
          <a:p>
            <a:r>
              <a:rPr lang="en-US" dirty="0"/>
              <a:t>Various</a:t>
            </a:r>
          </a:p>
        </p:txBody>
      </p:sp>
      <p:sp>
        <p:nvSpPr>
          <p:cNvPr id="21" name="Content Placeholder 20">
            <a:extLst>
              <a:ext uri="{FF2B5EF4-FFF2-40B4-BE49-F238E27FC236}">
                <a16:creationId xmlns:a16="http://schemas.microsoft.com/office/drawing/2014/main" id="{CD81746E-5B7F-D6EB-3429-08A53E260B8F}"/>
              </a:ext>
            </a:extLst>
          </p:cNvPr>
          <p:cNvSpPr>
            <a:spLocks noGrp="1"/>
          </p:cNvSpPr>
          <p:nvPr>
            <p:ph idx="77"/>
          </p:nvPr>
        </p:nvSpPr>
        <p:spPr/>
        <p:txBody>
          <a:bodyPr/>
          <a:lstStyle/>
          <a:p>
            <a:r>
              <a:rPr lang="en-US" dirty="0"/>
              <a:t>Bleeding</a:t>
            </a:r>
          </a:p>
        </p:txBody>
      </p:sp>
      <p:sp>
        <p:nvSpPr>
          <p:cNvPr id="22" name="Content Placeholder 21">
            <a:extLst>
              <a:ext uri="{FF2B5EF4-FFF2-40B4-BE49-F238E27FC236}">
                <a16:creationId xmlns:a16="http://schemas.microsoft.com/office/drawing/2014/main" id="{D890D8FE-4375-12D1-C3C3-5147E9136C12}"/>
              </a:ext>
            </a:extLst>
          </p:cNvPr>
          <p:cNvSpPr>
            <a:spLocks noGrp="1"/>
          </p:cNvSpPr>
          <p:nvPr>
            <p:ph idx="78"/>
          </p:nvPr>
        </p:nvSpPr>
        <p:spPr/>
        <p:txBody>
          <a:bodyPr/>
          <a:lstStyle/>
          <a:p>
            <a:r>
              <a:rPr lang="en-US" dirty="0"/>
              <a:t>Primary toxicity </a:t>
            </a:r>
          </a:p>
        </p:txBody>
      </p:sp>
      <p:sp>
        <p:nvSpPr>
          <p:cNvPr id="23" name="Content Placeholder 22">
            <a:extLst>
              <a:ext uri="{FF2B5EF4-FFF2-40B4-BE49-F238E27FC236}">
                <a16:creationId xmlns:a16="http://schemas.microsoft.com/office/drawing/2014/main" id="{D87D8897-CE1E-FC90-EDF1-B68542C2B41F}"/>
              </a:ext>
            </a:extLst>
          </p:cNvPr>
          <p:cNvSpPr>
            <a:spLocks noGrp="1"/>
          </p:cNvSpPr>
          <p:nvPr>
            <p:ph idx="79"/>
          </p:nvPr>
        </p:nvSpPr>
        <p:spPr/>
        <p:txBody>
          <a:bodyPr/>
          <a:lstStyle/>
          <a:p>
            <a:r>
              <a:rPr lang="en-US" dirty="0"/>
              <a:t>Infection</a:t>
            </a:r>
          </a:p>
        </p:txBody>
      </p:sp>
    </p:spTree>
    <p:extLst>
      <p:ext uri="{BB962C8B-B14F-4D97-AF65-F5344CB8AC3E}">
        <p14:creationId xmlns:p14="http://schemas.microsoft.com/office/powerpoint/2010/main" val="2223588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4C29D-81E6-A761-8841-500C8C2D0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9E11C-EB05-8AB6-A381-75D2BD446D24}"/>
              </a:ext>
            </a:extLst>
          </p:cNvPr>
          <p:cNvSpPr>
            <a:spLocks noGrp="1"/>
          </p:cNvSpPr>
          <p:nvPr>
            <p:ph type="ctrTitle"/>
          </p:nvPr>
        </p:nvSpPr>
        <p:spPr>
          <a:xfrm>
            <a:off x="563724" y="2132856"/>
            <a:ext cx="11064552" cy="1729158"/>
          </a:xfrm>
        </p:spPr>
        <p:txBody>
          <a:bodyPr/>
          <a:lstStyle/>
          <a:p>
            <a:br>
              <a:rPr lang="en-US" dirty="0"/>
            </a:br>
            <a:br>
              <a:rPr lang="en-US" dirty="0"/>
            </a:br>
            <a:r>
              <a:rPr lang="en-US" dirty="0"/>
              <a:t>Are there any differences in the way you think through eligibility in terms of patient age, comorbidities, et cetera for CAR T-cell therapy versus other available treatments? </a:t>
            </a:r>
            <a:br>
              <a:rPr lang="en-US" dirty="0">
                <a:effectLst/>
                <a:latin typeface="Helvetica" pitchFamily="2" charset="0"/>
              </a:rPr>
            </a:br>
            <a:br>
              <a:rPr lang="en-US" dirty="0">
                <a:effectLst/>
                <a:latin typeface="+mn-lt"/>
              </a:rPr>
            </a:br>
            <a:r>
              <a:rPr lang="en-US" dirty="0">
                <a:solidFill>
                  <a:srgbClr val="0432FF"/>
                </a:solidFill>
                <a:effectLst/>
                <a:latin typeface="+mn-lt"/>
              </a:rPr>
              <a:t>For patients who are eligible to receive pirtobrutinib and CAR T-cell therapy, which one do you generally recommend first? </a:t>
            </a:r>
            <a:br>
              <a:rPr lang="en-US" dirty="0">
                <a:solidFill>
                  <a:srgbClr val="4C4C4E"/>
                </a:solidFill>
                <a:effectLst/>
                <a:latin typeface="+mn-lt"/>
              </a:rPr>
            </a:br>
            <a:endParaRPr lang="en-US" dirty="0"/>
          </a:p>
        </p:txBody>
      </p:sp>
      <p:sp>
        <p:nvSpPr>
          <p:cNvPr id="3" name="TextBox 2">
            <a:extLst>
              <a:ext uri="{FF2B5EF4-FFF2-40B4-BE49-F238E27FC236}">
                <a16:creationId xmlns:a16="http://schemas.microsoft.com/office/drawing/2014/main" id="{8A0AA7C3-4A7D-68C2-F975-DBCF16F92C60}"/>
              </a:ext>
            </a:extLst>
          </p:cNvPr>
          <p:cNvSpPr txBox="1"/>
          <p:nvPr/>
        </p:nvSpPr>
        <p:spPr>
          <a:xfrm>
            <a:off x="242304" y="519063"/>
            <a:ext cx="11707393" cy="954107"/>
          </a:xfrm>
          <a:prstGeom prst="rect">
            <a:avLst/>
          </a:prstGeom>
          <a:noFill/>
        </p:spPr>
        <p:txBody>
          <a:bodyPr wrap="square" rtlCol="0">
            <a:noAutofit/>
          </a:bodyPr>
          <a:lstStyle/>
          <a:p>
            <a:pPr algn="ctr"/>
            <a:r>
              <a:rPr lang="en-US" sz="2700" dirty="0">
                <a:solidFill>
                  <a:schemeClr val="tx1"/>
                </a:solidFill>
              </a:rPr>
              <a:t>Select Questions on Chimeric Antigen Receptor (CAR) T-Cell Therapy</a:t>
            </a:r>
          </a:p>
        </p:txBody>
      </p:sp>
    </p:spTree>
    <p:extLst>
      <p:ext uri="{BB962C8B-B14F-4D97-AF65-F5344CB8AC3E}">
        <p14:creationId xmlns:p14="http://schemas.microsoft.com/office/powerpoint/2010/main" val="291084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CEE62-5200-3934-39BC-030B83640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7E2FB-2033-C6B8-79BC-15443496291E}"/>
              </a:ext>
            </a:extLst>
          </p:cNvPr>
          <p:cNvSpPr>
            <a:spLocks noGrp="1"/>
          </p:cNvSpPr>
          <p:nvPr>
            <p:ph type="ctrTitle"/>
          </p:nvPr>
        </p:nvSpPr>
        <p:spPr>
          <a:xfrm>
            <a:off x="563724" y="2132856"/>
            <a:ext cx="11064552" cy="1729158"/>
          </a:xfrm>
        </p:spPr>
        <p:txBody>
          <a:bodyPr/>
          <a:lstStyle/>
          <a:p>
            <a:br>
              <a:rPr lang="en-US" dirty="0"/>
            </a:br>
            <a:br>
              <a:rPr lang="en-US" dirty="0"/>
            </a:br>
            <a:r>
              <a:rPr lang="en-US" dirty="0"/>
              <a:t>In general, do you use bridging therapy for your patients who are being referred for CAR T-cell therapy? If so, what’s your usual treatment approach?</a:t>
            </a:r>
            <a:br>
              <a:rPr lang="en-US" dirty="0">
                <a:effectLst/>
                <a:latin typeface="Helvetica" pitchFamily="2" charset="0"/>
              </a:rPr>
            </a:br>
            <a:br>
              <a:rPr lang="en-US" dirty="0">
                <a:effectLst/>
                <a:latin typeface="+mn-lt"/>
              </a:rPr>
            </a:br>
            <a:r>
              <a:rPr lang="en-US" dirty="0">
                <a:solidFill>
                  <a:srgbClr val="0432FF"/>
                </a:solidFill>
                <a:effectLst/>
                <a:latin typeface="+mn-lt"/>
              </a:rPr>
              <a:t>Do yo</a:t>
            </a:r>
            <a:r>
              <a:rPr lang="en-US" dirty="0">
                <a:solidFill>
                  <a:srgbClr val="0432FF"/>
                </a:solidFill>
                <a:latin typeface="+mn-lt"/>
              </a:rPr>
              <a:t>u believe patients with RR CLL have been “cured” with CAR T-cell therapy</a:t>
            </a:r>
            <a:r>
              <a:rPr lang="en-US" dirty="0">
                <a:solidFill>
                  <a:srgbClr val="0432FF"/>
                </a:solidFill>
                <a:effectLst/>
                <a:latin typeface="+mn-lt"/>
              </a:rPr>
              <a:t>? </a:t>
            </a:r>
            <a:br>
              <a:rPr lang="en-US" dirty="0">
                <a:solidFill>
                  <a:srgbClr val="4C4C4E"/>
                </a:solidFill>
                <a:effectLst/>
                <a:latin typeface="+mn-lt"/>
              </a:rPr>
            </a:br>
            <a:endParaRPr lang="en-US" dirty="0"/>
          </a:p>
        </p:txBody>
      </p:sp>
      <p:sp>
        <p:nvSpPr>
          <p:cNvPr id="3" name="TextBox 2">
            <a:extLst>
              <a:ext uri="{FF2B5EF4-FFF2-40B4-BE49-F238E27FC236}">
                <a16:creationId xmlns:a16="http://schemas.microsoft.com/office/drawing/2014/main" id="{C12328D5-36ED-D140-A91C-6228915C10E7}"/>
              </a:ext>
            </a:extLst>
          </p:cNvPr>
          <p:cNvSpPr txBox="1"/>
          <p:nvPr/>
        </p:nvSpPr>
        <p:spPr>
          <a:xfrm>
            <a:off x="2299434" y="519063"/>
            <a:ext cx="7036926" cy="523220"/>
          </a:xfrm>
          <a:prstGeom prst="rect">
            <a:avLst/>
          </a:prstGeom>
          <a:noFill/>
        </p:spPr>
        <p:txBody>
          <a:bodyPr wrap="none" rtlCol="0">
            <a:spAutoFit/>
          </a:bodyPr>
          <a:lstStyle/>
          <a:p>
            <a:r>
              <a:rPr lang="en-US" sz="2800" dirty="0">
                <a:solidFill>
                  <a:schemeClr val="tx1"/>
                </a:solidFill>
              </a:rPr>
              <a:t>Select Questions on CAR T-Cell Therapy</a:t>
            </a:r>
          </a:p>
        </p:txBody>
      </p:sp>
    </p:spTree>
    <p:extLst>
      <p:ext uri="{BB962C8B-B14F-4D97-AF65-F5344CB8AC3E}">
        <p14:creationId xmlns:p14="http://schemas.microsoft.com/office/powerpoint/2010/main" val="2081634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00152"/>
          </a:xfrm>
        </p:spPr>
        <p:txBody>
          <a:bodyPr/>
          <a:lstStyle/>
          <a:p>
            <a:r>
              <a:rPr lang="en-US" dirty="0">
                <a:solidFill>
                  <a:srgbClr val="0432FF"/>
                </a:solidFill>
              </a:rPr>
              <a:t>Contributing 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1892886" y="3341615"/>
            <a:ext cx="430779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1798" y="3341615"/>
            <a:ext cx="1371600" cy="1371600"/>
          </a:xfrm>
          <a:prstGeom prst="rect">
            <a:avLst/>
          </a:prstGeom>
        </p:spPr>
      </p:pic>
      <p:sp>
        <p:nvSpPr>
          <p:cNvPr id="4" name="Text Box 7">
            <a:extLst>
              <a:ext uri="{FF2B5EF4-FFF2-40B4-BE49-F238E27FC236}">
                <a16:creationId xmlns:a16="http://schemas.microsoft.com/office/drawing/2014/main" id="{76244F35-7712-CF9C-A595-2146C9039179}"/>
              </a:ext>
            </a:extLst>
          </p:cNvPr>
          <p:cNvSpPr txBox="1">
            <a:spLocks noChangeArrowheads="1"/>
          </p:cNvSpPr>
          <p:nvPr/>
        </p:nvSpPr>
        <p:spPr bwMode="auto">
          <a:xfrm>
            <a:off x="1892885" y="1298617"/>
            <a:ext cx="436728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John N Allan,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Clinical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7" name="Picture 6">
            <a:extLst>
              <a:ext uri="{FF2B5EF4-FFF2-40B4-BE49-F238E27FC236}">
                <a16:creationId xmlns:a16="http://schemas.microsoft.com/office/drawing/2014/main" id="{89E0CA41-7EB2-B867-FB05-A2966F2FFC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798" y="1298617"/>
            <a:ext cx="1371600" cy="1371600"/>
          </a:xfrm>
          <a:prstGeom prst="rect">
            <a:avLst/>
          </a:prstGeom>
        </p:spPr>
      </p:pic>
      <p:sp>
        <p:nvSpPr>
          <p:cNvPr id="3" name="Text Box 7">
            <a:extLst>
              <a:ext uri="{FF2B5EF4-FFF2-40B4-BE49-F238E27FC236}">
                <a16:creationId xmlns:a16="http://schemas.microsoft.com/office/drawing/2014/main" id="{C5F214C1-2F0F-2382-11E1-207F4D73369C}"/>
              </a:ext>
            </a:extLst>
          </p:cNvPr>
          <p:cNvSpPr txBox="1">
            <a:spLocks noChangeArrowheads="1"/>
          </p:cNvSpPr>
          <p:nvPr/>
        </p:nvSpPr>
        <p:spPr bwMode="auto">
          <a:xfrm>
            <a:off x="7527087" y="1298617"/>
            <a:ext cx="414780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Willamette Valley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5" name="Picture 4">
            <a:extLst>
              <a:ext uri="{FF2B5EF4-FFF2-40B4-BE49-F238E27FC236}">
                <a16:creationId xmlns:a16="http://schemas.microsoft.com/office/drawing/2014/main" id="{3CB3A82A-2366-0987-B558-623C7C4D3A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298617"/>
            <a:ext cx="1371600" cy="1371600"/>
          </a:xfrm>
          <a:prstGeom prst="rect">
            <a:avLst/>
          </a:prstGeom>
        </p:spPr>
      </p:pic>
      <p:sp>
        <p:nvSpPr>
          <p:cNvPr id="8" name="Text Box 7">
            <a:extLst>
              <a:ext uri="{FF2B5EF4-FFF2-40B4-BE49-F238E27FC236}">
                <a16:creationId xmlns:a16="http://schemas.microsoft.com/office/drawing/2014/main" id="{0FDAA24A-BED2-FF6D-A7F4-E44E5B788DFE}"/>
              </a:ext>
            </a:extLst>
          </p:cNvPr>
          <p:cNvSpPr txBox="1">
            <a:spLocks noChangeArrowheads="1"/>
          </p:cNvSpPr>
          <p:nvPr/>
        </p:nvSpPr>
        <p:spPr bwMode="auto">
          <a:xfrm>
            <a:off x="7527087" y="3341615"/>
            <a:ext cx="414780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Tanya Siddiqi,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Lymphoma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Orange County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Chronic Lymphocytic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p:txBody>
      </p:sp>
      <p:pic>
        <p:nvPicPr>
          <p:cNvPr id="9" name="Picture 8">
            <a:extLst>
              <a:ext uri="{FF2B5EF4-FFF2-40B4-BE49-F238E27FC236}">
                <a16:creationId xmlns:a16="http://schemas.microsoft.com/office/drawing/2014/main" id="{D023B32D-13D9-79BF-9442-A083527B76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6000" y="3341615"/>
            <a:ext cx="1371600" cy="1371600"/>
          </a:xfrm>
          <a:prstGeom prst="rect">
            <a:avLst/>
          </a:prstGeom>
        </p:spPr>
      </p:pic>
    </p:spTree>
    <p:extLst>
      <p:ext uri="{BB962C8B-B14F-4D97-AF65-F5344CB8AC3E}">
        <p14:creationId xmlns:p14="http://schemas.microsoft.com/office/powerpoint/2010/main" val="1836897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56A47-5C6B-F365-4011-46EF4C88D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285FB-D179-7E2A-4461-09E882C4EE22}"/>
              </a:ext>
            </a:extLst>
          </p:cNvPr>
          <p:cNvSpPr>
            <a:spLocks noGrp="1"/>
          </p:cNvSpPr>
          <p:nvPr>
            <p:ph type="ctrTitle"/>
          </p:nvPr>
        </p:nvSpPr>
        <p:spPr>
          <a:xfrm>
            <a:off x="563724" y="2132856"/>
            <a:ext cx="11064552" cy="1729158"/>
          </a:xfrm>
        </p:spPr>
        <p:txBody>
          <a:bodyPr/>
          <a:lstStyle/>
          <a:p>
            <a:br>
              <a:rPr lang="en-US" dirty="0"/>
            </a:br>
            <a:br>
              <a:rPr lang="en-US" dirty="0"/>
            </a:br>
            <a:r>
              <a:rPr lang="en-US" dirty="0"/>
              <a:t>Based on the published literature and/or your clinical experience, what is the chance that a patient with CLL receiving CAR T-cell therapy will experience CRS? What about ICANS?</a:t>
            </a:r>
            <a:br>
              <a:rPr lang="en-US" dirty="0">
                <a:effectLst/>
                <a:latin typeface="Helvetica" pitchFamily="2" charset="0"/>
              </a:rPr>
            </a:br>
            <a:br>
              <a:rPr lang="en-US" dirty="0">
                <a:effectLst/>
                <a:latin typeface="+mn-lt"/>
              </a:rPr>
            </a:br>
            <a:r>
              <a:rPr lang="en-US" dirty="0">
                <a:solidFill>
                  <a:srgbClr val="0432FF"/>
                </a:solidFill>
                <a:latin typeface="+mn-lt"/>
              </a:rPr>
              <a:t>What is your approach to monitoring and managing these toxicities</a:t>
            </a:r>
            <a:r>
              <a:rPr lang="en-US" dirty="0">
                <a:solidFill>
                  <a:srgbClr val="0432FF"/>
                </a:solidFill>
                <a:effectLst/>
                <a:latin typeface="+mn-lt"/>
              </a:rPr>
              <a:t>? </a:t>
            </a:r>
            <a:br>
              <a:rPr lang="en-US" dirty="0">
                <a:solidFill>
                  <a:srgbClr val="4C4C4E"/>
                </a:solidFill>
                <a:effectLst/>
                <a:latin typeface="+mn-lt"/>
              </a:rPr>
            </a:br>
            <a:endParaRPr lang="en-US" dirty="0"/>
          </a:p>
        </p:txBody>
      </p:sp>
      <p:sp>
        <p:nvSpPr>
          <p:cNvPr id="3" name="TextBox 2">
            <a:extLst>
              <a:ext uri="{FF2B5EF4-FFF2-40B4-BE49-F238E27FC236}">
                <a16:creationId xmlns:a16="http://schemas.microsoft.com/office/drawing/2014/main" id="{03606F95-5C78-5334-52A5-179AE28AEC15}"/>
              </a:ext>
            </a:extLst>
          </p:cNvPr>
          <p:cNvSpPr txBox="1"/>
          <p:nvPr/>
        </p:nvSpPr>
        <p:spPr>
          <a:xfrm>
            <a:off x="2371442" y="519063"/>
            <a:ext cx="7036926" cy="523220"/>
          </a:xfrm>
          <a:prstGeom prst="rect">
            <a:avLst/>
          </a:prstGeom>
          <a:noFill/>
        </p:spPr>
        <p:txBody>
          <a:bodyPr wrap="none" rtlCol="0">
            <a:spAutoFit/>
          </a:bodyPr>
          <a:lstStyle/>
          <a:p>
            <a:r>
              <a:rPr lang="en-US" sz="2800" dirty="0">
                <a:solidFill>
                  <a:schemeClr val="tx1"/>
                </a:solidFill>
              </a:rPr>
              <a:t>Select Questions on CAR T-Cell Therapy</a:t>
            </a:r>
          </a:p>
        </p:txBody>
      </p:sp>
    </p:spTree>
    <p:extLst>
      <p:ext uri="{BB962C8B-B14F-4D97-AF65-F5344CB8AC3E}">
        <p14:creationId xmlns:p14="http://schemas.microsoft.com/office/powerpoint/2010/main" val="345735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96652-F5BF-2981-54B9-D64905F66C03}"/>
              </a:ext>
            </a:extLst>
          </p:cNvPr>
          <p:cNvSpPr>
            <a:spLocks noGrp="1"/>
          </p:cNvSpPr>
          <p:nvPr>
            <p:ph idx="46"/>
          </p:nvPr>
        </p:nvSpPr>
        <p:spPr/>
        <p:txBody>
          <a:bodyPr/>
          <a:lstStyle/>
          <a:p>
            <a:r>
              <a:rPr lang="en-US" dirty="0"/>
              <a:t>Depends more on the patient’s clinical situation </a:t>
            </a:r>
          </a:p>
        </p:txBody>
      </p:sp>
      <p:sp>
        <p:nvSpPr>
          <p:cNvPr id="3" name="Content Placeholder 2">
            <a:extLst>
              <a:ext uri="{FF2B5EF4-FFF2-40B4-BE49-F238E27FC236}">
                <a16:creationId xmlns:a16="http://schemas.microsoft.com/office/drawing/2014/main" id="{8517CA97-D8CE-1C16-D5DA-20ED18E6D3A4}"/>
              </a:ext>
            </a:extLst>
          </p:cNvPr>
          <p:cNvSpPr>
            <a:spLocks noGrp="1"/>
          </p:cNvSpPr>
          <p:nvPr>
            <p:ph idx="47"/>
          </p:nvPr>
        </p:nvSpPr>
        <p:spPr/>
        <p:txBody>
          <a:bodyPr/>
          <a:lstStyle/>
          <a:p>
            <a:r>
              <a:rPr lang="en-US" dirty="0"/>
              <a:t>At second relapse</a:t>
            </a:r>
          </a:p>
        </p:txBody>
      </p:sp>
      <p:sp>
        <p:nvSpPr>
          <p:cNvPr id="4" name="Content Placeholder 3">
            <a:extLst>
              <a:ext uri="{FF2B5EF4-FFF2-40B4-BE49-F238E27FC236}">
                <a16:creationId xmlns:a16="http://schemas.microsoft.com/office/drawing/2014/main" id="{AE8C8067-CCB5-4BFE-8A73-533EFE1AED90}"/>
              </a:ext>
            </a:extLst>
          </p:cNvPr>
          <p:cNvSpPr>
            <a:spLocks noGrp="1"/>
          </p:cNvSpPr>
          <p:nvPr>
            <p:ph idx="48"/>
          </p:nvPr>
        </p:nvSpPr>
        <p:spPr/>
        <p:txBody>
          <a:bodyPr/>
          <a:lstStyle/>
          <a:p>
            <a:r>
              <a:rPr lang="en-US" dirty="0"/>
              <a:t>At second relapse</a:t>
            </a:r>
          </a:p>
        </p:txBody>
      </p:sp>
      <p:sp>
        <p:nvSpPr>
          <p:cNvPr id="5" name="Content Placeholder 4">
            <a:extLst>
              <a:ext uri="{FF2B5EF4-FFF2-40B4-BE49-F238E27FC236}">
                <a16:creationId xmlns:a16="http://schemas.microsoft.com/office/drawing/2014/main" id="{41485A34-75A6-7AD2-0C27-903C39326E12}"/>
              </a:ext>
            </a:extLst>
          </p:cNvPr>
          <p:cNvSpPr>
            <a:spLocks noGrp="1"/>
          </p:cNvSpPr>
          <p:nvPr>
            <p:ph idx="49"/>
          </p:nvPr>
        </p:nvSpPr>
        <p:spPr/>
        <p:txBody>
          <a:bodyPr/>
          <a:lstStyle/>
          <a:p>
            <a:r>
              <a:rPr lang="en-US" dirty="0"/>
              <a:t>When </a:t>
            </a:r>
            <a:r>
              <a:rPr lang="en-US" dirty="0" err="1"/>
              <a:t>pirtobrutinib</a:t>
            </a:r>
            <a:r>
              <a:rPr lang="en-US" dirty="0"/>
              <a:t> treatment is initiated</a:t>
            </a:r>
          </a:p>
        </p:txBody>
      </p:sp>
      <p:sp>
        <p:nvSpPr>
          <p:cNvPr id="6" name="Content Placeholder 5">
            <a:extLst>
              <a:ext uri="{FF2B5EF4-FFF2-40B4-BE49-F238E27FC236}">
                <a16:creationId xmlns:a16="http://schemas.microsoft.com/office/drawing/2014/main" id="{019D3480-DA5C-B20D-4371-BBED36FCA0AE}"/>
              </a:ext>
            </a:extLst>
          </p:cNvPr>
          <p:cNvSpPr>
            <a:spLocks noGrp="1"/>
          </p:cNvSpPr>
          <p:nvPr>
            <p:ph idx="50"/>
          </p:nvPr>
        </p:nvSpPr>
        <p:spPr/>
        <p:txBody>
          <a:bodyPr/>
          <a:lstStyle/>
          <a:p>
            <a:r>
              <a:rPr lang="en-US" dirty="0"/>
              <a:t>After third relapse</a:t>
            </a:r>
          </a:p>
        </p:txBody>
      </p:sp>
      <p:sp>
        <p:nvSpPr>
          <p:cNvPr id="7" name="Content Placeholder 6">
            <a:extLst>
              <a:ext uri="{FF2B5EF4-FFF2-40B4-BE49-F238E27FC236}">
                <a16:creationId xmlns:a16="http://schemas.microsoft.com/office/drawing/2014/main" id="{F7480555-8938-29C4-3D2F-B54296212752}"/>
              </a:ext>
            </a:extLst>
          </p:cNvPr>
          <p:cNvSpPr>
            <a:spLocks noGrp="1"/>
          </p:cNvSpPr>
          <p:nvPr>
            <p:ph idx="51"/>
          </p:nvPr>
        </p:nvSpPr>
        <p:spPr/>
        <p:txBody>
          <a:bodyPr/>
          <a:lstStyle/>
          <a:p>
            <a:r>
              <a:rPr lang="en-US" dirty="0"/>
              <a:t>Case by case basis; third line for young, fit patients</a:t>
            </a:r>
          </a:p>
        </p:txBody>
      </p:sp>
      <p:sp>
        <p:nvSpPr>
          <p:cNvPr id="8" name="Title 7">
            <a:extLst>
              <a:ext uri="{FF2B5EF4-FFF2-40B4-BE49-F238E27FC236}">
                <a16:creationId xmlns:a16="http://schemas.microsoft.com/office/drawing/2014/main" id="{4A5F1A6E-32DC-EDC7-03D4-E0AE793084C4}"/>
              </a:ext>
            </a:extLst>
          </p:cNvPr>
          <p:cNvSpPr>
            <a:spLocks noGrp="1"/>
          </p:cNvSpPr>
          <p:nvPr>
            <p:ph type="title"/>
          </p:nvPr>
        </p:nvSpPr>
        <p:spPr>
          <a:xfrm>
            <a:off x="912285" y="0"/>
            <a:ext cx="10600011" cy="1023414"/>
          </a:xfrm>
        </p:spPr>
        <p:txBody>
          <a:bodyPr/>
          <a:lstStyle/>
          <a:p>
            <a:r>
              <a:rPr lang="en-US" sz="2300" dirty="0"/>
              <a:t>At what point in the treatment course are you referring patients with </a:t>
            </a:r>
            <a:r>
              <a:rPr lang="en-US" sz="2300" dirty="0" err="1"/>
              <a:t>multiregimen</a:t>
            </a:r>
            <a:r>
              <a:rPr lang="en-US" sz="2300" dirty="0"/>
              <a:t>-relapsed CLL for consultation regarding CAR T-cell therapy?</a:t>
            </a:r>
          </a:p>
        </p:txBody>
      </p:sp>
    </p:spTree>
    <p:extLst>
      <p:ext uri="{BB962C8B-B14F-4D97-AF65-F5344CB8AC3E}">
        <p14:creationId xmlns:p14="http://schemas.microsoft.com/office/powerpoint/2010/main" val="3946654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75A036-1691-8E20-48F0-D5E53299EA1B}"/>
              </a:ext>
            </a:extLst>
          </p:cNvPr>
          <p:cNvSpPr>
            <a:spLocks noGrp="1"/>
          </p:cNvSpPr>
          <p:nvPr>
            <p:ph idx="46"/>
          </p:nvPr>
        </p:nvSpPr>
        <p:spPr/>
        <p:txBody>
          <a:bodyPr/>
          <a:lstStyle/>
          <a:p>
            <a:r>
              <a:rPr lang="en-US" dirty="0"/>
              <a:t>25</a:t>
            </a:r>
          </a:p>
        </p:txBody>
      </p:sp>
      <p:sp>
        <p:nvSpPr>
          <p:cNvPr id="3" name="Content Placeholder 2">
            <a:extLst>
              <a:ext uri="{FF2B5EF4-FFF2-40B4-BE49-F238E27FC236}">
                <a16:creationId xmlns:a16="http://schemas.microsoft.com/office/drawing/2014/main" id="{D055D259-0666-E721-E425-EBBAFC4264DC}"/>
              </a:ext>
            </a:extLst>
          </p:cNvPr>
          <p:cNvSpPr>
            <a:spLocks noGrp="1"/>
          </p:cNvSpPr>
          <p:nvPr>
            <p:ph idx="47"/>
          </p:nvPr>
        </p:nvSpPr>
        <p:spPr/>
        <p:txBody>
          <a:bodyPr/>
          <a:lstStyle/>
          <a:p>
            <a:r>
              <a:rPr lang="en-US" dirty="0"/>
              <a:t>0</a:t>
            </a:r>
          </a:p>
        </p:txBody>
      </p:sp>
      <p:sp>
        <p:nvSpPr>
          <p:cNvPr id="4" name="Content Placeholder 3">
            <a:extLst>
              <a:ext uri="{FF2B5EF4-FFF2-40B4-BE49-F238E27FC236}">
                <a16:creationId xmlns:a16="http://schemas.microsoft.com/office/drawing/2014/main" id="{97ABB673-FD28-7D16-8613-AF0C9FED8170}"/>
              </a:ext>
            </a:extLst>
          </p:cNvPr>
          <p:cNvSpPr>
            <a:spLocks noGrp="1"/>
          </p:cNvSpPr>
          <p:nvPr>
            <p:ph idx="48"/>
          </p:nvPr>
        </p:nvSpPr>
        <p:spPr/>
        <p:txBody>
          <a:bodyPr/>
          <a:lstStyle/>
          <a:p>
            <a:r>
              <a:rPr lang="en-US" dirty="0"/>
              <a:t>~30</a:t>
            </a:r>
          </a:p>
        </p:txBody>
      </p:sp>
      <p:sp>
        <p:nvSpPr>
          <p:cNvPr id="5" name="Content Placeholder 4">
            <a:extLst>
              <a:ext uri="{FF2B5EF4-FFF2-40B4-BE49-F238E27FC236}">
                <a16:creationId xmlns:a16="http://schemas.microsoft.com/office/drawing/2014/main" id="{F0B5680D-AB2F-A8F9-C77F-A166D391A389}"/>
              </a:ext>
            </a:extLst>
          </p:cNvPr>
          <p:cNvSpPr>
            <a:spLocks noGrp="1"/>
          </p:cNvSpPr>
          <p:nvPr>
            <p:ph idx="49"/>
          </p:nvPr>
        </p:nvSpPr>
        <p:spPr/>
        <p:txBody>
          <a:bodyPr/>
          <a:lstStyle/>
          <a:p>
            <a:r>
              <a:rPr lang="en-US" dirty="0"/>
              <a:t>4</a:t>
            </a:r>
          </a:p>
        </p:txBody>
      </p:sp>
      <p:sp>
        <p:nvSpPr>
          <p:cNvPr id="6" name="Content Placeholder 5">
            <a:extLst>
              <a:ext uri="{FF2B5EF4-FFF2-40B4-BE49-F238E27FC236}">
                <a16:creationId xmlns:a16="http://schemas.microsoft.com/office/drawing/2014/main" id="{B3D78A76-45D0-28F9-38F1-6BDA99ACFC01}"/>
              </a:ext>
            </a:extLst>
          </p:cNvPr>
          <p:cNvSpPr>
            <a:spLocks noGrp="1"/>
          </p:cNvSpPr>
          <p:nvPr>
            <p:ph idx="50"/>
          </p:nvPr>
        </p:nvSpPr>
        <p:spPr/>
        <p:txBody>
          <a:bodyPr/>
          <a:lstStyle/>
          <a:p>
            <a:r>
              <a:rPr lang="en-US" dirty="0"/>
              <a:t>0</a:t>
            </a:r>
          </a:p>
        </p:txBody>
      </p:sp>
      <p:sp>
        <p:nvSpPr>
          <p:cNvPr id="7" name="Content Placeholder 6">
            <a:extLst>
              <a:ext uri="{FF2B5EF4-FFF2-40B4-BE49-F238E27FC236}">
                <a16:creationId xmlns:a16="http://schemas.microsoft.com/office/drawing/2014/main" id="{A97E368B-ABA1-856F-E3A8-8523D13392A4}"/>
              </a:ext>
            </a:extLst>
          </p:cNvPr>
          <p:cNvSpPr>
            <a:spLocks noGrp="1"/>
          </p:cNvSpPr>
          <p:nvPr>
            <p:ph idx="51"/>
          </p:nvPr>
        </p:nvSpPr>
        <p:spPr/>
        <p:txBody>
          <a:bodyPr/>
          <a:lstStyle/>
          <a:p>
            <a:r>
              <a:rPr lang="en-US" dirty="0"/>
              <a:t>0</a:t>
            </a:r>
          </a:p>
        </p:txBody>
      </p:sp>
      <p:sp>
        <p:nvSpPr>
          <p:cNvPr id="8" name="Title 7">
            <a:extLst>
              <a:ext uri="{FF2B5EF4-FFF2-40B4-BE49-F238E27FC236}">
                <a16:creationId xmlns:a16="http://schemas.microsoft.com/office/drawing/2014/main" id="{74818C07-A52F-A3A2-C7C3-5676800AACDF}"/>
              </a:ext>
            </a:extLst>
          </p:cNvPr>
          <p:cNvSpPr>
            <a:spLocks noGrp="1"/>
          </p:cNvSpPr>
          <p:nvPr>
            <p:ph type="title"/>
          </p:nvPr>
        </p:nvSpPr>
        <p:spPr/>
        <p:txBody>
          <a:bodyPr/>
          <a:lstStyle/>
          <a:p>
            <a:r>
              <a:rPr lang="en-US" dirty="0"/>
              <a:t>To approximately how many patients with CLL have you administered </a:t>
            </a:r>
            <a:r>
              <a:rPr lang="en-US" dirty="0" err="1"/>
              <a:t>lisocabtagene</a:t>
            </a:r>
            <a:r>
              <a:rPr lang="en-US" dirty="0"/>
              <a:t> </a:t>
            </a:r>
            <a:r>
              <a:rPr lang="en-US" dirty="0" err="1"/>
              <a:t>maraleucel</a:t>
            </a:r>
            <a:r>
              <a:rPr lang="en-US" dirty="0"/>
              <a:t> (</a:t>
            </a:r>
            <a:r>
              <a:rPr lang="en-US" dirty="0" err="1"/>
              <a:t>liso</a:t>
            </a:r>
            <a:r>
              <a:rPr lang="en-US" dirty="0"/>
              <a:t>-cel) within or outside of a protocol setting?</a:t>
            </a:r>
          </a:p>
        </p:txBody>
      </p:sp>
    </p:spTree>
    <p:extLst>
      <p:ext uri="{BB962C8B-B14F-4D97-AF65-F5344CB8AC3E}">
        <p14:creationId xmlns:p14="http://schemas.microsoft.com/office/powerpoint/2010/main" val="76641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0236-A26F-0E4D-8B9D-7644A00A3E16}"/>
              </a:ext>
            </a:extLst>
          </p:cNvPr>
          <p:cNvSpPr>
            <a:spLocks noGrp="1"/>
          </p:cNvSpPr>
          <p:nvPr>
            <p:ph type="ctrTitle"/>
          </p:nvPr>
        </p:nvSpPr>
        <p:spPr>
          <a:xfrm>
            <a:off x="0" y="1"/>
            <a:ext cx="12192000" cy="3429000"/>
          </a:xfrm>
        </p:spPr>
        <p:txBody>
          <a:bodyPr>
            <a:normAutofit/>
          </a:bodyPr>
          <a:lstStyle/>
          <a:p>
            <a:r>
              <a:rPr lang="en-US" sz="4800" dirty="0">
                <a:solidFill>
                  <a:srgbClr val="0000FF"/>
                </a:solidFill>
              </a:rPr>
              <a:t>Selection and Sequencing of Therapy </a:t>
            </a:r>
            <a:br>
              <a:rPr lang="en-US" sz="4800" dirty="0">
                <a:solidFill>
                  <a:srgbClr val="0000FF"/>
                </a:solidFill>
              </a:rPr>
            </a:br>
            <a:r>
              <a:rPr lang="en-US" sz="4800" dirty="0">
                <a:solidFill>
                  <a:srgbClr val="0000FF"/>
                </a:solidFill>
              </a:rPr>
              <a:t>for Relapsed/Refractory CLL</a:t>
            </a:r>
            <a:br>
              <a:rPr lang="en-US" sz="6400" dirty="0"/>
            </a:br>
            <a:br>
              <a:rPr lang="en-US" sz="3200" dirty="0"/>
            </a:br>
            <a:r>
              <a:rPr lang="en-US" sz="3733" dirty="0">
                <a:solidFill>
                  <a:schemeClr val="tx1"/>
                </a:solidFill>
              </a:rPr>
              <a:t>June 1, 2025</a:t>
            </a:r>
            <a:endParaRPr lang="en-US" sz="6400" dirty="0">
              <a:solidFill>
                <a:schemeClr val="tx1"/>
              </a:solidFill>
            </a:endParaRPr>
          </a:p>
        </p:txBody>
      </p:sp>
      <p:sp>
        <p:nvSpPr>
          <p:cNvPr id="3" name="Subtitle 2">
            <a:extLst>
              <a:ext uri="{FF2B5EF4-FFF2-40B4-BE49-F238E27FC236}">
                <a16:creationId xmlns:a16="http://schemas.microsoft.com/office/drawing/2014/main" id="{75A8AE12-9139-284F-BB6F-9139A530A670}"/>
              </a:ext>
            </a:extLst>
          </p:cNvPr>
          <p:cNvSpPr>
            <a:spLocks noGrp="1"/>
          </p:cNvSpPr>
          <p:nvPr>
            <p:ph type="subTitle" idx="1"/>
          </p:nvPr>
        </p:nvSpPr>
        <p:spPr>
          <a:xfrm>
            <a:off x="1524000" y="3830596"/>
            <a:ext cx="9144000" cy="3027405"/>
          </a:xfrm>
        </p:spPr>
        <p:txBody>
          <a:bodyPr>
            <a:noAutofit/>
          </a:bodyPr>
          <a:lstStyle/>
          <a:p>
            <a:pPr defTabSz="861545">
              <a:lnSpc>
                <a:spcPct val="80000"/>
              </a:lnSpc>
              <a:spcBef>
                <a:spcPct val="50000"/>
              </a:spcBef>
              <a:buClr>
                <a:srgbClr val="FFFF00"/>
              </a:buClr>
              <a:buSzPct val="80000"/>
            </a:pPr>
            <a:r>
              <a:rPr lang="en-US" sz="2800" b="1" dirty="0">
                <a:solidFill>
                  <a:schemeClr val="tx1"/>
                </a:solidFill>
              </a:rPr>
              <a:t>William G. Wierda MD, PhD</a:t>
            </a:r>
          </a:p>
          <a:p>
            <a:pPr defTabSz="861545">
              <a:lnSpc>
                <a:spcPct val="80000"/>
              </a:lnSpc>
              <a:spcBef>
                <a:spcPct val="50000"/>
              </a:spcBef>
              <a:buClr>
                <a:srgbClr val="FFFF00"/>
              </a:buClr>
              <a:buSzPct val="80000"/>
            </a:pPr>
            <a:r>
              <a:rPr lang="en-US" sz="2400" i="1" dirty="0">
                <a:solidFill>
                  <a:schemeClr val="tx1"/>
                </a:solidFill>
              </a:rPr>
              <a:t>Professor of Medicine</a:t>
            </a:r>
          </a:p>
          <a:p>
            <a:pPr defTabSz="861545">
              <a:lnSpc>
                <a:spcPct val="80000"/>
              </a:lnSpc>
              <a:spcBef>
                <a:spcPct val="50000"/>
              </a:spcBef>
              <a:buClr>
                <a:srgbClr val="FFFF00"/>
              </a:buClr>
              <a:buSzPct val="80000"/>
            </a:pPr>
            <a:r>
              <a:rPr lang="en-US" sz="2400" i="1" dirty="0">
                <a:solidFill>
                  <a:schemeClr val="tx1"/>
                </a:solidFill>
              </a:rPr>
              <a:t>Section Head, CLL</a:t>
            </a:r>
          </a:p>
          <a:p>
            <a:pPr defTabSz="861545">
              <a:lnSpc>
                <a:spcPct val="80000"/>
              </a:lnSpc>
              <a:spcBef>
                <a:spcPct val="50000"/>
              </a:spcBef>
              <a:buClr>
                <a:srgbClr val="FFFF00"/>
              </a:buClr>
              <a:buSzPct val="80000"/>
            </a:pPr>
            <a:r>
              <a:rPr lang="en-US" sz="2400" i="1" dirty="0">
                <a:solidFill>
                  <a:schemeClr val="tx1"/>
                </a:solidFill>
              </a:rPr>
              <a:t>Department of Leukemia</a:t>
            </a:r>
          </a:p>
          <a:p>
            <a:pPr defTabSz="861545">
              <a:lnSpc>
                <a:spcPct val="80000"/>
              </a:lnSpc>
              <a:spcBef>
                <a:spcPct val="50000"/>
              </a:spcBef>
              <a:buClr>
                <a:srgbClr val="FFFF00"/>
              </a:buClr>
              <a:buSzPct val="80000"/>
            </a:pPr>
            <a:r>
              <a:rPr lang="en-US" sz="2400" i="1" dirty="0">
                <a:solidFill>
                  <a:schemeClr val="tx1"/>
                </a:solidFill>
              </a:rPr>
              <a:t>U.T. M.D. Anderson Cancer Center</a:t>
            </a:r>
          </a:p>
          <a:p>
            <a:pPr defTabSz="861545">
              <a:lnSpc>
                <a:spcPct val="80000"/>
              </a:lnSpc>
              <a:spcBef>
                <a:spcPct val="50000"/>
              </a:spcBef>
              <a:buClr>
                <a:srgbClr val="FFFF00"/>
              </a:buClr>
              <a:buSzPct val="80000"/>
            </a:pPr>
            <a:r>
              <a:rPr lang="en-US" sz="2400" i="1" dirty="0">
                <a:solidFill>
                  <a:schemeClr val="tx1"/>
                </a:solidFill>
              </a:rPr>
              <a:t>Houston, TX  USA</a:t>
            </a:r>
          </a:p>
        </p:txBody>
      </p:sp>
    </p:spTree>
    <p:extLst>
      <p:ext uri="{BB962C8B-B14F-4D97-AF65-F5344CB8AC3E}">
        <p14:creationId xmlns:p14="http://schemas.microsoft.com/office/powerpoint/2010/main" val="2966696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00041" marR="0" lvl="0" indent="-16668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a:t>
              </a:r>
            </a:p>
            <a:p>
              <a:pPr marL="400041" marR="0" lvl="0" indent="-16668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Del(17p) /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TP53</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p>
            <a:p>
              <a:pPr marL="400041" marR="0" lvl="0" indent="-16668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IGHV-MS / Del(11q)</a:t>
              </a:r>
            </a:p>
            <a:p>
              <a:pPr marL="400041" marR="0" lvl="0" indent="-16668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Complex karyotype</a:t>
              </a:r>
            </a:p>
            <a:p>
              <a:pPr marL="233357"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00041" marR="0" lvl="0" indent="-166684" algn="l"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Refractory=progression on treatment</a:t>
            </a:r>
          </a:p>
        </p:txBody>
      </p:sp>
    </p:spTree>
    <p:extLst>
      <p:ext uri="{BB962C8B-B14F-4D97-AF65-F5344CB8AC3E}">
        <p14:creationId xmlns:p14="http://schemas.microsoft.com/office/powerpoint/2010/main" val="12487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itle 1"/>
          <p:cNvSpPr>
            <a:spLocks noGrp="1"/>
          </p:cNvSpPr>
          <p:nvPr>
            <p:ph type="title"/>
          </p:nvPr>
        </p:nvSpPr>
        <p:spPr>
          <a:xfrm>
            <a:off x="0" y="0"/>
            <a:ext cx="12192000" cy="796925"/>
          </a:xfrm>
        </p:spPr>
        <p:txBody>
          <a:bodyPr/>
          <a:lstStyle/>
          <a:p>
            <a:pPr marL="109536" algn="ctr"/>
            <a:r>
              <a:rPr lang="en-US" altLang="en-US" sz="4000" dirty="0">
                <a:solidFill>
                  <a:srgbClr val="0000FF"/>
                </a:solidFill>
                <a:ea typeface="ＭＳ Ｐゴシック" panose="020B0600070205080204" pitchFamily="34" charset="-128"/>
              </a:rPr>
              <a:t>Selected First-line Phase III Trials in CLL</a:t>
            </a:r>
          </a:p>
        </p:txBody>
      </p:sp>
      <p:graphicFrame>
        <p:nvGraphicFramePr>
          <p:cNvPr id="4" name="Table 3"/>
          <p:cNvGraphicFramePr>
            <a:graphicFrameLocks noGrp="1"/>
          </p:cNvGraphicFramePr>
          <p:nvPr/>
        </p:nvGraphicFramePr>
        <p:xfrm>
          <a:off x="203201" y="1144424"/>
          <a:ext cx="11785599" cy="5254780"/>
        </p:xfrm>
        <a:graphic>
          <a:graphicData uri="http://schemas.openxmlformats.org/drawingml/2006/table">
            <a:tbl>
              <a:tblPr firstRow="1" bandRow="1">
                <a:tableStyleId>{85BE263C-DBD7-4A20-BB59-AAB30ACAA65A}</a:tableStyleId>
              </a:tblPr>
              <a:tblGrid>
                <a:gridCol w="2889523">
                  <a:extLst>
                    <a:ext uri="{9D8B030D-6E8A-4147-A177-3AD203B41FA5}">
                      <a16:colId xmlns:a16="http://schemas.microsoft.com/office/drawing/2014/main" val="20000"/>
                    </a:ext>
                  </a:extLst>
                </a:gridCol>
                <a:gridCol w="992144">
                  <a:extLst>
                    <a:ext uri="{9D8B030D-6E8A-4147-A177-3AD203B41FA5}">
                      <a16:colId xmlns:a16="http://schemas.microsoft.com/office/drawing/2014/main" val="20001"/>
                    </a:ext>
                  </a:extLst>
                </a:gridCol>
                <a:gridCol w="1706333">
                  <a:extLst>
                    <a:ext uri="{9D8B030D-6E8A-4147-A177-3AD203B41FA5}">
                      <a16:colId xmlns:a16="http://schemas.microsoft.com/office/drawing/2014/main" val="20002"/>
                    </a:ext>
                  </a:extLst>
                </a:gridCol>
                <a:gridCol w="3105816">
                  <a:extLst>
                    <a:ext uri="{9D8B030D-6E8A-4147-A177-3AD203B41FA5}">
                      <a16:colId xmlns:a16="http://schemas.microsoft.com/office/drawing/2014/main" val="317429941"/>
                    </a:ext>
                  </a:extLst>
                </a:gridCol>
                <a:gridCol w="3091783">
                  <a:extLst>
                    <a:ext uri="{9D8B030D-6E8A-4147-A177-3AD203B41FA5}">
                      <a16:colId xmlns:a16="http://schemas.microsoft.com/office/drawing/2014/main" val="813678766"/>
                    </a:ext>
                  </a:extLst>
                </a:gridCol>
              </a:tblGrid>
              <a:tr h="433417">
                <a:tc rowSpan="2">
                  <a:txBody>
                    <a:bodyPr/>
                    <a:lstStyle/>
                    <a:p>
                      <a:pPr algn="ctr"/>
                      <a:r>
                        <a:rPr lang="en-US" sz="2400" dirty="0">
                          <a:solidFill>
                            <a:schemeClr val="tx1"/>
                          </a:solidFill>
                          <a:latin typeface="Arial" panose="020B0604020202020204" pitchFamily="34" charset="0"/>
                          <a:cs typeface="Arial" panose="020B0604020202020204" pitchFamily="34" charset="0"/>
                        </a:rPr>
                        <a:t>Trial</a:t>
                      </a:r>
                    </a:p>
                  </a:txBody>
                  <a:tcPr marL="91447" marR="91447" marT="45731" marB="4573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2400" dirty="0">
                          <a:solidFill>
                            <a:schemeClr val="tx1"/>
                          </a:solidFill>
                          <a:latin typeface="Arial" panose="020B0604020202020204" pitchFamily="34" charset="0"/>
                          <a:cs typeface="Arial" panose="020B0604020202020204" pitchFamily="34" charset="0"/>
                        </a:rPr>
                        <a:t>N</a:t>
                      </a:r>
                    </a:p>
                  </a:txBody>
                  <a:tcPr marL="91447" marR="91447" marT="45731" marB="4573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100" dirty="0">
                          <a:solidFill>
                            <a:schemeClr val="tx1"/>
                          </a:solidFill>
                          <a:latin typeface="Arial" panose="020B0604020202020204" pitchFamily="34" charset="0"/>
                          <a:cs typeface="Arial" panose="020B0604020202020204" pitchFamily="34" charset="0"/>
                        </a:rPr>
                        <a:t>Treatment Arms</a:t>
                      </a:r>
                    </a:p>
                  </a:txBody>
                  <a:tcPr marL="91447" marR="91447" marT="45731" marB="4573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algn="ctr"/>
                      <a:endParaRPr lang="en-US" sz="2000" dirty="0"/>
                    </a:p>
                  </a:txBody>
                  <a:tcPr marL="91447" marR="91447" marT="45730" marB="45730" anchor="b">
                    <a:lnL w="12700" cap="flat" cmpd="sng" algn="ctr">
                      <a:solidFill>
                        <a:schemeClr val="bg2"/>
                      </a:solid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457221">
                <a:tc vMerge="1">
                  <a:txBody>
                    <a:bodyPr/>
                    <a:lstStyle/>
                    <a:p>
                      <a:pPr algn="l"/>
                      <a:endParaRPr lang="en-US" sz="1800" b="1" dirty="0"/>
                    </a:p>
                  </a:txBody>
                  <a:tcPr marL="91447" marR="91447" marT="45727" marB="45727">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vMerge="1">
                  <a:txBody>
                    <a:bodyPr/>
                    <a:lstStyle/>
                    <a:p>
                      <a:pPr algn="l"/>
                      <a:endParaRPr lang="en-US" sz="1800" b="1" baseline="0" dirty="0"/>
                    </a:p>
                  </a:txBody>
                  <a:tcPr marL="91447" marR="91447" marT="45727" marB="457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en-US" sz="2400" b="1" baseline="0" dirty="0">
                          <a:solidFill>
                            <a:schemeClr val="tx1"/>
                          </a:solidFill>
                          <a:latin typeface="Arial" panose="020B0604020202020204" pitchFamily="34" charset="0"/>
                          <a:cs typeface="Arial" panose="020B0604020202020204" pitchFamily="34" charset="0"/>
                        </a:rPr>
                        <a:t>Control</a:t>
                      </a:r>
                    </a:p>
                  </a:txBody>
                  <a:tcPr marL="91447" marR="91447" marT="45731" marB="4573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400" b="1" baseline="0" dirty="0">
                          <a:solidFill>
                            <a:schemeClr val="tx1"/>
                          </a:solidFill>
                          <a:latin typeface="Arial" panose="020B0604020202020204" pitchFamily="34" charset="0"/>
                          <a:cs typeface="Arial" panose="020B0604020202020204" pitchFamily="34" charset="0"/>
                        </a:rPr>
                        <a:t>Investigational</a:t>
                      </a:r>
                      <a:endParaRPr lang="en-US" sz="2400" dirty="0">
                        <a:solidFill>
                          <a:schemeClr val="tx1"/>
                        </a:solidFill>
                        <a:latin typeface="Arial" panose="020B0604020202020204" pitchFamily="34" charset="0"/>
                        <a:cs typeface="Arial" panose="020B0604020202020204" pitchFamily="34" charset="0"/>
                      </a:endParaRPr>
                    </a:p>
                  </a:txBody>
                  <a:tcPr marL="91447" marR="91447" marT="45731" marB="4573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marL="91447" marR="91447" marT="45730" marB="45730">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EA9161</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1"/>
                          </a:solidFill>
                          <a:latin typeface="Arial" panose="020B0604020202020204" pitchFamily="34" charset="0"/>
                          <a:cs typeface="Arial" panose="020B0604020202020204" pitchFamily="34" charset="0"/>
                        </a:rPr>
                        <a:t>720</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IBR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US" sz="1900" b="1" dirty="0">
                          <a:solidFill>
                            <a:srgbClr val="0000FF"/>
                          </a:solidFill>
                          <a:latin typeface="Arial" panose="020B0604020202020204" pitchFamily="34" charset="0"/>
                          <a:cs typeface="Arial" panose="020B0604020202020204" pitchFamily="34" charset="0"/>
                        </a:rPr>
                        <a:t>IBR + OBIN + VEN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2000" b="1" dirty="0">
                        <a:solidFill>
                          <a:schemeClr val="bg2"/>
                        </a:solidFill>
                      </a:endParaRPr>
                    </a:p>
                  </a:txBody>
                  <a:tcPr marL="91447" marR="91447" marT="45730" marB="4573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extLst>
                  <a:ext uri="{0D108BD9-81ED-4DB2-BD59-A6C34878D82A}">
                    <a16:rowId xmlns:a16="http://schemas.microsoft.com/office/drawing/2014/main" val="10004"/>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A041702</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900" b="1" dirty="0">
                          <a:solidFill>
                            <a:schemeClr val="tx1"/>
                          </a:solidFill>
                          <a:latin typeface="Arial" panose="020B0604020202020204" pitchFamily="34" charset="0"/>
                          <a:cs typeface="Arial" panose="020B0604020202020204" pitchFamily="34" charset="0"/>
                        </a:rPr>
                        <a:t>454</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IBR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l"/>
                      <a:r>
                        <a:rPr lang="en-US" sz="1900" b="1" dirty="0">
                          <a:solidFill>
                            <a:srgbClr val="0000FF"/>
                          </a:solidFill>
                          <a:latin typeface="Arial" panose="020B0604020202020204" pitchFamily="34" charset="0"/>
                          <a:cs typeface="Arial" panose="020B0604020202020204" pitchFamily="34" charset="0"/>
                        </a:rPr>
                        <a:t>IBR + OBIN + VEN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l"/>
                      <a:endParaRPr lang="en-US" sz="2000" b="1" dirty="0">
                        <a:solidFill>
                          <a:schemeClr val="bg2"/>
                        </a:solidFill>
                      </a:endParaRPr>
                    </a:p>
                  </a:txBody>
                  <a:tcPr marL="91447" marR="91447" marT="45730" marB="4573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a:noFill/>
                    </a:lnB>
                  </a:tcPr>
                </a:tc>
                <a:extLst>
                  <a:ext uri="{0D108BD9-81ED-4DB2-BD59-A6C34878D82A}">
                    <a16:rowId xmlns:a16="http://schemas.microsoft.com/office/drawing/2014/main" val="10005"/>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CLL17</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1"/>
                          </a:solidFill>
                          <a:latin typeface="Arial" panose="020B0604020202020204" pitchFamily="34" charset="0"/>
                          <a:cs typeface="Arial" panose="020B0604020202020204" pitchFamily="34" charset="0"/>
                        </a:rPr>
                        <a:t>909</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IBR</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1" dirty="0">
                          <a:solidFill>
                            <a:srgbClr val="0000FF"/>
                          </a:solidFill>
                          <a:latin typeface="Arial" panose="020B0604020202020204" pitchFamily="34" charset="0"/>
                          <a:cs typeface="Arial" panose="020B0604020202020204" pitchFamily="34" charset="0"/>
                        </a:rPr>
                        <a:t>VEN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VEN + IBR</a:t>
                      </a:r>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600458"/>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MAJIC</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900" b="1" dirty="0">
                          <a:solidFill>
                            <a:schemeClr val="tx1"/>
                          </a:solidFill>
                          <a:latin typeface="Arial" panose="020B0604020202020204" pitchFamily="34" charset="0"/>
                          <a:cs typeface="Arial" panose="020B0604020202020204" pitchFamily="34" charset="0"/>
                        </a:rPr>
                        <a:t>750</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VEN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ACA + VEN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38746526"/>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CLL16 </a:t>
                      </a:r>
                      <a:r>
                        <a:rPr lang="en-US" sz="1300" b="1" dirty="0">
                          <a:solidFill>
                            <a:schemeClr val="tx1"/>
                          </a:solidFill>
                          <a:latin typeface="Arial" panose="020B0604020202020204" pitchFamily="34" charset="0"/>
                          <a:cs typeface="Arial" panose="020B0604020202020204" pitchFamily="34" charset="0"/>
                        </a:rPr>
                        <a:t>(del(17p) / </a:t>
                      </a:r>
                      <a:r>
                        <a:rPr lang="en-US" sz="1300" b="1" i="1" dirty="0">
                          <a:solidFill>
                            <a:schemeClr val="tx1"/>
                          </a:solidFill>
                          <a:latin typeface="Arial" panose="020B0604020202020204" pitchFamily="34" charset="0"/>
                          <a:cs typeface="Arial" panose="020B0604020202020204" pitchFamily="34" charset="0"/>
                        </a:rPr>
                        <a:t>TP53</a:t>
                      </a:r>
                      <a:r>
                        <a:rPr lang="en-US" sz="1300" b="1" dirty="0">
                          <a:solidFill>
                            <a:schemeClr val="tx1"/>
                          </a:solidFill>
                          <a:latin typeface="Arial" panose="020B0604020202020204" pitchFamily="34" charset="0"/>
                          <a:cs typeface="Arial" panose="020B0604020202020204" pitchFamily="34" charset="0"/>
                        </a:rPr>
                        <a:t>-m / CK)</a:t>
                      </a:r>
                      <a:endParaRPr lang="en-US" sz="2100" b="1"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1"/>
                          </a:solidFill>
                          <a:latin typeface="Arial" panose="020B0604020202020204" pitchFamily="34" charset="0"/>
                          <a:cs typeface="Arial" panose="020B0604020202020204" pitchFamily="34" charset="0"/>
                        </a:rPr>
                        <a:t>178</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VEN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1" dirty="0">
                          <a:solidFill>
                            <a:srgbClr val="0000FF"/>
                          </a:solidFill>
                          <a:latin typeface="Arial" panose="020B0604020202020204" pitchFamily="34" charset="0"/>
                          <a:cs typeface="Arial" panose="020B0604020202020204" pitchFamily="34" charset="0"/>
                        </a:rPr>
                        <a:t>ACA + VEN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CELESTIAL-TNCLL</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900" b="1" baseline="0" dirty="0">
                          <a:solidFill>
                            <a:schemeClr val="tx1"/>
                          </a:solidFill>
                          <a:latin typeface="Arial" panose="020B0604020202020204" pitchFamily="34" charset="0"/>
                          <a:cs typeface="Arial" panose="020B0604020202020204" pitchFamily="34" charset="0"/>
                        </a:rPr>
                        <a:t>640</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VEN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US" sz="1900" b="1" dirty="0">
                          <a:solidFill>
                            <a:srgbClr val="0000FF"/>
                          </a:solidFill>
                          <a:latin typeface="Arial" panose="020B0604020202020204" pitchFamily="34" charset="0"/>
                          <a:cs typeface="Arial" panose="020B0604020202020204" pitchFamily="34" charset="0"/>
                        </a:rPr>
                        <a:t>SONRO + ZANU</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27204656"/>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BRUIN CLL-313 </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1"/>
                          </a:solidFill>
                          <a:latin typeface="Arial" panose="020B0604020202020204" pitchFamily="34" charset="0"/>
                          <a:cs typeface="Arial" panose="020B0604020202020204" pitchFamily="34" charset="0"/>
                        </a:rPr>
                        <a:t>250</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BR</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1" dirty="0">
                          <a:solidFill>
                            <a:schemeClr val="tx1"/>
                          </a:solidFill>
                          <a:latin typeface="Arial" panose="020B0604020202020204" pitchFamily="34" charset="0"/>
                          <a:cs typeface="Arial" panose="020B0604020202020204" pitchFamily="34" charset="0"/>
                        </a:rPr>
                        <a:t>PIRTO </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622454"/>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BRUIN CLL-314</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900" b="1" dirty="0">
                          <a:solidFill>
                            <a:schemeClr val="tx1"/>
                          </a:solidFill>
                          <a:latin typeface="Arial" panose="020B0604020202020204" pitchFamily="34" charset="0"/>
                          <a:cs typeface="Arial" panose="020B0604020202020204" pitchFamily="34" charset="0"/>
                        </a:rPr>
                        <a:t>650</a:t>
                      </a:r>
                      <a:r>
                        <a:rPr lang="en-US" sz="1900" b="1" baseline="30000" dirty="0">
                          <a:solidFill>
                            <a:schemeClr val="tx1"/>
                          </a:solidFill>
                          <a:latin typeface="Arial" panose="020B0604020202020204" pitchFamily="34" charset="0"/>
                          <a:cs typeface="Arial" panose="020B0604020202020204" pitchFamily="34" charset="0"/>
                        </a:rPr>
                        <a:t>#</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IBR</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US" sz="1900" b="1" dirty="0">
                          <a:solidFill>
                            <a:schemeClr val="tx1"/>
                          </a:solidFill>
                          <a:latin typeface="Arial" panose="020B0604020202020204" pitchFamily="34" charset="0"/>
                          <a:cs typeface="Arial" panose="020B0604020202020204" pitchFamily="34" charset="0"/>
                        </a:rPr>
                        <a:t>PIRTO </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67450421"/>
                  </a:ext>
                </a:extLst>
              </a:tr>
              <a:tr h="421963">
                <a:tc>
                  <a:txBody>
                    <a:bodyPr/>
                    <a:lstStyle/>
                    <a:p>
                      <a:pPr algn="l"/>
                      <a:r>
                        <a:rPr lang="en-US" sz="1900" b="1" dirty="0">
                          <a:solidFill>
                            <a:schemeClr val="tx1"/>
                          </a:solidFill>
                          <a:latin typeface="Arial" panose="020B0604020202020204" pitchFamily="34" charset="0"/>
                          <a:cs typeface="Arial" panose="020B0604020202020204" pitchFamily="34" charset="0"/>
                        </a:rPr>
                        <a:t>CLL18</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1"/>
                          </a:solidFill>
                          <a:latin typeface="Arial" panose="020B0604020202020204" pitchFamily="34" charset="0"/>
                          <a:cs typeface="Arial" panose="020B0604020202020204" pitchFamily="34" charset="0"/>
                        </a:rPr>
                        <a:t>813</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VEN + OBIN</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VEN + PIRTO (Fixed)</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VEN + PIRTO (</a:t>
                      </a:r>
                      <a:r>
                        <a:rPr lang="en-US" sz="1900" b="1" dirty="0" err="1">
                          <a:solidFill>
                            <a:srgbClr val="0000FF"/>
                          </a:solidFill>
                          <a:latin typeface="Arial" panose="020B0604020202020204" pitchFamily="34" charset="0"/>
                          <a:cs typeface="Arial" panose="020B0604020202020204" pitchFamily="34" charset="0"/>
                        </a:rPr>
                        <a:t>uMRD</a:t>
                      </a:r>
                      <a:r>
                        <a:rPr lang="en-US" sz="1900" b="1" dirty="0">
                          <a:solidFill>
                            <a:srgbClr val="0000FF"/>
                          </a:solidFill>
                          <a:latin typeface="Arial" panose="020B0604020202020204" pitchFamily="34" charset="0"/>
                          <a:cs typeface="Arial" panose="020B0604020202020204" pitchFamily="34" charset="0"/>
                        </a:rPr>
                        <a:t>)</a:t>
                      </a:r>
                      <a:endParaRPr lang="en-US" sz="1900" dirty="0">
                        <a:solidFill>
                          <a:srgbClr val="0000FF"/>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715002"/>
                  </a:ext>
                </a:extLst>
              </a:tr>
              <a:tr h="421963">
                <a:tc>
                  <a:txBody>
                    <a:bodyPr/>
                    <a:lstStyle/>
                    <a:p>
                      <a:pPr algn="l"/>
                      <a:r>
                        <a:rPr lang="en-US" sz="1900" b="1" dirty="0">
                          <a:solidFill>
                            <a:schemeClr val="tx1"/>
                          </a:solidFill>
                          <a:latin typeface="Arial" panose="020B0604020202020204" pitchFamily="34" charset="0"/>
                          <a:cs typeface="Arial" panose="020B0604020202020204" pitchFamily="34" charset="0"/>
                        </a:rPr>
                        <a:t>BELLWAVE-011</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900" b="1" dirty="0">
                          <a:solidFill>
                            <a:schemeClr val="tx1"/>
                          </a:solidFill>
                          <a:latin typeface="Arial" panose="020B0604020202020204" pitchFamily="34" charset="0"/>
                          <a:cs typeface="Arial" panose="020B0604020202020204" pitchFamily="34" charset="0"/>
                        </a:rPr>
                        <a:t>1200</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IBR or ACA</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NEMTA</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91615913"/>
                  </a:ext>
                </a:extLst>
              </a:tr>
              <a:tr h="391135">
                <a:tc>
                  <a:txBody>
                    <a:bodyPr/>
                    <a:lstStyle/>
                    <a:p>
                      <a:pPr algn="l"/>
                      <a:r>
                        <a:rPr lang="en-US" sz="1900" b="1" dirty="0">
                          <a:solidFill>
                            <a:schemeClr val="tx1"/>
                          </a:solidFill>
                          <a:latin typeface="Arial" panose="020B0604020202020204" pitchFamily="34" charset="0"/>
                          <a:cs typeface="Arial" panose="020B0604020202020204" pitchFamily="34" charset="0"/>
                        </a:rPr>
                        <a:t>BELLWAVE-008</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1"/>
                          </a:solidFill>
                          <a:latin typeface="Arial" panose="020B0604020202020204" pitchFamily="34" charset="0"/>
                          <a:cs typeface="Arial" panose="020B0604020202020204" pitchFamily="34" charset="0"/>
                        </a:rPr>
                        <a:t>300</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rgbClr val="0000FF"/>
                          </a:solidFill>
                          <a:latin typeface="Arial" panose="020B0604020202020204" pitchFamily="34" charset="0"/>
                          <a:cs typeface="Arial" panose="020B0604020202020204" pitchFamily="34" charset="0"/>
                        </a:rPr>
                        <a:t>FCR/BR</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r>
                        <a:rPr lang="en-US" sz="1900" b="1" dirty="0">
                          <a:solidFill>
                            <a:schemeClr val="tx1"/>
                          </a:solidFill>
                          <a:latin typeface="Arial" panose="020B0604020202020204" pitchFamily="34" charset="0"/>
                          <a:cs typeface="Arial" panose="020B0604020202020204" pitchFamily="34" charset="0"/>
                        </a:rPr>
                        <a:t>NEMTA</a:t>
                      </a: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09214"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Arial" panose="020B0604020202020204" pitchFamily="34" charset="0"/>
                        <a:cs typeface="Arial" panose="020B0604020202020204" pitchFamily="34" charset="0"/>
                      </a:endParaRPr>
                    </a:p>
                  </a:txBody>
                  <a:tcPr marL="91447" marR="91447"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1698933"/>
                  </a:ext>
                </a:extLst>
              </a:tr>
            </a:tbl>
          </a:graphicData>
        </a:graphic>
      </p:graphicFrame>
      <p:sp>
        <p:nvSpPr>
          <p:cNvPr id="2" name="TextBox 1">
            <a:extLst>
              <a:ext uri="{FF2B5EF4-FFF2-40B4-BE49-F238E27FC236}">
                <a16:creationId xmlns:a16="http://schemas.microsoft.com/office/drawing/2014/main" id="{55B026DB-530A-450E-8E58-C493A21B088F}"/>
              </a:ext>
            </a:extLst>
          </p:cNvPr>
          <p:cNvSpPr txBox="1"/>
          <p:nvPr/>
        </p:nvSpPr>
        <p:spPr>
          <a:xfrm>
            <a:off x="203201" y="6477000"/>
            <a:ext cx="5148676"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30000" noProof="0" dirty="0">
                <a:ln>
                  <a:noFill/>
                </a:ln>
                <a:solidFill>
                  <a:prstClr val="black"/>
                </a:solidFill>
                <a:effectLst/>
                <a:uLnTx/>
                <a:uFillTx/>
                <a:latin typeface="Arial"/>
                <a:ea typeface="+mn-ea"/>
                <a:cs typeface="+mn-cs"/>
              </a:rPr>
              <a:t>#</a:t>
            </a:r>
            <a:r>
              <a:rPr kumimoji="0" lang="en-US" sz="1400" b="1" i="0" u="none" strike="noStrike" kern="1200" cap="none" spc="0" normalizeH="0" baseline="0" noProof="0" dirty="0">
                <a:ln>
                  <a:noFill/>
                </a:ln>
                <a:solidFill>
                  <a:prstClr val="black"/>
                </a:solidFill>
                <a:effectLst/>
                <a:uLnTx/>
                <a:uFillTx/>
                <a:latin typeface="Arial"/>
                <a:ea typeface="+mn-ea"/>
                <a:cs typeface="+mn-cs"/>
              </a:rPr>
              <a:t> enrolls both frontline and R/R BTK-naïve CLL</a:t>
            </a:r>
            <a:endParaRPr kumimoji="0" lang="en-US" sz="1400" b="1" i="0" u="none" strike="noStrike" kern="1200" cap="none" spc="0" normalizeH="0" baseline="30000" noProof="0" dirty="0">
              <a:ln>
                <a:noFill/>
              </a:ln>
              <a:solidFill>
                <a:prstClr val="black"/>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990502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432FF"/>
                </a:solidFill>
              </a:rPr>
              <a:t>Differentiated Kinase Inhibition Profile</a:t>
            </a:r>
            <a:endParaRPr lang="en-US" dirty="0"/>
          </a:p>
        </p:txBody>
      </p:sp>
      <p:graphicFrame>
        <p:nvGraphicFramePr>
          <p:cNvPr id="6" name="Content Placeholder 13"/>
          <p:cNvGraphicFramePr>
            <a:graphicFrameLocks noGrp="1"/>
          </p:cNvGraphicFramePr>
          <p:nvPr>
            <p:ph idx="4294967295"/>
          </p:nvPr>
        </p:nvGraphicFramePr>
        <p:xfrm>
          <a:off x="1204533" y="1137903"/>
          <a:ext cx="10581067" cy="4607560"/>
        </p:xfrm>
        <a:graphic>
          <a:graphicData uri="http://schemas.openxmlformats.org/drawingml/2006/table">
            <a:tbl>
              <a:tblPr firstRow="1">
                <a:tableStyleId>{5C22544A-7EE6-4342-B048-85BDC9FD1C3A}</a:tableStyleId>
              </a:tblPr>
              <a:tblGrid>
                <a:gridCol w="1553244">
                  <a:extLst>
                    <a:ext uri="{9D8B030D-6E8A-4147-A177-3AD203B41FA5}">
                      <a16:colId xmlns:a16="http://schemas.microsoft.com/office/drawing/2014/main" val="2688693285"/>
                    </a:ext>
                  </a:extLst>
                </a:gridCol>
                <a:gridCol w="1072748">
                  <a:extLst>
                    <a:ext uri="{9D8B030D-6E8A-4147-A177-3AD203B41FA5}">
                      <a16:colId xmlns:a16="http://schemas.microsoft.com/office/drawing/2014/main" val="837943406"/>
                    </a:ext>
                  </a:extLst>
                </a:gridCol>
                <a:gridCol w="994384">
                  <a:extLst>
                    <a:ext uri="{9D8B030D-6E8A-4147-A177-3AD203B41FA5}">
                      <a16:colId xmlns:a16="http://schemas.microsoft.com/office/drawing/2014/main" val="341690614"/>
                    </a:ext>
                  </a:extLst>
                </a:gridCol>
                <a:gridCol w="994384">
                  <a:extLst>
                    <a:ext uri="{9D8B030D-6E8A-4147-A177-3AD203B41FA5}">
                      <a16:colId xmlns:a16="http://schemas.microsoft.com/office/drawing/2014/main" val="701208206"/>
                    </a:ext>
                  </a:extLst>
                </a:gridCol>
                <a:gridCol w="994384">
                  <a:extLst>
                    <a:ext uri="{9D8B030D-6E8A-4147-A177-3AD203B41FA5}">
                      <a16:colId xmlns:a16="http://schemas.microsoft.com/office/drawing/2014/main" val="1505284319"/>
                    </a:ext>
                  </a:extLst>
                </a:gridCol>
                <a:gridCol w="994384">
                  <a:extLst>
                    <a:ext uri="{9D8B030D-6E8A-4147-A177-3AD203B41FA5}">
                      <a16:colId xmlns:a16="http://schemas.microsoft.com/office/drawing/2014/main" val="378315410"/>
                    </a:ext>
                  </a:extLst>
                </a:gridCol>
                <a:gridCol w="3977539">
                  <a:extLst>
                    <a:ext uri="{9D8B030D-6E8A-4147-A177-3AD203B41FA5}">
                      <a16:colId xmlns:a16="http://schemas.microsoft.com/office/drawing/2014/main" val="2949511074"/>
                    </a:ext>
                  </a:extLst>
                </a:gridCol>
              </a:tblGrid>
              <a:tr h="434340">
                <a:tc>
                  <a:txBody>
                    <a:bodyPr/>
                    <a:lstStyle/>
                    <a:p>
                      <a:pPr algn="ctr"/>
                      <a:endParaRPr lang="en-US" sz="1600" b="1" dirty="0">
                        <a:solidFill>
                          <a:schemeClr val="tx1"/>
                        </a:solidFill>
                      </a:endParaRPr>
                    </a:p>
                  </a:txBody>
                  <a:tcPr marL="68580" marR="68580" marT="34291" marB="34291"/>
                </a:tc>
                <a:tc gridSpan="5">
                  <a:txBody>
                    <a:bodyPr/>
                    <a:lstStyle/>
                    <a:p>
                      <a:pPr algn="ctr"/>
                      <a:r>
                        <a:rPr lang="en-US" sz="1600" dirty="0"/>
                        <a:t>TEC Family Kinases</a:t>
                      </a:r>
                      <a:endParaRPr lang="en-US" sz="1600" b="1" dirty="0">
                        <a:solidFill>
                          <a:schemeClr val="bg1"/>
                        </a:solidFill>
                      </a:endParaRPr>
                    </a:p>
                  </a:txBody>
                  <a:tcPr marL="68580" marR="68580" marT="34291" marB="34291"/>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baseline="30000" dirty="0"/>
                    </a:p>
                  </a:txBody>
                  <a:tcPr/>
                </a:tc>
                <a:tc hMerge="1">
                  <a:txBody>
                    <a:bodyPr/>
                    <a:lstStyle/>
                    <a:p>
                      <a:pPr algn="ctr"/>
                      <a:endParaRPr lang="en-US" b="1" dirty="0"/>
                    </a:p>
                  </a:txBody>
                  <a:tcPr/>
                </a:tc>
                <a:tc>
                  <a:txBody>
                    <a:bodyPr/>
                    <a:lstStyle/>
                    <a:p>
                      <a:pPr algn="ctr"/>
                      <a:r>
                        <a:rPr lang="en-US" sz="1600" baseline="0" dirty="0"/>
                        <a:t>Inhibition of Other Kinases</a:t>
                      </a:r>
                      <a:endParaRPr lang="en-US" sz="1600" b="1" baseline="0" dirty="0">
                        <a:solidFill>
                          <a:schemeClr val="bg1"/>
                        </a:solidFill>
                      </a:endParaRPr>
                    </a:p>
                  </a:txBody>
                  <a:tcPr marL="68580" marR="68580" marT="34291" marB="34291"/>
                </a:tc>
                <a:extLst>
                  <a:ext uri="{0D108BD9-81ED-4DB2-BD59-A6C34878D82A}">
                    <a16:rowId xmlns:a16="http://schemas.microsoft.com/office/drawing/2014/main" val="2547906384"/>
                  </a:ext>
                </a:extLst>
              </a:tr>
              <a:tr h="37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IC</a:t>
                      </a:r>
                      <a:r>
                        <a:rPr lang="en-US" sz="1600" baseline="-25000" dirty="0"/>
                        <a:t>50</a:t>
                      </a:r>
                      <a:r>
                        <a:rPr lang="en-US" sz="1600" dirty="0"/>
                        <a:t> (</a:t>
                      </a:r>
                      <a:r>
                        <a:rPr lang="en-US" sz="1600" dirty="0" err="1"/>
                        <a:t>nM</a:t>
                      </a:r>
                      <a:r>
                        <a:rPr lang="en-US" sz="1600" dirty="0"/>
                        <a:t>)</a:t>
                      </a:r>
                      <a:endParaRPr lang="en-US" sz="1600" b="1" dirty="0">
                        <a:solidFill>
                          <a:schemeClr val="tx1"/>
                        </a:solidFill>
                      </a:endParaRPr>
                    </a:p>
                  </a:txBody>
                  <a:tcPr marL="68580" marR="68580" marT="34291" marB="34291" anchor="b"/>
                </a:tc>
                <a:tc>
                  <a:txBody>
                    <a:bodyPr/>
                    <a:lstStyle/>
                    <a:p>
                      <a:pPr algn="ctr"/>
                      <a:r>
                        <a:rPr lang="en-US" sz="1600" dirty="0"/>
                        <a:t>BTK</a:t>
                      </a:r>
                      <a:endParaRPr lang="en-US" sz="1600" b="1" dirty="0">
                        <a:solidFill>
                          <a:schemeClr val="tx1"/>
                        </a:solidFill>
                      </a:endParaRPr>
                    </a:p>
                  </a:txBody>
                  <a:tcPr marL="68580" marR="68580" marT="34291" marB="34291" anchor="b"/>
                </a:tc>
                <a:tc>
                  <a:txBody>
                    <a:bodyPr/>
                    <a:lstStyle/>
                    <a:p>
                      <a:pPr algn="ctr"/>
                      <a:r>
                        <a:rPr lang="en-US" sz="1600" dirty="0"/>
                        <a:t>ITK</a:t>
                      </a:r>
                      <a:endParaRPr lang="en-US" sz="1600" b="1" dirty="0">
                        <a:solidFill>
                          <a:schemeClr val="tx1"/>
                        </a:solidFill>
                      </a:endParaRPr>
                    </a:p>
                  </a:txBody>
                  <a:tcPr marL="68580" marR="68580" marT="34291" marB="34291" anchor="b"/>
                </a:tc>
                <a:tc>
                  <a:txBody>
                    <a:bodyPr/>
                    <a:lstStyle/>
                    <a:p>
                      <a:pPr algn="ctr"/>
                      <a:r>
                        <a:rPr lang="en-US" sz="1600" dirty="0"/>
                        <a:t>Tec</a:t>
                      </a:r>
                      <a:r>
                        <a:rPr lang="en-US" sz="1600" baseline="30000" dirty="0"/>
                        <a:t>#</a:t>
                      </a:r>
                      <a:endParaRPr lang="en-US" sz="1600" b="1" dirty="0">
                        <a:solidFill>
                          <a:schemeClr val="tx1"/>
                        </a:solidFill>
                      </a:endParaRPr>
                    </a:p>
                  </a:txBody>
                  <a:tcPr marL="68580" marR="68580" marT="34291" marB="34291" anchor="b"/>
                </a:tc>
                <a:tc>
                  <a:txBody>
                    <a:bodyPr/>
                    <a:lstStyle/>
                    <a:p>
                      <a:pPr algn="ctr"/>
                      <a:r>
                        <a:rPr lang="en-US" sz="1600" dirty="0"/>
                        <a:t>TXK</a:t>
                      </a:r>
                      <a:r>
                        <a:rPr lang="en-US" sz="1600" baseline="30000" dirty="0"/>
                        <a:t>*</a:t>
                      </a:r>
                      <a:endParaRPr lang="en-US" sz="1600" b="1" baseline="30000" dirty="0">
                        <a:solidFill>
                          <a:schemeClr val="tx1"/>
                        </a:solidFill>
                      </a:endParaRPr>
                    </a:p>
                  </a:txBody>
                  <a:tcPr marL="68580" marR="68580" marT="34291" marB="34291" anchor="b"/>
                </a:tc>
                <a:tc>
                  <a:txBody>
                    <a:bodyPr/>
                    <a:lstStyle/>
                    <a:p>
                      <a:pPr algn="ctr"/>
                      <a:r>
                        <a:rPr lang="en-US" sz="1600" dirty="0"/>
                        <a:t>BMX</a:t>
                      </a:r>
                      <a:r>
                        <a:rPr lang="en-US" sz="1600" baseline="30000" dirty="0"/>
                        <a:t>*</a:t>
                      </a:r>
                      <a:endParaRPr lang="en-US" sz="1600" b="1" dirty="0">
                        <a:solidFill>
                          <a:schemeClr val="tx1"/>
                        </a:solidFill>
                      </a:endParaRPr>
                    </a:p>
                  </a:txBody>
                  <a:tcPr marL="68580" marR="68580" marT="34291" marB="34291" anchor="b"/>
                </a:tc>
                <a:tc>
                  <a:txBody>
                    <a:bodyPr/>
                    <a:lstStyle/>
                    <a:p>
                      <a:pPr algn="ctr"/>
                      <a:r>
                        <a:rPr lang="en-US" sz="1600" dirty="0"/>
                        <a:t>Notable Target Kinases</a:t>
                      </a:r>
                      <a:endParaRPr lang="en-US" sz="1600" b="1" dirty="0">
                        <a:solidFill>
                          <a:schemeClr val="tx1"/>
                        </a:solidFill>
                      </a:endParaRPr>
                    </a:p>
                  </a:txBody>
                  <a:tcPr marL="68580" marR="68580" marT="34291" marB="34291" anchor="b"/>
                </a:tc>
                <a:extLst>
                  <a:ext uri="{0D108BD9-81ED-4DB2-BD59-A6C34878D82A}">
                    <a16:rowId xmlns:a16="http://schemas.microsoft.com/office/drawing/2014/main" val="3224559802"/>
                  </a:ext>
                </a:extLst>
              </a:tr>
              <a:tr h="480060">
                <a:tc>
                  <a:txBody>
                    <a:bodyPr/>
                    <a:lstStyle/>
                    <a:p>
                      <a:pPr algn="ctr"/>
                      <a:r>
                        <a:rPr lang="en-US" sz="1600" dirty="0"/>
                        <a:t>Ibrutinib</a:t>
                      </a:r>
                      <a:r>
                        <a:rPr lang="en-US" sz="1600" baseline="30000" dirty="0"/>
                        <a:t>2</a:t>
                      </a:r>
                      <a:endParaRPr lang="en-US" sz="1600" b="1" baseline="30000" dirty="0">
                        <a:solidFill>
                          <a:schemeClr val="tx1"/>
                        </a:solidFill>
                      </a:endParaRPr>
                    </a:p>
                  </a:txBody>
                  <a:tcPr marL="68580" marR="68580" marT="34291" marB="34291" anchor="ctr"/>
                </a:tc>
                <a:tc>
                  <a:txBody>
                    <a:bodyPr/>
                    <a:lstStyle/>
                    <a:p>
                      <a:pPr marL="0" marR="0" algn="ctr">
                        <a:spcBef>
                          <a:spcPts val="0"/>
                        </a:spcBef>
                        <a:spcAft>
                          <a:spcPts val="200"/>
                        </a:spcAft>
                      </a:pPr>
                      <a:r>
                        <a:rPr lang="en-US" sz="1600" dirty="0">
                          <a:effectLst/>
                        </a:rPr>
                        <a:t>0.5</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10.7</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78</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2.0</a:t>
                      </a:r>
                      <a:r>
                        <a:rPr lang="en-US" sz="1600" baseline="30000" dirty="0">
                          <a:effectLst/>
                        </a:rPr>
                        <a:t>3</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0.8</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lang="en-US" sz="1600" dirty="0">
                          <a:effectLst/>
                        </a:rPr>
                        <a:t>&gt;10 more: EGFR family</a:t>
                      </a:r>
                      <a:endParaRPr lang="en-US" sz="1600" b="0" i="0" dirty="0">
                        <a:solidFill>
                          <a:schemeClr val="tx1"/>
                        </a:solidFill>
                        <a:effectLst/>
                        <a:latin typeface="+mn-lt"/>
                        <a:ea typeface="MS Mincho" panose="02020609040205080304" pitchFamily="49" charset="-128"/>
                      </a:endParaRPr>
                    </a:p>
                  </a:txBody>
                  <a:tcPr marL="54769" marR="54769" marT="0" marB="0" anchor="ctr"/>
                </a:tc>
                <a:extLst>
                  <a:ext uri="{0D108BD9-81ED-4DB2-BD59-A6C34878D82A}">
                    <a16:rowId xmlns:a16="http://schemas.microsoft.com/office/drawing/2014/main" val="3224889800"/>
                  </a:ext>
                </a:extLst>
              </a:tr>
              <a:tr h="480060">
                <a:tc>
                  <a:txBody>
                    <a:bodyPr/>
                    <a:lstStyle/>
                    <a:p>
                      <a:pPr algn="ctr"/>
                      <a:r>
                        <a:rPr lang="en-US" sz="1600" baseline="0" dirty="0"/>
                        <a:t>Acalabrutinib</a:t>
                      </a:r>
                      <a:r>
                        <a:rPr lang="en-US" sz="1600" baseline="30000" dirty="0"/>
                        <a:t>3</a:t>
                      </a:r>
                      <a:endParaRPr lang="en-US" sz="1600" b="1" baseline="0" dirty="0">
                        <a:solidFill>
                          <a:schemeClr val="tx1"/>
                        </a:solidFill>
                      </a:endParaRPr>
                    </a:p>
                  </a:txBody>
                  <a:tcPr marL="68580" marR="68580" marT="34291" marB="34291" anchor="ctr"/>
                </a:tc>
                <a:tc>
                  <a:txBody>
                    <a:bodyPr/>
                    <a:lstStyle/>
                    <a:p>
                      <a:pPr marL="0" marR="0" algn="ctr">
                        <a:spcBef>
                          <a:spcPts val="0"/>
                        </a:spcBef>
                        <a:spcAft>
                          <a:spcPts val="200"/>
                        </a:spcAft>
                      </a:pPr>
                      <a:r>
                        <a:rPr lang="en-US" sz="1600" dirty="0">
                          <a:effectLst/>
                        </a:rPr>
                        <a:t>5.1</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&gt;1000</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93</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368</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46</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indent="0" algn="ctr" defTabSz="457200" rtl="0" eaLnBrk="1" fontAlgn="auto" latinLnBrk="0" hangingPunct="1">
                        <a:lnSpc>
                          <a:spcPct val="100000"/>
                        </a:lnSpc>
                        <a:spcBef>
                          <a:spcPts val="0"/>
                        </a:spcBef>
                        <a:spcAft>
                          <a:spcPts val="200"/>
                        </a:spcAft>
                        <a:buClrTx/>
                        <a:buSzTx/>
                        <a:buFontTx/>
                        <a:buNone/>
                        <a:tabLst/>
                        <a:defRPr/>
                      </a:pPr>
                      <a:r>
                        <a:rPr lang="en-US" sz="1600" kern="1200" dirty="0">
                          <a:effectLst/>
                        </a:rPr>
                        <a:t>Selective</a:t>
                      </a:r>
                      <a:endParaRPr lang="en-US" sz="1600" b="0" i="0" kern="1200" dirty="0">
                        <a:solidFill>
                          <a:schemeClr val="tx1"/>
                        </a:solidFill>
                        <a:effectLst/>
                        <a:latin typeface="+mn-lt"/>
                        <a:ea typeface="MS Mincho" panose="02020609040205080304" pitchFamily="49" charset="-128"/>
                        <a:cs typeface="+mn-cs"/>
                      </a:endParaRPr>
                    </a:p>
                  </a:txBody>
                  <a:tcPr marL="54769" marR="54769" marT="0" marB="0" anchor="ctr"/>
                </a:tc>
                <a:extLst>
                  <a:ext uri="{0D108BD9-81ED-4DB2-BD59-A6C34878D82A}">
                    <a16:rowId xmlns:a16="http://schemas.microsoft.com/office/drawing/2014/main" val="807767050"/>
                  </a:ext>
                </a:extLst>
              </a:tr>
              <a:tr h="480060">
                <a:tc>
                  <a:txBody>
                    <a:bodyPr/>
                    <a:lstStyle/>
                    <a:p>
                      <a:pPr algn="ctr"/>
                      <a:r>
                        <a:rPr lang="en-US" sz="1600" baseline="0" dirty="0"/>
                        <a:t>Zanubrutinib</a:t>
                      </a:r>
                      <a:r>
                        <a:rPr lang="en-US" sz="1600" baseline="30000" dirty="0"/>
                        <a:t>4</a:t>
                      </a:r>
                      <a:endParaRPr lang="en-US" sz="1600" b="1" baseline="0" dirty="0">
                        <a:solidFill>
                          <a:schemeClr val="tx1"/>
                        </a:solidFill>
                      </a:endParaRPr>
                    </a:p>
                  </a:txBody>
                  <a:tcPr marL="68580" marR="68580" marT="34291" marB="34291" anchor="ctr"/>
                </a:tc>
                <a:tc>
                  <a:txBody>
                    <a:bodyPr/>
                    <a:lstStyle/>
                    <a:p>
                      <a:pPr marL="0" marR="0" algn="ctr">
                        <a:spcBef>
                          <a:spcPts val="0"/>
                        </a:spcBef>
                        <a:spcAft>
                          <a:spcPts val="200"/>
                        </a:spcAft>
                      </a:pPr>
                      <a:r>
                        <a:rPr lang="en-US" sz="1600" dirty="0">
                          <a:effectLst/>
                        </a:rPr>
                        <a:t>0.22</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30</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1.9</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n/a</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n/a</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indent="0" algn="ctr" defTabSz="457200" rtl="0" eaLnBrk="1" fontAlgn="auto" latinLnBrk="0" hangingPunct="1">
                        <a:lnSpc>
                          <a:spcPct val="100000"/>
                        </a:lnSpc>
                        <a:spcBef>
                          <a:spcPts val="0"/>
                        </a:spcBef>
                        <a:spcAft>
                          <a:spcPts val="200"/>
                        </a:spcAft>
                        <a:buClrTx/>
                        <a:buSzTx/>
                        <a:buFontTx/>
                        <a:buNone/>
                        <a:tabLst/>
                        <a:defRPr/>
                      </a:pPr>
                      <a:r>
                        <a:rPr lang="en-US" sz="1600" kern="1200" dirty="0">
                          <a:effectLst/>
                        </a:rPr>
                        <a:t>N/A (not published)</a:t>
                      </a:r>
                      <a:endParaRPr lang="en-US" sz="1600" b="0" i="0" kern="1200" dirty="0">
                        <a:solidFill>
                          <a:schemeClr val="tx1"/>
                        </a:solidFill>
                        <a:effectLst/>
                        <a:latin typeface="+mn-lt"/>
                        <a:ea typeface="MS Mincho" panose="02020609040205080304" pitchFamily="49" charset="-128"/>
                        <a:cs typeface="+mn-cs"/>
                      </a:endParaRPr>
                    </a:p>
                  </a:txBody>
                  <a:tcPr marL="54769" marR="54769" marT="0" marB="0" anchor="ctr"/>
                </a:tc>
                <a:extLst>
                  <a:ext uri="{0D108BD9-81ED-4DB2-BD59-A6C34878D82A}">
                    <a16:rowId xmlns:a16="http://schemas.microsoft.com/office/drawing/2014/main" val="10003"/>
                  </a:ext>
                </a:extLst>
              </a:tr>
              <a:tr h="635000">
                <a:tc>
                  <a:txBody>
                    <a:bodyPr/>
                    <a:lstStyle/>
                    <a:p>
                      <a:pPr algn="ctr"/>
                      <a:r>
                        <a:rPr lang="en-US" sz="1600" dirty="0"/>
                        <a:t>Vecabrutinib</a:t>
                      </a:r>
                      <a:r>
                        <a:rPr lang="en-US" sz="1600" baseline="30000" dirty="0"/>
                        <a:t>1</a:t>
                      </a:r>
                      <a:endParaRPr lang="en-US" sz="1600" b="1" dirty="0">
                        <a:solidFill>
                          <a:schemeClr val="tx1"/>
                        </a:solidFill>
                      </a:endParaRPr>
                    </a:p>
                  </a:txBody>
                  <a:tcPr marL="68580" marR="68580" marT="34291" marB="34291" anchor="ctr"/>
                </a:tc>
                <a:tc>
                  <a:txBody>
                    <a:bodyPr/>
                    <a:lstStyle/>
                    <a:p>
                      <a:pPr marL="0" marR="0" algn="ctr">
                        <a:spcBef>
                          <a:spcPts val="0"/>
                        </a:spcBef>
                        <a:spcAft>
                          <a:spcPts val="200"/>
                        </a:spcAft>
                      </a:pPr>
                      <a:r>
                        <a:rPr lang="en-US" sz="1600" dirty="0">
                          <a:effectLst/>
                        </a:rPr>
                        <a:t>3</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474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224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defTabSz="457200" rtl="0" eaLnBrk="1" latinLnBrk="0" hangingPunct="1">
                        <a:spcBef>
                          <a:spcPts val="0"/>
                        </a:spcBef>
                        <a:spcAft>
                          <a:spcPts val="200"/>
                        </a:spcAft>
                      </a:pPr>
                      <a:r>
                        <a:rPr lang="en-US" sz="1600" kern="1200" dirty="0">
                          <a:effectLst/>
                        </a:rPr>
                        <a:t>Selective -4 </a:t>
                      </a:r>
                      <a:r>
                        <a:rPr lang="en-US" sz="1600" kern="1200" dirty="0" err="1">
                          <a:effectLst/>
                        </a:rPr>
                        <a:t>non-Tec</a:t>
                      </a:r>
                      <a:r>
                        <a:rPr lang="en-US" sz="1600" kern="1200" dirty="0">
                          <a:effectLst/>
                        </a:rPr>
                        <a:t> family kinases:</a:t>
                      </a:r>
                    </a:p>
                    <a:p>
                      <a:pPr marL="0" marR="0" algn="ctr" defTabSz="457200" rtl="0" eaLnBrk="1" latinLnBrk="0" hangingPunct="1">
                        <a:spcBef>
                          <a:spcPts val="0"/>
                        </a:spcBef>
                        <a:spcAft>
                          <a:spcPts val="200"/>
                        </a:spcAft>
                      </a:pPr>
                      <a:r>
                        <a:rPr lang="en-US" sz="1600" kern="1200" dirty="0">
                          <a:effectLst/>
                        </a:rPr>
                        <a:t>SRC family, NEK11 </a:t>
                      </a:r>
                      <a:endParaRPr lang="en-US" sz="1600" b="0" i="0" kern="1200" dirty="0">
                        <a:solidFill>
                          <a:schemeClr val="tx1"/>
                        </a:solidFill>
                        <a:effectLst/>
                        <a:latin typeface="+mn-lt"/>
                        <a:ea typeface="MS Mincho" panose="02020609040205080304" pitchFamily="49" charset="-128"/>
                        <a:cs typeface="+mn-cs"/>
                      </a:endParaRPr>
                    </a:p>
                  </a:txBody>
                  <a:tcPr marL="54769" marR="54769" marT="0" marB="0" anchor="ctr"/>
                </a:tc>
                <a:extLst>
                  <a:ext uri="{0D108BD9-81ED-4DB2-BD59-A6C34878D82A}">
                    <a16:rowId xmlns:a16="http://schemas.microsoft.com/office/drawing/2014/main" val="10006"/>
                  </a:ext>
                </a:extLst>
              </a:tr>
              <a:tr h="609600">
                <a:tc>
                  <a:txBody>
                    <a:bodyPr/>
                    <a:lstStyle/>
                    <a:p>
                      <a:pPr algn="ctr"/>
                      <a:r>
                        <a:rPr lang="en-US" sz="1600" baseline="0" dirty="0"/>
                        <a:t>Nemtabrutinib</a:t>
                      </a:r>
                      <a:r>
                        <a:rPr lang="en-US" sz="1600" baseline="30000" dirty="0"/>
                        <a:t>5</a:t>
                      </a:r>
                      <a:endParaRPr lang="en-US" sz="1600" b="1" baseline="0" dirty="0">
                        <a:solidFill>
                          <a:schemeClr val="tx1"/>
                        </a:solidFill>
                      </a:endParaRPr>
                    </a:p>
                  </a:txBody>
                  <a:tcPr marL="68580" marR="68580" marT="34291" marB="34291" anchor="ctr"/>
                </a:tc>
                <a:tc>
                  <a:txBody>
                    <a:bodyPr/>
                    <a:lstStyle/>
                    <a:p>
                      <a:pPr marL="0" marR="0" algn="ctr">
                        <a:spcBef>
                          <a:spcPts val="0"/>
                        </a:spcBef>
                        <a:spcAft>
                          <a:spcPts val="200"/>
                        </a:spcAft>
                      </a:pPr>
                      <a:r>
                        <a:rPr lang="en-US" sz="1600" dirty="0">
                          <a:effectLst/>
                        </a:rPr>
                        <a:t>4.23</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&gt;10000</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5.8</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36.4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5.23</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lang="en-US" sz="1600" kern="1200" dirty="0">
                          <a:effectLst/>
                        </a:rPr>
                        <a:t>&gt;20 more: SRC &amp; TRK families,  RAF1, MEK1</a:t>
                      </a:r>
                      <a:endParaRPr lang="en-US" sz="1600" b="0" i="0" kern="1200" dirty="0">
                        <a:solidFill>
                          <a:schemeClr val="tx1"/>
                        </a:solidFill>
                        <a:effectLst/>
                        <a:latin typeface="+mn-lt"/>
                        <a:ea typeface="MS Mincho" panose="02020609040205080304" pitchFamily="49" charset="-128"/>
                        <a:cs typeface="+mn-cs"/>
                      </a:endParaRPr>
                    </a:p>
                  </a:txBody>
                  <a:tcPr marL="54769" marR="54769" marT="0" marB="0" anchor="ctr"/>
                </a:tc>
                <a:extLst>
                  <a:ext uri="{0D108BD9-81ED-4DB2-BD59-A6C34878D82A}">
                    <a16:rowId xmlns:a16="http://schemas.microsoft.com/office/drawing/2014/main" val="10004"/>
                  </a:ext>
                </a:extLst>
              </a:tr>
              <a:tr h="480060">
                <a:tc>
                  <a:txBody>
                    <a:bodyPr/>
                    <a:lstStyle/>
                    <a:p>
                      <a:pPr algn="ctr"/>
                      <a:r>
                        <a:rPr lang="en-US" sz="1600" baseline="0" dirty="0"/>
                        <a:t>Pirtobrutinib</a:t>
                      </a:r>
                      <a:r>
                        <a:rPr lang="en-US" sz="1600" baseline="30000" dirty="0"/>
                        <a:t>6</a:t>
                      </a:r>
                      <a:endParaRPr lang="en-US" sz="1600" b="1" baseline="0" dirty="0">
                        <a:solidFill>
                          <a:schemeClr val="tx1"/>
                        </a:solidFill>
                      </a:endParaRPr>
                    </a:p>
                  </a:txBody>
                  <a:tcPr marL="68580" marR="68580" marT="34291" marB="34291" anchor="ctr"/>
                </a:tc>
                <a:tc>
                  <a:txBody>
                    <a:bodyPr/>
                    <a:lstStyle/>
                    <a:p>
                      <a:pPr marL="0" marR="0" algn="ctr">
                        <a:spcBef>
                          <a:spcPts val="0"/>
                        </a:spcBef>
                        <a:spcAft>
                          <a:spcPts val="200"/>
                        </a:spcAft>
                      </a:pPr>
                      <a:r>
                        <a:rPr lang="en-US" sz="1600" dirty="0">
                          <a:effectLst/>
                        </a:rPr>
                        <a:t>3.15</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&gt;5000</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1234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209</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1155</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defTabSz="457200" rtl="0" eaLnBrk="1" latinLnBrk="0" hangingPunct="1">
                        <a:spcBef>
                          <a:spcPts val="0"/>
                        </a:spcBef>
                        <a:spcAft>
                          <a:spcPts val="200"/>
                        </a:spcAft>
                      </a:pPr>
                      <a:r>
                        <a:rPr lang="en-US" sz="1600" kern="1200" dirty="0">
                          <a:effectLst/>
                        </a:rPr>
                        <a:t>Very Selective</a:t>
                      </a:r>
                      <a:endParaRPr lang="en-US" sz="1600" b="0" i="0" kern="1200" dirty="0">
                        <a:solidFill>
                          <a:schemeClr val="tx1"/>
                        </a:solidFill>
                        <a:effectLst/>
                        <a:latin typeface="+mn-lt"/>
                        <a:ea typeface="MS Mincho" panose="02020609040205080304" pitchFamily="49" charset="-128"/>
                        <a:cs typeface="+mn-cs"/>
                      </a:endParaRPr>
                    </a:p>
                  </a:txBody>
                  <a:tcPr marL="54769" marR="54769" marT="0" marB="0" anchor="ctr"/>
                </a:tc>
                <a:extLst>
                  <a:ext uri="{0D108BD9-81ED-4DB2-BD59-A6C34878D82A}">
                    <a16:rowId xmlns:a16="http://schemas.microsoft.com/office/drawing/2014/main" val="10007"/>
                  </a:ext>
                </a:extLst>
              </a:tr>
              <a:tr h="635000">
                <a:tc>
                  <a:txBody>
                    <a:bodyPr/>
                    <a:lstStyle/>
                    <a:p>
                      <a:pPr algn="ctr"/>
                      <a:r>
                        <a:rPr lang="en-US" sz="1600" dirty="0"/>
                        <a:t>Luxeptinib</a:t>
                      </a:r>
                      <a:r>
                        <a:rPr lang="en-US" sz="1600" baseline="30000" dirty="0"/>
                        <a:t>7</a:t>
                      </a:r>
                      <a:endParaRPr lang="en-US" sz="1600" baseline="0" dirty="0"/>
                    </a:p>
                  </a:txBody>
                  <a:tcPr marL="68580" marR="68580" marT="34291" marB="34291" anchor="ctr"/>
                </a:tc>
                <a:tc>
                  <a:txBody>
                    <a:bodyPr/>
                    <a:lstStyle/>
                    <a:p>
                      <a:pPr marL="0" marR="0" algn="ctr">
                        <a:spcBef>
                          <a:spcPts val="0"/>
                        </a:spcBef>
                        <a:spcAft>
                          <a:spcPts val="200"/>
                        </a:spcAft>
                      </a:pPr>
                      <a:r>
                        <a:rPr lang="en-US" sz="1600" dirty="0">
                          <a:effectLst/>
                        </a:rPr>
                        <a:t>8.4</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4.3</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&gt;1000</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n/a</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algn="ctr">
                        <a:spcBef>
                          <a:spcPts val="0"/>
                        </a:spcBef>
                        <a:spcAft>
                          <a:spcPts val="200"/>
                        </a:spcAft>
                      </a:pPr>
                      <a:r>
                        <a:rPr lang="en-US" sz="1600" dirty="0">
                          <a:effectLst/>
                        </a:rPr>
                        <a:t>14.5</a:t>
                      </a:r>
                      <a:endParaRPr lang="en-US" sz="1600" b="0" i="0" dirty="0">
                        <a:solidFill>
                          <a:schemeClr val="tx1"/>
                        </a:solidFill>
                        <a:effectLst/>
                        <a:latin typeface="+mn-lt"/>
                        <a:ea typeface="MS Mincho" panose="02020609040205080304" pitchFamily="49" charset="-128"/>
                      </a:endParaRPr>
                    </a:p>
                  </a:txBody>
                  <a:tcPr marL="54769" marR="54769" marT="0" marB="0" anchor="ctr"/>
                </a:tc>
                <a:tc>
                  <a:txBody>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lang="en-US" sz="1600" kern="1200" dirty="0">
                          <a:effectLst/>
                        </a:rPr>
                        <a:t>18 w/ IC</a:t>
                      </a:r>
                      <a:r>
                        <a:rPr lang="en-US" sz="1600" kern="1200" baseline="-25000" dirty="0">
                          <a:effectLst/>
                        </a:rPr>
                        <a:t>50</a:t>
                      </a:r>
                      <a:r>
                        <a:rPr lang="en-US" sz="1600" kern="1200" dirty="0">
                          <a:effectLst/>
                        </a:rPr>
                        <a:t> &lt;10 </a:t>
                      </a:r>
                      <a:r>
                        <a:rPr lang="en-US" sz="1600" kern="1200" dirty="0" err="1">
                          <a:effectLst/>
                        </a:rPr>
                        <a:t>nM</a:t>
                      </a:r>
                      <a:r>
                        <a:rPr lang="en-US" sz="1600" kern="1200" dirty="0">
                          <a:effectLst/>
                        </a:rPr>
                        <a:t>: FLT3 (</a:t>
                      </a:r>
                      <a:r>
                        <a:rPr lang="en-US" sz="1600" kern="1200" dirty="0" err="1">
                          <a:effectLst/>
                        </a:rPr>
                        <a:t>wt</a:t>
                      </a:r>
                      <a:r>
                        <a:rPr lang="en-US" sz="1600" kern="1200" dirty="0">
                          <a:effectLst/>
                        </a:rPr>
                        <a:t>, ITD) </a:t>
                      </a:r>
                    </a:p>
                    <a:p>
                      <a:pPr marL="0" marR="0" algn="ctr" defTabSz="457200" rtl="0" eaLnBrk="1" latinLnBrk="0" hangingPunct="1">
                        <a:spcBef>
                          <a:spcPts val="0"/>
                        </a:spcBef>
                        <a:spcAft>
                          <a:spcPts val="200"/>
                        </a:spcAft>
                      </a:pPr>
                      <a:r>
                        <a:rPr lang="en-US" sz="1600" kern="1200" dirty="0">
                          <a:effectLst/>
                        </a:rPr>
                        <a:t>c-MET, TRK family &amp; Aurora kinases</a:t>
                      </a:r>
                      <a:endParaRPr lang="en-US" sz="1600" b="0" i="0" kern="1200" dirty="0">
                        <a:solidFill>
                          <a:schemeClr val="tx1"/>
                        </a:solidFill>
                        <a:effectLst/>
                        <a:latin typeface="+mn-lt"/>
                        <a:ea typeface="MS Mincho" panose="02020609040205080304" pitchFamily="49" charset="-128"/>
                        <a:cs typeface="+mn-cs"/>
                      </a:endParaRPr>
                    </a:p>
                  </a:txBody>
                  <a:tcPr marL="54769" marR="54769" marT="0" marB="0" anchor="ctr"/>
                </a:tc>
                <a:extLst>
                  <a:ext uri="{0D108BD9-81ED-4DB2-BD59-A6C34878D82A}">
                    <a16:rowId xmlns:a16="http://schemas.microsoft.com/office/drawing/2014/main" val="1422958945"/>
                  </a:ext>
                </a:extLst>
              </a:tr>
            </a:tbl>
          </a:graphicData>
        </a:graphic>
      </p:graphicFrame>
      <p:sp>
        <p:nvSpPr>
          <p:cNvPr id="7" name="TextBox 6"/>
          <p:cNvSpPr txBox="1"/>
          <p:nvPr/>
        </p:nvSpPr>
        <p:spPr>
          <a:xfrm>
            <a:off x="1187633" y="5819334"/>
            <a:ext cx="5320687" cy="101566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n/a=not available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Determined with vecabrutinib free base (also relevant for SRC and EGFR)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Activated (also relevant for LCK)</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Neuman et al., ASH 2016</a:t>
            </a:r>
            <a:endPar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Honigberg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PNAS 2010</a:t>
            </a:r>
          </a:p>
        </p:txBody>
      </p:sp>
      <p:sp>
        <p:nvSpPr>
          <p:cNvPr id="8" name="TextBox 7">
            <a:extLst>
              <a:ext uri="{FF2B5EF4-FFF2-40B4-BE49-F238E27FC236}">
                <a16:creationId xmlns:a16="http://schemas.microsoft.com/office/drawing/2014/main" id="{47C0A154-B82F-48F4-9F0F-E9E26B8C2550}"/>
              </a:ext>
            </a:extLst>
          </p:cNvPr>
          <p:cNvSpPr txBox="1"/>
          <p:nvPr/>
        </p:nvSpPr>
        <p:spPr>
          <a:xfrm rot="16200000">
            <a:off x="-66378" y="2050923"/>
            <a:ext cx="1660711" cy="757130"/>
          </a:xfrm>
          <a:prstGeom prst="rect">
            <a:avLst/>
          </a:prstGeom>
          <a:noFill/>
        </p:spPr>
        <p:txBody>
          <a:bodyPr wrap="none" lIns="0" tIns="0" rIns="0" bIns="91440" rtlCol="0" anchor="ctr" anchorCtr="0">
            <a:spAutoFit/>
          </a:bodyPr>
          <a:lstStyle/>
          <a:p>
            <a:pPr marL="0" marR="0" lvl="0" indent="0" algn="ctr" defTabSz="914377" rtl="0" eaLnBrk="1" fontAlgn="auto" latinLnBrk="0" hangingPunct="1">
              <a:lnSpc>
                <a:spcPct val="90000"/>
              </a:lnSpc>
              <a:spcBef>
                <a:spcPts val="600"/>
              </a:spcBef>
              <a:spcAft>
                <a:spcPts val="0"/>
              </a:spcAft>
              <a:buClr>
                <a:srgbClr val="9BBB59"/>
              </a:buClr>
              <a:buSzTx/>
              <a:buFontTx/>
              <a:buNone/>
              <a:tabLst/>
              <a:defRPr/>
            </a:pPr>
            <a: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Irreversible</a:t>
            </a:r>
            <a:b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(covalent)</a:t>
            </a:r>
          </a:p>
        </p:txBody>
      </p:sp>
      <p:sp>
        <p:nvSpPr>
          <p:cNvPr id="9" name="TextBox 8">
            <a:extLst>
              <a:ext uri="{FF2B5EF4-FFF2-40B4-BE49-F238E27FC236}">
                <a16:creationId xmlns:a16="http://schemas.microsoft.com/office/drawing/2014/main" id="{D87005FA-DB83-4DBD-ABCC-809CA53E4D8F}"/>
              </a:ext>
            </a:extLst>
          </p:cNvPr>
          <p:cNvSpPr txBox="1"/>
          <p:nvPr/>
        </p:nvSpPr>
        <p:spPr>
          <a:xfrm rot="16200000">
            <a:off x="-334316" y="4250328"/>
            <a:ext cx="2196585" cy="757130"/>
          </a:xfrm>
          <a:prstGeom prst="rect">
            <a:avLst/>
          </a:prstGeom>
          <a:noFill/>
        </p:spPr>
        <p:txBody>
          <a:bodyPr wrap="square" lIns="0" tIns="0" rIns="0" bIns="91440" rtlCol="0" anchor="ctr" anchorCtr="0">
            <a:spAutoFit/>
          </a:bodyPr>
          <a:lstStyle/>
          <a:p>
            <a:pPr marL="0" marR="0" lvl="0" indent="0" algn="ctr" defTabSz="914377" rtl="0" eaLnBrk="1" fontAlgn="auto" latinLnBrk="0" hangingPunct="1">
              <a:lnSpc>
                <a:spcPct val="90000"/>
              </a:lnSpc>
              <a:spcBef>
                <a:spcPts val="600"/>
              </a:spcBef>
              <a:spcAft>
                <a:spcPts val="0"/>
              </a:spcAft>
              <a:buClr>
                <a:srgbClr val="9BBB59"/>
              </a:buClr>
              <a:buSzTx/>
              <a:buFontTx/>
              <a:buNone/>
              <a:tabLst/>
              <a:defRPr/>
            </a:pPr>
            <a: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Reversible</a:t>
            </a:r>
            <a:b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(non-covalent)</a:t>
            </a:r>
          </a:p>
        </p:txBody>
      </p:sp>
      <p:sp>
        <p:nvSpPr>
          <p:cNvPr id="10" name="Rectangle 9">
            <a:extLst>
              <a:ext uri="{FF2B5EF4-FFF2-40B4-BE49-F238E27FC236}">
                <a16:creationId xmlns:a16="http://schemas.microsoft.com/office/drawing/2014/main" id="{4D7316B7-5A2E-4D3A-A8A2-4A5510CE2AD4}"/>
              </a:ext>
            </a:extLst>
          </p:cNvPr>
          <p:cNvSpPr/>
          <p:nvPr/>
        </p:nvSpPr>
        <p:spPr>
          <a:xfrm>
            <a:off x="6849169" y="5819334"/>
            <a:ext cx="4379841" cy="1015663"/>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Byrd et al., NEJM 2016</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Tam et al., ASH 2016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Eathiraj</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Pan Pacific Lymphoma Conference 2016</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Brandhuber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SOHO 2018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Zhang et al, EHA 2018</a:t>
            </a:r>
            <a:endPar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177E969E-5FE9-4BDB-8613-AD9606841317}"/>
              </a:ext>
            </a:extLst>
          </p:cNvPr>
          <p:cNvCxnSpPr>
            <a:cxnSpLocks/>
          </p:cNvCxnSpPr>
          <p:nvPr/>
        </p:nvCxnSpPr>
        <p:spPr>
          <a:xfrm>
            <a:off x="667026" y="3380311"/>
            <a:ext cx="11118575" cy="0"/>
          </a:xfrm>
          <a:prstGeom prst="line">
            <a:avLst/>
          </a:prstGeom>
          <a:ln w="38100">
            <a:solidFill>
              <a:srgbClr val="FF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85410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87E867-4344-E1DE-0094-47E83716284A}"/>
              </a:ext>
            </a:extLst>
          </p:cNvPr>
          <p:cNvGrpSpPr/>
          <p:nvPr/>
        </p:nvGrpSpPr>
        <p:grpSpPr>
          <a:xfrm>
            <a:off x="4160664" y="1315507"/>
            <a:ext cx="3803051" cy="2994787"/>
            <a:chOff x="11518057" y="3193030"/>
            <a:chExt cx="11916225" cy="9383662"/>
          </a:xfrm>
        </p:grpSpPr>
        <p:sp>
          <p:nvSpPr>
            <p:cNvPr id="10" name="TextBox 12">
              <a:extLst>
                <a:ext uri="{FF2B5EF4-FFF2-40B4-BE49-F238E27FC236}">
                  <a16:creationId xmlns:a16="http://schemas.microsoft.com/office/drawing/2014/main" id="{BBBFAD95-F93C-D1C1-CAE8-77EC8C84B360}"/>
                </a:ext>
              </a:extLst>
            </p:cNvPr>
            <p:cNvSpPr txBox="1"/>
            <p:nvPr/>
          </p:nvSpPr>
          <p:spPr>
            <a:xfrm>
              <a:off x="11683637" y="3193030"/>
              <a:ext cx="11750645" cy="1768513"/>
            </a:xfrm>
            <a:prstGeom prst="rect">
              <a:avLst/>
            </a:prstGeom>
            <a:solidFill>
              <a:schemeClr val="bg1"/>
            </a:solid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45890"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Plasma exposures exceeded BTK </a:t>
              </a:r>
              <a:r>
                <a:rPr kumimoji="0" lang="de-DE" sz="1404" b="1" i="0" u="none" strike="noStrike" kern="1200" cap="none" spc="0" normalizeH="0" baseline="0" noProof="0">
                  <a:ln>
                    <a:noFill/>
                  </a:ln>
                  <a:solidFill>
                    <a:srgbClr val="202B37"/>
                  </a:solidFill>
                  <a:effectLst/>
                  <a:uLnTx/>
                  <a:uFillTx/>
                  <a:latin typeface="Arial" panose="020B0604020202020204" pitchFamily="34" charset="0"/>
                  <a:ea typeface="Tahoma"/>
                  <a:cs typeface="Arial" panose="020B0604020202020204" pitchFamily="34" charset="0"/>
                  <a:sym typeface="Arial" panose="020B0604020202020204" pitchFamily="34" charset="0"/>
                </a:rPr>
                <a:t>IC</a:t>
              </a:r>
              <a:r>
                <a:rPr kumimoji="0" lang="de-DE" sz="1404" b="1" i="0" u="none" strike="noStrike" kern="1200" cap="none" spc="0" normalizeH="0" baseline="-25000" noProof="0">
                  <a:ln>
                    <a:noFill/>
                  </a:ln>
                  <a:solidFill>
                    <a:srgbClr val="202B37"/>
                  </a:solidFill>
                  <a:effectLst/>
                  <a:uLnTx/>
                  <a:uFillTx/>
                  <a:latin typeface="Arial" panose="020B0604020202020204" pitchFamily="34" charset="0"/>
                  <a:ea typeface="Tahoma"/>
                  <a:cs typeface="Arial" panose="020B0604020202020204" pitchFamily="34" charset="0"/>
                  <a:sym typeface="Arial" panose="020B0604020202020204" pitchFamily="34" charset="0"/>
                </a:rPr>
                <a:t>90</a:t>
              </a:r>
              <a:r>
                <a:rPr kumimoji="0" lang="en-US" sz="1404" b="1"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 </a:t>
              </a:r>
            </a:p>
            <a:p>
              <a:pPr marL="0" marR="0" lvl="0" indent="0" algn="ctr" defTabSz="145890"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throughout dosing interval</a:t>
              </a:r>
            </a:p>
          </p:txBody>
        </p:sp>
        <p:pic>
          <p:nvPicPr>
            <p:cNvPr id="12" name="Picture 11" descr="A picture containing indoor, dark&#10;&#10;Description automatically generated">
              <a:extLst>
                <a:ext uri="{FF2B5EF4-FFF2-40B4-BE49-F238E27FC236}">
                  <a16:creationId xmlns:a16="http://schemas.microsoft.com/office/drawing/2014/main" id="{DCE7686C-34A7-9863-AF6B-020EB351A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8057" y="5179520"/>
              <a:ext cx="11635130" cy="7397172"/>
            </a:xfrm>
            <a:prstGeom prst="rect">
              <a:avLst/>
            </a:prstGeom>
          </p:spPr>
        </p:pic>
      </p:grpSp>
      <p:sp>
        <p:nvSpPr>
          <p:cNvPr id="11" name="TextBox 12">
            <a:extLst>
              <a:ext uri="{FF2B5EF4-FFF2-40B4-BE49-F238E27FC236}">
                <a16:creationId xmlns:a16="http://schemas.microsoft.com/office/drawing/2014/main" id="{D1903E0D-FFA0-1F8A-0046-B8293CDC1B8F}"/>
              </a:ext>
            </a:extLst>
          </p:cNvPr>
          <p:cNvSpPr txBox="1"/>
          <p:nvPr/>
        </p:nvSpPr>
        <p:spPr>
          <a:xfrm>
            <a:off x="213293" y="1267738"/>
            <a:ext cx="3919401" cy="502409"/>
          </a:xfrm>
          <a:prstGeom prst="rect">
            <a:avLst/>
          </a:prstGeom>
          <a:noFill/>
          <a:ln>
            <a:noFill/>
          </a:ln>
          <a:effectLst/>
        </p:spPr>
        <p:txBody>
          <a:bodyPr wrap="square" lIns="0" r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45890"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Highly selective for BTK</a:t>
            </a:r>
            <a:r>
              <a:rPr kumimoji="0" lang="en-US" sz="1404" b="0" i="0" u="none" strike="noStrike" kern="1200" cap="none" spc="0" normalizeH="0" baseline="3000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8-9</a:t>
            </a:r>
            <a:endParaRPr kumimoji="0" lang="en-US" sz="1404" b="0"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14" name="Title 1">
            <a:extLst>
              <a:ext uri="{FF2B5EF4-FFF2-40B4-BE49-F238E27FC236}">
                <a16:creationId xmlns:a16="http://schemas.microsoft.com/office/drawing/2014/main" id="{31661D9C-AE20-60A4-82A8-E61B6A4E2EB1}"/>
              </a:ext>
            </a:extLst>
          </p:cNvPr>
          <p:cNvSpPr txBox="1">
            <a:spLocks/>
          </p:cNvSpPr>
          <p:nvPr/>
        </p:nvSpPr>
        <p:spPr bwMode="auto">
          <a:xfrm>
            <a:off x="8093609" y="1226958"/>
            <a:ext cx="3442152" cy="65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14591" tIns="14591" rIns="14591" bIns="14591" numCol="1" anchor="ctr" anchorCtr="0" compatLnSpc="1">
            <a:prstTxWarp prst="textNoShape">
              <a:avLst/>
            </a:prstTxWarp>
          </a:bodyPr>
          <a:lst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4" b="1"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Roboto Regular" pitchFamily="2" charset="0"/>
              </a:rPr>
              <a:t>Pirtobrutinib may stabilize/maintain BTK in a closed inactive conformation</a:t>
            </a:r>
            <a:r>
              <a:rPr kumimoji="0" lang="en-US" sz="1404" b="0" i="0" u="none" strike="noStrike" kern="1200" cap="none" spc="0" normalizeH="0" baseline="30000" noProof="0">
                <a:ln>
                  <a:noFill/>
                </a:ln>
                <a:solidFill>
                  <a:srgbClr val="000000"/>
                </a:solidFill>
                <a:effectLst/>
                <a:uLnTx/>
                <a:uFillTx/>
                <a:latin typeface="Arial" panose="020B0604020202020204" pitchFamily="34" charset="0"/>
                <a:ea typeface="Tahoma"/>
                <a:cs typeface="Arial" panose="020B0604020202020204" pitchFamily="34" charset="0"/>
                <a:sym typeface="Roboto Regular" pitchFamily="2" charset="0"/>
              </a:rPr>
              <a:t>11</a:t>
            </a:r>
          </a:p>
        </p:txBody>
      </p:sp>
      <p:sp>
        <p:nvSpPr>
          <p:cNvPr id="19" name="Rectangle 18">
            <a:extLst>
              <a:ext uri="{FF2B5EF4-FFF2-40B4-BE49-F238E27FC236}">
                <a16:creationId xmlns:a16="http://schemas.microsoft.com/office/drawing/2014/main" id="{ACCF1A17-00DF-A045-2692-534AB884E8F6}"/>
              </a:ext>
            </a:extLst>
          </p:cNvPr>
          <p:cNvSpPr/>
          <p:nvPr/>
        </p:nvSpPr>
        <p:spPr>
          <a:xfrm>
            <a:off x="70758" y="4610048"/>
            <a:ext cx="7531103" cy="1873125"/>
          </a:xfrm>
          <a:prstGeom prst="rect">
            <a:avLst/>
          </a:prstGeom>
        </p:spPr>
        <p:txBody>
          <a:bodyPr wrap="square" lIns="38911" tIns="19455" rIns="38911" bIns="19455"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68" marR="0" lvl="0" indent="-269868" algn="l" defTabSz="291771" rtl="0" eaLnBrk="1" fontAlgn="base" latinLnBrk="0" hangingPunct="1">
              <a:lnSpc>
                <a:spcPct val="100000"/>
              </a:lnSpc>
              <a:spcBef>
                <a:spcPts val="255"/>
              </a:spcBef>
              <a:spcAft>
                <a:spcPts val="191"/>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Roboto"/>
                <a:cs typeface="Arial"/>
                <a:sym typeface="Arial" panose="020B0604020202020204" pitchFamily="34" charset="0"/>
              </a:rPr>
              <a:t>Pirtobrutinib is approved in the USA to treat relapsed or refractory MCL after at least two lines of systemic therapy, including prior BTK inhibitor</a:t>
            </a:r>
            <a:r>
              <a:rPr kumimoji="0" lang="en-US" sz="1600" b="0" i="0" u="none" strike="noStrike" kern="1200" cap="none" spc="0" normalizeH="0" baseline="30000" noProof="0" dirty="0">
                <a:ln>
                  <a:noFill/>
                </a:ln>
                <a:solidFill>
                  <a:srgbClr val="000000"/>
                </a:solidFill>
                <a:effectLst/>
                <a:uLnTx/>
                <a:uFillTx/>
                <a:latin typeface="Arial"/>
                <a:ea typeface="Roboto"/>
                <a:cs typeface="Arial"/>
                <a:sym typeface="Arial" panose="020B0604020202020204" pitchFamily="34" charset="0"/>
              </a:rPr>
              <a:t>10</a:t>
            </a:r>
          </a:p>
          <a:p>
            <a:pPr marL="269868" marR="0" lvl="0" indent="-269868" algn="l" defTabSz="291771" rtl="0" eaLnBrk="1" fontAlgn="base" latinLnBrk="0" hangingPunct="1">
              <a:lnSpc>
                <a:spcPct val="100000"/>
              </a:lnSpc>
              <a:spcBef>
                <a:spcPts val="255"/>
              </a:spcBef>
              <a:spcAft>
                <a:spcPts val="191"/>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Inhibits both WT and C481-mutant BTK with equal low </a:t>
            </a:r>
            <a:r>
              <a:rPr kumimoji="0" lang="en-US" sz="1600" b="1" i="0" u="none" strike="noStrike" kern="1200" cap="none" spc="0" normalizeH="0" baseline="0" noProof="0" dirty="0" err="1">
                <a:ln>
                  <a:noFill/>
                </a:ln>
                <a:solidFill>
                  <a:srgbClr val="000000"/>
                </a:solidFill>
                <a:effectLst/>
                <a:uLnTx/>
                <a:uFillTx/>
                <a:latin typeface="Arial"/>
                <a:ea typeface="Tahoma"/>
                <a:cs typeface="Arial"/>
                <a:sym typeface="Arial" panose="020B0604020202020204" pitchFamily="34" charset="0"/>
              </a:rPr>
              <a:t>nM</a:t>
            </a: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 potency in </a:t>
            </a:r>
            <a:r>
              <a:rPr kumimoji="0" lang="en-US" sz="1600" b="1" i="1"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in vitro </a:t>
            </a: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models</a:t>
            </a:r>
            <a:r>
              <a:rPr kumimoji="0" lang="en-US" sz="1600" b="0" i="0" u="none" strike="noStrike" kern="1200" cap="none" spc="0" normalizeH="0" baseline="30000" noProof="0" dirty="0">
                <a:ln>
                  <a:noFill/>
                </a:ln>
                <a:solidFill>
                  <a:srgbClr val="000000"/>
                </a:solidFill>
                <a:effectLst/>
                <a:uLnTx/>
                <a:uFillTx/>
                <a:latin typeface="Arial"/>
                <a:ea typeface="Tahoma"/>
                <a:cs typeface="Arial"/>
                <a:sym typeface="Arial" panose="020B0604020202020204" pitchFamily="34" charset="0"/>
              </a:rPr>
              <a:t>11</a:t>
            </a:r>
            <a:r>
              <a:rPr kumimoji="0" lang="en-US" sz="1600" b="1" i="0" u="none" strike="noStrike" kern="1200" cap="none" spc="0" normalizeH="0" baseline="30000" noProof="0" dirty="0">
                <a:ln>
                  <a:noFill/>
                </a:ln>
                <a:solidFill>
                  <a:srgbClr val="000000"/>
                </a:solidFill>
                <a:effectLst/>
                <a:uLnTx/>
                <a:uFillTx/>
                <a:latin typeface="Arial"/>
                <a:ea typeface="Tahoma"/>
                <a:cs typeface="Arial"/>
                <a:sym typeface="Arial" panose="020B0604020202020204" pitchFamily="34" charset="0"/>
              </a:rPr>
              <a:t> </a:t>
            </a: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and CLL cells</a:t>
            </a:r>
            <a:r>
              <a:rPr kumimoji="0" lang="en-US" sz="1600" b="0" i="0" u="none" strike="noStrike" kern="1200" cap="none" spc="0" normalizeH="0" baseline="30000" noProof="0" dirty="0">
                <a:ln>
                  <a:noFill/>
                </a:ln>
                <a:solidFill>
                  <a:srgbClr val="000000"/>
                </a:solidFill>
                <a:effectLst/>
                <a:uLnTx/>
                <a:uFillTx/>
                <a:latin typeface="Arial"/>
                <a:ea typeface="Tahoma"/>
                <a:cs typeface="Arial"/>
                <a:sym typeface="Arial" panose="020B0604020202020204" pitchFamily="34" charset="0"/>
              </a:rPr>
              <a:t>12</a:t>
            </a:r>
            <a:endParaRPr kumimoji="0" lang="en-US" sz="1600" b="0" i="0" u="none" strike="noStrike" kern="1200" cap="none" spc="0" normalizeH="0" baseline="0" noProof="0" dirty="0">
              <a:ln>
                <a:noFill/>
              </a:ln>
              <a:solidFill>
                <a:srgbClr val="000000"/>
              </a:solidFill>
              <a:effectLst/>
              <a:uLnTx/>
              <a:uFillTx/>
              <a:latin typeface="Arial"/>
              <a:ea typeface="Roboto"/>
              <a:cs typeface="Arial"/>
              <a:sym typeface="Arial" panose="020B0604020202020204" pitchFamily="34" charset="0"/>
            </a:endParaRPr>
          </a:p>
          <a:p>
            <a:pPr marL="269868" marR="0" lvl="0" indent="-269868" algn="l" defTabSz="291771" rtl="0" eaLnBrk="1" fontAlgn="base" latinLnBrk="0" hangingPunct="1">
              <a:lnSpc>
                <a:spcPct val="100000"/>
              </a:lnSpc>
              <a:spcBef>
                <a:spcPts val="255"/>
              </a:spcBef>
              <a:spcAft>
                <a:spcPts val="191"/>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rPr>
              <a:t>Steady state plasma exposure corresponding to 96% BTK target inhibition and a pirtobrutinib-BTK binding complex half-life of about 2 </a:t>
            </a:r>
            <a:r>
              <a:rPr kumimoji="0" lang="en-US" sz="1600" b="1" i="0" u="none" strike="noStrike" kern="1200" cap="none" spc="0" normalizeH="0" baseline="0" noProof="0" dirty="0" err="1">
                <a:ln>
                  <a:noFill/>
                </a:ln>
                <a:solidFill>
                  <a:srgbClr val="000000"/>
                </a:solidFill>
                <a:effectLst/>
                <a:uLnTx/>
                <a:uFillTx/>
                <a:latin typeface="Arial"/>
                <a:ea typeface="Tahoma"/>
                <a:cs typeface="Arial"/>
                <a:sym typeface="Arial" panose="020B0604020202020204" pitchFamily="34" charset="0"/>
              </a:rPr>
              <a:t>hrs</a:t>
            </a:r>
            <a:endParaRPr kumimoji="0" lang="en-US" sz="1600" b="1" i="0" u="none" strike="noStrike" kern="1200" cap="none" spc="0" normalizeH="0" baseline="0" noProof="0" dirty="0">
              <a:ln>
                <a:noFill/>
              </a:ln>
              <a:solidFill>
                <a:srgbClr val="000000"/>
              </a:solidFill>
              <a:effectLst/>
              <a:uLnTx/>
              <a:uFillTx/>
              <a:latin typeface="Arial"/>
              <a:ea typeface="Tahoma"/>
              <a:cs typeface="Arial"/>
              <a:sym typeface="Arial" panose="020B0604020202020204" pitchFamily="34" charset="0"/>
            </a:endParaRPr>
          </a:p>
          <a:p>
            <a:pPr marL="72389" marR="0" lvl="0" indent="-72389" algn="l" defTabSz="291771" rtl="0" eaLnBrk="1" fontAlgn="base" latinLnBrk="0" hangingPunct="1">
              <a:lnSpc>
                <a:spcPct val="100000"/>
              </a:lnSpc>
              <a:spcBef>
                <a:spcPts val="255"/>
              </a:spcBef>
              <a:spcAft>
                <a:spcPct val="0"/>
              </a:spcAft>
              <a:buClrTx/>
              <a:buSzTx/>
              <a:buFont typeface="Arial" panose="020B0604020202020204" pitchFamily="34" charset="0"/>
              <a:buChar char="•"/>
              <a:tabLst/>
              <a:defRPr/>
            </a:pPr>
            <a:endParaRPr kumimoji="0" lang="en-US" sz="1600" b="1" i="0" u="none" strike="noStrike" kern="1200" cap="none" spc="0" normalizeH="0" baseline="30000" noProof="0" dirty="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4E4D8872-E539-FA82-2AF5-A963DA94E45B}"/>
              </a:ext>
            </a:extLst>
          </p:cNvPr>
          <p:cNvSpPr txBox="1"/>
          <p:nvPr/>
        </p:nvSpPr>
        <p:spPr>
          <a:xfrm>
            <a:off x="0" y="154783"/>
            <a:ext cx="121920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33357" marR="0" lvl="0" indent="0" algn="l" defTabSz="457189" rtl="0" eaLnBrk="0" fontAlgn="auto" latinLnBrk="0" hangingPunct="0">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Arial" panose="020B0604020202020204" pitchFamily="34" charset="0"/>
                <a:ea typeface="Arial"/>
                <a:cs typeface="Arial" panose="020B0604020202020204" pitchFamily="34" charset="0"/>
                <a:sym typeface="Arial"/>
              </a:rPr>
              <a:t>Pirtobrutinib</a:t>
            </a:r>
            <a:r>
              <a:rPr kumimoji="0" lang="en-US" sz="3000" b="1" i="0" u="none" strike="noStrike" kern="1200" cap="none" spc="0" normalizeH="0" baseline="0" noProof="0" dirty="0">
                <a:ln>
                  <a:noFill/>
                </a:ln>
                <a:solidFill>
                  <a:srgbClr val="0000FF"/>
                </a:solidFill>
                <a:effectLst/>
                <a:uLnTx/>
                <a:uFillTx/>
                <a:latin typeface="Arial" panose="020B0604020202020204" pitchFamily="34" charset="0"/>
                <a:ea typeface="Arial"/>
                <a:cs typeface="Arial" panose="020B0604020202020204" pitchFamily="34" charset="0"/>
                <a:sym typeface="Arial"/>
              </a:rPr>
              <a:t> is a Highly Selective, Non-Covalent (Reversible) BTK Inhibitor</a:t>
            </a:r>
          </a:p>
        </p:txBody>
      </p:sp>
      <p:sp>
        <p:nvSpPr>
          <p:cNvPr id="21" name="TextBox 20">
            <a:extLst>
              <a:ext uri="{FF2B5EF4-FFF2-40B4-BE49-F238E27FC236}">
                <a16:creationId xmlns:a16="http://schemas.microsoft.com/office/drawing/2014/main" id="{B72B4FD3-D078-62D2-4E40-40B13AC2AE23}"/>
              </a:ext>
            </a:extLst>
          </p:cNvPr>
          <p:cNvSpPr txBox="1"/>
          <p:nvPr/>
        </p:nvSpPr>
        <p:spPr>
          <a:xfrm>
            <a:off x="1" y="6447533"/>
            <a:ext cx="7032171" cy="388696"/>
          </a:xfrm>
          <a:prstGeom prst="rect">
            <a:avLst/>
          </a:prstGeom>
          <a:noFill/>
        </p:spPr>
        <p:txBody>
          <a:bodyPr wrap="square"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fontAlgn="t">
              <a:lnSpc>
                <a:spcPct val="107000"/>
              </a:lnSpc>
              <a:spcBef>
                <a:spcPts val="0"/>
              </a:spcBef>
              <a:spcAft>
                <a:spcPts val="800"/>
              </a:spcAft>
              <a:defRPr/>
            </a:pPr>
            <a:r>
              <a:rPr kumimoji="0" lang="en-US" sz="9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8</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Mato et al, </a:t>
            </a:r>
            <a:r>
              <a:rPr kumimoji="0" lang="en-US" sz="900" b="0" i="1"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Lancet</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2021</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Tahoma"/>
                <a:sym typeface="Arial" panose="020B0604020202020204" pitchFamily="34" charset="0"/>
              </a:rPr>
              <a:t>. </a:t>
            </a:r>
            <a:r>
              <a:rPr kumimoji="0" lang="en-US" sz="9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Tahoma"/>
                <a:sym typeface="Arial" panose="020B0604020202020204" pitchFamily="34" charset="0"/>
              </a:rPr>
              <a:t>9</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Brandhuber et al. </a:t>
            </a:r>
            <a:r>
              <a:rPr kumimoji="0" lang="en-US" sz="900" b="0" i="1"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Clin Lymphoma Myeloma Leuk</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2018.</a:t>
            </a:r>
            <a:r>
              <a:rPr kumimoji="0" lang="en-US" sz="9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10</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a:t>
            </a:r>
            <a:r>
              <a:rPr kumimoji="0" lang="en-US" sz="900" b="0" i="0" u="none" strike="noStrike" kern="1200" cap="none" spc="0" normalizeH="0" baseline="0" noProof="0" dirty="0" err="1">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Pirtobrutinib</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[Prescribing Information]. Indianapolis, IN: Eli Lilly and Company, 2023. </a:t>
            </a:r>
            <a:r>
              <a:rPr kumimoji="0" lang="en-US" sz="9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11</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Gomez et al. Blood.2023. </a:t>
            </a:r>
            <a:r>
              <a:rPr kumimoji="0" lang="en-US" sz="9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12</a:t>
            </a:r>
            <a:r>
              <a:rPr kumimoji="0" lang="en-US" sz="9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panose="020B0604020202020204" pitchFamily="34" charset="0"/>
                <a:sym typeface="Arial" panose="020B0604020202020204" pitchFamily="34" charset="0"/>
              </a:rPr>
              <a:t> Aslan B et al. Blood Cancer J 2022.</a:t>
            </a:r>
            <a:endParaRPr kumimoji="0" lang="en-US" sz="8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Tahoma"/>
              <a:sym typeface="Arial" panose="020B0604020202020204" pitchFamily="34" charset="0"/>
            </a:endParaRPr>
          </a:p>
        </p:txBody>
      </p:sp>
      <p:sp>
        <p:nvSpPr>
          <p:cNvPr id="6" name="TextBox 5">
            <a:extLst>
              <a:ext uri="{FF2B5EF4-FFF2-40B4-BE49-F238E27FC236}">
                <a16:creationId xmlns:a16="http://schemas.microsoft.com/office/drawing/2014/main" id="{CDA27491-6939-7CAF-3C50-E6A2030A09E1}"/>
              </a:ext>
            </a:extLst>
          </p:cNvPr>
          <p:cNvSpPr txBox="1"/>
          <p:nvPr/>
        </p:nvSpPr>
        <p:spPr>
          <a:xfrm>
            <a:off x="7500251" y="4576339"/>
            <a:ext cx="4781828"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44" marR="0" lvl="0" indent="-285744" algn="l" defTabSz="457189"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In contrast to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cBTKi</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 (A), pirtobrutinib (B) appears to stabilize BTK in a closed, inactive conformation, blocking access to upstream kinases and phosphorylation of Y551,​ thus inhibiting scaffolding interactions that support kinase-independent BTK signaling</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11</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Arial" panose="020B0604020202020204" pitchFamily="34" charset="0"/>
              </a:rPr>
              <a:t> </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grpSp>
        <p:nvGrpSpPr>
          <p:cNvPr id="27" name="Group 26">
            <a:extLst>
              <a:ext uri="{FF2B5EF4-FFF2-40B4-BE49-F238E27FC236}">
                <a16:creationId xmlns:a16="http://schemas.microsoft.com/office/drawing/2014/main" id="{55BF7E01-D2D1-4BF8-A53D-9B3B7079CF8B}"/>
              </a:ext>
            </a:extLst>
          </p:cNvPr>
          <p:cNvGrpSpPr/>
          <p:nvPr/>
        </p:nvGrpSpPr>
        <p:grpSpPr>
          <a:xfrm>
            <a:off x="516185" y="1697970"/>
            <a:ext cx="2475279" cy="2814047"/>
            <a:chOff x="1694648" y="1535975"/>
            <a:chExt cx="2304960" cy="2613869"/>
          </a:xfrm>
        </p:grpSpPr>
        <p:pic>
          <p:nvPicPr>
            <p:cNvPr id="28" name="Picture 27">
              <a:extLst>
                <a:ext uri="{FF2B5EF4-FFF2-40B4-BE49-F238E27FC236}">
                  <a16:creationId xmlns:a16="http://schemas.microsoft.com/office/drawing/2014/main" id="{E8330BC5-5D46-40FF-9230-F4C72B2DEEA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7420"/>
            <a:stretch/>
          </p:blipFill>
          <p:spPr>
            <a:xfrm>
              <a:off x="1852717" y="1535975"/>
              <a:ext cx="2146891" cy="2613869"/>
            </a:xfrm>
            <a:prstGeom prst="rect">
              <a:avLst/>
            </a:prstGeom>
          </p:spPr>
        </p:pic>
        <p:sp>
          <p:nvSpPr>
            <p:cNvPr id="29" name="TextBox 31">
              <a:extLst>
                <a:ext uri="{FF2B5EF4-FFF2-40B4-BE49-F238E27FC236}">
                  <a16:creationId xmlns:a16="http://schemas.microsoft.com/office/drawing/2014/main" id="{89912469-F701-4F22-8E2E-5D5E37CF150F}"/>
                </a:ext>
              </a:extLst>
            </p:cNvPr>
            <p:cNvSpPr txBox="1"/>
            <p:nvPr/>
          </p:nvSpPr>
          <p:spPr>
            <a:xfrm>
              <a:off x="1694648" y="2214797"/>
              <a:ext cx="468027" cy="22870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panose="020B0604020202020204" pitchFamily="34" charset="0"/>
                  <a:ea typeface="Tahoma"/>
                  <a:cs typeface="Arial" panose="020B0604020202020204" pitchFamily="34" charset="0"/>
                  <a:sym typeface="Arial" panose="020B0604020202020204" pitchFamily="34" charset="0"/>
                </a:rPr>
                <a:t>BTK</a:t>
              </a:r>
            </a:p>
          </p:txBody>
        </p:sp>
        <p:cxnSp>
          <p:nvCxnSpPr>
            <p:cNvPr id="30" name="Straight Arrow Connector 29">
              <a:extLst>
                <a:ext uri="{FF2B5EF4-FFF2-40B4-BE49-F238E27FC236}">
                  <a16:creationId xmlns:a16="http://schemas.microsoft.com/office/drawing/2014/main" id="{560B1DE7-304D-4E06-8E80-8816392A0BA3}"/>
                </a:ext>
              </a:extLst>
            </p:cNvPr>
            <p:cNvCxnSpPr>
              <a:cxnSpLocks/>
            </p:cNvCxnSpPr>
            <p:nvPr/>
          </p:nvCxnSpPr>
          <p:spPr>
            <a:xfrm flipV="1">
              <a:off x="2046448" y="2169060"/>
              <a:ext cx="137696" cy="996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7" name="Picture 46" descr="A picture containing text, screenshot, graphics&#10;&#10;Description automatically generated">
            <a:extLst>
              <a:ext uri="{FF2B5EF4-FFF2-40B4-BE49-F238E27FC236}">
                <a16:creationId xmlns:a16="http://schemas.microsoft.com/office/drawing/2014/main" id="{5F6CD40C-9C25-4E15-F393-16A1241D3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501" y="1777024"/>
            <a:ext cx="2901099" cy="2787043"/>
          </a:xfrm>
          <a:prstGeom prst="rect">
            <a:avLst/>
          </a:prstGeom>
        </p:spPr>
      </p:pic>
      <p:grpSp>
        <p:nvGrpSpPr>
          <p:cNvPr id="25" name="Group 24">
            <a:extLst>
              <a:ext uri="{FF2B5EF4-FFF2-40B4-BE49-F238E27FC236}">
                <a16:creationId xmlns:a16="http://schemas.microsoft.com/office/drawing/2014/main" id="{D070C3D8-7CDF-0563-BCFB-8AB669CE7426}"/>
              </a:ext>
            </a:extLst>
          </p:cNvPr>
          <p:cNvGrpSpPr/>
          <p:nvPr/>
        </p:nvGrpSpPr>
        <p:grpSpPr>
          <a:xfrm>
            <a:off x="2952065" y="1765939"/>
            <a:ext cx="1047821" cy="678210"/>
            <a:chOff x="2937824" y="3099013"/>
            <a:chExt cx="1047822" cy="678210"/>
          </a:xfrm>
        </p:grpSpPr>
        <p:grpSp>
          <p:nvGrpSpPr>
            <p:cNvPr id="15" name="Group 14">
              <a:extLst>
                <a:ext uri="{FF2B5EF4-FFF2-40B4-BE49-F238E27FC236}">
                  <a16:creationId xmlns:a16="http://schemas.microsoft.com/office/drawing/2014/main" id="{E50EDA20-6940-F33F-DE06-1534C0D793F9}"/>
                </a:ext>
              </a:extLst>
            </p:cNvPr>
            <p:cNvGrpSpPr/>
            <p:nvPr/>
          </p:nvGrpSpPr>
          <p:grpSpPr>
            <a:xfrm>
              <a:off x="2991462" y="3099013"/>
              <a:ext cx="994184" cy="678210"/>
              <a:chOff x="609600" y="4059113"/>
              <a:chExt cx="2059575" cy="1233946"/>
            </a:xfrm>
          </p:grpSpPr>
          <p:sp>
            <p:nvSpPr>
              <p:cNvPr id="16" name="TextBox 15">
                <a:extLst>
                  <a:ext uri="{FF2B5EF4-FFF2-40B4-BE49-F238E27FC236}">
                    <a16:creationId xmlns:a16="http://schemas.microsoft.com/office/drawing/2014/main" id="{874D494E-E988-DF00-57FB-048B5BE1A0AA}"/>
                  </a:ext>
                </a:extLst>
              </p:cNvPr>
              <p:cNvSpPr txBox="1"/>
              <p:nvPr/>
            </p:nvSpPr>
            <p:spPr>
              <a:xfrm>
                <a:off x="609600" y="4059113"/>
                <a:ext cx="1249294"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IC</a:t>
                </a:r>
                <a:r>
                  <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&lt;10 nM</a:t>
                </a:r>
                <a:endPar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88226849-2432-A090-AF18-8860AF52B309}"/>
                  </a:ext>
                </a:extLst>
              </p:cNvPr>
              <p:cNvSpPr txBox="1"/>
              <p:nvPr/>
            </p:nvSpPr>
            <p:spPr>
              <a:xfrm>
                <a:off x="609600" y="4318587"/>
                <a:ext cx="1880251"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10 nM &lt; IC</a:t>
                </a:r>
                <a:r>
                  <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&lt;50 nM</a:t>
                </a:r>
                <a:endPar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18" name="TextBox 17">
                <a:extLst>
                  <a:ext uri="{FF2B5EF4-FFF2-40B4-BE49-F238E27FC236}">
                    <a16:creationId xmlns:a16="http://schemas.microsoft.com/office/drawing/2014/main" id="{8C6EC6A5-9A09-C7FE-8C66-28CC18DAA479}"/>
                  </a:ext>
                </a:extLst>
              </p:cNvPr>
              <p:cNvSpPr txBox="1"/>
              <p:nvPr/>
            </p:nvSpPr>
            <p:spPr>
              <a:xfrm>
                <a:off x="609600" y="4551165"/>
                <a:ext cx="1969911"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 nM &lt; IC</a:t>
                </a:r>
                <a:r>
                  <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&lt;100 nM</a:t>
                </a:r>
                <a:endPar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20" name="TextBox 19">
                <a:extLst>
                  <a:ext uri="{FF2B5EF4-FFF2-40B4-BE49-F238E27FC236}">
                    <a16:creationId xmlns:a16="http://schemas.microsoft.com/office/drawing/2014/main" id="{C1F6283E-F306-3665-3CB8-D8A4198CBF7F}"/>
                  </a:ext>
                </a:extLst>
              </p:cNvPr>
              <p:cNvSpPr txBox="1"/>
              <p:nvPr/>
            </p:nvSpPr>
            <p:spPr>
              <a:xfrm>
                <a:off x="609600" y="4751672"/>
                <a:ext cx="2059575"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100 nM &lt; IC</a:t>
                </a:r>
                <a:r>
                  <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&lt;200 nM</a:t>
                </a:r>
                <a:endPar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E79E05A3-F18D-EB8E-E800-6281C675AFDE}"/>
                  </a:ext>
                </a:extLst>
              </p:cNvPr>
              <p:cNvSpPr txBox="1"/>
              <p:nvPr/>
            </p:nvSpPr>
            <p:spPr>
              <a:xfrm>
                <a:off x="609600" y="4957075"/>
                <a:ext cx="2059575" cy="33598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200 nM &lt; IC</a:t>
                </a:r>
                <a:r>
                  <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50</a:t>
                </a:r>
                <a:r>
                  <a:rPr kumimoji="0" lang="en-US" sz="600" b="1" i="0" u="none" strike="noStrike" kern="120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 &lt;500 nM</a:t>
                </a:r>
                <a:endParaRPr kumimoji="0" lang="en-US" sz="600" b="1" i="0" u="none" strike="noStrike" kern="1200" cap="none" spc="0" normalizeH="0" baseline="-2500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grpSp>
        <p:pic>
          <p:nvPicPr>
            <p:cNvPr id="24" name="Picture 23">
              <a:extLst>
                <a:ext uri="{FF2B5EF4-FFF2-40B4-BE49-F238E27FC236}">
                  <a16:creationId xmlns:a16="http://schemas.microsoft.com/office/drawing/2014/main" id="{3EFCE51A-F450-CDAF-0A07-619E163C91BD}"/>
                </a:ext>
              </a:extLst>
            </p:cNvPr>
            <p:cNvPicPr>
              <a:picLocks noChangeAspect="1"/>
            </p:cNvPicPr>
            <p:nvPr/>
          </p:nvPicPr>
          <p:blipFill rotWithShape="1">
            <a:blip r:embed="rId6">
              <a:duotone>
                <a:schemeClr val="bg2">
                  <a:shade val="45000"/>
                  <a:satMod val="135000"/>
                </a:schemeClr>
                <a:prstClr val="white"/>
              </a:duotone>
            </a:blip>
            <a:srcRect r="83546"/>
            <a:stretch/>
          </p:blipFill>
          <p:spPr>
            <a:xfrm>
              <a:off x="2937824" y="3123999"/>
              <a:ext cx="133175" cy="630936"/>
            </a:xfrm>
            <a:prstGeom prst="rect">
              <a:avLst/>
            </a:prstGeom>
          </p:spPr>
        </p:pic>
      </p:grpSp>
    </p:spTree>
    <p:extLst>
      <p:ext uri="{BB962C8B-B14F-4D97-AF65-F5344CB8AC3E}">
        <p14:creationId xmlns:p14="http://schemas.microsoft.com/office/powerpoint/2010/main" val="2952287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A073-7243-446E-9296-EF2B82AB5022}"/>
              </a:ext>
            </a:extLst>
          </p:cNvPr>
          <p:cNvSpPr>
            <a:spLocks noGrp="1"/>
          </p:cNvSpPr>
          <p:nvPr>
            <p:ph type="title"/>
          </p:nvPr>
        </p:nvSpPr>
        <p:spPr>
          <a:xfrm>
            <a:off x="272325" y="5808"/>
            <a:ext cx="11691076" cy="729157"/>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solidFill>
                  <a:srgbClr val="0000FF"/>
                </a:solidFill>
                <a:ea typeface="Times New Roman" panose="02020603050405020304" pitchFamily="18" charset="0"/>
              </a:rPr>
              <a:t>Pirtobrutinib:</a:t>
            </a:r>
            <a:br>
              <a:rPr lang="en-US" sz="2400" dirty="0">
                <a:solidFill>
                  <a:srgbClr val="0000FF"/>
                </a:solidFill>
                <a:ea typeface="Times New Roman" panose="02020603050405020304" pitchFamily="18" charset="0"/>
              </a:rPr>
            </a:br>
            <a:r>
              <a:rPr lang="en-US" sz="2400" dirty="0">
                <a:solidFill>
                  <a:srgbClr val="0000FF"/>
                </a:solidFill>
                <a:ea typeface="Times New Roman" panose="02020603050405020304" pitchFamily="18" charset="0"/>
              </a:rPr>
              <a:t>Progression-Free Survival in CLL/SLL Patients who Received Prior BTKi Treatment</a:t>
            </a:r>
            <a:endParaRPr lang="en-US" sz="2400" dirty="0">
              <a:solidFill>
                <a:srgbClr val="0000FF"/>
              </a:solidFill>
            </a:endParaRPr>
          </a:p>
        </p:txBody>
      </p:sp>
      <p:sp>
        <p:nvSpPr>
          <p:cNvPr id="4" name="TextBox 3">
            <a:extLst>
              <a:ext uri="{FF2B5EF4-FFF2-40B4-BE49-F238E27FC236}">
                <a16:creationId xmlns:a16="http://schemas.microsoft.com/office/drawing/2014/main" id="{F7551F0F-8386-44FA-9EF2-5F049E73CDB7}"/>
              </a:ext>
            </a:extLst>
          </p:cNvPr>
          <p:cNvSpPr txBox="1"/>
          <p:nvPr/>
        </p:nvSpPr>
        <p:spPr>
          <a:xfrm>
            <a:off x="304800" y="6425723"/>
            <a:ext cx="6527847" cy="256545"/>
          </a:xfrm>
          <a:prstGeom prst="rect">
            <a:avLst/>
          </a:prstGeom>
          <a:noFill/>
        </p:spPr>
        <p:txBody>
          <a:bodyPr wrap="square"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sym typeface="Arial"/>
              </a:rPr>
              <a:t>Data cutoff date of 29 July 2022. </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Response status per </a:t>
            </a:r>
            <a:r>
              <a:rPr kumimoji="0" lang="en-US" sz="1067"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iwCLL</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2018 according to independent review committee assessment.</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sym typeface="Arial"/>
              </a:rPr>
              <a:t> </a:t>
            </a:r>
            <a:endPar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601DF566-0AF2-40AF-B57A-7FD88336CCD8}"/>
              </a:ext>
            </a:extLst>
          </p:cNvPr>
          <p:cNvSpPr txBox="1"/>
          <p:nvPr/>
        </p:nvSpPr>
        <p:spPr>
          <a:xfrm>
            <a:off x="813604" y="5243803"/>
            <a:ext cx="5153193" cy="543867"/>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313" marR="0" lvl="0" indent="-285313"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000000"/>
                </a:solidFill>
                <a:effectLst/>
                <a:uLnTx/>
                <a:uFillTx/>
                <a:latin typeface="Arial"/>
                <a:ea typeface="+mn-ea"/>
                <a:cs typeface="+mn-cs"/>
              </a:rPr>
              <a:t>Median follow-up of 19.4 months for patients who received prior BTKi </a:t>
            </a:r>
            <a:endParaRPr kumimoji="0" lang="en-US" sz="1467" b="0" i="0" u="none" strike="noStrike" kern="1200" cap="none" spc="0" normalizeH="0" baseline="0" noProof="0">
              <a:ln>
                <a:noFill/>
              </a:ln>
              <a:solidFill>
                <a:srgbClr val="000000"/>
              </a:solidFill>
              <a:effectLst/>
              <a:uLnTx/>
              <a:uFillTx/>
              <a:latin typeface="Arial"/>
              <a:ea typeface="+mn-ea"/>
              <a:cs typeface="Arial"/>
            </a:endParaRPr>
          </a:p>
        </p:txBody>
      </p:sp>
      <p:sp>
        <p:nvSpPr>
          <p:cNvPr id="15" name="TextBox 25">
            <a:extLst>
              <a:ext uri="{FF2B5EF4-FFF2-40B4-BE49-F238E27FC236}">
                <a16:creationId xmlns:a16="http://schemas.microsoft.com/office/drawing/2014/main" id="{36CE18A6-B78D-4E3D-A045-78F3057C15AB}"/>
              </a:ext>
            </a:extLst>
          </p:cNvPr>
          <p:cNvSpPr txBox="1">
            <a:spLocks noChangeArrowheads="1"/>
          </p:cNvSpPr>
          <p:nvPr/>
        </p:nvSpPr>
        <p:spPr bwMode="auto">
          <a:xfrm>
            <a:off x="6446109" y="912350"/>
            <a:ext cx="53157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Arial"/>
                <a:sym typeface="Gill Sans" pitchFamily="2" charset="0"/>
              </a:rPr>
              <a:t>Prior BTKi and BCL2i patients</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Arial"/>
                <a:sym typeface="Gill Sans" pitchFamily="2" charset="0"/>
              </a:rPr>
              <a:t>Median prior lines = 5</a:t>
            </a:r>
            <a:endParaRPr kumimoji="0" lang="en-US" altLang="en-US" sz="1600" b="1" i="0" u="none" strike="noStrike" kern="1200" cap="none" spc="0" normalizeH="0" baseline="0" noProof="0">
              <a:ln>
                <a:noFill/>
              </a:ln>
              <a:solidFill>
                <a:srgbClr val="000000"/>
              </a:solidFill>
              <a:effectLst/>
              <a:uLnTx/>
              <a:uFillTx/>
              <a:latin typeface="Arial"/>
              <a:ea typeface="+mn-ea"/>
              <a:cs typeface="Arial"/>
            </a:endParaRPr>
          </a:p>
        </p:txBody>
      </p:sp>
      <p:sp>
        <p:nvSpPr>
          <p:cNvPr id="6" name="TextBox 25">
            <a:extLst>
              <a:ext uri="{FF2B5EF4-FFF2-40B4-BE49-F238E27FC236}">
                <a16:creationId xmlns:a16="http://schemas.microsoft.com/office/drawing/2014/main" id="{FCB6161A-00B7-43C4-BAC3-CA4926976457}"/>
              </a:ext>
            </a:extLst>
          </p:cNvPr>
          <p:cNvSpPr txBox="1">
            <a:spLocks noChangeArrowheads="1"/>
          </p:cNvSpPr>
          <p:nvPr/>
        </p:nvSpPr>
        <p:spPr bwMode="auto">
          <a:xfrm>
            <a:off x="813601" y="919923"/>
            <a:ext cx="53157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Arial"/>
                <a:sym typeface="Gill Sans" pitchFamily="2" charset="0"/>
              </a:rPr>
              <a:t>All prior BTKi patients</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Arial"/>
                <a:sym typeface="Gill Sans" pitchFamily="2" charset="0"/>
              </a:rPr>
              <a:t>Median prior lines = 3</a:t>
            </a:r>
            <a:endParaRPr kumimoji="0" lang="en-US" altLang="en-US" sz="1600" b="1" i="0" u="none" strike="noStrike" kern="1200" cap="none" spc="0" normalizeH="0" baseline="0" noProof="0">
              <a:ln>
                <a:noFill/>
              </a:ln>
              <a:solidFill>
                <a:srgbClr val="000000"/>
              </a:solidFill>
              <a:effectLst/>
              <a:uLnTx/>
              <a:uFillTx/>
              <a:latin typeface="Arial"/>
              <a:ea typeface="+mn-ea"/>
              <a:cs typeface="Arial"/>
            </a:endParaRPr>
          </a:p>
        </p:txBody>
      </p:sp>
      <p:pic>
        <p:nvPicPr>
          <p:cNvPr id="13" name="Picture 12" descr="Chart, line chart&#10;&#10;Description automatically generated">
            <a:extLst>
              <a:ext uri="{FF2B5EF4-FFF2-40B4-BE49-F238E27FC236}">
                <a16:creationId xmlns:a16="http://schemas.microsoft.com/office/drawing/2014/main" id="{87359B04-C80D-E019-30B2-4457013C768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50740" y="1701048"/>
            <a:ext cx="5323291" cy="3433237"/>
          </a:xfrm>
          <a:prstGeom prst="rect">
            <a:avLst/>
          </a:prstGeom>
        </p:spPr>
      </p:pic>
      <p:pic>
        <p:nvPicPr>
          <p:cNvPr id="16" name="Picture 15" descr="Chart, line chart&#10;&#10;Description automatically generated">
            <a:extLst>
              <a:ext uri="{FF2B5EF4-FFF2-40B4-BE49-F238E27FC236}">
                <a16:creationId xmlns:a16="http://schemas.microsoft.com/office/drawing/2014/main" id="{B437D37C-89A6-6D05-ED51-95643C352C9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446111" y="1701048"/>
            <a:ext cx="5323292" cy="3433237"/>
          </a:xfrm>
          <a:prstGeom prst="rect">
            <a:avLst/>
          </a:prstGeom>
        </p:spPr>
      </p:pic>
      <p:sp>
        <p:nvSpPr>
          <p:cNvPr id="3" name="TextBox 2">
            <a:extLst>
              <a:ext uri="{FF2B5EF4-FFF2-40B4-BE49-F238E27FC236}">
                <a16:creationId xmlns:a16="http://schemas.microsoft.com/office/drawing/2014/main" id="{57716E8F-579F-ED80-BDBC-DFF487C741BB}"/>
              </a:ext>
            </a:extLst>
          </p:cNvPr>
          <p:cNvSpPr txBox="1"/>
          <p:nvPr/>
        </p:nvSpPr>
        <p:spPr>
          <a:xfrm>
            <a:off x="6616264" y="5243806"/>
            <a:ext cx="5153193" cy="543867"/>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313" marR="0" lvl="0" indent="-285313"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67" b="0" i="0" u="none" strike="noStrike" kern="1200" cap="none" spc="0" normalizeH="0" baseline="0" noProof="0">
                <a:ln>
                  <a:noFill/>
                </a:ln>
                <a:solidFill>
                  <a:srgbClr val="000000"/>
                </a:solidFill>
                <a:effectLst/>
                <a:uLnTx/>
                <a:uFillTx/>
                <a:latin typeface="Arial"/>
                <a:ea typeface="+mn-ea"/>
                <a:cs typeface="+mn-cs"/>
              </a:rPr>
              <a:t>Median follow-up of 18.2 months for patients who received prior BTKi and BCL2i</a:t>
            </a:r>
            <a:endParaRPr kumimoji="0" lang="en-US" sz="1467" b="0" i="0" u="none" strike="noStrike" kern="1200" cap="none" spc="0" normalizeH="0" baseline="0" noProof="0">
              <a:ln>
                <a:noFill/>
              </a:ln>
              <a:solidFill>
                <a:srgbClr val="000000"/>
              </a:solidFill>
              <a:effectLst/>
              <a:uLnTx/>
              <a:uFillTx/>
              <a:latin typeface="Arial"/>
              <a:ea typeface="+mn-ea"/>
              <a:cs typeface="Arial"/>
            </a:endParaRPr>
          </a:p>
        </p:txBody>
      </p:sp>
      <p:sp>
        <p:nvSpPr>
          <p:cNvPr id="5" name="TextBox 4">
            <a:extLst>
              <a:ext uri="{FF2B5EF4-FFF2-40B4-BE49-F238E27FC236}">
                <a16:creationId xmlns:a16="http://schemas.microsoft.com/office/drawing/2014/main" id="{4AD0EA2B-965E-0F4F-6C27-7FBE618FE589}"/>
              </a:ext>
            </a:extLst>
          </p:cNvPr>
          <p:cNvSpPr txBox="1"/>
          <p:nvPr/>
        </p:nvSpPr>
        <p:spPr>
          <a:xfrm>
            <a:off x="8153400" y="6425723"/>
            <a:ext cx="3964779"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Mato et al. ASH 2022, Abstract #961</a:t>
            </a:r>
          </a:p>
        </p:txBody>
      </p:sp>
    </p:spTree>
    <p:extLst>
      <p:ext uri="{BB962C8B-B14F-4D97-AF65-F5344CB8AC3E}">
        <p14:creationId xmlns:p14="http://schemas.microsoft.com/office/powerpoint/2010/main" val="3010025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A073-7243-446E-9296-EF2B82AB5022}"/>
              </a:ext>
            </a:extLst>
          </p:cNvPr>
          <p:cNvSpPr>
            <a:spLocks noGrp="1"/>
          </p:cNvSpPr>
          <p:nvPr>
            <p:ph type="title"/>
          </p:nvPr>
        </p:nvSpPr>
        <p:spPr>
          <a:xfrm>
            <a:off x="272324" y="5808"/>
            <a:ext cx="11647357" cy="729157"/>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solidFill>
                  <a:srgbClr val="0000FF"/>
                </a:solidFill>
                <a:ea typeface="Times New Roman" panose="02020603050405020304" pitchFamily="18" charset="0"/>
              </a:rPr>
              <a:t>Pirtobrutinib:</a:t>
            </a:r>
            <a:br>
              <a:rPr lang="en-US" sz="2400" dirty="0">
                <a:solidFill>
                  <a:srgbClr val="0000FF"/>
                </a:solidFill>
                <a:ea typeface="Times New Roman" panose="02020603050405020304" pitchFamily="18" charset="0"/>
              </a:rPr>
            </a:br>
            <a:r>
              <a:rPr lang="en-US" sz="2400" dirty="0">
                <a:solidFill>
                  <a:srgbClr val="0000FF"/>
                </a:solidFill>
                <a:latin typeface="Arial"/>
                <a:cs typeface="Arial"/>
              </a:rPr>
              <a:t>Progression-Free Survival in </a:t>
            </a:r>
            <a:r>
              <a:rPr lang="en-US" sz="2400" dirty="0">
                <a:solidFill>
                  <a:srgbClr val="0000FF"/>
                </a:solidFill>
                <a:ea typeface="Times New Roman" panose="02020603050405020304" pitchFamily="18" charset="0"/>
              </a:rPr>
              <a:t>CLL/SLL Subgroups</a:t>
            </a:r>
            <a:endParaRPr lang="en-US" sz="2400" dirty="0">
              <a:solidFill>
                <a:srgbClr val="0000FF"/>
              </a:solidFill>
            </a:endParaRPr>
          </a:p>
        </p:txBody>
      </p:sp>
      <p:sp>
        <p:nvSpPr>
          <p:cNvPr id="6" name="TextBox 25">
            <a:extLst>
              <a:ext uri="{FF2B5EF4-FFF2-40B4-BE49-F238E27FC236}">
                <a16:creationId xmlns:a16="http://schemas.microsoft.com/office/drawing/2014/main" id="{FCB6161A-00B7-43C4-BAC3-CA4926976457}"/>
              </a:ext>
            </a:extLst>
          </p:cNvPr>
          <p:cNvSpPr txBox="1">
            <a:spLocks noChangeArrowheads="1"/>
          </p:cNvSpPr>
          <p:nvPr/>
        </p:nvSpPr>
        <p:spPr bwMode="auto">
          <a:xfrm>
            <a:off x="664003" y="583528"/>
            <a:ext cx="5014484"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en-US" sz="1467" b="1" i="1" u="none" strike="noStrike" kern="1200" cap="none" spc="0" normalizeH="0" baseline="0" noProof="0">
                <a:ln>
                  <a:noFill/>
                </a:ln>
                <a:solidFill>
                  <a:srgbClr val="000000"/>
                </a:solidFill>
                <a:effectLst/>
                <a:uLnTx/>
                <a:uFillTx/>
                <a:latin typeface="Arial"/>
                <a:ea typeface="+mn-ea"/>
                <a:cs typeface="Arial"/>
                <a:sym typeface="Gill Sans" pitchFamily="2" charset="0"/>
              </a:rPr>
              <a:t>BTK</a:t>
            </a:r>
            <a:r>
              <a:rPr kumimoji="0" lang="en-US" altLang="en-US" sz="1467" b="1" i="0" u="none" strike="noStrike" kern="1200" cap="none" spc="0" normalizeH="0" baseline="0" noProof="0">
                <a:ln>
                  <a:noFill/>
                </a:ln>
                <a:solidFill>
                  <a:srgbClr val="000000"/>
                </a:solidFill>
                <a:effectLst/>
                <a:uLnTx/>
                <a:uFillTx/>
                <a:latin typeface="Arial"/>
                <a:ea typeface="+mn-ea"/>
                <a:cs typeface="Arial"/>
                <a:sym typeface="Gill Sans" pitchFamily="2" charset="0"/>
              </a:rPr>
              <a:t> C481 mutation </a:t>
            </a:r>
            <a:r>
              <a:rPr kumimoji="0" lang="en-US" altLang="en-US" sz="1467" b="1" i="0" u="none" strike="noStrike" kern="1200" cap="none" spc="0" normalizeH="0" baseline="0" noProof="0" err="1">
                <a:ln>
                  <a:noFill/>
                </a:ln>
                <a:solidFill>
                  <a:srgbClr val="000000"/>
                </a:solidFill>
                <a:effectLst/>
                <a:uLnTx/>
                <a:uFillTx/>
                <a:latin typeface="Arial"/>
                <a:ea typeface="+mn-ea"/>
                <a:cs typeface="Arial"/>
                <a:sym typeface="Gill Sans" pitchFamily="2" charset="0"/>
              </a:rPr>
              <a:t>status</a:t>
            </a:r>
            <a:r>
              <a:rPr kumimoji="0" lang="en-US" altLang="en-US" sz="1467" b="1" i="0" u="none" strike="noStrike" kern="1200" cap="none" spc="0" normalizeH="0" baseline="30000" noProof="0" err="1">
                <a:ln>
                  <a:noFill/>
                </a:ln>
                <a:solidFill>
                  <a:srgbClr val="000000"/>
                </a:solidFill>
                <a:effectLst/>
                <a:uLnTx/>
                <a:uFillTx/>
                <a:latin typeface="Arial"/>
                <a:ea typeface="+mn-ea"/>
                <a:cs typeface="Arial"/>
                <a:sym typeface="Gill Sans" pitchFamily="2" charset="0"/>
              </a:rPr>
              <a:t>a,b</a:t>
            </a:r>
            <a:endParaRPr kumimoji="0" lang="en-US" altLang="en-US" sz="1467" b="1" i="0" u="none" strike="noStrike" kern="1200" cap="none" spc="0" normalizeH="0" baseline="30000" noProof="0">
              <a:ln>
                <a:noFill/>
              </a:ln>
              <a:solidFill>
                <a:srgbClr val="000000"/>
              </a:solidFill>
              <a:effectLst/>
              <a:uLnTx/>
              <a:uFillTx/>
              <a:latin typeface="Arial"/>
              <a:ea typeface="+mn-ea"/>
              <a:cs typeface="Arial"/>
              <a:sym typeface="Gill Sans" pitchFamily="2" charset="0"/>
            </a:endParaRPr>
          </a:p>
        </p:txBody>
      </p:sp>
      <p:sp>
        <p:nvSpPr>
          <p:cNvPr id="4" name="TextBox 3">
            <a:extLst>
              <a:ext uri="{FF2B5EF4-FFF2-40B4-BE49-F238E27FC236}">
                <a16:creationId xmlns:a16="http://schemas.microsoft.com/office/drawing/2014/main" id="{F7551F0F-8386-44FA-9EF2-5F049E73CDB7}"/>
              </a:ext>
            </a:extLst>
          </p:cNvPr>
          <p:cNvSpPr txBox="1"/>
          <p:nvPr/>
        </p:nvSpPr>
        <p:spPr>
          <a:xfrm>
            <a:off x="272324" y="6409211"/>
            <a:ext cx="8289243" cy="420756"/>
          </a:xfrm>
          <a:prstGeom prst="rect">
            <a:avLst/>
          </a:prstGeom>
          <a:noFill/>
        </p:spPr>
        <p:txBody>
          <a:bodyPr wrap="square"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sym typeface="Arial"/>
              </a:rPr>
              <a:t>Data cutoff date of 29 July 2022. </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Response status per </a:t>
            </a:r>
            <a:r>
              <a:rPr kumimoji="0" lang="en-US" sz="1067"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iwCLL</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2018 according to independent review committee assessment. </a:t>
            </a:r>
            <a:r>
              <a:rPr kumimoji="0" lang="en-US" sz="1067" b="0" i="0" u="none" strike="noStrike" kern="1200" cap="none" spc="0" normalizeH="0" baseline="30000" noProof="0" dirty="0" err="1">
                <a:ln>
                  <a:noFill/>
                </a:ln>
                <a:solidFill>
                  <a:srgbClr val="000000"/>
                </a:solidFill>
                <a:effectLst/>
                <a:uLnTx/>
                <a:uFillTx/>
                <a:latin typeface="Arial Narrow" panose="020B0606020202030204" pitchFamily="34" charset="0"/>
                <a:ea typeface="+mn-ea"/>
                <a:cs typeface="Arial" panose="020B0604020202020204" pitchFamily="34" charset="0"/>
              </a:rPr>
              <a:t>a</a:t>
            </a:r>
            <a:r>
              <a:rPr kumimoji="0" lang="en-US" sz="1067"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Arial" panose="020B0604020202020204" pitchFamily="34" charset="0"/>
              </a:rPr>
              <a:t>BTK</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C481 mutation status, del(17p), and </a:t>
            </a:r>
            <a:r>
              <a:rPr kumimoji="0" lang="en-US" sz="1067" b="0" i="1"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TP53</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mutation status were centrally determined and based on </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sym typeface="Arial"/>
              </a:rPr>
              <a:t>pre-treatment samples.</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 </a:t>
            </a:r>
            <a:r>
              <a:rPr kumimoji="0" lang="en-US" sz="1067" b="0" i="0" u="none" strike="noStrike" kern="1200" cap="none" spc="0" normalizeH="0" baseline="30000" noProof="0" dirty="0">
                <a:ln>
                  <a:noFill/>
                </a:ln>
                <a:solidFill>
                  <a:srgbClr val="000000"/>
                </a:solidFill>
                <a:effectLst/>
                <a:uLnTx/>
                <a:uFillTx/>
                <a:latin typeface="Arial Narrow" panose="020B0606020202030204" pitchFamily="34" charset="0"/>
                <a:ea typeface="+mn-ea"/>
                <a:cs typeface="Arial" panose="020B0604020202020204" pitchFamily="34" charset="0"/>
              </a:rPr>
              <a:t>b</a:t>
            </a:r>
            <a:r>
              <a:rPr kumimoji="0" lang="en-GB"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Patients with available mutation data who progressed on any prior BTKi.</a:t>
            </a:r>
            <a:endPar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BBC3A53-B849-E93F-5956-C20E44395C56}"/>
              </a:ext>
            </a:extLst>
          </p:cNvPr>
          <p:cNvSpPr txBox="1"/>
          <p:nvPr/>
        </p:nvSpPr>
        <p:spPr>
          <a:xfrm>
            <a:off x="6766179" y="583528"/>
            <a:ext cx="4722504" cy="348878"/>
          </a:xfrm>
          <a:prstGeom prst="rect">
            <a:avLst/>
          </a:prstGeom>
          <a:noFill/>
        </p:spPr>
        <p:txBody>
          <a:bodyPr wrap="square" lIns="121920" tIns="60960" rIns="121920" bIns="60960" rtlCol="0" anchor="t">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0000"/>
                </a:solidFill>
                <a:effectLst/>
                <a:uLnTx/>
                <a:uFillTx/>
                <a:latin typeface="Arial"/>
                <a:ea typeface="Geneva" charset="0"/>
                <a:cs typeface="+mn-cs"/>
              </a:rPr>
              <a:t>Age</a:t>
            </a:r>
            <a:endParaRPr kumimoji="0" lang="en-IE" sz="1467" b="1" i="0" u="none" strike="noStrike" kern="1200" cap="none" spc="0" normalizeH="0" baseline="0" noProof="0">
              <a:ln>
                <a:noFill/>
              </a:ln>
              <a:solidFill>
                <a:srgbClr val="000000"/>
              </a:solidFill>
              <a:effectLst/>
              <a:uLnTx/>
              <a:uFillTx/>
              <a:latin typeface="Arial"/>
              <a:ea typeface="Geneva" charset="0"/>
              <a:cs typeface="+mn-cs"/>
            </a:endParaRPr>
          </a:p>
        </p:txBody>
      </p:sp>
      <p:sp>
        <p:nvSpPr>
          <p:cNvPr id="19" name="TextBox 18">
            <a:extLst>
              <a:ext uri="{FF2B5EF4-FFF2-40B4-BE49-F238E27FC236}">
                <a16:creationId xmlns:a16="http://schemas.microsoft.com/office/drawing/2014/main" id="{1AA5B950-8AE6-64A2-B818-84D8585D9C3F}"/>
              </a:ext>
            </a:extLst>
          </p:cNvPr>
          <p:cNvSpPr txBox="1"/>
          <p:nvPr/>
        </p:nvSpPr>
        <p:spPr>
          <a:xfrm>
            <a:off x="6521803" y="3587907"/>
            <a:ext cx="5307213" cy="348878"/>
          </a:xfrm>
          <a:prstGeom prst="rect">
            <a:avLst/>
          </a:prstGeom>
          <a:noFill/>
        </p:spPr>
        <p:txBody>
          <a:bodyPr wrap="square" lIns="121920" tIns="60960" rIns="121920" bIns="60960" rtlCol="0" anchor="t">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0000"/>
                </a:solidFill>
                <a:effectLst/>
                <a:uLnTx/>
                <a:uFillTx/>
                <a:latin typeface="Arial"/>
                <a:ea typeface="Geneva" charset="0"/>
                <a:cs typeface="+mn-cs"/>
              </a:rPr>
              <a:t>Prior BTKi, CIT, BCL2i, and PI3Ki therapy</a:t>
            </a:r>
          </a:p>
        </p:txBody>
      </p:sp>
      <p:sp>
        <p:nvSpPr>
          <p:cNvPr id="21" name="TextBox 20">
            <a:extLst>
              <a:ext uri="{FF2B5EF4-FFF2-40B4-BE49-F238E27FC236}">
                <a16:creationId xmlns:a16="http://schemas.microsoft.com/office/drawing/2014/main" id="{02EFFB70-D8AE-148E-45E7-F196661597DC}"/>
              </a:ext>
            </a:extLst>
          </p:cNvPr>
          <p:cNvSpPr txBox="1"/>
          <p:nvPr/>
        </p:nvSpPr>
        <p:spPr>
          <a:xfrm>
            <a:off x="688387" y="3578895"/>
            <a:ext cx="4598423" cy="348878"/>
          </a:xfrm>
          <a:prstGeom prst="rect">
            <a:avLst/>
          </a:prstGeom>
          <a:noFill/>
        </p:spPr>
        <p:txBody>
          <a:bodyPr wrap="square" lIns="121920" tIns="60960" rIns="121920" bIns="60960" rtlCol="0" anchor="t">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a:ln>
                  <a:noFill/>
                </a:ln>
                <a:solidFill>
                  <a:srgbClr val="000000"/>
                </a:solidFill>
                <a:effectLst/>
                <a:uLnTx/>
                <a:uFillTx/>
                <a:latin typeface="Arial"/>
                <a:ea typeface="Geneva" charset="0"/>
                <a:cs typeface="+mn-cs"/>
              </a:rPr>
              <a:t>del(17p) and/or </a:t>
            </a:r>
            <a:r>
              <a:rPr kumimoji="0" lang="en-GB" sz="1467" b="1" i="1" u="none" strike="noStrike" kern="1200" cap="none" spc="0" normalizeH="0" baseline="0" noProof="0">
                <a:ln>
                  <a:noFill/>
                </a:ln>
                <a:solidFill>
                  <a:srgbClr val="000000"/>
                </a:solidFill>
                <a:effectLst/>
                <a:uLnTx/>
                <a:uFillTx/>
                <a:latin typeface="Arial"/>
                <a:ea typeface="Geneva" charset="0"/>
                <a:cs typeface="+mn-cs"/>
              </a:rPr>
              <a:t>TP53</a:t>
            </a:r>
            <a:r>
              <a:rPr kumimoji="0" lang="en-GB" sz="1467" b="1" i="0" u="none" strike="noStrike" kern="1200" cap="none" spc="0" normalizeH="0" baseline="0" noProof="0">
                <a:ln>
                  <a:noFill/>
                </a:ln>
                <a:solidFill>
                  <a:srgbClr val="000000"/>
                </a:solidFill>
                <a:effectLst/>
                <a:uLnTx/>
                <a:uFillTx/>
                <a:latin typeface="Arial"/>
                <a:ea typeface="Geneva" charset="0"/>
                <a:cs typeface="+mn-cs"/>
              </a:rPr>
              <a:t> mutation</a:t>
            </a:r>
            <a:r>
              <a:rPr kumimoji="0" lang="en-GB" sz="1467" b="1" i="0" u="none" strike="noStrike" kern="1200" cap="none" spc="0" normalizeH="0" baseline="30000" noProof="0">
                <a:ln>
                  <a:noFill/>
                </a:ln>
                <a:solidFill>
                  <a:srgbClr val="000000"/>
                </a:solidFill>
                <a:effectLst/>
                <a:uLnTx/>
                <a:uFillTx/>
                <a:latin typeface="Arial"/>
                <a:ea typeface="Geneva" charset="0"/>
                <a:cs typeface="+mn-cs"/>
              </a:rPr>
              <a:t>a</a:t>
            </a:r>
            <a:endParaRPr kumimoji="0" lang="en-IE" sz="1467" b="1" i="0" u="none" strike="noStrike" kern="1200" cap="none" spc="0" normalizeH="0" baseline="30000" noProof="0">
              <a:ln>
                <a:noFill/>
              </a:ln>
              <a:solidFill>
                <a:srgbClr val="000000"/>
              </a:solidFill>
              <a:effectLst/>
              <a:uLnTx/>
              <a:uFillTx/>
              <a:latin typeface="Arial"/>
              <a:ea typeface="Geneva" charset="0"/>
              <a:cs typeface="+mn-cs"/>
            </a:endParaRPr>
          </a:p>
        </p:txBody>
      </p:sp>
      <p:pic>
        <p:nvPicPr>
          <p:cNvPr id="9" name="Picture 8" descr="Chart, line chart&#10;&#10;Description automatically generated">
            <a:extLst>
              <a:ext uri="{FF2B5EF4-FFF2-40B4-BE49-F238E27FC236}">
                <a16:creationId xmlns:a16="http://schemas.microsoft.com/office/drawing/2014/main" id="{29B19C7D-83B1-6A57-5DBB-D902AA1F0BF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889669" y="863101"/>
            <a:ext cx="4620483" cy="2647705"/>
          </a:xfrm>
          <a:prstGeom prst="rect">
            <a:avLst/>
          </a:prstGeom>
        </p:spPr>
      </p:pic>
      <p:pic>
        <p:nvPicPr>
          <p:cNvPr id="13" name="Picture 12" descr="Chart, line chart&#10;&#10;Description automatically generated">
            <a:extLst>
              <a:ext uri="{FF2B5EF4-FFF2-40B4-BE49-F238E27FC236}">
                <a16:creationId xmlns:a16="http://schemas.microsoft.com/office/drawing/2014/main" id="{1DEBDBC9-E115-4ECD-5D85-E6EC1946B1B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63332" y="3854871"/>
            <a:ext cx="4560581" cy="2575376"/>
          </a:xfrm>
          <a:prstGeom prst="rect">
            <a:avLst/>
          </a:prstGeom>
        </p:spPr>
      </p:pic>
      <p:pic>
        <p:nvPicPr>
          <p:cNvPr id="16" name="Picture 15" descr="Chart&#10;&#10;Description automatically generated">
            <a:extLst>
              <a:ext uri="{FF2B5EF4-FFF2-40B4-BE49-F238E27FC236}">
                <a16:creationId xmlns:a16="http://schemas.microsoft.com/office/drawing/2014/main" id="{932BC285-8A2D-748A-8643-E9110657202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924128" y="3864324"/>
            <a:ext cx="4592973" cy="2575571"/>
          </a:xfrm>
          <a:prstGeom prst="rect">
            <a:avLst/>
          </a:prstGeom>
        </p:spPr>
      </p:pic>
      <p:pic>
        <p:nvPicPr>
          <p:cNvPr id="23" name="Picture 22" descr="Chart, line chart&#10;&#10;Description automatically generated">
            <a:extLst>
              <a:ext uri="{FF2B5EF4-FFF2-40B4-BE49-F238E27FC236}">
                <a16:creationId xmlns:a16="http://schemas.microsoft.com/office/drawing/2014/main" id="{72F8C8CE-F627-D23D-86D8-408DD7FC4AB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744651" y="855349"/>
            <a:ext cx="4597944" cy="2647707"/>
          </a:xfrm>
          <a:prstGeom prst="rect">
            <a:avLst/>
          </a:prstGeom>
        </p:spPr>
      </p:pic>
      <p:sp>
        <p:nvSpPr>
          <p:cNvPr id="3" name="TextBox 2">
            <a:extLst>
              <a:ext uri="{FF2B5EF4-FFF2-40B4-BE49-F238E27FC236}">
                <a16:creationId xmlns:a16="http://schemas.microsoft.com/office/drawing/2014/main" id="{6537BFB6-2137-223C-36C5-ED0FA07D0848}"/>
              </a:ext>
            </a:extLst>
          </p:cNvPr>
          <p:cNvSpPr txBox="1"/>
          <p:nvPr/>
        </p:nvSpPr>
        <p:spPr>
          <a:xfrm>
            <a:off x="9591420" y="6488784"/>
            <a:ext cx="2328256" cy="2616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Mato et al. ASH 2022, Abstract #961</a:t>
            </a:r>
          </a:p>
        </p:txBody>
      </p:sp>
    </p:spTree>
    <p:extLst>
      <p:ext uri="{BB962C8B-B14F-4D97-AF65-F5344CB8AC3E}">
        <p14:creationId xmlns:p14="http://schemas.microsoft.com/office/powerpoint/2010/main" val="312626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797D03-D97C-8695-83D8-ECEF9A4BC95E}"/>
              </a:ext>
            </a:extLst>
          </p:cNvPr>
          <p:cNvSpPr/>
          <p:nvPr/>
        </p:nvSpPr>
        <p:spPr>
          <a:xfrm>
            <a:off x="2272319" y="4109505"/>
            <a:ext cx="2651760" cy="1779497"/>
          </a:xfrm>
          <a:prstGeom prst="roundRect">
            <a:avLst/>
          </a:prstGeom>
          <a:noFill/>
          <a:ln w="9525" cap="flat" cmpd="sng" algn="ctr">
            <a:solidFill>
              <a:srgbClr val="3C3D3E"/>
            </a:solidFill>
            <a:prstDash val="solid"/>
          </a:ln>
          <a:effectLst/>
        </p:spPr>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108" marR="0" lvl="0" indent="-285108"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Age ≥18 </a:t>
            </a:r>
            <a:endParaRPr kumimoji="0" lang="en-US" sz="1200" b="0" i="0" u="none" strike="noStrike" kern="0" cap="none" spc="0" normalizeH="0" baseline="0" noProof="0">
              <a:ln>
                <a:noFill/>
              </a:ln>
              <a:solidFill>
                <a:srgbClr val="000000"/>
              </a:solidFill>
              <a:effectLst/>
              <a:uLnTx/>
              <a:uFillTx/>
              <a:latin typeface="Arial"/>
              <a:ea typeface="Tahoma" panose="020B0604030504040204" pitchFamily="34" charset="0"/>
              <a:cs typeface="Tahoma" panose="020B0604030504040204" pitchFamily="34" charset="0"/>
            </a:endParaRPr>
          </a:p>
          <a:p>
            <a:pPr marL="285108" marR="0" lvl="0" indent="-285108"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ECOG PS 0-2</a:t>
            </a:r>
          </a:p>
          <a:p>
            <a:pPr marL="285108" marR="0" lvl="0" indent="-285108" algn="l" defTabSz="457167"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Confirmed CLL/SLL requiring treatment per </a:t>
            </a:r>
            <a:r>
              <a:rPr kumimoji="0" lang="en-US" sz="1200" b="0" i="0" u="none" strike="noStrike" kern="0" cap="none" spc="0" normalizeH="0" baseline="0" noProof="0" err="1">
                <a:ln>
                  <a:noFill/>
                </a:ln>
                <a:solidFill>
                  <a:srgbClr val="000000"/>
                </a:solidFill>
                <a:effectLst/>
                <a:uLnTx/>
                <a:uFillTx/>
                <a:latin typeface="Arial"/>
                <a:ea typeface="Tahoma"/>
                <a:cs typeface="Tahoma"/>
              </a:rPr>
              <a:t>iwCLL</a:t>
            </a:r>
            <a:r>
              <a:rPr kumimoji="0" lang="en-US" sz="1200" b="0" i="0" u="none" strike="noStrike" kern="0" cap="none" spc="0" normalizeH="0" baseline="0" noProof="0">
                <a:ln>
                  <a:noFill/>
                </a:ln>
                <a:solidFill>
                  <a:srgbClr val="000000"/>
                </a:solidFill>
                <a:effectLst/>
                <a:uLnTx/>
                <a:uFillTx/>
                <a:latin typeface="Arial"/>
                <a:ea typeface="Tahoma"/>
                <a:cs typeface="Tahoma"/>
              </a:rPr>
              <a:t> 2018</a:t>
            </a:r>
            <a:endParaRPr kumimoji="0" lang="en-US" sz="1200" b="0" i="0" u="none" strike="sngStrike" kern="0" cap="none" spc="0" normalizeH="0" baseline="0" noProof="0">
              <a:ln>
                <a:noFill/>
              </a:ln>
              <a:solidFill>
                <a:srgbClr val="000000"/>
              </a:solidFill>
              <a:effectLst/>
              <a:uLnTx/>
              <a:uFillTx/>
              <a:latin typeface="Arial"/>
              <a:ea typeface="Tahoma"/>
              <a:cs typeface="Tahoma"/>
            </a:endParaRPr>
          </a:p>
          <a:p>
            <a:pPr marL="285108" marR="0" lvl="0" indent="-285108" algn="l" defTabSz="457167"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0" cap="none" spc="0" normalizeH="0" baseline="0" noProof="0">
                <a:ln>
                  <a:noFill/>
                </a:ln>
                <a:solidFill>
                  <a:srgbClr val="000000"/>
                </a:solidFill>
                <a:effectLst/>
                <a:uLnTx/>
                <a:uFillTx/>
                <a:latin typeface="Arial"/>
                <a:ea typeface="Tahoma"/>
                <a:cs typeface="Tahoma"/>
              </a:rPr>
              <a:t>Prior </a:t>
            </a:r>
            <a:r>
              <a:rPr kumimoji="0" lang="en-US" sz="1200" b="1" i="0" u="none" strike="noStrike" kern="0" cap="none" spc="0" normalizeH="0" baseline="0" noProof="0" err="1">
                <a:ln>
                  <a:noFill/>
                </a:ln>
                <a:solidFill>
                  <a:srgbClr val="000000"/>
                </a:solidFill>
                <a:effectLst/>
                <a:uLnTx/>
                <a:uFillTx/>
                <a:latin typeface="Arial"/>
                <a:ea typeface="Tahoma"/>
                <a:cs typeface="Tahoma"/>
              </a:rPr>
              <a:t>cBTKi</a:t>
            </a:r>
            <a:r>
              <a:rPr kumimoji="0" lang="en-US" sz="1200" b="1" i="0" u="none" strike="noStrike" kern="0" cap="none" spc="0" normalizeH="0" baseline="0" noProof="0">
                <a:ln>
                  <a:noFill/>
                </a:ln>
                <a:solidFill>
                  <a:srgbClr val="000000"/>
                </a:solidFill>
                <a:effectLst/>
                <a:uLnTx/>
                <a:uFillTx/>
                <a:latin typeface="Arial"/>
                <a:ea typeface="Tahoma"/>
                <a:cs typeface="Tahoma"/>
              </a:rPr>
              <a:t> required</a:t>
            </a:r>
          </a:p>
          <a:p>
            <a:pPr marL="285108" marR="0" lvl="0" indent="-285108" algn="l" defTabSz="457167"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0" cap="none" spc="0" normalizeH="0" baseline="0" noProof="0">
                <a:ln>
                  <a:noFill/>
                </a:ln>
                <a:solidFill>
                  <a:srgbClr val="000000"/>
                </a:solidFill>
                <a:effectLst/>
                <a:uLnTx/>
                <a:uFillTx/>
                <a:latin typeface="Arial"/>
                <a:ea typeface="Tahoma"/>
                <a:cs typeface="Tahoma"/>
              </a:rPr>
              <a:t>No limit on prior lines of therapy</a:t>
            </a:r>
          </a:p>
          <a:p>
            <a:pPr marL="285108" marR="0" lvl="0" indent="-285108" algn="l" defTabSz="457167"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0" cap="none" spc="0" normalizeH="0" baseline="0" noProof="0">
                <a:ln>
                  <a:noFill/>
                </a:ln>
                <a:solidFill>
                  <a:srgbClr val="000000"/>
                </a:solidFill>
                <a:effectLst/>
                <a:uLnTx/>
                <a:uFillTx/>
                <a:latin typeface="Arial"/>
                <a:ea typeface="Tahoma"/>
                <a:cs typeface="Tahoma"/>
              </a:rPr>
              <a:t>Prior history of atrial fibrillation allowed</a:t>
            </a:r>
          </a:p>
        </p:txBody>
      </p:sp>
      <p:sp>
        <p:nvSpPr>
          <p:cNvPr id="6" name="Rectangle: Rounded Corners 5">
            <a:extLst>
              <a:ext uri="{FF2B5EF4-FFF2-40B4-BE49-F238E27FC236}">
                <a16:creationId xmlns:a16="http://schemas.microsoft.com/office/drawing/2014/main" id="{389EB2EE-B174-9CC6-DA0E-58D9C38A41E5}"/>
              </a:ext>
            </a:extLst>
          </p:cNvPr>
          <p:cNvSpPr/>
          <p:nvPr/>
        </p:nvSpPr>
        <p:spPr>
          <a:xfrm>
            <a:off x="3485621" y="3965613"/>
            <a:ext cx="1412385" cy="332921"/>
          </a:xfrm>
          <a:prstGeom prst="roundRect">
            <a:avLst/>
          </a:prstGeom>
          <a:solidFill>
            <a:srgbClr val="E4EBF1"/>
          </a:solidFill>
          <a:ln w="9525" cap="flat" cmpd="sng" algn="ctr">
            <a:solidFill>
              <a:schemeClr val="tx1"/>
            </a:solidFill>
            <a:prstDash val="solid"/>
          </a:ln>
          <a:effectLst/>
        </p:spPr>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a:ea typeface="Tahoma"/>
                <a:cs typeface="Tahoma"/>
              </a:rPr>
              <a:t>Key Eligibility</a:t>
            </a:r>
          </a:p>
        </p:txBody>
      </p:sp>
      <p:sp>
        <p:nvSpPr>
          <p:cNvPr id="8" name="Rectangle: Rounded Corners 7">
            <a:extLst>
              <a:ext uri="{FF2B5EF4-FFF2-40B4-BE49-F238E27FC236}">
                <a16:creationId xmlns:a16="http://schemas.microsoft.com/office/drawing/2014/main" id="{517886E9-CDA7-FFE0-67AC-06D82E769687}"/>
              </a:ext>
            </a:extLst>
          </p:cNvPr>
          <p:cNvSpPr/>
          <p:nvPr/>
        </p:nvSpPr>
        <p:spPr>
          <a:xfrm>
            <a:off x="6771833" y="4109504"/>
            <a:ext cx="2651760" cy="1783080"/>
          </a:xfrm>
          <a:prstGeom prst="roundRect">
            <a:avLst/>
          </a:prstGeom>
          <a:noFill/>
          <a:ln w="9525" cap="flat" cmpd="sng" algn="ctr">
            <a:solidFill>
              <a:srgbClr val="3C3D3E"/>
            </a:solidFill>
            <a:prstDash val="solid"/>
          </a:ln>
          <a:effectLst/>
        </p:spPr>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46" marR="0" lvl="0" indent="-171446"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sng" strike="noStrike" kern="0" cap="none" spc="0" normalizeH="0" baseline="0" noProof="0">
                <a:ln>
                  <a:noFill/>
                </a:ln>
                <a:solidFill>
                  <a:srgbClr val="000000"/>
                </a:solidFill>
                <a:effectLst/>
                <a:uLnTx/>
                <a:uFillTx/>
                <a:latin typeface="Arial"/>
                <a:ea typeface="Tahoma"/>
                <a:cs typeface="Tahoma"/>
              </a:rPr>
              <a:t>Primary Endpoint</a:t>
            </a:r>
            <a:r>
              <a:rPr kumimoji="0" lang="en-US" sz="1200" b="1" i="0" u="none" strike="noStrike" kern="0" cap="none" spc="0" normalizeH="0" baseline="0" noProof="0">
                <a:ln>
                  <a:noFill/>
                </a:ln>
                <a:solidFill>
                  <a:srgbClr val="000000"/>
                </a:solidFill>
                <a:effectLst/>
                <a:uLnTx/>
                <a:uFillTx/>
                <a:latin typeface="Arial"/>
                <a:ea typeface="Tahoma"/>
                <a:cs typeface="Tahoma"/>
              </a:rPr>
              <a:t>: PFS assessed by IRC</a:t>
            </a:r>
          </a:p>
          <a:p>
            <a:pPr marL="171446" marR="0" lvl="0" indent="-171446"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PFS assessed by investigator</a:t>
            </a:r>
          </a:p>
          <a:p>
            <a:pPr marL="171446" marR="0" lvl="0" indent="-171446"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Event-Free Survival</a:t>
            </a:r>
          </a:p>
          <a:p>
            <a:pPr marL="171446" marR="0" lvl="0" indent="-171446"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Time to Next Treatment</a:t>
            </a:r>
          </a:p>
          <a:p>
            <a:pPr marL="171446" marR="0" lvl="0" indent="-171446"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Overall survival</a:t>
            </a:r>
          </a:p>
          <a:p>
            <a:pPr marL="171446" marR="0" lvl="0" indent="-171446" algn="l" defTabSz="457178"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000000"/>
                </a:solidFill>
                <a:effectLst/>
                <a:uLnTx/>
                <a:uFillTx/>
                <a:latin typeface="Arial"/>
                <a:ea typeface="Tahoma"/>
                <a:cs typeface="Tahoma"/>
              </a:rPr>
              <a:t>Safety</a:t>
            </a:r>
          </a:p>
        </p:txBody>
      </p:sp>
      <p:sp>
        <p:nvSpPr>
          <p:cNvPr id="9" name="Rectangle: Rounded Corners 8">
            <a:extLst>
              <a:ext uri="{FF2B5EF4-FFF2-40B4-BE49-F238E27FC236}">
                <a16:creationId xmlns:a16="http://schemas.microsoft.com/office/drawing/2014/main" id="{1CC04ED1-8E1A-DDC2-9C3E-6AC55703B414}"/>
              </a:ext>
            </a:extLst>
          </p:cNvPr>
          <p:cNvSpPr/>
          <p:nvPr/>
        </p:nvSpPr>
        <p:spPr>
          <a:xfrm>
            <a:off x="7983745" y="3965611"/>
            <a:ext cx="1415167" cy="329439"/>
          </a:xfrm>
          <a:prstGeom prst="roundRect">
            <a:avLst/>
          </a:prstGeom>
          <a:solidFill>
            <a:srgbClr val="E4EBF1"/>
          </a:solidFill>
          <a:ln w="9525" cap="flat" cmpd="sng" algn="ctr">
            <a:solidFill>
              <a:schemeClr val="accent5">
                <a:lumMod val="50000"/>
              </a:schemeClr>
            </a:solidFill>
            <a:prstDash val="solid"/>
          </a:ln>
          <a:effectLst/>
        </p:spPr>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a:ea typeface="Tahoma"/>
                <a:cs typeface="Tahoma"/>
              </a:rPr>
              <a:t>Key Endpoints</a:t>
            </a:r>
          </a:p>
        </p:txBody>
      </p:sp>
      <p:sp>
        <p:nvSpPr>
          <p:cNvPr id="10" name="TextBox 9">
            <a:extLst>
              <a:ext uri="{FF2B5EF4-FFF2-40B4-BE49-F238E27FC236}">
                <a16:creationId xmlns:a16="http://schemas.microsoft.com/office/drawing/2014/main" id="{B0C6F14D-A313-87BC-AF2E-719674A3DFDA}"/>
              </a:ext>
            </a:extLst>
          </p:cNvPr>
          <p:cNvSpPr txBox="1"/>
          <p:nvPr/>
        </p:nvSpPr>
        <p:spPr>
          <a:xfrm>
            <a:off x="40698" y="5935981"/>
            <a:ext cx="12151303"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Treatment was given in 28-day cycles. PFS assessed based on iwCLL2018.  </a:t>
            </a:r>
            <a:r>
              <a:rPr kumimoji="0" lang="en-US" sz="1000" b="0" i="0" u="none" strike="noStrike" kern="1200" cap="none" spc="0" normalizeH="0" baseline="30000" noProof="0" dirty="0" err="1">
                <a:ln>
                  <a:noFill/>
                </a:ln>
                <a:solidFill>
                  <a:srgbClr val="000000"/>
                </a:solidFill>
                <a:effectLst/>
                <a:uLnTx/>
                <a:uFillTx/>
                <a:latin typeface="Arial Narrow" panose="020B0606020202030204" pitchFamily="34" charset="0"/>
                <a:ea typeface="Arial"/>
                <a:cs typeface="Arial"/>
                <a:sym typeface="Arial"/>
              </a:rPr>
              <a:t>a</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Idelalisib</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dosed at 150mg PO BID. Day 1 of cycle 1, first dose of rituximab at 375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Arial"/>
                <a:cs typeface="Arial"/>
                <a:sym typeface="Arial"/>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next 4 infusions at 500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Arial"/>
                <a:cs typeface="Arial"/>
                <a:sym typeface="Arial"/>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every 2 weeks, next 3 infusions at 500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Arial"/>
                <a:cs typeface="Arial"/>
                <a:sym typeface="Arial"/>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every 4 weeks. </a:t>
            </a:r>
            <a:r>
              <a:rPr kumimoji="0" lang="en-US" sz="1000" b="0" i="0" u="none" strike="noStrike" kern="1200" cap="none" spc="0" normalizeH="0" baseline="30000" noProof="0" dirty="0" err="1">
                <a:ln>
                  <a:noFill/>
                </a:ln>
                <a:solidFill>
                  <a:srgbClr val="000000"/>
                </a:solidFill>
                <a:effectLst/>
                <a:uLnTx/>
                <a:uFillTx/>
                <a:latin typeface="Arial Narrow" panose="020B0606020202030204" pitchFamily="34" charset="0"/>
                <a:ea typeface="Arial"/>
                <a:cs typeface="Arial"/>
                <a:sym typeface="Arial"/>
              </a:rPr>
              <a:t>b</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Bendamustine</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(70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Arial"/>
                <a:cs typeface="Arial"/>
                <a:sym typeface="Arial"/>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 administered</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 IV D1, D2 of cycles 1-6.</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a:t>
            </a:r>
            <a:r>
              <a:rPr kumimoji="0" lang="en-US" sz="1000" b="0" i="0" u="none" strike="noStrike" kern="1200" cap="none" spc="0" normalizeH="0" baseline="30000" noProof="0" dirty="0" err="1">
                <a:ln>
                  <a:noFill/>
                </a:ln>
                <a:solidFill>
                  <a:srgbClr val="000000"/>
                </a:solidFill>
                <a:effectLst/>
                <a:uLnTx/>
                <a:uFillTx/>
                <a:latin typeface="Arial Narrow" panose="020B0606020202030204" pitchFamily="34" charset="0"/>
                <a:ea typeface="Arial"/>
                <a:cs typeface="Arial"/>
                <a:sym typeface="Arial"/>
              </a:rPr>
              <a:t>c</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Day</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1 of cycle 1, first dose of rituximab at 375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Arial"/>
                <a:cs typeface="Arial"/>
                <a:sym typeface="Arial"/>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next 5 infusions day 1 of cycle 2 through cycle 6 at 500 mg/m</a:t>
            </a: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Arial"/>
                <a:cs typeface="Arial"/>
                <a:sym typeface="Arial"/>
              </a:rPr>
              <a:t>2</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a:t>
            </a:r>
            <a:r>
              <a:rPr kumimoji="0" lang="en-US" sz="1000" b="0" i="0" u="none" strike="noStrike" kern="1200" cap="none" spc="0" normalizeH="0" baseline="30000" noProof="0" dirty="0" err="1">
                <a:ln>
                  <a:noFill/>
                </a:ln>
                <a:solidFill>
                  <a:srgbClr val="000000"/>
                </a:solidFill>
                <a:effectLst/>
                <a:uLnTx/>
                <a:uFillTx/>
                <a:latin typeface="Arial Narrow" panose="020B0606020202030204" pitchFamily="34" charset="0"/>
                <a:ea typeface="Arial"/>
                <a:cs typeface="Arial"/>
                <a:sym typeface="Arial"/>
              </a:rPr>
              <a:t>d</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Eligible</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patients receiving investigator’s choice of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IdelaR</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/BR  could crossover to receive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rial"/>
                <a:cs typeface="Arial"/>
                <a:sym typeface="Arial"/>
              </a:rPr>
              <a:t>pirtobrutinib</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rial"/>
                <a:cs typeface="Arial"/>
                <a:sym typeface="Arial"/>
              </a:rPr>
              <a:t> monotherapy upon confirmation of PD by IRC per protocol. Abbreviations: </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BID, twice daily; BR,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bendamustine</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 rituximab;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cBTKi</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covalent Bruton tyrosine kinase inhibitor; CLL, chronic lymphocytic leukemia; ECOG PS, Eastern Cooperative Oncology Group Performance Status;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IdelaR</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idelalisib</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 rituximab; IRC, Independent Review Committee;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iwCLL</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international workshop on chronic lymphocytic leukemia; mg, milligram; PD, progressive disease; PFS, progression-free survival; PO, by mouth; QD, once daily; R, randomized; SLL, small lymphocytic lymphoma.</a:t>
            </a:r>
          </a:p>
        </p:txBody>
      </p:sp>
      <p:sp>
        <p:nvSpPr>
          <p:cNvPr id="14" name="TextBox 13">
            <a:extLst>
              <a:ext uri="{FF2B5EF4-FFF2-40B4-BE49-F238E27FC236}">
                <a16:creationId xmlns:a16="http://schemas.microsoft.com/office/drawing/2014/main" id="{56F5C125-2C40-5DAD-7C49-0CD69834E8B8}"/>
              </a:ext>
            </a:extLst>
          </p:cNvPr>
          <p:cNvSpPr txBox="1"/>
          <p:nvPr/>
        </p:nvSpPr>
        <p:spPr>
          <a:xfrm>
            <a:off x="3353227" y="1753621"/>
            <a:ext cx="185822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Arial"/>
                <a:cs typeface="Arial"/>
                <a:sym typeface="Arial"/>
              </a:rPr>
              <a:t>Stratified by:</a:t>
            </a:r>
          </a:p>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a:cs typeface="Arial"/>
                <a:sym typeface="Arial"/>
              </a:rPr>
              <a:t>17p deletion (yes/no)</a:t>
            </a:r>
          </a:p>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a:cs typeface="Arial"/>
                <a:sym typeface="Arial"/>
              </a:rPr>
              <a:t>Prior venetoclax (yes/no)</a:t>
            </a:r>
          </a:p>
        </p:txBody>
      </p:sp>
      <p:sp>
        <p:nvSpPr>
          <p:cNvPr id="16" name="Arrow: Curved Up 15">
            <a:extLst>
              <a:ext uri="{FF2B5EF4-FFF2-40B4-BE49-F238E27FC236}">
                <a16:creationId xmlns:a16="http://schemas.microsoft.com/office/drawing/2014/main" id="{86747DF2-340E-5B86-02EB-D5F97FD95D0C}"/>
              </a:ext>
            </a:extLst>
          </p:cNvPr>
          <p:cNvSpPr/>
          <p:nvPr/>
        </p:nvSpPr>
        <p:spPr>
          <a:xfrm rot="5400000" flipH="1" flipV="1">
            <a:off x="9185256" y="2116903"/>
            <a:ext cx="2359965" cy="369330"/>
          </a:xfrm>
          <a:prstGeom prst="curvedUpArrow">
            <a:avLst/>
          </a:prstGeom>
          <a:solidFill>
            <a:schemeClr val="tx1"/>
          </a:solidFill>
          <a:ln w="9525" cap="flat">
            <a:solidFill>
              <a:srgbClr val="263F6A"/>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7" name="TextBox 16">
            <a:extLst>
              <a:ext uri="{FF2B5EF4-FFF2-40B4-BE49-F238E27FC236}">
                <a16:creationId xmlns:a16="http://schemas.microsoft.com/office/drawing/2014/main" id="{FB017C5B-2B80-324C-1872-EFCF2E863619}"/>
              </a:ext>
            </a:extLst>
          </p:cNvPr>
          <p:cNvSpPr txBox="1"/>
          <p:nvPr/>
        </p:nvSpPr>
        <p:spPr>
          <a:xfrm>
            <a:off x="9833218" y="2137227"/>
            <a:ext cx="2057855" cy="5232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189"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Optional Crossover (PD confirmed by IRC)</a:t>
            </a:r>
            <a:r>
              <a:rPr kumimoji="0" lang="en-US" sz="1400" b="0" i="0" u="none" strike="noStrike" kern="1200" cap="none" spc="0" normalizeH="0" baseline="30000" noProof="0">
                <a:ln>
                  <a:noFill/>
                </a:ln>
                <a:solidFill>
                  <a:srgbClr val="000000"/>
                </a:solidFill>
                <a:effectLst/>
                <a:uLnTx/>
                <a:uFillTx/>
                <a:latin typeface="Arial"/>
                <a:ea typeface="Arial"/>
                <a:cs typeface="Arial"/>
                <a:sym typeface="Arial"/>
              </a:rPr>
              <a:t>d</a:t>
            </a: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 </a:t>
            </a:r>
          </a:p>
        </p:txBody>
      </p:sp>
      <p:cxnSp>
        <p:nvCxnSpPr>
          <p:cNvPr id="21" name="Straight Connector 20">
            <a:extLst>
              <a:ext uri="{FF2B5EF4-FFF2-40B4-BE49-F238E27FC236}">
                <a16:creationId xmlns:a16="http://schemas.microsoft.com/office/drawing/2014/main" id="{17D47E9B-F166-11C6-A172-3D132025D7CD}"/>
              </a:ext>
            </a:extLst>
          </p:cNvPr>
          <p:cNvCxnSpPr>
            <a:cxnSpLocks/>
          </p:cNvCxnSpPr>
          <p:nvPr/>
        </p:nvCxnSpPr>
        <p:spPr>
          <a:xfrm flipH="1">
            <a:off x="5627671" y="1461021"/>
            <a:ext cx="5127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2EB500-3EDD-B38C-DCC7-2C91760963BC}"/>
              </a:ext>
            </a:extLst>
          </p:cNvPr>
          <p:cNvCxnSpPr>
            <a:cxnSpLocks/>
          </p:cNvCxnSpPr>
          <p:nvPr/>
        </p:nvCxnSpPr>
        <p:spPr>
          <a:xfrm flipH="1" flipV="1">
            <a:off x="5615903" y="3340395"/>
            <a:ext cx="5264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1028DAF-D394-1CE5-0AB5-AB12FC0FC410}"/>
              </a:ext>
            </a:extLst>
          </p:cNvPr>
          <p:cNvSpPr txBox="1">
            <a:spLocks/>
          </p:cNvSpPr>
          <p:nvPr/>
        </p:nvSpPr>
        <p:spPr bwMode="auto">
          <a:xfrm>
            <a:off x="145143" y="239445"/>
            <a:ext cx="11887200" cy="550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cs typeface="Times New Roman" panose="02020603050405020304" pitchFamily="18" charset="0"/>
              </a:rPr>
              <a:t>BRUIN CLL-321: Study Design</a:t>
            </a:r>
            <a:endParaRPr kumimoji="0" lang="en-US" sz="2800" b="1" i="0" u="none" strike="noStrike" kern="0" cap="none" spc="0" normalizeH="0" baseline="0" noProof="0" dirty="0">
              <a:ln>
                <a:noFill/>
              </a:ln>
              <a:solidFill>
                <a:srgbClr val="0000FF"/>
              </a:solidFill>
              <a:effectLst/>
              <a:uLnTx/>
              <a:uFillTx/>
              <a:latin typeface="Arial"/>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5BED6BE-CBCC-561C-3D97-C8DC8D21FDAD}"/>
              </a:ext>
            </a:extLst>
          </p:cNvPr>
          <p:cNvSpPr/>
          <p:nvPr/>
        </p:nvSpPr>
        <p:spPr>
          <a:xfrm>
            <a:off x="6140415" y="999695"/>
            <a:ext cx="3692803" cy="987872"/>
          </a:xfrm>
          <a:prstGeom prst="roundRect">
            <a:avLst/>
          </a:prstGeom>
          <a:solidFill>
            <a:srgbClr val="E1251B"/>
          </a:solidFill>
          <a:ln w="28575">
            <a:no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Arial"/>
              </a:rPr>
              <a:t>Pirtobrutinib Monotherapy</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a:rPr>
              <a:t>200mg PO QD</a:t>
            </a:r>
          </a:p>
        </p:txBody>
      </p:sp>
      <p:sp>
        <p:nvSpPr>
          <p:cNvPr id="12" name="Rectangle: Rounded Corners 11">
            <a:extLst>
              <a:ext uri="{FF2B5EF4-FFF2-40B4-BE49-F238E27FC236}">
                <a16:creationId xmlns:a16="http://schemas.microsoft.com/office/drawing/2014/main" id="{0C7334CC-E203-1B06-D0A0-AB60499977E0}"/>
              </a:ext>
            </a:extLst>
          </p:cNvPr>
          <p:cNvSpPr/>
          <p:nvPr/>
        </p:nvSpPr>
        <p:spPr>
          <a:xfrm>
            <a:off x="910924" y="1484435"/>
            <a:ext cx="2343432" cy="1828800"/>
          </a:xfrm>
          <a:prstGeom prst="roundRect">
            <a:avLst/>
          </a:prstGeom>
          <a:solidFill>
            <a:srgbClr val="E4EBF1"/>
          </a:solidFill>
          <a:ln w="28575">
            <a:no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rPr>
              <a:t>Patients with CLL/SLL previously treated with cBTKi</a:t>
            </a:r>
          </a:p>
        </p:txBody>
      </p:sp>
      <p:cxnSp>
        <p:nvCxnSpPr>
          <p:cNvPr id="18" name="Straight Connector 17">
            <a:extLst>
              <a:ext uri="{FF2B5EF4-FFF2-40B4-BE49-F238E27FC236}">
                <a16:creationId xmlns:a16="http://schemas.microsoft.com/office/drawing/2014/main" id="{D1294C7B-F852-A685-0502-B54711913994}"/>
              </a:ext>
            </a:extLst>
          </p:cNvPr>
          <p:cNvCxnSpPr>
            <a:cxnSpLocks/>
            <a:endCxn id="15" idx="2"/>
          </p:cNvCxnSpPr>
          <p:nvPr/>
        </p:nvCxnSpPr>
        <p:spPr>
          <a:xfrm>
            <a:off x="3254356" y="2423673"/>
            <a:ext cx="20029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EBAC3C-0EA4-154D-7650-FF01B0A8356D}"/>
              </a:ext>
            </a:extLst>
          </p:cNvPr>
          <p:cNvCxnSpPr>
            <a:cxnSpLocks/>
          </p:cNvCxnSpPr>
          <p:nvPr/>
        </p:nvCxnSpPr>
        <p:spPr>
          <a:xfrm flipV="1">
            <a:off x="5627671" y="1447599"/>
            <a:ext cx="0" cy="7343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48C41B-1DC1-DB1A-B72C-0F6E75AF41E7}"/>
              </a:ext>
            </a:extLst>
          </p:cNvPr>
          <p:cNvCxnSpPr>
            <a:cxnSpLocks/>
          </p:cNvCxnSpPr>
          <p:nvPr/>
        </p:nvCxnSpPr>
        <p:spPr>
          <a:xfrm>
            <a:off x="5627671" y="2544773"/>
            <a:ext cx="0" cy="7968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5D5E1C1D-749A-E340-31D9-56C31F28C330}"/>
              </a:ext>
            </a:extLst>
          </p:cNvPr>
          <p:cNvSpPr/>
          <p:nvPr/>
        </p:nvSpPr>
        <p:spPr>
          <a:xfrm>
            <a:off x="6140415" y="2764323"/>
            <a:ext cx="3692803" cy="987872"/>
          </a:xfrm>
          <a:prstGeom prst="roundRect">
            <a:avLst/>
          </a:prstGeom>
          <a:solidFill>
            <a:schemeClr val="tx1"/>
          </a:solidFill>
          <a:ln w="28575">
            <a:no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a:ea typeface="+mn-ea"/>
                <a:cs typeface="Arial"/>
              </a:rPr>
              <a:t>IdelaR</a:t>
            </a:r>
            <a:r>
              <a:rPr kumimoji="0" lang="en-US" sz="1600" b="1" i="0" u="none" strike="noStrike" kern="1200" cap="none" spc="0" normalizeH="0" baseline="0" noProof="0">
                <a:ln>
                  <a:noFill/>
                </a:ln>
                <a:solidFill>
                  <a:prstClr val="white"/>
                </a:solidFill>
                <a:effectLst/>
                <a:uLnTx/>
                <a:uFillTx/>
                <a:latin typeface="Arial"/>
                <a:ea typeface="+mn-ea"/>
                <a:cs typeface="Arial"/>
              </a:rPr>
              <a:t>/BR</a:t>
            </a: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rial"/>
                <a:ea typeface="+mn-ea"/>
                <a:cs typeface="Arial"/>
              </a:rPr>
              <a:t>Idelalisib</a:t>
            </a:r>
            <a:r>
              <a:rPr kumimoji="0" lang="en-US" sz="1200" b="0" i="0" u="none" strike="noStrike" kern="1200" cap="none" spc="0" normalizeH="0" baseline="0" noProof="0">
                <a:ln>
                  <a:noFill/>
                </a:ln>
                <a:solidFill>
                  <a:prstClr val="white"/>
                </a:solidFill>
                <a:effectLst/>
                <a:uLnTx/>
                <a:uFillTx/>
                <a:latin typeface="Arial"/>
                <a:ea typeface="+mn-ea"/>
                <a:cs typeface="Arial"/>
              </a:rPr>
              <a:t> + </a:t>
            </a:r>
            <a:r>
              <a:rPr kumimoji="0" lang="en-US" sz="1200" b="0" i="0" u="none" strike="noStrike" kern="1200" cap="none" spc="0" normalizeH="0" baseline="0" noProof="0" err="1">
                <a:ln>
                  <a:noFill/>
                </a:ln>
                <a:solidFill>
                  <a:prstClr val="white"/>
                </a:solidFill>
                <a:effectLst/>
                <a:uLnTx/>
                <a:uFillTx/>
                <a:latin typeface="Arial"/>
                <a:ea typeface="+mn-ea"/>
                <a:cs typeface="Arial"/>
              </a:rPr>
              <a:t>Rituximab</a:t>
            </a:r>
            <a:r>
              <a:rPr kumimoji="0" lang="en-US" sz="1200" b="0" i="0" u="none" strike="noStrike" kern="1200" cap="none" spc="0" normalizeH="0" baseline="30000" noProof="0" err="1">
                <a:ln>
                  <a:noFill/>
                </a:ln>
                <a:solidFill>
                  <a:prstClr val="white"/>
                </a:solidFill>
                <a:effectLst/>
                <a:uLnTx/>
                <a:uFillTx/>
                <a:latin typeface="Arial"/>
                <a:ea typeface="+mn-ea"/>
                <a:cs typeface="Arial"/>
              </a:rPr>
              <a:t>a</a:t>
            </a: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rial"/>
                <a:ea typeface="+mn-ea"/>
                <a:cs typeface="Arial"/>
              </a:rPr>
              <a:t>Bendamustine</a:t>
            </a:r>
            <a:r>
              <a:rPr kumimoji="0" lang="en-US" sz="1200" b="0" i="0" u="none" strike="noStrike" kern="1200" cap="none" spc="0" normalizeH="0" baseline="0" noProof="0">
                <a:ln>
                  <a:noFill/>
                </a:ln>
                <a:solidFill>
                  <a:prstClr val="white"/>
                </a:solidFill>
                <a:effectLst/>
                <a:uLnTx/>
                <a:uFillTx/>
                <a:latin typeface="Arial"/>
                <a:ea typeface="+mn-ea"/>
                <a:cs typeface="Arial"/>
              </a:rPr>
              <a:t> + Rituximab</a:t>
            </a:r>
            <a:r>
              <a:rPr kumimoji="0" lang="en-US" sz="1200" b="0" i="0" u="none" strike="noStrike" kern="1200" cap="none" spc="0" normalizeH="0" baseline="30000" noProof="0">
                <a:ln>
                  <a:noFill/>
                </a:ln>
                <a:solidFill>
                  <a:prstClr val="white"/>
                </a:solidFill>
                <a:effectLst/>
                <a:uLnTx/>
                <a:uFillTx/>
                <a:latin typeface="Arial"/>
                <a:ea typeface="+mn-ea"/>
                <a:cs typeface="Arial"/>
              </a:rPr>
              <a:t>b</a:t>
            </a:r>
            <a:r>
              <a:rPr kumimoji="0" lang="en-US" sz="1200" b="0" i="0" u="none" strike="noStrike" kern="1200" cap="none" spc="0" normalizeH="0" baseline="30000" noProof="0" err="1">
                <a:ln>
                  <a:noFill/>
                </a:ln>
                <a:solidFill>
                  <a:prstClr val="white"/>
                </a:solidFill>
                <a:effectLst/>
                <a:uLnTx/>
                <a:uFillTx/>
                <a:latin typeface="Arial"/>
                <a:ea typeface="+mn-ea"/>
                <a:cs typeface="Arial"/>
              </a:rPr>
              <a:t>,c</a:t>
            </a:r>
            <a:endParaRPr kumimoji="0" lang="en-US" sz="1200" b="0" i="0" u="none" strike="noStrike" kern="1200" cap="none" spc="0" normalizeH="0" baseline="0" noProof="0">
              <a:ln>
                <a:noFill/>
              </a:ln>
              <a:solidFill>
                <a:prstClr val="white"/>
              </a:solidFill>
              <a:effectLst/>
              <a:uLnTx/>
              <a:uFillTx/>
              <a:latin typeface="Arial"/>
              <a:ea typeface="+mn-ea"/>
              <a:cs typeface="Arial"/>
            </a:endParaRPr>
          </a:p>
        </p:txBody>
      </p:sp>
      <p:sp>
        <p:nvSpPr>
          <p:cNvPr id="15" name="Oval 14">
            <a:extLst>
              <a:ext uri="{FF2B5EF4-FFF2-40B4-BE49-F238E27FC236}">
                <a16:creationId xmlns:a16="http://schemas.microsoft.com/office/drawing/2014/main" id="{E65CEBE3-0BCE-1FE2-E706-9FAD827505BD}"/>
              </a:ext>
            </a:extLst>
          </p:cNvPr>
          <p:cNvSpPr>
            <a:spLocks/>
          </p:cNvSpPr>
          <p:nvPr/>
        </p:nvSpPr>
        <p:spPr>
          <a:xfrm>
            <a:off x="5257269" y="2055801"/>
            <a:ext cx="740807" cy="735744"/>
          </a:xfrm>
          <a:prstGeom prst="ellipse">
            <a:avLst/>
          </a:prstGeom>
          <a:solidFill>
            <a:srgbClr val="E4EBF1"/>
          </a:solidFill>
          <a:ln w="28575" cap="flat">
            <a:noFill/>
            <a:prstDash val="solid"/>
            <a:round/>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457189"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R</a:t>
            </a:r>
          </a:p>
          <a:p>
            <a:pPr marL="0" marR="0" lvl="0" indent="0" algn="ctr" defTabSz="457189"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1:1</a:t>
            </a:r>
            <a:endParaRPr kumimoji="0" lang="en-US" sz="1051"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9D6AB8FA-1674-8324-516E-CEE2BBE9DF99}"/>
              </a:ext>
            </a:extLst>
          </p:cNvPr>
          <p:cNvSpPr txBox="1"/>
          <p:nvPr/>
        </p:nvSpPr>
        <p:spPr>
          <a:xfrm>
            <a:off x="9038764" y="6581002"/>
            <a:ext cx="3153236"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Sharman, et al., ASH 2024, Abstract #886</a:t>
            </a:r>
          </a:p>
        </p:txBody>
      </p:sp>
    </p:spTree>
    <p:extLst>
      <p:ext uri="{BB962C8B-B14F-4D97-AF65-F5344CB8AC3E}">
        <p14:creationId xmlns:p14="http://schemas.microsoft.com/office/powerpoint/2010/main" val="1128017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with numbers&#10;&#10;Description automatically generated with medium confidence">
            <a:extLst>
              <a:ext uri="{FF2B5EF4-FFF2-40B4-BE49-F238E27FC236}">
                <a16:creationId xmlns:a16="http://schemas.microsoft.com/office/drawing/2014/main" id="{6F30509F-DFF1-F6A6-1C84-448105C0382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1879" y="680795"/>
            <a:ext cx="8567015" cy="5442419"/>
          </a:xfrm>
          <a:prstGeom prst="rect">
            <a:avLst/>
          </a:prstGeom>
        </p:spPr>
      </p:pic>
      <p:sp>
        <p:nvSpPr>
          <p:cNvPr id="4" name="TextBox 3">
            <a:extLst>
              <a:ext uri="{FF2B5EF4-FFF2-40B4-BE49-F238E27FC236}">
                <a16:creationId xmlns:a16="http://schemas.microsoft.com/office/drawing/2014/main" id="{76E32013-1DA7-B95A-2A6C-10A61076A411}"/>
              </a:ext>
            </a:extLst>
          </p:cNvPr>
          <p:cNvSpPr txBox="1"/>
          <p:nvPr/>
        </p:nvSpPr>
        <p:spPr>
          <a:xfrm>
            <a:off x="0" y="6386924"/>
            <a:ext cx="12192000" cy="246221"/>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*nominal p-value. Abbreviations: </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BR,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bendamustine</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 rituximab; CI, confidence interval; HR, hazard ratio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pirtobrutinib</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vs.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IdelaR</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/BR);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IdelaR</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idelalisib</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 rituximab; IRC, Independent Review Committee; </a:t>
            </a:r>
            <a:r>
              <a:rPr kumimoji="0" lang="en-US" sz="1000" b="0" i="0" u="none" strike="noStrike" kern="1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mo</a:t>
            </a:r>
            <a:r>
              <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months; PFS, progression-free survival.</a:t>
            </a:r>
          </a:p>
        </p:txBody>
      </p:sp>
      <p:sp>
        <p:nvSpPr>
          <p:cNvPr id="8" name="Title 1">
            <a:extLst>
              <a:ext uri="{FF2B5EF4-FFF2-40B4-BE49-F238E27FC236}">
                <a16:creationId xmlns:a16="http://schemas.microsoft.com/office/drawing/2014/main" id="{26783298-F5AF-A1C8-8307-81DF3831B244}"/>
              </a:ext>
            </a:extLst>
          </p:cNvPr>
          <p:cNvSpPr txBox="1">
            <a:spLocks/>
          </p:cNvSpPr>
          <p:nvPr/>
        </p:nvSpPr>
        <p:spPr bwMode="auto">
          <a:xfrm>
            <a:off x="145142" y="239445"/>
            <a:ext cx="10281212" cy="577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marL="0" marR="0" lvl="0" indent="0" algn="l" defTabSz="514312" rtl="0" eaLnBrk="1" fontAlgn="base" latinLnBrk="0" hangingPunct="1">
              <a:lnSpc>
                <a:spcPct val="100000"/>
              </a:lnSpc>
              <a:spcBef>
                <a:spcPts val="339"/>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cs typeface="Times New Roman" panose="02020603050405020304" pitchFamily="18" charset="0"/>
              </a:rPr>
              <a:t>BRUIN CLL-321: IRC-Assessed Progression-free Survival</a:t>
            </a:r>
          </a:p>
        </p:txBody>
      </p:sp>
      <p:sp>
        <p:nvSpPr>
          <p:cNvPr id="11" name="TextBox 10">
            <a:extLst>
              <a:ext uri="{FF2B5EF4-FFF2-40B4-BE49-F238E27FC236}">
                <a16:creationId xmlns:a16="http://schemas.microsoft.com/office/drawing/2014/main" id="{17CE2A25-986F-8468-6486-41915FBC0C5B}"/>
              </a:ext>
            </a:extLst>
          </p:cNvPr>
          <p:cNvSpPr txBox="1"/>
          <p:nvPr/>
        </p:nvSpPr>
        <p:spPr>
          <a:xfrm>
            <a:off x="7137947" y="2794010"/>
            <a:ext cx="5073132" cy="531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lumMod val="95000"/>
                    <a:lumOff val="5000"/>
                  </a:srgbClr>
                </a:solidFill>
                <a:effectLst/>
                <a:uLnTx/>
                <a:uFillTx/>
                <a:latin typeface="Arial" charset="0"/>
                <a:ea typeface="+mn-lt"/>
                <a:cs typeface="Arial"/>
              </a:rPr>
              <a:t>Study met primary endpoint at earlier data cut (</a:t>
            </a:r>
            <a:r>
              <a:rPr kumimoji="0" lang="en-US" sz="1200" b="1" i="0" u="none" strike="noStrike" kern="1200" cap="none" spc="0" normalizeH="0" baseline="0" noProof="0">
                <a:ln>
                  <a:noFill/>
                </a:ln>
                <a:solidFill>
                  <a:srgbClr val="000000"/>
                </a:solidFill>
                <a:effectLst/>
                <a:uLnTx/>
                <a:uFillTx/>
                <a:latin typeface="Arial"/>
                <a:ea typeface="+mn-ea"/>
                <a:cs typeface="+mn-cs"/>
              </a:rPr>
              <a:t>Aug 2023)</a:t>
            </a:r>
          </a:p>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IRC HR=0.58 (95% CI 0.38- 0.89); p = 0.01</a:t>
            </a:r>
            <a:r>
              <a:rPr kumimoji="0" lang="en-US" sz="1651" b="1" i="0" u="none" strike="noStrike" kern="1200" cap="none" spc="0" normalizeH="0" baseline="0" noProof="0">
                <a:ln>
                  <a:noFill/>
                </a:ln>
                <a:solidFill>
                  <a:srgbClr val="000000"/>
                </a:solidFill>
                <a:effectLst/>
                <a:uLnTx/>
                <a:uFillTx/>
                <a:latin typeface="Arial"/>
                <a:ea typeface="+mn-ea"/>
                <a:cs typeface="+mn-cs"/>
              </a:rPr>
              <a:t> </a:t>
            </a: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7" name="Rectangle 36">
            <a:extLst>
              <a:ext uri="{FF2B5EF4-FFF2-40B4-BE49-F238E27FC236}">
                <a16:creationId xmlns:a16="http://schemas.microsoft.com/office/drawing/2014/main" id="{44702928-B92B-FD91-5A52-1173E8ADB302}"/>
              </a:ext>
            </a:extLst>
          </p:cNvPr>
          <p:cNvSpPr/>
          <p:nvPr/>
        </p:nvSpPr>
        <p:spPr>
          <a:xfrm>
            <a:off x="4159747" y="1261241"/>
            <a:ext cx="785648" cy="3462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7">
            <a:extLst>
              <a:ext uri="{FF2B5EF4-FFF2-40B4-BE49-F238E27FC236}">
                <a16:creationId xmlns:a16="http://schemas.microsoft.com/office/drawing/2014/main" id="{A13A89B9-F20C-F35E-613A-A54BF522E975}"/>
              </a:ext>
            </a:extLst>
          </p:cNvPr>
          <p:cNvSpPr txBox="1">
            <a:spLocks/>
          </p:cNvSpPr>
          <p:nvPr/>
        </p:nvSpPr>
        <p:spPr>
          <a:xfrm>
            <a:off x="9179535" y="4058928"/>
            <a:ext cx="2490080" cy="1464231"/>
          </a:xfrm>
          <a:prstGeom prst="roundRect">
            <a:avLst/>
          </a:prstGeom>
          <a:solidFill>
            <a:srgbClr val="E4EBF1"/>
          </a:solidFill>
          <a:ln w="12700" cap="flat" cmpd="sng" algn="ctr">
            <a:solidFill>
              <a:srgbClr val="8A969E"/>
            </a:solidFill>
            <a:prstDash val="solid"/>
          </a:ln>
          <a:effectLst/>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Pirtobrutinib reduced risk of progression or death by 46% according to IRC assessment</a:t>
            </a:r>
            <a:endParaRPr kumimoji="0" lang="en-US" sz="1600" b="1" i="0" u="none" strike="noStrike" kern="1200" cap="none" spc="0" normalizeH="0" baseline="0" noProof="0">
              <a:ln>
                <a:noFill/>
              </a:ln>
              <a:solidFill>
                <a:srgbClr val="000000"/>
              </a:solidFill>
              <a:effectLst/>
              <a:uLnTx/>
              <a:uFillTx/>
              <a:latin typeface="Arial"/>
              <a:ea typeface="+mn-ea"/>
              <a:cs typeface="Arial"/>
            </a:endParaRPr>
          </a:p>
        </p:txBody>
      </p:sp>
      <p:graphicFrame>
        <p:nvGraphicFramePr>
          <p:cNvPr id="46" name="Table 45">
            <a:extLst>
              <a:ext uri="{FF2B5EF4-FFF2-40B4-BE49-F238E27FC236}">
                <a16:creationId xmlns:a16="http://schemas.microsoft.com/office/drawing/2014/main" id="{5EA75075-D2FE-736F-E687-E29A87193ECD}"/>
              </a:ext>
            </a:extLst>
          </p:cNvPr>
          <p:cNvGraphicFramePr>
            <a:graphicFrameLocks noGrp="1"/>
          </p:cNvGraphicFramePr>
          <p:nvPr/>
        </p:nvGraphicFramePr>
        <p:xfrm>
          <a:off x="6563709" y="1408644"/>
          <a:ext cx="5129784" cy="1325880"/>
        </p:xfrm>
        <a:graphic>
          <a:graphicData uri="http://schemas.openxmlformats.org/drawingml/2006/table">
            <a:tbl>
              <a:tblPr firstRow="1" bandRow="1">
                <a:tableStyleId>{5940675A-B579-460E-94D1-54222C63F5DA}</a:tableStyleId>
              </a:tblPr>
              <a:tblGrid>
                <a:gridCol w="2569464">
                  <a:extLst>
                    <a:ext uri="{9D8B030D-6E8A-4147-A177-3AD203B41FA5}">
                      <a16:colId xmlns:a16="http://schemas.microsoft.com/office/drawing/2014/main" val="629715481"/>
                    </a:ext>
                  </a:extLst>
                </a:gridCol>
                <a:gridCol w="1280160">
                  <a:extLst>
                    <a:ext uri="{9D8B030D-6E8A-4147-A177-3AD203B41FA5}">
                      <a16:colId xmlns:a16="http://schemas.microsoft.com/office/drawing/2014/main" val="2887466149"/>
                    </a:ext>
                  </a:extLst>
                </a:gridCol>
                <a:gridCol w="1280160">
                  <a:extLst>
                    <a:ext uri="{9D8B030D-6E8A-4147-A177-3AD203B41FA5}">
                      <a16:colId xmlns:a16="http://schemas.microsoft.com/office/drawing/2014/main" val="651804023"/>
                    </a:ext>
                  </a:extLst>
                </a:gridCol>
              </a:tblGrid>
              <a:tr h="265176">
                <a:tc>
                  <a:txBody>
                    <a:bodyPr/>
                    <a:lstStyle/>
                    <a:p>
                      <a:r>
                        <a:rPr lang="en-US" sz="1200" b="1">
                          <a:latin typeface="+mn-lt"/>
                        </a:rPr>
                        <a:t>Number of Events, n (%)</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74 (</a:t>
                      </a:r>
                      <a:r>
                        <a:rPr lang="en-US" altLang="zh-CN" sz="1200">
                          <a:latin typeface="+mn-lt"/>
                        </a:rPr>
                        <a:t>62)</a:t>
                      </a:r>
                      <a:endParaRPr lang="en-US" sz="1200">
                        <a:latin typeface="+mn-lt"/>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79 (66)</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548720"/>
                  </a:ext>
                </a:extLst>
              </a:tr>
              <a:tr h="265176">
                <a:tc>
                  <a:txBody>
                    <a:bodyPr/>
                    <a:lstStyle/>
                    <a:p>
                      <a:r>
                        <a:rPr lang="en-US" sz="1200" b="1">
                          <a:latin typeface="+mn-lt"/>
                        </a:rPr>
                        <a:t>Median PFS, </a:t>
                      </a:r>
                      <a:r>
                        <a:rPr lang="en-US" sz="1200" b="1" err="1">
                          <a:latin typeface="+mn-lt"/>
                        </a:rPr>
                        <a:t>mo</a:t>
                      </a:r>
                      <a:r>
                        <a:rPr lang="en-US" sz="1200" b="1">
                          <a:latin typeface="+mn-lt"/>
                        </a:rPr>
                        <a:t> (95% CI)</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latin typeface="+mn-lt"/>
                        </a:rPr>
                        <a:t>14.0</a:t>
                      </a:r>
                      <a:r>
                        <a:rPr lang="en-US" sz="1200">
                          <a:latin typeface="+mn-lt"/>
                        </a:rPr>
                        <a:t> (11.2-16.6)</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6D4"/>
                    </a:solidFill>
                  </a:tcPr>
                </a:tc>
                <a:tc>
                  <a:txBody>
                    <a:bodyPr/>
                    <a:lstStyle/>
                    <a:p>
                      <a:pPr algn="ctr"/>
                      <a:r>
                        <a:rPr lang="en-US" sz="1200" b="1">
                          <a:solidFill>
                            <a:schemeClr val="tx1"/>
                          </a:solidFill>
                          <a:latin typeface="+mn-lt"/>
                        </a:rPr>
                        <a:t>8.7 </a:t>
                      </a:r>
                      <a:r>
                        <a:rPr lang="en-US" sz="1200">
                          <a:solidFill>
                            <a:schemeClr val="tx1"/>
                          </a:solidFill>
                          <a:latin typeface="+mn-lt"/>
                        </a:rPr>
                        <a:t>(8.1-10.4)</a:t>
                      </a:r>
                      <a:endParaRPr lang="en-US" sz="1200">
                        <a:latin typeface="+mn-lt"/>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alpha val="49804"/>
                      </a:srgbClr>
                    </a:solidFill>
                  </a:tcPr>
                </a:tc>
                <a:extLst>
                  <a:ext uri="{0D108BD9-81ED-4DB2-BD59-A6C34878D82A}">
                    <a16:rowId xmlns:a16="http://schemas.microsoft.com/office/drawing/2014/main" val="1462780359"/>
                  </a:ext>
                </a:extLst>
              </a:tr>
              <a:tr h="265176">
                <a:tc>
                  <a:txBody>
                    <a:bodyPr/>
                    <a:lstStyle/>
                    <a:p>
                      <a:r>
                        <a:rPr lang="en-US" sz="1200" b="1">
                          <a:latin typeface="+mn-lt"/>
                        </a:rPr>
                        <a:t>Median follow-up, </a:t>
                      </a:r>
                      <a:r>
                        <a:rPr lang="en-US" sz="1200" b="1" err="1">
                          <a:latin typeface="+mn-lt"/>
                        </a:rPr>
                        <a:t>mo</a:t>
                      </a:r>
                      <a:r>
                        <a:rPr lang="en-US" sz="1200" b="1">
                          <a:latin typeface="+mn-lt"/>
                        </a:rPr>
                        <a:t> </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19.4</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6D4"/>
                    </a:solidFill>
                  </a:tcPr>
                </a:tc>
                <a:tc>
                  <a:txBody>
                    <a:bodyPr/>
                    <a:lstStyle/>
                    <a:p>
                      <a:pPr algn="ctr"/>
                      <a:r>
                        <a:rPr lang="en-US" sz="1200">
                          <a:latin typeface="+mn-lt"/>
                        </a:rPr>
                        <a:t>17.7</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alpha val="49804"/>
                      </a:srgbClr>
                    </a:solidFill>
                  </a:tcPr>
                </a:tc>
                <a:extLst>
                  <a:ext uri="{0D108BD9-81ED-4DB2-BD59-A6C34878D82A}">
                    <a16:rowId xmlns:a16="http://schemas.microsoft.com/office/drawing/2014/main" val="1394874333"/>
                  </a:ext>
                </a:extLst>
              </a:tr>
              <a:tr h="265176">
                <a:tc>
                  <a:txBody>
                    <a:bodyPr/>
                    <a:lstStyle/>
                    <a:p>
                      <a:r>
                        <a:rPr lang="en-US" sz="1200" b="1">
                          <a:latin typeface="+mn-lt"/>
                        </a:rPr>
                        <a:t>Hazard ratio (95% CI)</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b="1">
                          <a:latin typeface="+mn-lt"/>
                        </a:rPr>
                        <a:t>0.54 (0.39- 0.75)</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a:latin typeface="+mn-lt"/>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69605929"/>
                  </a:ext>
                </a:extLst>
              </a:tr>
              <a:tr h="265176">
                <a:tc>
                  <a:txBody>
                    <a:bodyPr/>
                    <a:lstStyle/>
                    <a:p>
                      <a:pPr lvl="0">
                        <a:buNone/>
                      </a:pPr>
                      <a:r>
                        <a:rPr lang="en-US" sz="1200" b="1" i="0" u="none" strike="noStrike" noProof="0">
                          <a:solidFill>
                            <a:srgbClr val="000000"/>
                          </a:solidFill>
                          <a:latin typeface="+mn-lt"/>
                        </a:rPr>
                        <a:t>Stratified log-rank 2-sided p-value</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a:latin typeface="+mn-lt"/>
                        </a:rPr>
                        <a:t>0.0002*</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a:latin typeface="+mn-lt"/>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8781659"/>
                  </a:ext>
                </a:extLst>
              </a:tr>
            </a:tbl>
          </a:graphicData>
        </a:graphic>
      </p:graphicFrame>
      <p:grpSp>
        <p:nvGrpSpPr>
          <p:cNvPr id="47" name="Group 46">
            <a:extLst>
              <a:ext uri="{FF2B5EF4-FFF2-40B4-BE49-F238E27FC236}">
                <a16:creationId xmlns:a16="http://schemas.microsoft.com/office/drawing/2014/main" id="{6FA66697-B2B2-06AA-7941-12C84494666E}"/>
              </a:ext>
            </a:extLst>
          </p:cNvPr>
          <p:cNvGrpSpPr/>
          <p:nvPr/>
        </p:nvGrpSpPr>
        <p:grpSpPr>
          <a:xfrm>
            <a:off x="9051880" y="743614"/>
            <a:ext cx="2617733" cy="665025"/>
            <a:chOff x="8370710" y="689021"/>
            <a:chExt cx="2617733" cy="665025"/>
          </a:xfrm>
        </p:grpSpPr>
        <p:grpSp>
          <p:nvGrpSpPr>
            <p:cNvPr id="48" name="Group 47">
              <a:extLst>
                <a:ext uri="{FF2B5EF4-FFF2-40B4-BE49-F238E27FC236}">
                  <a16:creationId xmlns:a16="http://schemas.microsoft.com/office/drawing/2014/main" id="{5F1958CA-0A0A-E0E8-3FAD-CD8296B13FC3}"/>
                </a:ext>
              </a:extLst>
            </p:cNvPr>
            <p:cNvGrpSpPr/>
            <p:nvPr/>
          </p:nvGrpSpPr>
          <p:grpSpPr>
            <a:xfrm>
              <a:off x="8370710" y="689021"/>
              <a:ext cx="1457268" cy="665025"/>
              <a:chOff x="8194896" y="693955"/>
              <a:chExt cx="1457268" cy="665025"/>
            </a:xfrm>
          </p:grpSpPr>
          <p:sp>
            <p:nvSpPr>
              <p:cNvPr id="52" name="Rectangle: Top Corners Rounded 21">
                <a:extLst>
                  <a:ext uri="{FF2B5EF4-FFF2-40B4-BE49-F238E27FC236}">
                    <a16:creationId xmlns:a16="http://schemas.microsoft.com/office/drawing/2014/main" id="{D214C54A-B0F9-F068-BE7B-B9ED60E8EC6B}"/>
                  </a:ext>
                </a:extLst>
              </p:cNvPr>
              <p:cNvSpPr/>
              <p:nvPr/>
            </p:nvSpPr>
            <p:spPr>
              <a:xfrm>
                <a:off x="8322550" y="693955"/>
                <a:ext cx="1201960" cy="665025"/>
              </a:xfrm>
              <a:prstGeom prst="round2SameRect">
                <a:avLst/>
              </a:prstGeom>
              <a:solidFill>
                <a:srgbClr val="E1251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53" name="TextBox 52">
                <a:extLst>
                  <a:ext uri="{FF2B5EF4-FFF2-40B4-BE49-F238E27FC236}">
                    <a16:creationId xmlns:a16="http://schemas.microsoft.com/office/drawing/2014/main" id="{E1F1EF76-C6E3-14E9-BA62-D88734D35145}"/>
                  </a:ext>
                </a:extLst>
              </p:cNvPr>
              <p:cNvSpPr txBox="1"/>
              <p:nvPr/>
            </p:nvSpPr>
            <p:spPr>
              <a:xfrm>
                <a:off x="8194896" y="764858"/>
                <a:ext cx="1457268" cy="52322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Pirtobrutinib</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n=119</a:t>
                </a:r>
              </a:p>
            </p:txBody>
          </p:sp>
        </p:grpSp>
        <p:grpSp>
          <p:nvGrpSpPr>
            <p:cNvPr id="49" name="Group 48">
              <a:extLst>
                <a:ext uri="{FF2B5EF4-FFF2-40B4-BE49-F238E27FC236}">
                  <a16:creationId xmlns:a16="http://schemas.microsoft.com/office/drawing/2014/main" id="{C5BFC501-492E-9DE8-9002-1AB89FDDA5C1}"/>
                </a:ext>
              </a:extLst>
            </p:cNvPr>
            <p:cNvGrpSpPr/>
            <p:nvPr/>
          </p:nvGrpSpPr>
          <p:grpSpPr>
            <a:xfrm>
              <a:off x="9786484" y="689021"/>
              <a:ext cx="1201959" cy="665025"/>
              <a:chOff x="9339528" y="740785"/>
              <a:chExt cx="1201959" cy="665025"/>
            </a:xfrm>
          </p:grpSpPr>
          <p:sp>
            <p:nvSpPr>
              <p:cNvPr id="50" name="Rectangle: Top Corners Rounded 22">
                <a:extLst>
                  <a:ext uri="{FF2B5EF4-FFF2-40B4-BE49-F238E27FC236}">
                    <a16:creationId xmlns:a16="http://schemas.microsoft.com/office/drawing/2014/main" id="{09288A48-1BBE-70BE-CFD9-8933E0B201D9}"/>
                  </a:ext>
                </a:extLst>
              </p:cNvPr>
              <p:cNvSpPr/>
              <p:nvPr/>
            </p:nvSpPr>
            <p:spPr>
              <a:xfrm>
                <a:off x="9339528" y="740785"/>
                <a:ext cx="1201959" cy="665025"/>
              </a:xfrm>
              <a:prstGeom prst="round2Same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72CDAAED-DAFD-DD02-4E43-7B00A010F89C}"/>
                  </a:ext>
                </a:extLst>
              </p:cNvPr>
              <p:cNvSpPr txBox="1"/>
              <p:nvPr/>
            </p:nvSpPr>
            <p:spPr>
              <a:xfrm>
                <a:off x="9422321" y="811688"/>
                <a:ext cx="1036372" cy="52322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charset="0"/>
                    <a:ea typeface="+mn-ea"/>
                    <a:cs typeface="+mn-cs"/>
                  </a:rPr>
                  <a:t>IdelaR</a:t>
                </a:r>
                <a:r>
                  <a:rPr kumimoji="0" lang="en-US" sz="1400" b="1" i="0" u="none" strike="noStrike" kern="1200" cap="none" spc="0" normalizeH="0" baseline="0" noProof="0">
                    <a:ln>
                      <a:noFill/>
                    </a:ln>
                    <a:solidFill>
                      <a:prstClr val="white"/>
                    </a:solidFill>
                    <a:effectLst/>
                    <a:uLnTx/>
                    <a:uFillTx/>
                    <a:latin typeface="Arial" charset="0"/>
                    <a:ea typeface="+mn-ea"/>
                    <a:cs typeface="+mn-cs"/>
                  </a:rPr>
                  <a:t>/BR</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n=119</a:t>
                </a:r>
              </a:p>
            </p:txBody>
          </p:sp>
        </p:grpSp>
      </p:grpSp>
      <p:sp>
        <p:nvSpPr>
          <p:cNvPr id="57" name="TextBox 56">
            <a:extLst>
              <a:ext uri="{FF2B5EF4-FFF2-40B4-BE49-F238E27FC236}">
                <a16:creationId xmlns:a16="http://schemas.microsoft.com/office/drawing/2014/main" id="{B7363746-B956-4DD2-C6D8-05A41FAC4B96}"/>
              </a:ext>
            </a:extLst>
          </p:cNvPr>
          <p:cNvSpPr txBox="1"/>
          <p:nvPr/>
        </p:nvSpPr>
        <p:spPr>
          <a:xfrm>
            <a:off x="4063447" y="2389721"/>
            <a:ext cx="1414916" cy="307777"/>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EB271D"/>
                </a:solidFill>
                <a:effectLst/>
                <a:uLnTx/>
                <a:uFillTx/>
                <a:latin typeface="Arial"/>
                <a:ea typeface="+mn-ea"/>
                <a:cs typeface="+mn-cs"/>
              </a:rPr>
              <a:t> Pirtobrutinib</a:t>
            </a:r>
          </a:p>
        </p:txBody>
      </p:sp>
      <p:sp>
        <p:nvSpPr>
          <p:cNvPr id="58" name="TextBox 57">
            <a:extLst>
              <a:ext uri="{FF2B5EF4-FFF2-40B4-BE49-F238E27FC236}">
                <a16:creationId xmlns:a16="http://schemas.microsoft.com/office/drawing/2014/main" id="{146131C7-DCE0-A02C-F87A-9EEC953E1307}"/>
              </a:ext>
            </a:extLst>
          </p:cNvPr>
          <p:cNvSpPr txBox="1"/>
          <p:nvPr/>
        </p:nvSpPr>
        <p:spPr>
          <a:xfrm>
            <a:off x="2349674" y="3469875"/>
            <a:ext cx="1247087" cy="307777"/>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212121"/>
                </a:solidFill>
                <a:effectLst/>
                <a:uLnTx/>
                <a:uFillTx/>
                <a:latin typeface="Arial"/>
                <a:ea typeface="+mn-ea"/>
                <a:cs typeface="+mn-cs"/>
              </a:rPr>
              <a:t> IdelaR/BR</a:t>
            </a:r>
          </a:p>
        </p:txBody>
      </p:sp>
      <p:sp>
        <p:nvSpPr>
          <p:cNvPr id="2" name="TextBox 1">
            <a:extLst>
              <a:ext uri="{FF2B5EF4-FFF2-40B4-BE49-F238E27FC236}">
                <a16:creationId xmlns:a16="http://schemas.microsoft.com/office/drawing/2014/main" id="{1A387A51-8C43-FE88-DF0A-20184611D4C3}"/>
              </a:ext>
            </a:extLst>
          </p:cNvPr>
          <p:cNvSpPr txBox="1"/>
          <p:nvPr/>
        </p:nvSpPr>
        <p:spPr>
          <a:xfrm>
            <a:off x="9038764" y="6581002"/>
            <a:ext cx="3153236"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Sharman, et al., ASH 2024, Abstract #886</a:t>
            </a:r>
          </a:p>
        </p:txBody>
      </p:sp>
    </p:spTree>
    <p:extLst>
      <p:ext uri="{BB962C8B-B14F-4D97-AF65-F5344CB8AC3E}">
        <p14:creationId xmlns:p14="http://schemas.microsoft.com/office/powerpoint/2010/main" val="3737972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4DA48F-620A-8C88-6F2D-02F6A1EA71E1}"/>
              </a:ext>
            </a:extLst>
          </p:cNvPr>
          <p:cNvSpPr txBox="1">
            <a:spLocks/>
          </p:cNvSpPr>
          <p:nvPr/>
        </p:nvSpPr>
        <p:spPr bwMode="auto">
          <a:xfrm>
            <a:off x="145141" y="381002"/>
            <a:ext cx="12046859" cy="5879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marL="0" marR="0" lvl="0" indent="0" algn="l" defTabSz="514312" rtl="0" eaLnBrk="1" fontAlgn="base" latinLnBrk="0" hangingPunct="1">
              <a:lnSpc>
                <a:spcPct val="100000"/>
              </a:lnSpc>
              <a:spcBef>
                <a:spcPts val="339"/>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cs typeface="Times New Roman" panose="02020603050405020304" pitchFamily="18" charset="0"/>
              </a:rPr>
              <a:t>BRUIN CLL-321: </a:t>
            </a:r>
            <a:r>
              <a:rPr kumimoji="0" lang="en-US" sz="2400" b="1" i="0" u="none" strike="noStrike" kern="1200" cap="none" spc="0" normalizeH="0" baseline="0" noProof="0" dirty="0">
                <a:ln>
                  <a:noFill/>
                </a:ln>
                <a:solidFill>
                  <a:srgbClr val="0000FF"/>
                </a:solidFill>
                <a:effectLst/>
                <a:uLnTx/>
                <a:uFillTx/>
                <a:latin typeface="Arial"/>
                <a:cs typeface="Times New Roman"/>
              </a:rPr>
              <a:t>Time to Next Treatment or Death in Venetoclax Naïve and Treated Patients​</a:t>
            </a:r>
          </a:p>
        </p:txBody>
      </p:sp>
      <p:pic>
        <p:nvPicPr>
          <p:cNvPr id="7" name="Picture 6" descr="A graph of a graph&#10;&#10;Description automatically generated with medium confidence">
            <a:extLst>
              <a:ext uri="{FF2B5EF4-FFF2-40B4-BE49-F238E27FC236}">
                <a16:creationId xmlns:a16="http://schemas.microsoft.com/office/drawing/2014/main" id="{C77F68B9-54D5-1737-6800-EF6643FCD3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60989" y="1621238"/>
            <a:ext cx="5762521" cy="3204113"/>
          </a:xfrm>
          <a:prstGeom prst="rect">
            <a:avLst/>
          </a:prstGeom>
        </p:spPr>
      </p:pic>
      <p:pic>
        <p:nvPicPr>
          <p:cNvPr id="10" name="Picture 9" descr="A graph with red lines and numbers&#10;&#10;Description automatically generated">
            <a:extLst>
              <a:ext uri="{FF2B5EF4-FFF2-40B4-BE49-F238E27FC236}">
                <a16:creationId xmlns:a16="http://schemas.microsoft.com/office/drawing/2014/main" id="{42CEBE90-25DE-57CB-D61D-3DD4F7EC5A2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45142" y="1585737"/>
            <a:ext cx="5760303" cy="3239615"/>
          </a:xfrm>
          <a:prstGeom prst="rect">
            <a:avLst/>
          </a:prstGeom>
        </p:spPr>
      </p:pic>
      <p:graphicFrame>
        <p:nvGraphicFramePr>
          <p:cNvPr id="14" name="Table 13">
            <a:extLst>
              <a:ext uri="{FF2B5EF4-FFF2-40B4-BE49-F238E27FC236}">
                <a16:creationId xmlns:a16="http://schemas.microsoft.com/office/drawing/2014/main" id="{F0324882-5AEA-EF30-D67F-5C59FA2BF3E7}"/>
              </a:ext>
            </a:extLst>
          </p:cNvPr>
          <p:cNvGraphicFramePr>
            <a:graphicFrameLocks noGrp="1"/>
          </p:cNvGraphicFramePr>
          <p:nvPr/>
        </p:nvGraphicFramePr>
        <p:xfrm>
          <a:off x="673101" y="5473367"/>
          <a:ext cx="4925060" cy="822960"/>
        </p:xfrm>
        <a:graphic>
          <a:graphicData uri="http://schemas.openxmlformats.org/drawingml/2006/table">
            <a:tbl>
              <a:tblPr/>
              <a:tblGrid>
                <a:gridCol w="2730500">
                  <a:extLst>
                    <a:ext uri="{9D8B030D-6E8A-4147-A177-3AD203B41FA5}">
                      <a16:colId xmlns:a16="http://schemas.microsoft.com/office/drawing/2014/main" val="3560034462"/>
                    </a:ext>
                  </a:extLst>
                </a:gridCol>
                <a:gridCol w="1097280">
                  <a:extLst>
                    <a:ext uri="{9D8B030D-6E8A-4147-A177-3AD203B41FA5}">
                      <a16:colId xmlns:a16="http://schemas.microsoft.com/office/drawing/2014/main" val="2347943789"/>
                    </a:ext>
                  </a:extLst>
                </a:gridCol>
                <a:gridCol w="1097280">
                  <a:extLst>
                    <a:ext uri="{9D8B030D-6E8A-4147-A177-3AD203B41FA5}">
                      <a16:colId xmlns:a16="http://schemas.microsoft.com/office/drawing/2014/main" val="2140963793"/>
                    </a:ext>
                  </a:extLst>
                </a:gridCol>
              </a:tblGrid>
              <a:tr h="274320">
                <a:tc>
                  <a:txBody>
                    <a:bodyPr/>
                    <a:lstStyle/>
                    <a:p>
                      <a:pPr algn="l" fontAlgn="base"/>
                      <a:r>
                        <a:rPr lang="it-IT" sz="1200" b="1" i="0">
                          <a:solidFill>
                            <a:srgbClr val="000000"/>
                          </a:solidFill>
                          <a:effectLst/>
                          <a:latin typeface="Arial" panose="020B0604020202020204" pitchFamily="34" charset="0"/>
                        </a:rPr>
                        <a:t>Median TTNT, mo (95% CI)</a:t>
                      </a:r>
                      <a:r>
                        <a:rPr lang="it-IT" sz="1200" b="0" i="0">
                          <a:solidFill>
                            <a:srgbClr val="000000"/>
                          </a:solidFill>
                          <a:effectLst/>
                          <a:latin typeface="Arial" panose="020B0604020202020204" pitchFamily="34" charset="0"/>
                        </a:rPr>
                        <a:t>​</a:t>
                      </a:r>
                      <a:endParaRPr lang="it-IT"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200" b="1" i="0">
                          <a:solidFill>
                            <a:srgbClr val="000000"/>
                          </a:solidFill>
                          <a:effectLst/>
                          <a:latin typeface="Arial" panose="020B0604020202020204" pitchFamily="34" charset="0"/>
                        </a:rPr>
                        <a:t>29.5</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6D4"/>
                    </a:solidFill>
                  </a:tcPr>
                </a:tc>
                <a:tc>
                  <a:txBody>
                    <a:bodyPr/>
                    <a:lstStyle/>
                    <a:p>
                      <a:pPr algn="ctr" fontAlgn="base"/>
                      <a:r>
                        <a:rPr lang="en-US" sz="1200" b="1" i="0">
                          <a:solidFill>
                            <a:srgbClr val="000000"/>
                          </a:solidFill>
                          <a:effectLst/>
                          <a:latin typeface="Arial" panose="020B0604020202020204" pitchFamily="34" charset="0"/>
                        </a:rPr>
                        <a:t>12.5</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504648595"/>
                  </a:ext>
                </a:extLst>
              </a:tr>
              <a:tr h="274320">
                <a:tc>
                  <a:txBody>
                    <a:bodyPr/>
                    <a:lstStyle/>
                    <a:p>
                      <a:pPr algn="l" fontAlgn="base"/>
                      <a:r>
                        <a:rPr lang="en-US" sz="1200" b="1" i="0">
                          <a:solidFill>
                            <a:srgbClr val="000000"/>
                          </a:solidFill>
                          <a:effectLst/>
                          <a:latin typeface="Arial" panose="020B0604020202020204" pitchFamily="34" charset="0"/>
                        </a:rPr>
                        <a:t>Hazard ratio (95% CI)</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base"/>
                      <a:r>
                        <a:rPr lang="en-US" sz="1200" b="1" i="0">
                          <a:solidFill>
                            <a:srgbClr val="000000"/>
                          </a:solidFill>
                          <a:effectLst/>
                          <a:latin typeface="Arial" panose="020B0604020202020204" pitchFamily="34" charset="0"/>
                        </a:rPr>
                        <a:t>0.36 (0.21- 0.61)</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88555647"/>
                  </a:ext>
                </a:extLst>
              </a:tr>
              <a:tr h="274320">
                <a:tc>
                  <a:txBody>
                    <a:bodyPr/>
                    <a:lstStyle/>
                    <a:p>
                      <a:pPr algn="l" fontAlgn="base"/>
                      <a:r>
                        <a:rPr lang="en-US" sz="1200" b="1" i="0" u="none" strike="noStrike">
                          <a:solidFill>
                            <a:srgbClr val="000000"/>
                          </a:solidFill>
                          <a:effectLst/>
                          <a:latin typeface="Arial" panose="020B0604020202020204" pitchFamily="34" charset="0"/>
                        </a:rPr>
                        <a:t>Stratified log-rank 2-sided p-value</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base"/>
                      <a:r>
                        <a:rPr lang="en-US" sz="1200" b="0" i="0">
                          <a:solidFill>
                            <a:srgbClr val="000000"/>
                          </a:solidFill>
                          <a:effectLst/>
                          <a:latin typeface="Arial" panose="020B0604020202020204" pitchFamily="34" charset="0"/>
                        </a:rPr>
                        <a:t>0.0001​*</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87382769"/>
                  </a:ext>
                </a:extLst>
              </a:tr>
            </a:tbl>
          </a:graphicData>
        </a:graphic>
      </p:graphicFrame>
      <p:graphicFrame>
        <p:nvGraphicFramePr>
          <p:cNvPr id="16" name="Table 15">
            <a:extLst>
              <a:ext uri="{FF2B5EF4-FFF2-40B4-BE49-F238E27FC236}">
                <a16:creationId xmlns:a16="http://schemas.microsoft.com/office/drawing/2014/main" id="{56F63FD6-A99E-A719-3757-07F3A4130526}"/>
              </a:ext>
            </a:extLst>
          </p:cNvPr>
          <p:cNvGraphicFramePr>
            <a:graphicFrameLocks noGrp="1"/>
          </p:cNvGraphicFramePr>
          <p:nvPr/>
        </p:nvGraphicFramePr>
        <p:xfrm>
          <a:off x="6565901" y="5473367"/>
          <a:ext cx="4975860" cy="822960"/>
        </p:xfrm>
        <a:graphic>
          <a:graphicData uri="http://schemas.openxmlformats.org/drawingml/2006/table">
            <a:tbl>
              <a:tblPr/>
              <a:tblGrid>
                <a:gridCol w="2781300">
                  <a:extLst>
                    <a:ext uri="{9D8B030D-6E8A-4147-A177-3AD203B41FA5}">
                      <a16:colId xmlns:a16="http://schemas.microsoft.com/office/drawing/2014/main" val="2173134120"/>
                    </a:ext>
                  </a:extLst>
                </a:gridCol>
                <a:gridCol w="1097280">
                  <a:extLst>
                    <a:ext uri="{9D8B030D-6E8A-4147-A177-3AD203B41FA5}">
                      <a16:colId xmlns:a16="http://schemas.microsoft.com/office/drawing/2014/main" val="96141725"/>
                    </a:ext>
                  </a:extLst>
                </a:gridCol>
                <a:gridCol w="1097280">
                  <a:extLst>
                    <a:ext uri="{9D8B030D-6E8A-4147-A177-3AD203B41FA5}">
                      <a16:colId xmlns:a16="http://schemas.microsoft.com/office/drawing/2014/main" val="493063009"/>
                    </a:ext>
                  </a:extLst>
                </a:gridCol>
              </a:tblGrid>
              <a:tr h="274320">
                <a:tc>
                  <a:txBody>
                    <a:bodyPr/>
                    <a:lstStyle/>
                    <a:p>
                      <a:pPr algn="l" fontAlgn="base"/>
                      <a:r>
                        <a:rPr lang="it-IT" sz="1200" b="1" i="0">
                          <a:solidFill>
                            <a:srgbClr val="000000"/>
                          </a:solidFill>
                          <a:effectLst/>
                          <a:latin typeface="Arial" panose="020B0604020202020204" pitchFamily="34" charset="0"/>
                        </a:rPr>
                        <a:t>Median TTNT, mo (95% CI)</a:t>
                      </a:r>
                      <a:r>
                        <a:rPr lang="it-IT" sz="1200" b="0" i="0">
                          <a:solidFill>
                            <a:srgbClr val="000000"/>
                          </a:solidFill>
                          <a:effectLst/>
                          <a:latin typeface="Arial" panose="020B0604020202020204" pitchFamily="34" charset="0"/>
                        </a:rPr>
                        <a:t>​</a:t>
                      </a:r>
                      <a:endParaRPr lang="it-IT"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ase"/>
                      <a:r>
                        <a:rPr lang="en-US" sz="1200" b="1" i="0">
                          <a:solidFill>
                            <a:srgbClr val="000000"/>
                          </a:solidFill>
                          <a:effectLst/>
                          <a:latin typeface="Arial" panose="020B0604020202020204" pitchFamily="34" charset="0"/>
                        </a:rPr>
                        <a:t>20.0</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D6D4"/>
                    </a:solidFill>
                  </a:tcPr>
                </a:tc>
                <a:tc>
                  <a:txBody>
                    <a:bodyPr/>
                    <a:lstStyle/>
                    <a:p>
                      <a:pPr algn="ctr" fontAlgn="base"/>
                      <a:r>
                        <a:rPr lang="en-US" sz="1200" b="1" i="0">
                          <a:solidFill>
                            <a:srgbClr val="000000"/>
                          </a:solidFill>
                          <a:effectLst/>
                          <a:latin typeface="Arial" panose="020B0604020202020204" pitchFamily="34" charset="0"/>
                        </a:rPr>
                        <a:t>8.7</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1696306245"/>
                  </a:ext>
                </a:extLst>
              </a:tr>
              <a:tr h="274320">
                <a:tc>
                  <a:txBody>
                    <a:bodyPr/>
                    <a:lstStyle/>
                    <a:p>
                      <a:pPr algn="l" fontAlgn="base"/>
                      <a:r>
                        <a:rPr lang="en-US" sz="1200" b="1" i="0">
                          <a:solidFill>
                            <a:srgbClr val="000000"/>
                          </a:solidFill>
                          <a:effectLst/>
                          <a:latin typeface="Arial" panose="020B0604020202020204" pitchFamily="34" charset="0"/>
                        </a:rPr>
                        <a:t>Hazard ratio (95% CI)</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base"/>
                      <a:r>
                        <a:rPr lang="en-US" sz="1200" b="1" i="0">
                          <a:solidFill>
                            <a:srgbClr val="000000"/>
                          </a:solidFill>
                          <a:effectLst/>
                          <a:latin typeface="Arial" panose="020B0604020202020204" pitchFamily="34" charset="0"/>
                        </a:rPr>
                        <a:t>0.37 (0.23- 0.60)</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504212474"/>
                  </a:ext>
                </a:extLst>
              </a:tr>
              <a:tr h="274320">
                <a:tc>
                  <a:txBody>
                    <a:bodyPr/>
                    <a:lstStyle/>
                    <a:p>
                      <a:pPr algn="l" fontAlgn="base"/>
                      <a:r>
                        <a:rPr lang="en-US" sz="1200" b="1" i="0" u="none" strike="noStrike">
                          <a:solidFill>
                            <a:srgbClr val="000000"/>
                          </a:solidFill>
                          <a:effectLst/>
                          <a:latin typeface="Arial" panose="020B0604020202020204" pitchFamily="34" charset="0"/>
                        </a:rPr>
                        <a:t>Stratified log-rank 2-sided p-value</a:t>
                      </a:r>
                      <a:r>
                        <a:rPr lang="en-US" sz="1200" b="0" i="0">
                          <a:solidFill>
                            <a:srgbClr val="000000"/>
                          </a:solidFill>
                          <a:effectLst/>
                          <a:latin typeface="Arial" panose="020B0604020202020204" pitchFamily="34" charset="0"/>
                        </a:rPr>
                        <a:t>​</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fontAlgn="base"/>
                      <a:r>
                        <a:rPr lang="en-US" sz="1200" b="0" i="0">
                          <a:solidFill>
                            <a:srgbClr val="000000"/>
                          </a:solidFill>
                          <a:effectLst/>
                          <a:latin typeface="Arial" panose="020B0604020202020204" pitchFamily="34" charset="0"/>
                        </a:rPr>
                        <a:t>&lt;0.0001​​*</a:t>
                      </a:r>
                      <a:endParaRPr lang="en-US" sz="1200" b="0" i="0">
                        <a:solidFill>
                          <a:srgbClr val="000000"/>
                        </a:solidFill>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2229793"/>
                  </a:ext>
                </a:extLst>
              </a:tr>
            </a:tbl>
          </a:graphicData>
        </a:graphic>
      </p:graphicFrame>
      <p:grpSp>
        <p:nvGrpSpPr>
          <p:cNvPr id="18" name="Group 17">
            <a:extLst>
              <a:ext uri="{FF2B5EF4-FFF2-40B4-BE49-F238E27FC236}">
                <a16:creationId xmlns:a16="http://schemas.microsoft.com/office/drawing/2014/main" id="{7BBB7ED3-55A8-8515-2CAD-DDED94602692}"/>
              </a:ext>
            </a:extLst>
          </p:cNvPr>
          <p:cNvGrpSpPr/>
          <p:nvPr/>
        </p:nvGrpSpPr>
        <p:grpSpPr>
          <a:xfrm>
            <a:off x="9245217" y="4973968"/>
            <a:ext cx="1302744" cy="512909"/>
            <a:chOff x="8194896" y="693955"/>
            <a:chExt cx="1457268" cy="709672"/>
          </a:xfrm>
        </p:grpSpPr>
        <p:sp>
          <p:nvSpPr>
            <p:cNvPr id="24" name="Rectangle: Top Corners Rounded 23">
              <a:extLst>
                <a:ext uri="{FF2B5EF4-FFF2-40B4-BE49-F238E27FC236}">
                  <a16:creationId xmlns:a16="http://schemas.microsoft.com/office/drawing/2014/main" id="{65D0B392-52A8-94FA-9CAA-F90DE2348518}"/>
                </a:ext>
              </a:extLst>
            </p:cNvPr>
            <p:cNvSpPr/>
            <p:nvPr/>
          </p:nvSpPr>
          <p:spPr>
            <a:xfrm>
              <a:off x="8322550" y="693955"/>
              <a:ext cx="1201960" cy="665025"/>
            </a:xfrm>
            <a:prstGeom prst="round2SameRect">
              <a:avLst/>
            </a:prstGeom>
            <a:solidFill>
              <a:srgbClr val="E2282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8">
              <a:extLst>
                <a:ext uri="{FF2B5EF4-FFF2-40B4-BE49-F238E27FC236}">
                  <a16:creationId xmlns:a16="http://schemas.microsoft.com/office/drawing/2014/main" id="{B1672CC4-F157-EEC8-3283-11164956DA06}"/>
                </a:ext>
              </a:extLst>
            </p:cNvPr>
            <p:cNvSpPr txBox="1"/>
            <p:nvPr/>
          </p:nvSpPr>
          <p:spPr>
            <a:xfrm>
              <a:off x="8194896" y="764857"/>
              <a:ext cx="1457268" cy="63877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cs typeface="+mn-cs"/>
                </a:rPr>
                <a:t>Pirtobrutinib</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cs typeface="+mn-cs"/>
                </a:rPr>
                <a:t>n=119</a:t>
              </a:r>
            </a:p>
          </p:txBody>
        </p:sp>
      </p:grpSp>
      <p:grpSp>
        <p:nvGrpSpPr>
          <p:cNvPr id="19" name="Group 18">
            <a:extLst>
              <a:ext uri="{FF2B5EF4-FFF2-40B4-BE49-F238E27FC236}">
                <a16:creationId xmlns:a16="http://schemas.microsoft.com/office/drawing/2014/main" id="{24A378F2-8800-A6CD-34E6-C75FDA756DE5}"/>
              </a:ext>
            </a:extLst>
          </p:cNvPr>
          <p:cNvGrpSpPr/>
          <p:nvPr/>
        </p:nvGrpSpPr>
        <p:grpSpPr>
          <a:xfrm>
            <a:off x="10470589" y="4973968"/>
            <a:ext cx="1074507" cy="512909"/>
            <a:chOff x="9339528" y="740785"/>
            <a:chExt cx="1201959" cy="709672"/>
          </a:xfrm>
        </p:grpSpPr>
        <p:sp>
          <p:nvSpPr>
            <p:cNvPr id="22" name="Rectangle: Top Corners Rounded 21">
              <a:extLst>
                <a:ext uri="{FF2B5EF4-FFF2-40B4-BE49-F238E27FC236}">
                  <a16:creationId xmlns:a16="http://schemas.microsoft.com/office/drawing/2014/main" id="{F72B992A-D903-45C6-A4DC-EA611209873F}"/>
                </a:ext>
              </a:extLst>
            </p:cNvPr>
            <p:cNvSpPr/>
            <p:nvPr/>
          </p:nvSpPr>
          <p:spPr>
            <a:xfrm>
              <a:off x="9339528" y="740785"/>
              <a:ext cx="1201959" cy="665025"/>
            </a:xfrm>
            <a:prstGeom prst="round2Same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11">
              <a:extLst>
                <a:ext uri="{FF2B5EF4-FFF2-40B4-BE49-F238E27FC236}">
                  <a16:creationId xmlns:a16="http://schemas.microsoft.com/office/drawing/2014/main" id="{3DDC9ECE-AA25-3CBA-38AD-E007B7110D6F}"/>
                </a:ext>
              </a:extLst>
            </p:cNvPr>
            <p:cNvSpPr txBox="1"/>
            <p:nvPr/>
          </p:nvSpPr>
          <p:spPr>
            <a:xfrm>
              <a:off x="9422320" y="811687"/>
              <a:ext cx="1036373" cy="63877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Arial" charset="0"/>
                  <a:cs typeface="+mn-cs"/>
                </a:rPr>
                <a:t>IdelaR</a:t>
              </a:r>
              <a:r>
                <a:rPr kumimoji="0" lang="en-US" sz="1200" b="1" i="0" u="none" strike="noStrike" kern="1200" cap="none" spc="0" normalizeH="0" baseline="0" noProof="0">
                  <a:ln>
                    <a:noFill/>
                  </a:ln>
                  <a:solidFill>
                    <a:prstClr val="white"/>
                  </a:solidFill>
                  <a:effectLst/>
                  <a:uLnTx/>
                  <a:uFillTx/>
                  <a:latin typeface="Arial" charset="0"/>
                  <a:cs typeface="+mn-cs"/>
                </a:rPr>
                <a:t>/BR</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cs typeface="+mn-cs"/>
                </a:rPr>
                <a:t>n=119</a:t>
              </a:r>
            </a:p>
          </p:txBody>
        </p:sp>
      </p:grpSp>
      <p:sp>
        <p:nvSpPr>
          <p:cNvPr id="20" name="TextBox 15">
            <a:extLst>
              <a:ext uri="{FF2B5EF4-FFF2-40B4-BE49-F238E27FC236}">
                <a16:creationId xmlns:a16="http://schemas.microsoft.com/office/drawing/2014/main" id="{166589EC-02B0-7F42-97C4-DE45E9E74B4F}"/>
              </a:ext>
            </a:extLst>
          </p:cNvPr>
          <p:cNvSpPr txBox="1"/>
          <p:nvPr/>
        </p:nvSpPr>
        <p:spPr>
          <a:xfrm>
            <a:off x="3401622" y="1939399"/>
            <a:ext cx="1414916" cy="30777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EB271D"/>
                </a:solidFill>
                <a:effectLst/>
                <a:uLnTx/>
                <a:uFillTx/>
                <a:latin typeface="Arial"/>
                <a:cs typeface="+mn-cs"/>
              </a:rPr>
              <a:t> Pirtobrutinib</a:t>
            </a:r>
          </a:p>
        </p:txBody>
      </p:sp>
      <p:sp>
        <p:nvSpPr>
          <p:cNvPr id="21" name="TextBox 16">
            <a:extLst>
              <a:ext uri="{FF2B5EF4-FFF2-40B4-BE49-F238E27FC236}">
                <a16:creationId xmlns:a16="http://schemas.microsoft.com/office/drawing/2014/main" id="{B2896295-1897-930A-721D-31776BF0D245}"/>
              </a:ext>
            </a:extLst>
          </p:cNvPr>
          <p:cNvSpPr txBox="1"/>
          <p:nvPr/>
        </p:nvSpPr>
        <p:spPr>
          <a:xfrm>
            <a:off x="1522717" y="2945247"/>
            <a:ext cx="1247087" cy="30777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212121"/>
                </a:solidFill>
                <a:effectLst/>
                <a:uLnTx/>
                <a:uFillTx/>
                <a:latin typeface="Arial"/>
                <a:cs typeface="+mn-cs"/>
              </a:rPr>
              <a:t> IdelaR/BR</a:t>
            </a:r>
          </a:p>
        </p:txBody>
      </p:sp>
      <p:sp>
        <p:nvSpPr>
          <p:cNvPr id="27" name="TextBox 15">
            <a:extLst>
              <a:ext uri="{FF2B5EF4-FFF2-40B4-BE49-F238E27FC236}">
                <a16:creationId xmlns:a16="http://schemas.microsoft.com/office/drawing/2014/main" id="{82E2A084-3A27-7F25-92E9-AD9B766F2FDE}"/>
              </a:ext>
            </a:extLst>
          </p:cNvPr>
          <p:cNvSpPr txBox="1"/>
          <p:nvPr/>
        </p:nvSpPr>
        <p:spPr>
          <a:xfrm>
            <a:off x="8955461" y="2078536"/>
            <a:ext cx="1414916" cy="30777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EB271D"/>
                </a:solidFill>
                <a:effectLst/>
                <a:uLnTx/>
                <a:uFillTx/>
                <a:latin typeface="Arial"/>
                <a:cs typeface="+mn-cs"/>
              </a:rPr>
              <a:t> Pirtobrutinib</a:t>
            </a:r>
          </a:p>
        </p:txBody>
      </p:sp>
      <p:sp>
        <p:nvSpPr>
          <p:cNvPr id="30" name="TextBox 16">
            <a:extLst>
              <a:ext uri="{FF2B5EF4-FFF2-40B4-BE49-F238E27FC236}">
                <a16:creationId xmlns:a16="http://schemas.microsoft.com/office/drawing/2014/main" id="{50B5BC3A-71AB-F6D4-43D7-A229695A4876}"/>
              </a:ext>
            </a:extLst>
          </p:cNvPr>
          <p:cNvSpPr txBox="1"/>
          <p:nvPr/>
        </p:nvSpPr>
        <p:spPr>
          <a:xfrm>
            <a:off x="7421502" y="3116389"/>
            <a:ext cx="1247087" cy="30777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212121"/>
                </a:solidFill>
                <a:effectLst/>
                <a:uLnTx/>
                <a:uFillTx/>
                <a:latin typeface="Arial"/>
                <a:cs typeface="+mn-cs"/>
              </a:rPr>
              <a:t> IdelaR/BR</a:t>
            </a:r>
          </a:p>
        </p:txBody>
      </p:sp>
      <p:grpSp>
        <p:nvGrpSpPr>
          <p:cNvPr id="34" name="Group 33">
            <a:extLst>
              <a:ext uri="{FF2B5EF4-FFF2-40B4-BE49-F238E27FC236}">
                <a16:creationId xmlns:a16="http://schemas.microsoft.com/office/drawing/2014/main" id="{3E077C6D-D45E-9F96-B0DC-252987A3A2B4}"/>
              </a:ext>
            </a:extLst>
          </p:cNvPr>
          <p:cNvGrpSpPr/>
          <p:nvPr/>
        </p:nvGrpSpPr>
        <p:grpSpPr>
          <a:xfrm>
            <a:off x="3301871" y="4974311"/>
            <a:ext cx="1302744" cy="512909"/>
            <a:chOff x="8194896" y="693955"/>
            <a:chExt cx="1457268" cy="709672"/>
          </a:xfrm>
        </p:grpSpPr>
        <p:sp>
          <p:nvSpPr>
            <p:cNvPr id="35" name="Rectangle: Top Corners Rounded 34">
              <a:extLst>
                <a:ext uri="{FF2B5EF4-FFF2-40B4-BE49-F238E27FC236}">
                  <a16:creationId xmlns:a16="http://schemas.microsoft.com/office/drawing/2014/main" id="{25D4B123-40A8-049B-D482-65940650B971}"/>
                </a:ext>
              </a:extLst>
            </p:cNvPr>
            <p:cNvSpPr/>
            <p:nvPr/>
          </p:nvSpPr>
          <p:spPr>
            <a:xfrm>
              <a:off x="8322550" y="693955"/>
              <a:ext cx="1201960" cy="665025"/>
            </a:xfrm>
            <a:prstGeom prst="round2SameRect">
              <a:avLst/>
            </a:prstGeom>
            <a:solidFill>
              <a:srgbClr val="E22826"/>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
          <p:nvSpPr>
            <p:cNvPr id="36" name="TextBox 8">
              <a:extLst>
                <a:ext uri="{FF2B5EF4-FFF2-40B4-BE49-F238E27FC236}">
                  <a16:creationId xmlns:a16="http://schemas.microsoft.com/office/drawing/2014/main" id="{938A5650-DF0B-FBEB-F0C0-05F9F90C2369}"/>
                </a:ext>
              </a:extLst>
            </p:cNvPr>
            <p:cNvSpPr txBox="1"/>
            <p:nvPr/>
          </p:nvSpPr>
          <p:spPr>
            <a:xfrm>
              <a:off x="8194896" y="764857"/>
              <a:ext cx="1457268" cy="63877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cs typeface="+mn-cs"/>
                </a:rPr>
                <a:t>Pirtobrutinib</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cs typeface="+mn-cs"/>
                </a:rPr>
                <a:t>n=119</a:t>
              </a:r>
            </a:p>
          </p:txBody>
        </p:sp>
      </p:grpSp>
      <p:grpSp>
        <p:nvGrpSpPr>
          <p:cNvPr id="37" name="Group 36">
            <a:extLst>
              <a:ext uri="{FF2B5EF4-FFF2-40B4-BE49-F238E27FC236}">
                <a16:creationId xmlns:a16="http://schemas.microsoft.com/office/drawing/2014/main" id="{90DA4927-5AF9-EB5E-7877-3D8E743436D9}"/>
              </a:ext>
            </a:extLst>
          </p:cNvPr>
          <p:cNvGrpSpPr/>
          <p:nvPr/>
        </p:nvGrpSpPr>
        <p:grpSpPr>
          <a:xfrm>
            <a:off x="4527243" y="4974311"/>
            <a:ext cx="1074507" cy="512909"/>
            <a:chOff x="9339528" y="740785"/>
            <a:chExt cx="1201959" cy="709672"/>
          </a:xfrm>
        </p:grpSpPr>
        <p:sp>
          <p:nvSpPr>
            <p:cNvPr id="38" name="Rectangle: Top Corners Rounded 37">
              <a:extLst>
                <a:ext uri="{FF2B5EF4-FFF2-40B4-BE49-F238E27FC236}">
                  <a16:creationId xmlns:a16="http://schemas.microsoft.com/office/drawing/2014/main" id="{07196A22-34F0-1BE0-3631-1CC99C7A0B96}"/>
                </a:ext>
              </a:extLst>
            </p:cNvPr>
            <p:cNvSpPr/>
            <p:nvPr/>
          </p:nvSpPr>
          <p:spPr>
            <a:xfrm>
              <a:off x="9339528" y="740785"/>
              <a:ext cx="1201959" cy="665025"/>
            </a:xfrm>
            <a:prstGeom prst="round2Same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Box 11">
              <a:extLst>
                <a:ext uri="{FF2B5EF4-FFF2-40B4-BE49-F238E27FC236}">
                  <a16:creationId xmlns:a16="http://schemas.microsoft.com/office/drawing/2014/main" id="{D92FFC5D-7487-1B87-4570-A7860F0C51A2}"/>
                </a:ext>
              </a:extLst>
            </p:cNvPr>
            <p:cNvSpPr txBox="1"/>
            <p:nvPr/>
          </p:nvSpPr>
          <p:spPr>
            <a:xfrm>
              <a:off x="9422320" y="811687"/>
              <a:ext cx="1036373" cy="63877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Arial" charset="0"/>
                  <a:cs typeface="+mn-cs"/>
                </a:rPr>
                <a:t>IdelaR</a:t>
              </a:r>
              <a:r>
                <a:rPr kumimoji="0" lang="en-US" sz="1200" b="1" i="0" u="none" strike="noStrike" kern="1200" cap="none" spc="0" normalizeH="0" baseline="0" noProof="0">
                  <a:ln>
                    <a:noFill/>
                  </a:ln>
                  <a:solidFill>
                    <a:prstClr val="white"/>
                  </a:solidFill>
                  <a:effectLst/>
                  <a:uLnTx/>
                  <a:uFillTx/>
                  <a:latin typeface="Arial" charset="0"/>
                  <a:cs typeface="+mn-cs"/>
                </a:rPr>
                <a:t>/BR</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cs typeface="+mn-cs"/>
                </a:rPr>
                <a:t>n=119</a:t>
              </a:r>
            </a:p>
          </p:txBody>
        </p:sp>
      </p:grpSp>
      <p:sp>
        <p:nvSpPr>
          <p:cNvPr id="40" name="TextBox 16">
            <a:extLst>
              <a:ext uri="{FF2B5EF4-FFF2-40B4-BE49-F238E27FC236}">
                <a16:creationId xmlns:a16="http://schemas.microsoft.com/office/drawing/2014/main" id="{F0E0E1C9-440C-3319-67DD-9C80219E0CCE}"/>
              </a:ext>
            </a:extLst>
          </p:cNvPr>
          <p:cNvSpPr txBox="1"/>
          <p:nvPr/>
        </p:nvSpPr>
        <p:spPr>
          <a:xfrm>
            <a:off x="1842064" y="1071465"/>
            <a:ext cx="2366461" cy="584775"/>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Arial"/>
                <a:cs typeface="+mn-cs"/>
              </a:rPr>
              <a:t>Venetoclax Na</a:t>
            </a:r>
            <a:r>
              <a:rPr kumimoji="0" lang="en-US" sz="1600" b="0" i="0" u="none" strike="noStrike" kern="1200" cap="none" spc="0" normalizeH="0" baseline="0" noProof="0">
                <a:ln>
                  <a:noFill/>
                </a:ln>
                <a:solidFill>
                  <a:srgbClr val="000000"/>
                </a:solidFill>
                <a:effectLst/>
                <a:uLnTx/>
                <a:uFillTx/>
                <a:latin typeface="Arial"/>
                <a:cs typeface="+mn-cs"/>
              </a:rPr>
              <a:t>ï</a:t>
            </a:r>
            <a:r>
              <a:rPr kumimoji="0" lang="pt-BR" sz="1600" b="1" i="0" u="none" strike="noStrike" kern="1200" cap="none" spc="0" normalizeH="0" baseline="0" noProof="0">
                <a:ln>
                  <a:noFill/>
                </a:ln>
                <a:solidFill>
                  <a:srgbClr val="000000"/>
                </a:solidFill>
                <a:effectLst/>
                <a:uLnTx/>
                <a:uFillTx/>
                <a:latin typeface="Arial"/>
                <a:cs typeface="+mn-cs"/>
              </a:rPr>
              <a:t>ve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Arial"/>
                <a:cs typeface="+mn-cs"/>
              </a:rPr>
              <a:t>n=59/arm</a:t>
            </a:r>
          </a:p>
        </p:txBody>
      </p:sp>
      <p:sp>
        <p:nvSpPr>
          <p:cNvPr id="41" name="TextBox 16">
            <a:extLst>
              <a:ext uri="{FF2B5EF4-FFF2-40B4-BE49-F238E27FC236}">
                <a16:creationId xmlns:a16="http://schemas.microsoft.com/office/drawing/2014/main" id="{9BD8BD74-CD68-9A9D-92B9-F0ABBF275FD7}"/>
              </a:ext>
            </a:extLst>
          </p:cNvPr>
          <p:cNvSpPr txBox="1"/>
          <p:nvPr/>
        </p:nvSpPr>
        <p:spPr>
          <a:xfrm>
            <a:off x="8059019" y="1071465"/>
            <a:ext cx="2366461" cy="584775"/>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a:ln>
                  <a:noFill/>
                </a:ln>
                <a:solidFill>
                  <a:srgbClr val="000000"/>
                </a:solidFill>
                <a:effectLst/>
                <a:uLnTx/>
                <a:uFillTx/>
                <a:latin typeface="Arial"/>
                <a:cs typeface="+mn-cs"/>
              </a:rPr>
              <a:t>Venetoclax </a:t>
            </a:r>
            <a:r>
              <a:rPr kumimoji="0" lang="en-US" sz="1600" b="1" i="0" u="none" strike="noStrike" kern="1200" cap="none" spc="0" normalizeH="0" baseline="0" noProof="0">
                <a:ln>
                  <a:noFill/>
                </a:ln>
                <a:solidFill>
                  <a:srgbClr val="000000"/>
                </a:solidFill>
                <a:effectLst/>
                <a:uLnTx/>
                <a:uFillTx/>
                <a:latin typeface="Arial"/>
                <a:cs typeface="+mn-cs"/>
              </a:rPr>
              <a:t>Treated</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cs typeface="+mn-cs"/>
              </a:rPr>
              <a:t>n=60/arm</a:t>
            </a:r>
            <a:endParaRPr kumimoji="0" lang="pt-BR" sz="1600" b="1" i="0" u="none" strike="noStrike" kern="1200" cap="none" spc="0" normalizeH="0" baseline="0" noProof="0">
              <a:ln>
                <a:noFill/>
              </a:ln>
              <a:solidFill>
                <a:srgbClr val="000000"/>
              </a:solidFill>
              <a:effectLst/>
              <a:uLnTx/>
              <a:uFillTx/>
              <a:latin typeface="Arial"/>
              <a:cs typeface="+mn-cs"/>
            </a:endParaRPr>
          </a:p>
        </p:txBody>
      </p:sp>
      <p:sp>
        <p:nvSpPr>
          <p:cNvPr id="42" name="TextBox 14">
            <a:extLst>
              <a:ext uri="{FF2B5EF4-FFF2-40B4-BE49-F238E27FC236}">
                <a16:creationId xmlns:a16="http://schemas.microsoft.com/office/drawing/2014/main" id="{6E11B8B5-B6FB-9BCD-25B0-C2DE85EDEC5C}"/>
              </a:ext>
            </a:extLst>
          </p:cNvPr>
          <p:cNvSpPr txBox="1"/>
          <p:nvPr/>
        </p:nvSpPr>
        <p:spPr>
          <a:xfrm>
            <a:off x="2" y="6383363"/>
            <a:ext cx="12191999" cy="24622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457200" algn="l" rtl="0" fontAlgn="base">
              <a:spcBef>
                <a:spcPct val="0"/>
              </a:spcBef>
              <a:spcAft>
                <a:spcPct val="0"/>
              </a:spcAft>
              <a:defRPr kern="1200">
                <a:solidFill>
                  <a:schemeClr val="tx1"/>
                </a:solidFill>
                <a:latin typeface="Arial" charset="0"/>
                <a:ea typeface="ヒラギノ角ゴ Pro W3" charset="0"/>
                <a:cs typeface="+mn-cs"/>
              </a:defRPr>
            </a:lvl2pPr>
            <a:lvl3pPr marL="914400" algn="l" rtl="0" fontAlgn="base">
              <a:spcBef>
                <a:spcPct val="0"/>
              </a:spcBef>
              <a:spcAft>
                <a:spcPct val="0"/>
              </a:spcAft>
              <a:defRPr kern="1200">
                <a:solidFill>
                  <a:schemeClr val="tx1"/>
                </a:solidFill>
                <a:latin typeface="Arial" charset="0"/>
                <a:ea typeface="ヒラギノ角ゴ Pro W3" charset="0"/>
                <a:cs typeface="+mn-cs"/>
              </a:defRPr>
            </a:lvl3pPr>
            <a:lvl4pPr marL="1371600" algn="l" rtl="0" fontAlgn="base">
              <a:spcBef>
                <a:spcPct val="0"/>
              </a:spcBef>
              <a:spcAft>
                <a:spcPct val="0"/>
              </a:spcAft>
              <a:defRPr kern="1200">
                <a:solidFill>
                  <a:schemeClr val="tx1"/>
                </a:solidFill>
                <a:latin typeface="Arial" charset="0"/>
                <a:ea typeface="ヒラギノ角ゴ Pro W3" charset="0"/>
                <a:cs typeface="+mn-cs"/>
              </a:defRPr>
            </a:lvl4pPr>
            <a:lvl5pPr marL="1828800" algn="l" rtl="0" fontAlgn="base">
              <a:spcBef>
                <a:spcPct val="0"/>
              </a:spcBef>
              <a:spcAft>
                <a:spcPct val="0"/>
              </a:spcAft>
              <a:defRPr kern="1200">
                <a:solidFill>
                  <a:schemeClr val="tx1"/>
                </a:solidFill>
                <a:latin typeface="Arial" charset="0"/>
                <a:ea typeface="ヒラギノ角ゴ Pro W3" charset="0"/>
                <a:cs typeface="+mn-cs"/>
              </a:defRPr>
            </a:lvl5pPr>
            <a:lvl6pPr marL="2286000" algn="l" defTabSz="457200" rtl="0" eaLnBrk="1" latinLnBrk="0" hangingPunct="1">
              <a:defRPr kern="1200">
                <a:solidFill>
                  <a:schemeClr val="tx1"/>
                </a:solidFill>
                <a:latin typeface="Arial" charset="0"/>
                <a:ea typeface="ヒラギノ角ゴ Pro W3" charset="0"/>
                <a:cs typeface="+mn-cs"/>
              </a:defRPr>
            </a:lvl6pPr>
            <a:lvl7pPr marL="2743200" algn="l" defTabSz="457200" rtl="0" eaLnBrk="1" latinLnBrk="0" hangingPunct="1">
              <a:defRPr kern="1200">
                <a:solidFill>
                  <a:schemeClr val="tx1"/>
                </a:solidFill>
                <a:latin typeface="Arial" charset="0"/>
                <a:ea typeface="ヒラギノ角ゴ Pro W3" charset="0"/>
                <a:cs typeface="+mn-cs"/>
              </a:defRPr>
            </a:lvl7pPr>
            <a:lvl8pPr marL="3200400" algn="l" defTabSz="457200" rtl="0" eaLnBrk="1" latinLnBrk="0" hangingPunct="1">
              <a:defRPr kern="1200">
                <a:solidFill>
                  <a:schemeClr val="tx1"/>
                </a:solidFill>
                <a:latin typeface="Arial" charset="0"/>
                <a:ea typeface="ヒラギノ角ゴ Pro W3" charset="0"/>
                <a:cs typeface="+mn-cs"/>
              </a:defRPr>
            </a:lvl8pPr>
            <a:lvl9pPr marL="3657600" algn="l" defTabSz="457200" rtl="0" eaLnBrk="1" latinLnBrk="0" hangingPunct="1">
              <a:defRPr kern="1200">
                <a:solidFill>
                  <a:schemeClr val="tx1"/>
                </a:solidFill>
                <a:latin typeface="Arial" charset="0"/>
                <a:ea typeface="ヒラギノ角ゴ Pro W3" charset="0"/>
                <a:cs typeface="+mn-cs"/>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cs typeface="+mn-cs"/>
              </a:rPr>
              <a:t>*nominal p-value. </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Abbreviations: </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BR,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bendamustine</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 rituximab; </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CI, confidence interval; HR, hazard ratio;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IdelaR</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idelalisib</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rPr>
              <a:t> + rituximab;</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IRC, independent review committee;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mo</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months; TTNT, time to next treatment.</a:t>
            </a:r>
          </a:p>
        </p:txBody>
      </p:sp>
      <p:sp>
        <p:nvSpPr>
          <p:cNvPr id="2" name="TextBox 1">
            <a:extLst>
              <a:ext uri="{FF2B5EF4-FFF2-40B4-BE49-F238E27FC236}">
                <a16:creationId xmlns:a16="http://schemas.microsoft.com/office/drawing/2014/main" id="{DD93C0BD-7BB6-7EC9-0EDF-737E3291A0AB}"/>
              </a:ext>
            </a:extLst>
          </p:cNvPr>
          <p:cNvSpPr txBox="1"/>
          <p:nvPr/>
        </p:nvSpPr>
        <p:spPr>
          <a:xfrm>
            <a:off x="9038764" y="6581002"/>
            <a:ext cx="3153236"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Sharman, et al., ASH 2024, Abstract #886</a:t>
            </a:r>
          </a:p>
        </p:txBody>
      </p:sp>
    </p:spTree>
    <p:extLst>
      <p:ext uri="{BB962C8B-B14F-4D97-AF65-F5344CB8AC3E}">
        <p14:creationId xmlns:p14="http://schemas.microsoft.com/office/powerpoint/2010/main" val="877455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3C838D-4684-3A25-E380-B07B9D5E23B6}"/>
              </a:ext>
            </a:extLst>
          </p:cNvPr>
          <p:cNvSpPr txBox="1">
            <a:spLocks/>
          </p:cNvSpPr>
          <p:nvPr/>
        </p:nvSpPr>
        <p:spPr bwMode="auto">
          <a:xfrm>
            <a:off x="145144" y="239445"/>
            <a:ext cx="5903529" cy="577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marL="0" marR="0" lvl="0" indent="0" algn="l" defTabSz="514312" rtl="0" eaLnBrk="1" fontAlgn="base" latinLnBrk="0" hangingPunct="1">
              <a:lnSpc>
                <a:spcPct val="100000"/>
              </a:lnSpc>
              <a:spcBef>
                <a:spcPts val="339"/>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cs typeface="Times New Roman" panose="02020603050405020304" pitchFamily="18" charset="0"/>
              </a:rPr>
              <a:t>BRUIN CLL-321: Overall Survival</a:t>
            </a:r>
          </a:p>
        </p:txBody>
      </p:sp>
      <p:pic>
        <p:nvPicPr>
          <p:cNvPr id="17" name="Picture 16" descr="A graph on a black background&#10;&#10;Description automatically generated">
            <a:extLst>
              <a:ext uri="{FF2B5EF4-FFF2-40B4-BE49-F238E27FC236}">
                <a16:creationId xmlns:a16="http://schemas.microsoft.com/office/drawing/2014/main" id="{AF68AAE1-8560-AD89-65D8-BF11B0FE2B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08768" y="1141133"/>
            <a:ext cx="7912624" cy="4626873"/>
          </a:xfrm>
          <a:prstGeom prst="rect">
            <a:avLst/>
          </a:prstGeom>
        </p:spPr>
      </p:pic>
      <p:sp>
        <p:nvSpPr>
          <p:cNvPr id="3" name="TextBox 2">
            <a:extLst>
              <a:ext uri="{FF2B5EF4-FFF2-40B4-BE49-F238E27FC236}">
                <a16:creationId xmlns:a16="http://schemas.microsoft.com/office/drawing/2014/main" id="{0B6F7F0D-F7E3-C5E5-F862-E9757A65D606}"/>
              </a:ext>
            </a:extLst>
          </p:cNvPr>
          <p:cNvSpPr txBox="1"/>
          <p:nvPr/>
        </p:nvSpPr>
        <p:spPr>
          <a:xfrm>
            <a:off x="0" y="6378399"/>
            <a:ext cx="12192000" cy="430631"/>
          </a:xfrm>
          <a:prstGeom prst="rect">
            <a:avLst/>
          </a:prstGeom>
          <a:noFill/>
        </p:spPr>
        <p:txBody>
          <a:bodyPr wrap="square" lIns="91440" tIns="45720" rIns="91440" bIns="45720" rtlCol="0" anchor="t">
            <a:spAutoFit/>
          </a:bodyPr>
          <a:lstStyle/>
          <a:p>
            <a:pPr marL="0" marR="0" lvl="0" indent="0" algn="l" defTabSz="914377" rtl="0" eaLnBrk="1" fontAlgn="base" latinLnBrk="0" hangingPunct="1">
              <a:lnSpc>
                <a:spcPct val="115000"/>
              </a:lnSpc>
              <a:spcBef>
                <a:spcPts val="0"/>
              </a:spcBef>
              <a:spcAft>
                <a:spcPts val="800"/>
              </a:spcAft>
              <a:buClrTx/>
              <a:buSzTx/>
              <a:buFontTx/>
              <a:buNone/>
              <a:tabLst/>
              <a:defRPr/>
            </a:pPr>
            <a:r>
              <a:rPr kumimoji="0" lang="en-US" sz="1000" b="0" i="0" u="none" strike="noStrike" kern="100" cap="none" spc="0" normalizeH="0" baseline="0" noProof="0" dirty="0">
                <a:ln>
                  <a:noFill/>
                </a:ln>
                <a:solidFill>
                  <a:srgbClr val="000000"/>
                </a:solidFill>
                <a:effectLst/>
                <a:uLnTx/>
                <a:uFillTx/>
                <a:latin typeface="Arial Narrow"/>
                <a:ea typeface="Aptos" panose="020B0004020202020204" pitchFamily="34" charset="0"/>
                <a:cs typeface="Times New Roman"/>
              </a:rPr>
              <a:t>*Defined as patients with investigator-defined PD events other than death. Abbreviations: BR, </a:t>
            </a:r>
            <a:r>
              <a:rPr kumimoji="0" lang="en-US" sz="1000" b="0" i="0" u="none" strike="noStrike" kern="100" cap="none" spc="0" normalizeH="0" baseline="0" noProof="0" dirty="0" err="1">
                <a:ln>
                  <a:noFill/>
                </a:ln>
                <a:solidFill>
                  <a:srgbClr val="000000"/>
                </a:solidFill>
                <a:effectLst/>
                <a:uLnTx/>
                <a:uFillTx/>
                <a:latin typeface="Arial Narrow"/>
                <a:ea typeface="Aptos" panose="020B0004020202020204" pitchFamily="34" charset="0"/>
                <a:cs typeface="Times New Roman"/>
              </a:rPr>
              <a:t>bendamustine</a:t>
            </a:r>
            <a:r>
              <a:rPr kumimoji="0" lang="en-US" sz="1000" b="0" i="0" u="none" strike="noStrike" kern="100" cap="none" spc="0" normalizeH="0" baseline="0" noProof="0" dirty="0">
                <a:ln>
                  <a:noFill/>
                </a:ln>
                <a:solidFill>
                  <a:srgbClr val="000000"/>
                </a:solidFill>
                <a:effectLst/>
                <a:uLnTx/>
                <a:uFillTx/>
                <a:latin typeface="Arial Narrow"/>
                <a:ea typeface="Aptos" panose="020B0004020202020204" pitchFamily="34" charset="0"/>
                <a:cs typeface="Times New Roman"/>
              </a:rPr>
              <a:t> + rituximab; CI, confidence interval; </a:t>
            </a:r>
            <a:r>
              <a:rPr kumimoji="0" lang="en-US" sz="1000" b="0" i="0" u="none" strike="noStrike" kern="100" cap="none" spc="0" normalizeH="0" baseline="0" noProof="0" dirty="0" err="1">
                <a:ln>
                  <a:noFill/>
                </a:ln>
                <a:solidFill>
                  <a:srgbClr val="000000"/>
                </a:solidFill>
                <a:effectLst/>
                <a:uLnTx/>
                <a:uFillTx/>
                <a:latin typeface="Arial Narrow"/>
                <a:ea typeface="Aptos" panose="020B0004020202020204" pitchFamily="34" charset="0"/>
                <a:cs typeface="Times New Roman"/>
              </a:rPr>
              <a:t>IdelaR</a:t>
            </a:r>
            <a:r>
              <a:rPr kumimoji="0" lang="en-US" sz="1000" b="0" i="0" u="none" strike="noStrike" kern="100" cap="none" spc="0" normalizeH="0" baseline="0" noProof="0" dirty="0">
                <a:ln>
                  <a:noFill/>
                </a:ln>
                <a:solidFill>
                  <a:srgbClr val="000000"/>
                </a:solidFill>
                <a:effectLst/>
                <a:uLnTx/>
                <a:uFillTx/>
                <a:latin typeface="Arial Narrow"/>
                <a:ea typeface="Aptos" panose="020B0004020202020204" pitchFamily="34" charset="0"/>
                <a:cs typeface="Times New Roman"/>
              </a:rPr>
              <a:t>, </a:t>
            </a:r>
            <a:r>
              <a:rPr kumimoji="0" lang="en-US" sz="1000" b="0" i="0" u="none" strike="noStrike" kern="100" cap="none" spc="0" normalizeH="0" baseline="0" noProof="0" dirty="0" err="1">
                <a:ln>
                  <a:noFill/>
                </a:ln>
                <a:solidFill>
                  <a:srgbClr val="000000"/>
                </a:solidFill>
                <a:effectLst/>
                <a:uLnTx/>
                <a:uFillTx/>
                <a:latin typeface="Arial Narrow"/>
                <a:ea typeface="Aptos" panose="020B0004020202020204" pitchFamily="34" charset="0"/>
                <a:cs typeface="Times New Roman"/>
              </a:rPr>
              <a:t>idelalisib</a:t>
            </a:r>
            <a:r>
              <a:rPr kumimoji="0" lang="en-US" sz="1000" b="0" i="0" u="none" strike="noStrike" kern="100" cap="none" spc="0" normalizeH="0" baseline="0" noProof="0" dirty="0">
                <a:ln>
                  <a:noFill/>
                </a:ln>
                <a:solidFill>
                  <a:srgbClr val="000000"/>
                </a:solidFill>
                <a:effectLst/>
                <a:uLnTx/>
                <a:uFillTx/>
                <a:latin typeface="Arial Narrow"/>
                <a:ea typeface="Aptos" panose="020B0004020202020204" pitchFamily="34" charset="0"/>
                <a:cs typeface="Times New Roman"/>
              </a:rPr>
              <a:t> + rituximab; IPCW, inverse-probability-of-censoring weighting; AFT, adjusted for treatment; </a:t>
            </a:r>
            <a:r>
              <a:rPr kumimoji="0" lang="en-US" sz="1000" b="0" i="0" u="none" strike="noStrike" kern="100" cap="none" spc="0" normalizeH="0" baseline="0" noProof="0" dirty="0" err="1">
                <a:ln>
                  <a:noFill/>
                </a:ln>
                <a:solidFill>
                  <a:srgbClr val="000000"/>
                </a:solidFill>
                <a:effectLst/>
                <a:uLnTx/>
                <a:uFillTx/>
                <a:latin typeface="Arial Narrow"/>
                <a:ea typeface="Aptos" panose="020B0004020202020204" pitchFamily="34" charset="0"/>
                <a:cs typeface="Times New Roman"/>
              </a:rPr>
              <a:t>mo</a:t>
            </a:r>
            <a:r>
              <a:rPr kumimoji="0" lang="en-US" sz="1000" b="0" i="0" u="none" strike="noStrike" kern="100" cap="none" spc="0" normalizeH="0" baseline="0" noProof="0" dirty="0">
                <a:ln>
                  <a:noFill/>
                </a:ln>
                <a:solidFill>
                  <a:srgbClr val="000000"/>
                </a:solidFill>
                <a:effectLst/>
                <a:uLnTx/>
                <a:uFillTx/>
                <a:latin typeface="Arial Narrow"/>
                <a:ea typeface="Aptos" panose="020B0004020202020204" pitchFamily="34" charset="0"/>
                <a:cs typeface="Times New Roman"/>
              </a:rPr>
              <a:t>, months; NE, not estimable; NR, not reached; OS, overall survival.</a:t>
            </a:r>
            <a:endParaRPr kumimoji="0" lang="en-US" sz="1000" b="0" i="0" u="none" strike="noStrike" kern="100" cap="none" spc="0" normalizeH="0" baseline="0" noProof="0" dirty="0">
              <a:ln>
                <a:noFill/>
              </a:ln>
              <a:solidFill>
                <a:srgbClr val="000000"/>
              </a:solidFill>
              <a:effectLst/>
              <a:uLnTx/>
              <a:uFillTx/>
              <a:latin typeface="Arial Narrow" panose="020B0606020202030204" pitchFamily="34" charset="0"/>
              <a:ea typeface="Aptos" panose="020B000402020202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DF4274D3-D872-4C7A-AE47-9810D699FB41}"/>
              </a:ext>
            </a:extLst>
          </p:cNvPr>
          <p:cNvGraphicFramePr>
            <a:graphicFrameLocks noGrp="1"/>
          </p:cNvGraphicFramePr>
          <p:nvPr/>
        </p:nvGraphicFramePr>
        <p:xfrm>
          <a:off x="6779514" y="955239"/>
          <a:ext cx="5152073" cy="1325880"/>
        </p:xfrm>
        <a:graphic>
          <a:graphicData uri="http://schemas.openxmlformats.org/drawingml/2006/table">
            <a:tbl>
              <a:tblPr firstRow="1" bandRow="1">
                <a:tableStyleId>{5940675A-B579-460E-94D1-54222C63F5DA}</a:tableStyleId>
              </a:tblPr>
              <a:tblGrid>
                <a:gridCol w="2591753">
                  <a:extLst>
                    <a:ext uri="{9D8B030D-6E8A-4147-A177-3AD203B41FA5}">
                      <a16:colId xmlns:a16="http://schemas.microsoft.com/office/drawing/2014/main" val="629715481"/>
                    </a:ext>
                  </a:extLst>
                </a:gridCol>
                <a:gridCol w="1280160">
                  <a:extLst>
                    <a:ext uri="{9D8B030D-6E8A-4147-A177-3AD203B41FA5}">
                      <a16:colId xmlns:a16="http://schemas.microsoft.com/office/drawing/2014/main" val="2887466149"/>
                    </a:ext>
                  </a:extLst>
                </a:gridCol>
                <a:gridCol w="1280160">
                  <a:extLst>
                    <a:ext uri="{9D8B030D-6E8A-4147-A177-3AD203B41FA5}">
                      <a16:colId xmlns:a16="http://schemas.microsoft.com/office/drawing/2014/main" val="2736452987"/>
                    </a:ext>
                  </a:extLst>
                </a:gridCol>
              </a:tblGrid>
              <a:tr h="265176">
                <a:tc>
                  <a:txBody>
                    <a:bodyPr/>
                    <a:lstStyle/>
                    <a:p>
                      <a:r>
                        <a:rPr lang="en-US" sz="1200" b="1">
                          <a:latin typeface="+mn-lt"/>
                        </a:rPr>
                        <a:t>Number of Events, n (%)</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38 (32</a:t>
                      </a:r>
                      <a:r>
                        <a:rPr lang="en-US" altLang="zh-CN" sz="1200">
                          <a:latin typeface="+mn-lt"/>
                        </a:rPr>
                        <a:t>)</a:t>
                      </a:r>
                      <a:endParaRPr lang="en-US" sz="1200">
                        <a:latin typeface="+mn-lt"/>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32 (27)</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548720"/>
                  </a:ext>
                </a:extLst>
              </a:tr>
              <a:tr h="265176">
                <a:tc>
                  <a:txBody>
                    <a:bodyPr/>
                    <a:lstStyle/>
                    <a:p>
                      <a:r>
                        <a:rPr lang="en-US" sz="1200" b="1">
                          <a:latin typeface="+mn-lt"/>
                        </a:rPr>
                        <a:t>18-mo OS rate, % (95% CI)</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latin typeface="+mn-lt"/>
                        </a:rPr>
                        <a:t>73.4 </a:t>
                      </a:r>
                      <a:r>
                        <a:rPr lang="en-US" sz="1200" b="0">
                          <a:latin typeface="+mn-lt"/>
                        </a:rPr>
                        <a:t>(63.9-80.7)​</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6D4"/>
                    </a:solidFill>
                  </a:tcPr>
                </a:tc>
                <a:tc>
                  <a:txBody>
                    <a:bodyPr/>
                    <a:lstStyle/>
                    <a:p>
                      <a:pPr algn="ctr"/>
                      <a:r>
                        <a:rPr lang="en-US" sz="1200" b="1">
                          <a:solidFill>
                            <a:schemeClr val="tx1"/>
                          </a:solidFill>
                          <a:latin typeface="+mn-lt"/>
                        </a:rPr>
                        <a:t>70.8 </a:t>
                      </a:r>
                      <a:r>
                        <a:rPr lang="en-US" sz="1200" b="0">
                          <a:solidFill>
                            <a:schemeClr val="tx1"/>
                          </a:solidFill>
                          <a:latin typeface="+mn-lt"/>
                        </a:rPr>
                        <a:t>(60.9-78.7)</a:t>
                      </a:r>
                      <a:endParaRPr lang="en-US" sz="1200" b="0">
                        <a:latin typeface="+mn-lt"/>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462780359"/>
                  </a:ext>
                </a:extLst>
              </a:tr>
              <a:tr h="265176">
                <a:tc>
                  <a:txBody>
                    <a:bodyPr/>
                    <a:lstStyle/>
                    <a:p>
                      <a:r>
                        <a:rPr lang="en-US" sz="1200" b="1">
                          <a:latin typeface="+mn-lt"/>
                        </a:rPr>
                        <a:t>Median follow-up, mo</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20.4</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D6D4"/>
                    </a:solidFill>
                  </a:tcPr>
                </a:tc>
                <a:tc>
                  <a:txBody>
                    <a:bodyPr/>
                    <a:lstStyle/>
                    <a:p>
                      <a:pPr algn="ctr"/>
                      <a:r>
                        <a:rPr lang="en-US" sz="1200">
                          <a:latin typeface="+mn-lt"/>
                        </a:rPr>
                        <a:t>19.2</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394874333"/>
                  </a:ext>
                </a:extLst>
              </a:tr>
              <a:tr h="265176">
                <a:tc>
                  <a:txBody>
                    <a:bodyPr/>
                    <a:lstStyle/>
                    <a:p>
                      <a:r>
                        <a:rPr lang="en-US" sz="1200" b="1">
                          <a:latin typeface="+mn-lt"/>
                        </a:rPr>
                        <a:t>Hazard ratio (95% CI)</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b="1">
                          <a:latin typeface="+mn-lt"/>
                        </a:rPr>
                        <a:t>1.09 (0.68-1.75)</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200"/>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1050262"/>
                  </a:ext>
                </a:extLst>
              </a:tr>
              <a:tr h="265176">
                <a:tc>
                  <a:txBody>
                    <a:bodyPr/>
                    <a:lstStyle/>
                    <a:p>
                      <a:pPr lvl="0">
                        <a:buNone/>
                      </a:pPr>
                      <a:r>
                        <a:rPr lang="en-US" sz="1200" b="1" i="0" u="none" strike="noStrike" noProof="0">
                          <a:solidFill>
                            <a:srgbClr val="000000"/>
                          </a:solidFill>
                          <a:latin typeface="+mn-lt"/>
                        </a:rPr>
                        <a:t>Stratified log-rank 2-sided p-value</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a:latin typeface="+mn-lt"/>
                        </a:rPr>
                        <a:t>0.7202</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200"/>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241207"/>
                  </a:ext>
                </a:extLst>
              </a:tr>
            </a:tbl>
          </a:graphicData>
        </a:graphic>
      </p:graphicFrame>
      <p:sp>
        <p:nvSpPr>
          <p:cNvPr id="4" name="TextBox 3">
            <a:extLst>
              <a:ext uri="{FF2B5EF4-FFF2-40B4-BE49-F238E27FC236}">
                <a16:creationId xmlns:a16="http://schemas.microsoft.com/office/drawing/2014/main" id="{5A35FEE9-09A0-93E8-8E80-33EC73F848CA}"/>
              </a:ext>
            </a:extLst>
          </p:cNvPr>
          <p:cNvSpPr txBox="1"/>
          <p:nvPr/>
        </p:nvSpPr>
        <p:spPr>
          <a:xfrm>
            <a:off x="3096905" y="1367377"/>
            <a:ext cx="1466851" cy="307777"/>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EB271D"/>
                </a:solidFill>
                <a:effectLst/>
                <a:uLnTx/>
                <a:uFillTx/>
                <a:latin typeface="Arial"/>
                <a:ea typeface="+mn-ea"/>
                <a:cs typeface="+mn-cs"/>
              </a:rPr>
              <a:t> Pirtobrutinib</a:t>
            </a:r>
          </a:p>
        </p:txBody>
      </p:sp>
      <p:sp>
        <p:nvSpPr>
          <p:cNvPr id="6" name="TextBox 5">
            <a:extLst>
              <a:ext uri="{FF2B5EF4-FFF2-40B4-BE49-F238E27FC236}">
                <a16:creationId xmlns:a16="http://schemas.microsoft.com/office/drawing/2014/main" id="{E110495A-2107-75A0-5168-6195B68F3DAF}"/>
              </a:ext>
            </a:extLst>
          </p:cNvPr>
          <p:cNvSpPr txBox="1"/>
          <p:nvPr/>
        </p:nvSpPr>
        <p:spPr>
          <a:xfrm>
            <a:off x="2935505" y="2209177"/>
            <a:ext cx="1229692" cy="307777"/>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pt-BR" sz="1400" b="1" i="0" u="none" strike="noStrike" kern="1200" cap="none" spc="0" normalizeH="0" baseline="0" noProof="0">
                <a:ln>
                  <a:noFill/>
                </a:ln>
                <a:solidFill>
                  <a:srgbClr val="212121"/>
                </a:solidFill>
                <a:effectLst/>
                <a:uLnTx/>
                <a:uFillTx/>
                <a:latin typeface="Arial"/>
                <a:ea typeface="+mn-ea"/>
                <a:cs typeface="+mn-cs"/>
              </a:rPr>
              <a:t> IdelaR/BR</a:t>
            </a:r>
          </a:p>
        </p:txBody>
      </p:sp>
      <p:sp>
        <p:nvSpPr>
          <p:cNvPr id="7" name="TextBox 6">
            <a:extLst>
              <a:ext uri="{FF2B5EF4-FFF2-40B4-BE49-F238E27FC236}">
                <a16:creationId xmlns:a16="http://schemas.microsoft.com/office/drawing/2014/main" id="{16494E7E-D2E9-B80D-0886-8617F5779F8E}"/>
              </a:ext>
            </a:extLst>
          </p:cNvPr>
          <p:cNvSpPr txBox="1">
            <a:spLocks/>
          </p:cNvSpPr>
          <p:nvPr/>
        </p:nvSpPr>
        <p:spPr>
          <a:xfrm>
            <a:off x="426720" y="6001439"/>
            <a:ext cx="11338560" cy="374571"/>
          </a:xfrm>
          <a:prstGeom prst="roundRect">
            <a:avLst/>
          </a:prstGeom>
          <a:solidFill>
            <a:srgbClr val="E4EBF1"/>
          </a:solidFill>
          <a:ln w="12700" cap="flat" cmpd="sng" algn="ctr">
            <a:solidFill>
              <a:srgbClr val="8A969E"/>
            </a:solidFill>
            <a:prstDash val="solid"/>
          </a:ln>
          <a:effectLst/>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ts val="0"/>
              </a:spcBef>
              <a:spcAft>
                <a:spcPts val="0"/>
              </a:spcAft>
              <a:buClrTx/>
              <a:buSzPts val="1000"/>
              <a:buFontTx/>
              <a:buNone/>
              <a:tabLst>
                <a:tab pos="457189" algn="l"/>
              </a:tabLst>
              <a:defRPr/>
            </a:pP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Aptos" panose="020B0004020202020204" pitchFamily="34" charset="0"/>
              </a:rPr>
              <a:t>Overall survival follow-up limited and confounded by high rate of post-progression crossover</a:t>
            </a:r>
            <a:endParaRPr kumimoji="0" lang="en-US" sz="1600" b="1" i="0" u="none" strike="noStrike" kern="1200" cap="none" spc="0" normalizeH="0" baseline="30000" noProof="0">
              <a:ln>
                <a:noFill/>
              </a:ln>
              <a:solidFill>
                <a:srgbClr val="000000"/>
              </a:solidFill>
              <a:effectLst/>
              <a:uLnTx/>
              <a:uFillTx/>
              <a:latin typeface="Arial"/>
              <a:ea typeface="Times New Roman" panose="02020603050405020304" pitchFamily="18" charset="0"/>
              <a:cs typeface="Aptos" panose="020B0004020202020204" pitchFamily="34" charset="0"/>
            </a:endParaRPr>
          </a:p>
        </p:txBody>
      </p:sp>
      <p:grpSp>
        <p:nvGrpSpPr>
          <p:cNvPr id="2" name="Group 1">
            <a:extLst>
              <a:ext uri="{FF2B5EF4-FFF2-40B4-BE49-F238E27FC236}">
                <a16:creationId xmlns:a16="http://schemas.microsoft.com/office/drawing/2014/main" id="{D16979AF-2DD9-23DE-258B-70BBB83FA34D}"/>
              </a:ext>
            </a:extLst>
          </p:cNvPr>
          <p:cNvGrpSpPr/>
          <p:nvPr/>
        </p:nvGrpSpPr>
        <p:grpSpPr>
          <a:xfrm>
            <a:off x="9275281" y="300683"/>
            <a:ext cx="2738831" cy="665025"/>
            <a:chOff x="8752398" y="245843"/>
            <a:chExt cx="2738830" cy="665025"/>
          </a:xfrm>
        </p:grpSpPr>
        <p:grpSp>
          <p:nvGrpSpPr>
            <p:cNvPr id="8" name="Group 7">
              <a:extLst>
                <a:ext uri="{FF2B5EF4-FFF2-40B4-BE49-F238E27FC236}">
                  <a16:creationId xmlns:a16="http://schemas.microsoft.com/office/drawing/2014/main" id="{0EF72FB9-28BF-C794-EB71-9AF2509223B7}"/>
                </a:ext>
              </a:extLst>
            </p:cNvPr>
            <p:cNvGrpSpPr/>
            <p:nvPr/>
          </p:nvGrpSpPr>
          <p:grpSpPr>
            <a:xfrm>
              <a:off x="8752398" y="245843"/>
              <a:ext cx="1457268" cy="665025"/>
              <a:chOff x="8194896" y="693955"/>
              <a:chExt cx="1457268" cy="665025"/>
            </a:xfrm>
          </p:grpSpPr>
          <p:sp>
            <p:nvSpPr>
              <p:cNvPr id="11" name="Rectangle: Top Corners Rounded 21">
                <a:extLst>
                  <a:ext uri="{FF2B5EF4-FFF2-40B4-BE49-F238E27FC236}">
                    <a16:creationId xmlns:a16="http://schemas.microsoft.com/office/drawing/2014/main" id="{EBC5B1A6-91A7-B510-5B8B-43466C58794F}"/>
                  </a:ext>
                </a:extLst>
              </p:cNvPr>
              <p:cNvSpPr/>
              <p:nvPr/>
            </p:nvSpPr>
            <p:spPr>
              <a:xfrm>
                <a:off x="8322550" y="693955"/>
                <a:ext cx="1201960" cy="665025"/>
              </a:xfrm>
              <a:prstGeom prst="round2SameRect">
                <a:avLst/>
              </a:prstGeom>
              <a:solidFill>
                <a:srgbClr val="E1251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D6F7E873-67E7-D1B8-1302-E07C4C10ACDF}"/>
                  </a:ext>
                </a:extLst>
              </p:cNvPr>
              <p:cNvSpPr txBox="1"/>
              <p:nvPr/>
            </p:nvSpPr>
            <p:spPr>
              <a:xfrm>
                <a:off x="8194896" y="764858"/>
                <a:ext cx="1457268" cy="52322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Pirtobrutinib</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n=119</a:t>
                </a:r>
              </a:p>
            </p:txBody>
          </p:sp>
        </p:grpSp>
        <p:grpSp>
          <p:nvGrpSpPr>
            <p:cNvPr id="14" name="Group 13">
              <a:extLst>
                <a:ext uri="{FF2B5EF4-FFF2-40B4-BE49-F238E27FC236}">
                  <a16:creationId xmlns:a16="http://schemas.microsoft.com/office/drawing/2014/main" id="{FA7519AF-CA18-80ED-19EF-FB6E76D47DB8}"/>
                </a:ext>
              </a:extLst>
            </p:cNvPr>
            <p:cNvGrpSpPr/>
            <p:nvPr/>
          </p:nvGrpSpPr>
          <p:grpSpPr>
            <a:xfrm>
              <a:off x="10033960" y="245843"/>
              <a:ext cx="1457268" cy="665025"/>
              <a:chOff x="9952018" y="647280"/>
              <a:chExt cx="1457268" cy="665025"/>
            </a:xfrm>
          </p:grpSpPr>
          <p:sp>
            <p:nvSpPr>
              <p:cNvPr id="15" name="Rectangle: Top Corners Rounded 22">
                <a:extLst>
                  <a:ext uri="{FF2B5EF4-FFF2-40B4-BE49-F238E27FC236}">
                    <a16:creationId xmlns:a16="http://schemas.microsoft.com/office/drawing/2014/main" id="{1013112C-4F7F-A766-F074-9AEFB95CC22A}"/>
                  </a:ext>
                </a:extLst>
              </p:cNvPr>
              <p:cNvSpPr/>
              <p:nvPr/>
            </p:nvSpPr>
            <p:spPr>
              <a:xfrm>
                <a:off x="10079673" y="647280"/>
                <a:ext cx="1201959" cy="665025"/>
              </a:xfrm>
              <a:prstGeom prst="round2Same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349B9CA7-F564-1287-0CBC-08EE0CA0655E}"/>
                  </a:ext>
                </a:extLst>
              </p:cNvPr>
              <p:cNvSpPr txBox="1"/>
              <p:nvPr/>
            </p:nvSpPr>
            <p:spPr>
              <a:xfrm>
                <a:off x="9952018" y="718183"/>
                <a:ext cx="1457268" cy="52322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charset="0"/>
                    <a:ea typeface="+mn-ea"/>
                    <a:cs typeface="+mn-cs"/>
                  </a:rPr>
                  <a:t>IdelaR</a:t>
                </a:r>
                <a:r>
                  <a:rPr kumimoji="0" lang="en-US" sz="1400" b="1" i="0" u="none" strike="noStrike" kern="1200" cap="none" spc="0" normalizeH="0" baseline="0" noProof="0">
                    <a:ln>
                      <a:noFill/>
                    </a:ln>
                    <a:solidFill>
                      <a:prstClr val="white"/>
                    </a:solidFill>
                    <a:effectLst/>
                    <a:uLnTx/>
                    <a:uFillTx/>
                    <a:latin typeface="Arial" charset="0"/>
                    <a:ea typeface="+mn-ea"/>
                    <a:cs typeface="+mn-cs"/>
                  </a:rPr>
                  <a:t>/BR</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n=119</a:t>
                </a:r>
              </a:p>
            </p:txBody>
          </p:sp>
        </p:grpSp>
      </p:grpSp>
      <p:sp>
        <p:nvSpPr>
          <p:cNvPr id="12" name="TextBox 11">
            <a:extLst>
              <a:ext uri="{FF2B5EF4-FFF2-40B4-BE49-F238E27FC236}">
                <a16:creationId xmlns:a16="http://schemas.microsoft.com/office/drawing/2014/main" id="{C615E2BA-F86A-B6A2-FFB1-19A2F51171E9}"/>
              </a:ext>
            </a:extLst>
          </p:cNvPr>
          <p:cNvSpPr txBox="1"/>
          <p:nvPr/>
        </p:nvSpPr>
        <p:spPr>
          <a:xfrm>
            <a:off x="8543817" y="4217034"/>
            <a:ext cx="3569659" cy="1169551"/>
          </a:xfrm>
          <a:prstGeom prst="rect">
            <a:avLst/>
          </a:prstGeom>
          <a:noFill/>
        </p:spPr>
        <p:txBody>
          <a:bodyPr wrap="square" lIns="91440" tIns="45720" rIns="91440" bIns="45720" rtlCol="0" anchor="t">
            <a:spAutoFit/>
          </a:bodyPr>
          <a:lstStyle/>
          <a:p>
            <a:pPr marL="171446" marR="0" lvl="0" indent="-171446"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IPCW crossover adjusted OS analysis:</a:t>
            </a: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    HR 0.89 (95%CI, 0.52-1.53)</a:t>
            </a:r>
          </a:p>
          <a:p>
            <a:pPr marL="171446" marR="0" lvl="0" indent="-171446"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Two-stage AFT crossover adjusted OS analysis:</a:t>
            </a:r>
            <a:endParaRPr kumimoji="0" lang="en-US" sz="1400" b="0" i="0" u="none" strike="noStrike" kern="1200" cap="none" spc="0" normalizeH="0" baseline="0" noProof="0">
              <a:ln>
                <a:noFill/>
              </a:ln>
              <a:solidFill>
                <a:srgbClr val="000000"/>
              </a:solidFill>
              <a:effectLst/>
              <a:uLnTx/>
              <a:uFillTx/>
              <a:latin typeface="Arial" charset="0"/>
              <a:ea typeface="+mn-ea"/>
              <a:cs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    HR 0.77 (95%CI, 0.45-1.26)</a:t>
            </a:r>
          </a:p>
        </p:txBody>
      </p:sp>
      <p:sp>
        <p:nvSpPr>
          <p:cNvPr id="18" name="TextBox 17">
            <a:extLst>
              <a:ext uri="{FF2B5EF4-FFF2-40B4-BE49-F238E27FC236}">
                <a16:creationId xmlns:a16="http://schemas.microsoft.com/office/drawing/2014/main" id="{8A908CD8-99EB-AD2C-2931-CE4244233F25}"/>
              </a:ext>
            </a:extLst>
          </p:cNvPr>
          <p:cNvSpPr txBox="1">
            <a:spLocks/>
          </p:cNvSpPr>
          <p:nvPr/>
        </p:nvSpPr>
        <p:spPr>
          <a:xfrm>
            <a:off x="8485033" y="3378570"/>
            <a:ext cx="3323449" cy="374571"/>
          </a:xfrm>
          <a:prstGeom prst="roundRect">
            <a:avLst/>
          </a:prstGeom>
          <a:solidFill>
            <a:srgbClr val="E4EBF1"/>
          </a:solidFill>
          <a:ln w="12700" cap="flat" cmpd="sng" algn="ctr">
            <a:solidFill>
              <a:srgbClr val="8A969E"/>
            </a:solidFill>
            <a:prstDash val="solid"/>
          </a:ln>
          <a:effectLst/>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ts val="0"/>
              </a:spcBef>
              <a:spcAft>
                <a:spcPts val="0"/>
              </a:spcAft>
              <a:buClrTx/>
              <a:buSzPts val="1000"/>
              <a:buFontTx/>
              <a:buNone/>
              <a:tabLst>
                <a:tab pos="457189" algn="l"/>
              </a:tabLst>
              <a:defRPr/>
            </a:pP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Aptos" panose="020B0004020202020204" pitchFamily="34" charset="0"/>
              </a:rPr>
              <a:t>Crossover Rate*: 76% (50/66) </a:t>
            </a: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2A2400FC-9985-BAE1-08A5-F64928E6098D}"/>
              </a:ext>
            </a:extLst>
          </p:cNvPr>
          <p:cNvSpPr txBox="1"/>
          <p:nvPr/>
        </p:nvSpPr>
        <p:spPr>
          <a:xfrm>
            <a:off x="9038764" y="6581002"/>
            <a:ext cx="3153236"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Sharman, et al., ASH 2024, Abstract #886</a:t>
            </a:r>
          </a:p>
        </p:txBody>
      </p:sp>
    </p:spTree>
    <p:extLst>
      <p:ext uri="{BB962C8B-B14F-4D97-AF65-F5344CB8AC3E}">
        <p14:creationId xmlns:p14="http://schemas.microsoft.com/office/powerpoint/2010/main" val="933512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E78CC9-9EC5-9D95-9F3D-7DA3CDC0962F}"/>
              </a:ext>
            </a:extLst>
          </p:cNvPr>
          <p:cNvSpPr>
            <a:spLocks noGrp="1"/>
          </p:cNvSpPr>
          <p:nvPr>
            <p:ph type="title"/>
          </p:nvPr>
        </p:nvSpPr>
        <p:spPr/>
        <p:txBody>
          <a:bodyPr/>
          <a:lstStyle/>
          <a:p>
            <a:r>
              <a:rPr lang="en-US"/>
              <a:t>Adverse Events of Special Interest (AESI)</a:t>
            </a:r>
          </a:p>
        </p:txBody>
      </p:sp>
      <p:graphicFrame>
        <p:nvGraphicFramePr>
          <p:cNvPr id="4" name="Tabela 4">
            <a:extLst>
              <a:ext uri="{FF2B5EF4-FFF2-40B4-BE49-F238E27FC236}">
                <a16:creationId xmlns:a16="http://schemas.microsoft.com/office/drawing/2014/main" id="{0E311473-E679-977E-F616-D44763D1F752}"/>
              </a:ext>
            </a:extLst>
          </p:cNvPr>
          <p:cNvGraphicFramePr>
            <a:graphicFrameLocks noGrp="1"/>
          </p:cNvGraphicFramePr>
          <p:nvPr/>
        </p:nvGraphicFramePr>
        <p:xfrm>
          <a:off x="2959395" y="784470"/>
          <a:ext cx="6273211" cy="4473535"/>
        </p:xfrm>
        <a:graphic>
          <a:graphicData uri="http://schemas.openxmlformats.org/drawingml/2006/table">
            <a:tbl>
              <a:tblPr firstRow="1" bandRow="1">
                <a:tableStyleId>{5940675A-B579-460E-94D1-54222C63F5DA}</a:tableStyleId>
              </a:tblPr>
              <a:tblGrid>
                <a:gridCol w="3125972">
                  <a:extLst>
                    <a:ext uri="{9D8B030D-6E8A-4147-A177-3AD203B41FA5}">
                      <a16:colId xmlns:a16="http://schemas.microsoft.com/office/drawing/2014/main" val="3168827332"/>
                    </a:ext>
                  </a:extLst>
                </a:gridCol>
                <a:gridCol w="1625600">
                  <a:extLst>
                    <a:ext uri="{9D8B030D-6E8A-4147-A177-3AD203B41FA5}">
                      <a16:colId xmlns:a16="http://schemas.microsoft.com/office/drawing/2014/main" val="1177300868"/>
                    </a:ext>
                  </a:extLst>
                </a:gridCol>
                <a:gridCol w="1521639">
                  <a:extLst>
                    <a:ext uri="{9D8B030D-6E8A-4147-A177-3AD203B41FA5}">
                      <a16:colId xmlns:a16="http://schemas.microsoft.com/office/drawing/2014/main" val="1805711527"/>
                    </a:ext>
                  </a:extLst>
                </a:gridCol>
              </a:tblGrid>
              <a:tr h="754975">
                <a:tc rowSpan="2">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600" b="1"/>
                        <a:t>Adverse Events of Interest</a:t>
                      </a:r>
                      <a:endParaRPr lang="en-US" sz="1600"/>
                    </a:p>
                  </a:txBody>
                  <a:tcPr marL="45720" marR="45720" marT="22860" marB="22860" anchor="ctr">
                    <a:lnL w="12700" cmpd="sng">
                      <a:noFill/>
                    </a:lnL>
                    <a:lnR w="12700" cmpd="sng">
                      <a:noFill/>
                    </a:lnR>
                    <a:lnT w="12700" cap="flat" cmpd="sng" algn="ctr">
                      <a:solidFill>
                        <a:srgbClr val="8A969E"/>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4EBF1"/>
                    </a:solidFill>
                  </a:tcPr>
                </a:tc>
                <a:tc gridSpan="2">
                  <a:txBody>
                    <a:bodyPr/>
                    <a:lstStyle/>
                    <a:p>
                      <a:pPr algn="ctr"/>
                      <a:r>
                        <a:rPr lang="pt-BR" sz="1600" b="1">
                          <a:solidFill>
                            <a:schemeClr val="bg1"/>
                          </a:solidFill>
                        </a:rPr>
                        <a:t>Pirtobrutinib</a:t>
                      </a:r>
                    </a:p>
                    <a:p>
                      <a:pPr marL="0" marR="0" lvl="0" indent="0" algn="ctr" defTabSz="1828800" rtl="0" eaLnBrk="1" fontAlgn="auto" latinLnBrk="0" hangingPunct="1">
                        <a:lnSpc>
                          <a:spcPct val="100000"/>
                        </a:lnSpc>
                        <a:spcBef>
                          <a:spcPts val="0"/>
                        </a:spcBef>
                        <a:spcAft>
                          <a:spcPts val="0"/>
                        </a:spcAft>
                        <a:buClrTx/>
                        <a:buSzTx/>
                        <a:buFontTx/>
                        <a:buNone/>
                        <a:tabLst/>
                        <a:defRPr/>
                      </a:pPr>
                      <a:r>
                        <a:rPr lang="pt-BR" sz="1600" b="1">
                          <a:solidFill>
                            <a:schemeClr val="bg1"/>
                          </a:solidFill>
                        </a:rPr>
                        <a:t>(n=116)</a:t>
                      </a:r>
                      <a:endParaRPr lang="en-US" sz="1600" b="1">
                        <a:solidFill>
                          <a:schemeClr val="bg1"/>
                        </a:solidFill>
                      </a:endParaRPr>
                    </a:p>
                  </a:txBody>
                  <a:tcPr marL="45720" marR="45720" marT="22860" marB="22860">
                    <a:lnL w="12700" cmpd="sng">
                      <a:noFill/>
                    </a:lnL>
                    <a:lnR w="12700" cmpd="sng">
                      <a:noFill/>
                    </a:lnR>
                    <a:lnT w="12700" cap="flat" cmpd="sng" algn="ctr">
                      <a:solidFill>
                        <a:srgbClr val="8A969E"/>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1251B"/>
                    </a:solidFill>
                  </a:tcPr>
                </a:tc>
                <a:tc hMerge="1">
                  <a:txBody>
                    <a:bodyPr/>
                    <a:lstStyle/>
                    <a:p>
                      <a:endParaRPr lang="en-US"/>
                    </a:p>
                  </a:txBody>
                  <a:tcPr/>
                </a:tc>
                <a:extLst>
                  <a:ext uri="{0D108BD9-81ED-4DB2-BD59-A6C34878D82A}">
                    <a16:rowId xmlns:a16="http://schemas.microsoft.com/office/drawing/2014/main" val="4070829691"/>
                  </a:ext>
                </a:extLst>
              </a:tr>
              <a:tr h="533400">
                <a:tc vMerge="1">
                  <a:txBody>
                    <a:bodyPr/>
                    <a:lstStyle/>
                    <a:p>
                      <a:endParaRPr lang="en-US" sz="3200"/>
                    </a:p>
                  </a:txBody>
                  <a:tcPr/>
                </a:tc>
                <a:tc>
                  <a:txBody>
                    <a:bodyPr/>
                    <a:lstStyle/>
                    <a:p>
                      <a:pPr algn="ctr"/>
                      <a:r>
                        <a:rPr lang="pt-BR" sz="1600" b="1">
                          <a:solidFill>
                            <a:schemeClr val="bg1"/>
                          </a:solidFill>
                        </a:rPr>
                        <a:t>Any grade</a:t>
                      </a:r>
                    </a:p>
                    <a:p>
                      <a:pPr algn="ctr"/>
                      <a:r>
                        <a:rPr lang="pt-BR" sz="1600" b="1">
                          <a:solidFill>
                            <a:schemeClr val="bg1"/>
                          </a:solidFill>
                        </a:rPr>
                        <a:t>n (%)</a:t>
                      </a:r>
                      <a:endParaRPr lang="en-US" sz="1600" b="1">
                        <a:solidFill>
                          <a:schemeClr val="bg1"/>
                        </a:solidFill>
                      </a:endParaRPr>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251B"/>
                    </a:solidFill>
                  </a:tcPr>
                </a:tc>
                <a:tc>
                  <a:txBody>
                    <a:bodyPr/>
                    <a:lstStyle/>
                    <a:p>
                      <a:pPr algn="ctr"/>
                      <a:r>
                        <a:rPr lang="pt-BR" sz="1600" b="1">
                          <a:solidFill>
                            <a:schemeClr val="bg1"/>
                          </a:solidFill>
                        </a:rPr>
                        <a:t>Grade 3+</a:t>
                      </a:r>
                    </a:p>
                    <a:p>
                      <a:pPr marL="0" marR="0" lvl="0" indent="0" algn="ctr" defTabSz="1828800" rtl="0" eaLnBrk="1" fontAlgn="auto" latinLnBrk="0" hangingPunct="1">
                        <a:lnSpc>
                          <a:spcPct val="100000"/>
                        </a:lnSpc>
                        <a:spcBef>
                          <a:spcPts val="0"/>
                        </a:spcBef>
                        <a:spcAft>
                          <a:spcPts val="0"/>
                        </a:spcAft>
                        <a:buClrTx/>
                        <a:buSzTx/>
                        <a:buFontTx/>
                        <a:buNone/>
                        <a:tabLst/>
                        <a:defRPr/>
                      </a:pPr>
                      <a:r>
                        <a:rPr lang="pt-BR" sz="1600" b="1">
                          <a:solidFill>
                            <a:schemeClr val="bg1"/>
                          </a:solidFill>
                        </a:rPr>
                        <a:t>n (%)</a:t>
                      </a:r>
                      <a:endParaRPr lang="en-US" sz="1600" b="1">
                        <a:solidFill>
                          <a:schemeClr val="bg1"/>
                        </a:solidFill>
                      </a:endParaRPr>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251B"/>
                    </a:solidFill>
                  </a:tcPr>
                </a:tc>
                <a:extLst>
                  <a:ext uri="{0D108BD9-81ED-4DB2-BD59-A6C34878D82A}">
                    <a16:rowId xmlns:a16="http://schemas.microsoft.com/office/drawing/2014/main" val="2613517401"/>
                  </a:ext>
                </a:extLst>
              </a:tr>
              <a:tr h="289560">
                <a:tc>
                  <a:txBody>
                    <a:bodyPr/>
                    <a:lstStyle/>
                    <a:p>
                      <a:r>
                        <a:rPr lang="pt-BR" sz="1600"/>
                        <a:t>Bleeding</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25 (21.6)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4 (3.4)</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484883"/>
                  </a:ext>
                </a:extLst>
              </a:tr>
              <a:tr h="289560">
                <a:tc>
                  <a:txBody>
                    <a:bodyPr/>
                    <a:lstStyle/>
                    <a:p>
                      <a:r>
                        <a:rPr lang="pt-BR" sz="1600"/>
                        <a:t>   Bruising</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9 (7.8)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1 (0.9)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064652351"/>
                  </a:ext>
                </a:extLst>
              </a:tr>
              <a:tr h="289560">
                <a:tc>
                  <a:txBody>
                    <a:bodyPr/>
                    <a:lstStyle/>
                    <a:p>
                      <a:r>
                        <a:rPr lang="pt-BR" sz="1600"/>
                        <a:t>   Petechiae and purpura</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6 (5.2)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1 (0.9)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8774496"/>
                  </a:ext>
                </a:extLst>
              </a:tr>
              <a:tr h="289560">
                <a:tc>
                  <a:txBody>
                    <a:bodyPr/>
                    <a:lstStyle/>
                    <a:p>
                      <a:r>
                        <a:rPr lang="pt-BR" sz="1600"/>
                        <a:t>   Hemorrhage</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18 (15.5)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3 (2.6)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830193340"/>
                  </a:ext>
                </a:extLst>
              </a:tr>
              <a:tr h="289560">
                <a:tc>
                  <a:txBody>
                    <a:bodyPr/>
                    <a:lstStyle/>
                    <a:p>
                      <a:r>
                        <a:rPr lang="pt-BR" sz="1600"/>
                        <a:t>Anemia</a:t>
                      </a:r>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24 (20.7)</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13 (11.2)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3250757"/>
                  </a:ext>
                </a:extLst>
              </a:tr>
              <a:tr h="289560">
                <a:tc>
                  <a:txBody>
                    <a:bodyPr/>
                    <a:lstStyle/>
                    <a:p>
                      <a:r>
                        <a:rPr lang="pt-BR" sz="1600"/>
                        <a:t>Neutropenia</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31 (26.7)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24 (20.7)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947760772"/>
                  </a:ext>
                </a:extLst>
              </a:tr>
              <a:tr h="289560">
                <a:tc>
                  <a:txBody>
                    <a:bodyPr/>
                    <a:lstStyle/>
                    <a:p>
                      <a:r>
                        <a:rPr lang="pt-BR" sz="1600"/>
                        <a:t>Thrombocytopenia</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11 (9.5)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9 (7.8)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741928"/>
                  </a:ext>
                </a:extLst>
              </a:tr>
              <a:tr h="289560">
                <a:tc>
                  <a:txBody>
                    <a:bodyPr/>
                    <a:lstStyle/>
                    <a:p>
                      <a:r>
                        <a:rPr lang="pt-BR" sz="1600"/>
                        <a:t>Infection </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74 (63.8)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34 (29.3)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292787976"/>
                  </a:ext>
                </a:extLst>
              </a:tr>
              <a:tr h="289560">
                <a:tc>
                  <a:txBody>
                    <a:bodyPr/>
                    <a:lstStyle/>
                    <a:p>
                      <a:r>
                        <a:rPr lang="pt-BR" sz="1600"/>
                        <a:t>   Infection without Covid-19</a:t>
                      </a:r>
                      <a:endParaRPr lang="en-US" sz="16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67 (57.8)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a:t>30 (25.9)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0445623"/>
                  </a:ext>
                </a:extLst>
              </a:tr>
              <a:tr h="289560">
                <a:tc>
                  <a:txBody>
                    <a:bodyPr/>
                    <a:lstStyle/>
                    <a:p>
                      <a:r>
                        <a:rPr lang="pt-BR" sz="1600"/>
                        <a:t>Atrial fibrillation and atrial flutter</a:t>
                      </a:r>
                      <a:endParaRPr lang="en-US" sz="1600" baseline="30000"/>
                    </a:p>
                  </a:txBody>
                  <a:tcPr marL="45720" marR="45720" marT="22860" marB="228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3 (2.6)</a:t>
                      </a:r>
                      <a:r>
                        <a:rPr lang="en-US" sz="1600" baseline="30000"/>
                        <a:t>a</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tc>
                  <a:txBody>
                    <a:bodyPr/>
                    <a:lstStyle/>
                    <a:p>
                      <a:pPr algn="ctr"/>
                      <a:r>
                        <a:rPr lang="en-US" sz="1600"/>
                        <a:t>2 (1.7) </a:t>
                      </a:r>
                    </a:p>
                  </a:txBody>
                  <a:tcPr marL="45720" marR="45720" marT="22860" marB="228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582337182"/>
                  </a:ext>
                </a:extLst>
              </a:tr>
              <a:tr h="289560">
                <a:tc>
                  <a:txBody>
                    <a:bodyPr/>
                    <a:lstStyle/>
                    <a:p>
                      <a:r>
                        <a:rPr lang="en-US" sz="1600"/>
                        <a:t>Hypertension</a:t>
                      </a:r>
                    </a:p>
                  </a:txBody>
                  <a:tcPr marL="45720" marR="45720" marT="22860" marB="22860">
                    <a:lnL w="12700" cmpd="sng">
                      <a:noFill/>
                    </a:lnL>
                    <a:lnR w="12700" cmpd="sng">
                      <a:noFill/>
                    </a:lnR>
                    <a:lnT w="12700" cmpd="sng">
                      <a:noFill/>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8 (6.9)</a:t>
                      </a:r>
                    </a:p>
                  </a:txBody>
                  <a:tcPr marL="45720" marR="45720" marT="22860" marB="22860" anchor="ctr">
                    <a:lnL w="12700" cmpd="sng">
                      <a:noFill/>
                    </a:lnL>
                    <a:lnR w="12700" cmpd="sng">
                      <a:noFill/>
                    </a:lnR>
                    <a:lnT w="12700" cmpd="sng">
                      <a:noFill/>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 (2.6)</a:t>
                      </a:r>
                    </a:p>
                  </a:txBody>
                  <a:tcPr marL="45720" marR="45720" marT="22860" marB="22860" anchor="ctr">
                    <a:lnL w="12700" cmpd="sng">
                      <a:noFill/>
                    </a:lnL>
                    <a:lnR w="12700" cmpd="sng">
                      <a:noFill/>
                    </a:lnR>
                    <a:lnT w="12700" cmpd="sng">
                      <a:noFill/>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9376778"/>
                  </a:ext>
                </a:extLst>
              </a:tr>
            </a:tbl>
          </a:graphicData>
        </a:graphic>
      </p:graphicFrame>
      <p:sp>
        <p:nvSpPr>
          <p:cNvPr id="3" name="Title 1">
            <a:extLst>
              <a:ext uri="{FF2B5EF4-FFF2-40B4-BE49-F238E27FC236}">
                <a16:creationId xmlns:a16="http://schemas.microsoft.com/office/drawing/2014/main" id="{85533CA7-9342-C710-FA03-9F4760AC2339}"/>
              </a:ext>
            </a:extLst>
          </p:cNvPr>
          <p:cNvSpPr txBox="1">
            <a:spLocks/>
          </p:cNvSpPr>
          <p:nvPr/>
        </p:nvSpPr>
        <p:spPr bwMode="auto">
          <a:xfrm>
            <a:off x="145143" y="213616"/>
            <a:ext cx="11887200" cy="577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i="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rtl="0" eaLnBrk="1" fontAlgn="base" hangingPunct="1">
              <a:spcBef>
                <a:spcPct val="0"/>
              </a:spcBef>
              <a:spcAft>
                <a:spcPct val="0"/>
              </a:spcAft>
              <a:defRPr sz="3600" b="1">
                <a:solidFill>
                  <a:schemeClr val="bg1"/>
                </a:solidFill>
                <a:latin typeface="Arial" charset="0"/>
                <a:ea typeface="ヒラギノ角ゴ Pro W3" charset="0"/>
              </a:defRPr>
            </a:lvl2pPr>
            <a:lvl3pPr algn="l" rtl="0" eaLnBrk="1" fontAlgn="base" hangingPunct="1">
              <a:spcBef>
                <a:spcPct val="0"/>
              </a:spcBef>
              <a:spcAft>
                <a:spcPct val="0"/>
              </a:spcAft>
              <a:defRPr sz="3600" b="1">
                <a:solidFill>
                  <a:schemeClr val="bg1"/>
                </a:solidFill>
                <a:latin typeface="Arial" charset="0"/>
                <a:ea typeface="ヒラギノ角ゴ Pro W3" charset="0"/>
              </a:defRPr>
            </a:lvl3pPr>
            <a:lvl4pPr algn="l" rtl="0" eaLnBrk="1" fontAlgn="base" hangingPunct="1">
              <a:spcBef>
                <a:spcPct val="0"/>
              </a:spcBef>
              <a:spcAft>
                <a:spcPct val="0"/>
              </a:spcAft>
              <a:defRPr sz="3600" b="1">
                <a:solidFill>
                  <a:schemeClr val="bg1"/>
                </a:solidFill>
                <a:latin typeface="Arial" charset="0"/>
                <a:ea typeface="ヒラギノ角ゴ Pro W3" charset="0"/>
              </a:defRPr>
            </a:lvl4pPr>
            <a:lvl5pPr algn="l" rtl="0" eaLnBrk="1" fontAlgn="base" hangingPunct="1">
              <a:spcBef>
                <a:spcPct val="0"/>
              </a:spcBef>
              <a:spcAft>
                <a:spcPct val="0"/>
              </a:spcAft>
              <a:defRPr sz="3600" b="1">
                <a:solidFill>
                  <a:schemeClr val="bg1"/>
                </a:solidFill>
                <a:latin typeface="Arial" charset="0"/>
                <a:ea typeface="ヒラギノ角ゴ Pro W3"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marL="0" marR="0" lvl="0" indent="0" algn="l" defTabSz="514312" rtl="0" eaLnBrk="1" fontAlgn="base" latinLnBrk="0" hangingPunct="1">
              <a:lnSpc>
                <a:spcPct val="100000"/>
              </a:lnSpc>
              <a:spcBef>
                <a:spcPts val="339"/>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a:cs typeface="Times New Roman" panose="02020603050405020304" pitchFamily="18" charset="0"/>
              </a:rPr>
              <a:t>BRUIN CLL-321: Adverse Events of Interest for </a:t>
            </a:r>
            <a:r>
              <a:rPr kumimoji="0" lang="en-US" sz="2800" b="1" i="0" u="none" strike="noStrike" kern="1200" cap="none" spc="0" normalizeH="0" baseline="0" noProof="0" dirty="0" err="1">
                <a:ln>
                  <a:noFill/>
                </a:ln>
                <a:solidFill>
                  <a:srgbClr val="0000FF"/>
                </a:solidFill>
                <a:effectLst/>
                <a:uLnTx/>
                <a:uFillTx/>
                <a:latin typeface="Arial"/>
                <a:cs typeface="Times New Roman" panose="02020603050405020304" pitchFamily="18" charset="0"/>
              </a:rPr>
              <a:t>Pirtobrutinib</a:t>
            </a:r>
            <a:r>
              <a:rPr kumimoji="0" lang="en-US" sz="2800" b="1" i="0" u="none" strike="noStrike" kern="1200" cap="none" spc="0" normalizeH="0" baseline="0" noProof="0" dirty="0">
                <a:ln>
                  <a:noFill/>
                </a:ln>
                <a:solidFill>
                  <a:srgbClr val="0000FF"/>
                </a:solidFill>
                <a:effectLst/>
                <a:uLnTx/>
                <a:uFillTx/>
                <a:latin typeface="Arial"/>
                <a:cs typeface="Times New Roman" panose="02020603050405020304" pitchFamily="18" charset="0"/>
              </a:rPr>
              <a:t> </a:t>
            </a:r>
          </a:p>
        </p:txBody>
      </p:sp>
      <p:sp>
        <p:nvSpPr>
          <p:cNvPr id="7" name="TextBox 6">
            <a:extLst>
              <a:ext uri="{FF2B5EF4-FFF2-40B4-BE49-F238E27FC236}">
                <a16:creationId xmlns:a16="http://schemas.microsoft.com/office/drawing/2014/main" id="{73631C81-09CD-9A7A-5762-ACDC2D7A3C7D}"/>
              </a:ext>
            </a:extLst>
          </p:cNvPr>
          <p:cNvSpPr txBox="1">
            <a:spLocks/>
          </p:cNvSpPr>
          <p:nvPr/>
        </p:nvSpPr>
        <p:spPr>
          <a:xfrm>
            <a:off x="943412" y="5961725"/>
            <a:ext cx="10437341" cy="374571"/>
          </a:xfrm>
          <a:prstGeom prst="roundRect">
            <a:avLst/>
          </a:prstGeom>
          <a:solidFill>
            <a:srgbClr val="E4EBF1"/>
          </a:solidFill>
          <a:ln w="12700" cap="flat" cmpd="sng" algn="ctr">
            <a:solidFill>
              <a:srgbClr val="0F3A85"/>
            </a:solidFill>
            <a:prstDash val="solid"/>
          </a:ln>
          <a:effectLst/>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Overall </a:t>
            </a:r>
            <a:r>
              <a:rPr kumimoji="0" lang="en-US" sz="1600" b="1" i="0" u="none" strike="noStrike" kern="1200" cap="none" spc="0" normalizeH="0" baseline="0" noProof="0" err="1">
                <a:ln>
                  <a:noFill/>
                </a:ln>
                <a:solidFill>
                  <a:srgbClr val="000000"/>
                </a:solidFill>
                <a:effectLst/>
                <a:uLnTx/>
                <a:uFillTx/>
                <a:latin typeface="Arial"/>
                <a:ea typeface="Times New Roman" panose="02020603050405020304" pitchFamily="18" charset="0"/>
                <a:cs typeface="Arial"/>
              </a:rPr>
              <a:t>pirtobrutinib</a:t>
            </a:r>
            <a:r>
              <a:rPr kumimoji="0" lang="en-US" sz="16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 AESI rates were comparable to those seen in the Phase 1/2 BRUIN Study</a:t>
            </a:r>
            <a:r>
              <a:rPr kumimoji="0" lang="en-US" sz="1600" b="0" i="0" u="none" strike="noStrike" kern="1200" cap="none" spc="0" normalizeH="0" baseline="30000" noProof="0">
                <a:ln>
                  <a:noFill/>
                </a:ln>
                <a:solidFill>
                  <a:srgbClr val="000000"/>
                </a:solidFill>
                <a:effectLst/>
                <a:uLnTx/>
                <a:uFillTx/>
                <a:latin typeface="Arial"/>
                <a:ea typeface="Times New Roman" panose="02020603050405020304" pitchFamily="18" charset="0"/>
                <a:cs typeface="Arial"/>
              </a:rPr>
              <a:t>5</a:t>
            </a:r>
          </a:p>
        </p:txBody>
      </p:sp>
      <p:sp>
        <p:nvSpPr>
          <p:cNvPr id="8" name="TextBox 7">
            <a:extLst>
              <a:ext uri="{FF2B5EF4-FFF2-40B4-BE49-F238E27FC236}">
                <a16:creationId xmlns:a16="http://schemas.microsoft.com/office/drawing/2014/main" id="{C1AF0D15-9199-2B93-0BA6-2C78D5023283}"/>
              </a:ext>
            </a:extLst>
          </p:cNvPr>
          <p:cNvSpPr txBox="1"/>
          <p:nvPr/>
        </p:nvSpPr>
        <p:spPr>
          <a:xfrm>
            <a:off x="110025" y="6521273"/>
            <a:ext cx="10007471" cy="246221"/>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Arial Narrow" panose="020B0606020202030204" pitchFamily="34" charset="0"/>
                <a:ea typeface="Tahoma"/>
                <a:cs typeface="Arial"/>
                <a:sym typeface="Arial" panose="020B0604020202020204" pitchFamily="34" charset="0"/>
              </a:rPr>
              <a:t>5</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a:sym typeface="Arial" panose="020B0604020202020204" pitchFamily="34" charset="0"/>
              </a:rPr>
              <a:t>Mato et </a:t>
            </a:r>
            <a:r>
              <a:rPr kumimoji="0" 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Tahoma"/>
                <a:cs typeface="Arial"/>
                <a:sym typeface="Arial" panose="020B0604020202020204" pitchFamily="34" charset="0"/>
              </a:rPr>
              <a:t>al.NEJM</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Tahoma"/>
                <a:cs typeface="Arial"/>
                <a:sym typeface="Arial" panose="020B0604020202020204" pitchFamily="34" charset="0"/>
              </a:rPr>
              <a:t> 2023;389:33-44. </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 name="TextBox 8">
            <a:extLst>
              <a:ext uri="{FF2B5EF4-FFF2-40B4-BE49-F238E27FC236}">
                <a16:creationId xmlns:a16="http://schemas.microsoft.com/office/drawing/2014/main" id="{1E5FA4BF-CE2B-4488-3706-9E1AB2A4231F}"/>
              </a:ext>
            </a:extLst>
          </p:cNvPr>
          <p:cNvSpPr txBox="1"/>
          <p:nvPr/>
        </p:nvSpPr>
        <p:spPr>
          <a:xfrm>
            <a:off x="2959395" y="5293928"/>
            <a:ext cx="6100916" cy="276999"/>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30000" noProof="0">
                <a:ln>
                  <a:noFill/>
                </a:ln>
                <a:solidFill>
                  <a:srgbClr val="000000"/>
                </a:solidFill>
                <a:effectLst/>
                <a:uLnTx/>
                <a:uFillTx/>
                <a:latin typeface="Arial Narrow" panose="020B0606020202030204" pitchFamily="34" charset="0"/>
                <a:ea typeface="Tahoma"/>
                <a:cs typeface="Arial"/>
                <a:sym typeface="Arial" panose="020B0604020202020204" pitchFamily="34" charset="0"/>
              </a:rPr>
              <a:t>a</a:t>
            </a:r>
            <a:r>
              <a:rPr kumimoji="0" lang="en-US" sz="1200" b="0" i="0" u="none" strike="noStrike" kern="1200" cap="none" spc="0" normalizeH="0" baseline="0" noProof="0">
                <a:ln>
                  <a:noFill/>
                </a:ln>
                <a:solidFill>
                  <a:srgbClr val="000000"/>
                </a:solidFill>
                <a:effectLst/>
                <a:uLnTx/>
                <a:uFillTx/>
                <a:latin typeface="Arial Narrow" panose="020B0606020202030204" pitchFamily="34" charset="0"/>
                <a:ea typeface="Times New Roman" panose="02020603050405020304" pitchFamily="18" charset="0"/>
                <a:cs typeface="Aptos" panose="020B0004020202020204" pitchFamily="34" charset="0"/>
              </a:rPr>
              <a:t>2 of 3 patients with atrial fibrillation had a past medical history of atrial fibrillation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63D08993-CD01-DDAE-06E8-7BC065C1CE0C}"/>
              </a:ext>
            </a:extLst>
          </p:cNvPr>
          <p:cNvSpPr txBox="1"/>
          <p:nvPr/>
        </p:nvSpPr>
        <p:spPr>
          <a:xfrm>
            <a:off x="8930727" y="6521273"/>
            <a:ext cx="3153236"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Sharman, et al., ASH 2024, Abstract #886</a:t>
            </a:r>
          </a:p>
        </p:txBody>
      </p:sp>
    </p:spTree>
    <p:extLst>
      <p:ext uri="{BB962C8B-B14F-4D97-AF65-F5344CB8AC3E}">
        <p14:creationId xmlns:p14="http://schemas.microsoft.com/office/powerpoint/2010/main" val="3917468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EA6B-52E7-D7D6-CCE9-715460C220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52B97-0F53-934E-C3E1-A3BA1A7E7C17}"/>
              </a:ext>
            </a:extLst>
          </p:cNvPr>
          <p:cNvSpPr>
            <a:spLocks noGrp="1"/>
          </p:cNvSpPr>
          <p:nvPr>
            <p:ph type="title"/>
          </p:nvPr>
        </p:nvSpPr>
        <p:spPr>
          <a:xfrm>
            <a:off x="100475" y="563706"/>
            <a:ext cx="11991048" cy="851667"/>
          </a:xfrm>
        </p:spPr>
        <p:txBody>
          <a:bodyPr>
            <a:noAutofit/>
          </a:bodyPr>
          <a:lstStyle/>
          <a:p>
            <a:r>
              <a:rPr lang="en-US" sz="2800" dirty="0">
                <a:solidFill>
                  <a:srgbClr val="0000FF"/>
                </a:solidFill>
              </a:rPr>
              <a:t>BRUIN CLL-322: A phase 3 open-label, randomized study of fixed duration pirtobrutinib plus venetoclax and rituximab versus venetoclax and rituximab in previously treated chronic lymphocytic leukemia/small lymphocytic lymphoma</a:t>
            </a:r>
            <a:br>
              <a:rPr lang="en-US" sz="2800" dirty="0">
                <a:solidFill>
                  <a:srgbClr val="0000FF"/>
                </a:solidFill>
              </a:rPr>
            </a:br>
            <a:endParaRPr lang="en-US" sz="2800" dirty="0">
              <a:solidFill>
                <a:srgbClr val="0000FF"/>
              </a:solidFill>
            </a:endParaRPr>
          </a:p>
        </p:txBody>
      </p:sp>
      <p:pic>
        <p:nvPicPr>
          <p:cNvPr id="7" name="Picture 6" descr="A diagram of a patient's schedule&#10;&#10;AI-generated content may be incorrect.">
            <a:extLst>
              <a:ext uri="{FF2B5EF4-FFF2-40B4-BE49-F238E27FC236}">
                <a16:creationId xmlns:a16="http://schemas.microsoft.com/office/drawing/2014/main" id="{AC61CDDA-F7BF-A67A-378E-301B3DC1D88F}"/>
              </a:ext>
            </a:extLst>
          </p:cNvPr>
          <p:cNvPicPr>
            <a:picLocks noChangeAspect="1"/>
          </p:cNvPicPr>
          <p:nvPr/>
        </p:nvPicPr>
        <p:blipFill>
          <a:blip r:embed="rId3">
            <a:extLst>
              <a:ext uri="{28A0092B-C50C-407E-A947-70E740481C1C}">
                <a14:useLocalDpi xmlns:a14="http://schemas.microsoft.com/office/drawing/2010/main" val="0"/>
              </a:ext>
            </a:extLst>
          </a:blip>
          <a:srcRect t="7177"/>
          <a:stretch>
            <a:fillRect/>
          </a:stretch>
        </p:blipFill>
        <p:spPr>
          <a:xfrm>
            <a:off x="200952" y="1537467"/>
            <a:ext cx="11790095" cy="4624812"/>
          </a:xfrm>
          <a:prstGeom prst="rect">
            <a:avLst/>
          </a:prstGeom>
        </p:spPr>
      </p:pic>
      <p:sp>
        <p:nvSpPr>
          <p:cNvPr id="10" name="TextBox 9">
            <a:extLst>
              <a:ext uri="{FF2B5EF4-FFF2-40B4-BE49-F238E27FC236}">
                <a16:creationId xmlns:a16="http://schemas.microsoft.com/office/drawing/2014/main" id="{16ED8121-51B5-4A5E-CAB1-7C1D8AD0B410}"/>
              </a:ext>
            </a:extLst>
          </p:cNvPr>
          <p:cNvSpPr txBox="1"/>
          <p:nvPr/>
        </p:nvSpPr>
        <p:spPr>
          <a:xfrm>
            <a:off x="6248400" y="4876800"/>
            <a:ext cx="632871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Primary endpoint: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Secondary endpoints: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ORR, OS, TTNT, EFS, Safety, PROs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11" name="TextBox 8">
            <a:extLst>
              <a:ext uri="{FF2B5EF4-FFF2-40B4-BE49-F238E27FC236}">
                <a16:creationId xmlns:a16="http://schemas.microsoft.com/office/drawing/2014/main" id="{7C1ED076-5FC6-20E4-9F48-711CB3723356}"/>
              </a:ext>
            </a:extLst>
          </p:cNvPr>
          <p:cNvSpPr txBox="1"/>
          <p:nvPr/>
        </p:nvSpPr>
        <p:spPr>
          <a:xfrm>
            <a:off x="0" y="6406466"/>
            <a:ext cx="3547746" cy="461665"/>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Arial"/>
              </a:rPr>
              <a:t>Eyre TA et al. ASCO 2023; Abstract TPS7583.</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Calibri"/>
                <a:cs typeface="Arial"/>
              </a:rPr>
              <a:t>Mato AR et al. ASH 2021; Abstract 3742.</a:t>
            </a:r>
          </a:p>
        </p:txBody>
      </p:sp>
    </p:spTree>
    <p:extLst>
      <p:ext uri="{BB962C8B-B14F-4D97-AF65-F5344CB8AC3E}">
        <p14:creationId xmlns:p14="http://schemas.microsoft.com/office/powerpoint/2010/main" val="73600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0AAE-A3E4-6DC4-817C-3C169F3BA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EE7B0-1808-CE8E-833D-0CF464ADC1F0}"/>
              </a:ext>
            </a:extLst>
          </p:cNvPr>
          <p:cNvSpPr>
            <a:spLocks noGrp="1"/>
          </p:cNvSpPr>
          <p:nvPr>
            <p:ph type="title"/>
          </p:nvPr>
        </p:nvSpPr>
        <p:spPr/>
        <p:txBody>
          <a:bodyPr>
            <a:noAutofit/>
          </a:bodyPr>
          <a:lstStyle/>
          <a:p>
            <a:r>
              <a:rPr lang="en-US" sz="2800" dirty="0">
                <a:solidFill>
                  <a:srgbClr val="0000FF"/>
                </a:solidFill>
              </a:rPr>
              <a:t>BRUIN CLL-314: A phase 3, open-label, randomized study of </a:t>
            </a:r>
            <a:r>
              <a:rPr lang="en-US" sz="2800" dirty="0" err="1">
                <a:solidFill>
                  <a:srgbClr val="0000FF"/>
                </a:solidFill>
              </a:rPr>
              <a:t>pirtobrutinib</a:t>
            </a:r>
            <a:r>
              <a:rPr lang="en-US" sz="2800" dirty="0">
                <a:solidFill>
                  <a:srgbClr val="0000FF"/>
                </a:solidFill>
              </a:rPr>
              <a:t> versus ibrutinib in patients with CLL/SLL</a:t>
            </a:r>
          </a:p>
        </p:txBody>
      </p:sp>
      <p:pic>
        <p:nvPicPr>
          <p:cNvPr id="5" name="Content Placeholder 4" descr="A diagram of a patient's health&#10;&#10;AI-generated content may be incorrect.">
            <a:extLst>
              <a:ext uri="{FF2B5EF4-FFF2-40B4-BE49-F238E27FC236}">
                <a16:creationId xmlns:a16="http://schemas.microsoft.com/office/drawing/2014/main" id="{EE879F2D-2B0C-B34F-E3A6-D772DE883B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619" y="1370013"/>
            <a:ext cx="8577500" cy="4476750"/>
          </a:xfrm>
        </p:spPr>
      </p:pic>
      <p:sp>
        <p:nvSpPr>
          <p:cNvPr id="7" name="TextBox 6">
            <a:extLst>
              <a:ext uri="{FF2B5EF4-FFF2-40B4-BE49-F238E27FC236}">
                <a16:creationId xmlns:a16="http://schemas.microsoft.com/office/drawing/2014/main" id="{E1417DCF-28D2-0BDB-E37A-604D1C32FEB0}"/>
              </a:ext>
            </a:extLst>
          </p:cNvPr>
          <p:cNvSpPr txBox="1"/>
          <p:nvPr/>
        </p:nvSpPr>
        <p:spPr>
          <a:xfrm>
            <a:off x="9048328" y="1484729"/>
            <a:ext cx="3051337" cy="42473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Primary Endpoints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 To establish non-inferiority of pirtobrutinib versus ibrutinib by comparing the overall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response rate per </a:t>
            </a:r>
            <a:r>
              <a:rPr kumimoji="0" lang="en-US" sz="1800" b="0" i="0" u="none" strike="noStrike" kern="1200" cap="none" spc="0" normalizeH="0" baseline="0" noProof="0" dirty="0" err="1">
                <a:ln>
                  <a:noFill/>
                </a:ln>
                <a:solidFill>
                  <a:prstClr val="black"/>
                </a:solidFill>
                <a:effectLst/>
                <a:uLnTx/>
                <a:uFillTx/>
                <a:latin typeface="+mn-lt"/>
                <a:ea typeface="MS PGothic" charset="0"/>
                <a:cs typeface="Arial" panose="020B0604020202020204" pitchFamily="34" charset="0"/>
              </a:rPr>
              <a:t>iwCLL</a:t>
            </a:r>
            <a:r>
              <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 20182 criteria as assessed by IRC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Key Secondary Endpoints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 To determine the superiority of pirtobrutinib versus ibrutinib with respect 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S PGothic" charset="0"/>
                <a:cs typeface="Arial" panose="020B0604020202020204" pitchFamily="34" charset="0"/>
              </a:rPr>
              <a:t>IRC-assessed event-free survival and progression-free survival</a:t>
            </a:r>
          </a:p>
        </p:txBody>
      </p:sp>
      <p:sp>
        <p:nvSpPr>
          <p:cNvPr id="10" name="TextBox 8">
            <a:extLst>
              <a:ext uri="{FF2B5EF4-FFF2-40B4-BE49-F238E27FC236}">
                <a16:creationId xmlns:a16="http://schemas.microsoft.com/office/drawing/2014/main" id="{263EC2EE-8D7C-94B4-5102-46B82AD449B4}"/>
              </a:ext>
            </a:extLst>
          </p:cNvPr>
          <p:cNvSpPr txBox="1"/>
          <p:nvPr/>
        </p:nvSpPr>
        <p:spPr>
          <a:xfrm>
            <a:off x="0" y="6547274"/>
            <a:ext cx="3547746" cy="492443"/>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Escalón</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MP et al.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iwCLL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2023; Abstract 1548596.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13E49"/>
              </a:solidFill>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18755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72CB-F298-9EB0-A21C-232F23747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48800-3CA0-B2AA-2322-A74F842AABA3}"/>
              </a:ext>
            </a:extLst>
          </p:cNvPr>
          <p:cNvSpPr>
            <a:spLocks noGrp="1"/>
          </p:cNvSpPr>
          <p:nvPr>
            <p:ph type="title"/>
          </p:nvPr>
        </p:nvSpPr>
        <p:spPr>
          <a:xfrm>
            <a:off x="158309" y="332656"/>
            <a:ext cx="11862887" cy="851667"/>
          </a:xfrm>
        </p:spPr>
        <p:txBody>
          <a:bodyPr>
            <a:noAutofit/>
          </a:bodyPr>
          <a:lstStyle/>
          <a:p>
            <a:r>
              <a:rPr lang="en-US" sz="2800" dirty="0">
                <a:solidFill>
                  <a:srgbClr val="0000FF"/>
                </a:solidFill>
              </a:rPr>
              <a:t>BRUIN CLL-313: A phase 3 open-label, randomized study of </a:t>
            </a:r>
            <a:r>
              <a:rPr lang="en-US" sz="2800" dirty="0" err="1">
                <a:solidFill>
                  <a:srgbClr val="0000FF"/>
                </a:solidFill>
              </a:rPr>
              <a:t>pirtobrutinib</a:t>
            </a:r>
            <a:r>
              <a:rPr lang="en-US" sz="2800" dirty="0">
                <a:solidFill>
                  <a:srgbClr val="0000FF"/>
                </a:solidFill>
              </a:rPr>
              <a:t> </a:t>
            </a:r>
            <a:br>
              <a:rPr lang="en-US" sz="2800" dirty="0">
                <a:solidFill>
                  <a:srgbClr val="0000FF"/>
                </a:solidFill>
              </a:rPr>
            </a:br>
            <a:r>
              <a:rPr lang="en-US" sz="2800" dirty="0">
                <a:solidFill>
                  <a:srgbClr val="0000FF"/>
                </a:solidFill>
              </a:rPr>
              <a:t>versus </a:t>
            </a:r>
            <a:r>
              <a:rPr lang="en-US" sz="2800" dirty="0" err="1">
                <a:solidFill>
                  <a:srgbClr val="0000FF"/>
                </a:solidFill>
              </a:rPr>
              <a:t>bendamustine</a:t>
            </a:r>
            <a:r>
              <a:rPr lang="en-US" sz="2800" dirty="0">
                <a:solidFill>
                  <a:srgbClr val="0000FF"/>
                </a:solidFill>
              </a:rPr>
              <a:t> plus rituximab in untreated patients with CLL/SLL</a:t>
            </a:r>
          </a:p>
        </p:txBody>
      </p:sp>
      <p:pic>
        <p:nvPicPr>
          <p:cNvPr id="5" name="Content Placeholder 4" descr="A diagram of a patient's flow&#10;&#10;AI-generated content may be incorrect.">
            <a:extLst>
              <a:ext uri="{FF2B5EF4-FFF2-40B4-BE49-F238E27FC236}">
                <a16:creationId xmlns:a16="http://schemas.microsoft.com/office/drawing/2014/main" id="{C08C2D64-E27B-96E8-0409-6F73D0A199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172" y="1412776"/>
            <a:ext cx="11407163" cy="4419600"/>
          </a:xfrm>
        </p:spPr>
      </p:pic>
      <p:sp>
        <p:nvSpPr>
          <p:cNvPr id="6" name="TextBox 8">
            <a:extLst>
              <a:ext uri="{FF2B5EF4-FFF2-40B4-BE49-F238E27FC236}">
                <a16:creationId xmlns:a16="http://schemas.microsoft.com/office/drawing/2014/main" id="{885031F2-BBE8-9321-6508-12FAF909945E}"/>
              </a:ext>
            </a:extLst>
          </p:cNvPr>
          <p:cNvSpPr txBox="1"/>
          <p:nvPr/>
        </p:nvSpPr>
        <p:spPr>
          <a:xfrm>
            <a:off x="0" y="6525344"/>
            <a:ext cx="3547746" cy="292388"/>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Jurczak W et al. ASH 2021; Abstract 3732. </a:t>
            </a:r>
            <a:endParaRPr kumimoji="0" lang="en-US" sz="1067" b="0" i="0" u="none" strike="noStrike" kern="1200" cap="none" spc="0" normalizeH="0" baseline="0" noProof="0" dirty="0">
              <a:ln>
                <a:noFill/>
              </a:ln>
              <a:solidFill>
                <a:srgbClr val="313E49"/>
              </a:solidFill>
              <a:effectLst/>
              <a:uLnTx/>
              <a:uFillTx/>
              <a:ea typeface="Calibri"/>
              <a:cs typeface="Arial" panose="020B0604020202020204" pitchFamily="34" charset="0"/>
            </a:endParaRPr>
          </a:p>
        </p:txBody>
      </p:sp>
    </p:spTree>
    <p:extLst>
      <p:ext uri="{BB962C8B-B14F-4D97-AF65-F5344CB8AC3E}">
        <p14:creationId xmlns:p14="http://schemas.microsoft.com/office/powerpoint/2010/main" val="3461096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BED7-378D-C6F7-12E3-4C0594DEFC11}"/>
              </a:ext>
            </a:extLst>
          </p:cNvPr>
          <p:cNvSpPr>
            <a:spLocks noGrp="1"/>
          </p:cNvSpPr>
          <p:nvPr>
            <p:ph type="title"/>
          </p:nvPr>
        </p:nvSpPr>
        <p:spPr>
          <a:xfrm>
            <a:off x="-1" y="1448"/>
            <a:ext cx="12192000" cy="851667"/>
          </a:xfrm>
        </p:spPr>
        <p:txBody>
          <a:bodyPr>
            <a:normAutofit/>
          </a:bodyPr>
          <a:lstStyle/>
          <a:p>
            <a:r>
              <a:rPr lang="en-US" sz="3200" dirty="0">
                <a:solidFill>
                  <a:srgbClr val="0000FF"/>
                </a:solidFill>
              </a:rPr>
              <a:t>Cardiovascular Toxicity with BTKi</a:t>
            </a:r>
          </a:p>
        </p:txBody>
      </p:sp>
      <p:pic>
        <p:nvPicPr>
          <p:cNvPr id="1026" name="Picture 2" descr="Table 1">
            <a:extLst>
              <a:ext uri="{FF2B5EF4-FFF2-40B4-BE49-F238E27FC236}">
                <a16:creationId xmlns:a16="http://schemas.microsoft.com/office/drawing/2014/main" id="{A0C08161-DE6D-251F-620B-8E5405C9EA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17" b="1078"/>
          <a:stretch>
            <a:fillRect/>
          </a:stretch>
        </p:blipFill>
        <p:spPr bwMode="auto">
          <a:xfrm>
            <a:off x="765555" y="700715"/>
            <a:ext cx="10660889" cy="57124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08C0946B-1F4B-92D3-CDEA-077F98847FEA}"/>
              </a:ext>
            </a:extLst>
          </p:cNvPr>
          <p:cNvSpPr txBox="1"/>
          <p:nvPr/>
        </p:nvSpPr>
        <p:spPr>
          <a:xfrm>
            <a:off x="14180" y="6565612"/>
            <a:ext cx="5040560" cy="292388"/>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auto">
              <a:spcBef>
                <a:spcPts val="0"/>
              </a:spcBef>
              <a:spcAft>
                <a:spcPts val="0"/>
              </a:spcAft>
              <a:defRPr/>
            </a:pPr>
            <a:r>
              <a:rPr lang="en-US" sz="1100" b="0" dirty="0">
                <a:cs typeface="Arial" panose="020B0604020202020204" pitchFamily="34" charset="0"/>
              </a:rPr>
              <a:t>NG J et al. American College of Cardiology, 16 Aug, 2023. </a:t>
            </a:r>
            <a:endParaRPr lang="en-US" sz="1067" b="0" dirty="0">
              <a:solidFill>
                <a:srgbClr val="313E49"/>
              </a:solidFill>
              <a:ea typeface="Calibri"/>
              <a:cs typeface="Arial" panose="020B0604020202020204" pitchFamily="34" charset="0"/>
            </a:endParaRPr>
          </a:p>
        </p:txBody>
      </p:sp>
    </p:spTree>
    <p:extLst>
      <p:ext uri="{BB962C8B-B14F-4D97-AF65-F5344CB8AC3E}">
        <p14:creationId xmlns:p14="http://schemas.microsoft.com/office/powerpoint/2010/main" val="227294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15" y="186607"/>
            <a:ext cx="11435077" cy="677333"/>
          </a:xfrm>
        </p:spPr>
        <p:txBody>
          <a:bodyPr/>
          <a:lstStyle/>
          <a:p>
            <a:r>
              <a:rPr lang="en-US" b="1" dirty="0">
                <a:solidFill>
                  <a:srgbClr val="0000FF"/>
                </a:solidFill>
              </a:rPr>
              <a:t>TRANSCEND CLL 004: Demographics &amp; Baseline </a:t>
            </a:r>
            <a:endParaRPr lang="en-US" b="1" strike="sngStrike" dirty="0">
              <a:solidFill>
                <a:srgbClr val="0000FF"/>
              </a:solidFill>
            </a:endParaRPr>
          </a:p>
        </p:txBody>
      </p:sp>
      <p:sp>
        <p:nvSpPr>
          <p:cNvPr id="5" name="TextBox 4">
            <a:extLst>
              <a:ext uri="{FF2B5EF4-FFF2-40B4-BE49-F238E27FC236}">
                <a16:creationId xmlns:a16="http://schemas.microsoft.com/office/drawing/2014/main" id="{C4FB0603-AF15-94B1-5F31-F9C215231E90}"/>
              </a:ext>
            </a:extLst>
          </p:cNvPr>
          <p:cNvSpPr txBox="1"/>
          <p:nvPr>
            <p:custDataLst>
              <p:tags r:id="rId2"/>
            </p:custDataLst>
          </p:nvPr>
        </p:nvSpPr>
        <p:spPr>
          <a:xfrm>
            <a:off x="378536" y="5850652"/>
            <a:ext cx="11071341" cy="692497"/>
          </a:xfrm>
          <a:prstGeom prst="rect">
            <a:avLst/>
          </a:prstGeom>
          <a:noFill/>
        </p:spPr>
        <p:txBody>
          <a:bodyPr vert="horz" wrap="square" lIns="0" tIns="0" rIns="0" bIns="0" rtlCol="0" anchor="b" anchorCtr="0">
            <a:spAutoFit/>
          </a:bodyPr>
          <a:lstStyle/>
          <a:p>
            <a:pPr marL="0" marR="0" lvl="0" indent="0" algn="l" defTabSz="1219140" rtl="0" eaLnBrk="1" fontAlgn="auto" latinLnBrk="0" hangingPunct="1">
              <a:lnSpc>
                <a:spcPct val="90000"/>
              </a:lnSpc>
              <a:spcBef>
                <a:spcPts val="533"/>
              </a:spcBef>
              <a:spcAft>
                <a:spcPts val="0"/>
              </a:spcAft>
              <a:buClrTx/>
              <a:buSzTx/>
              <a:buFontTx/>
              <a:buNone/>
              <a:tabLst/>
              <a:defRPr/>
            </a:pPr>
            <a:r>
              <a:rPr kumimoji="0" lang="en-US" sz="1000" b="0" i="0" u="none" strike="noStrike" kern="1200" cap="none" spc="0" normalizeH="0" baseline="30000" noProof="0" dirty="0">
                <a:ln>
                  <a:noFill/>
                </a:ln>
                <a:solidFill>
                  <a:srgbClr val="595454"/>
                </a:solidFill>
                <a:effectLst/>
                <a:uLnTx/>
                <a:uFillTx/>
                <a:latin typeface="Trebuchet MS" panose="020B0603020202020204"/>
                <a:ea typeface="Times New Roman" panose="02020603050405020304" pitchFamily="18" charset="0"/>
                <a:cs typeface="+mn-cs"/>
              </a:rPr>
              <a:t>a</a:t>
            </a:r>
            <a:r>
              <a:rPr kumimoji="0" lang="en-US" sz="1000" b="0" i="0" u="none" strike="noStrike" kern="1200" cap="none" spc="0" normalizeH="0" baseline="0" noProof="0" dirty="0">
                <a:ln>
                  <a:noFill/>
                </a:ln>
                <a:solidFill>
                  <a:srgbClr val="595454"/>
                </a:solidFill>
                <a:effectLst/>
                <a:uLnTx/>
                <a:uFillTx/>
                <a:latin typeface="Trebuchet MS" panose="020B0603020202020204"/>
                <a:ea typeface="Times New Roman" panose="02020603050405020304" pitchFamily="18" charset="0"/>
                <a:cs typeface="+mn-cs"/>
              </a:rPr>
              <a:t>Includes patients who progressed on a BTKi and met 1 of the following criteria: 1) discontinued venetoclax due to disease progression or intolerability and the patient’s disease met indications for further treatment per iwCLL 2018 criteria or 2) failed to achieve an objective response within 3 months of initiating therapy;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Times New Roman" panose="02020603050405020304" pitchFamily="18" charset="0"/>
                <a:cs typeface="+mn-cs"/>
              </a:rPr>
              <a:t>b</a:t>
            </a:r>
            <a:r>
              <a:rPr kumimoji="0" lang="en-US" sz="1000" b="0" i="0" u="none" strike="noStrike" kern="1200" cap="none" spc="0" normalizeH="0" baseline="0" noProof="0" dirty="0">
                <a:ln>
                  <a:noFill/>
                </a:ln>
                <a:solidFill>
                  <a:srgbClr val="595454"/>
                </a:solidFill>
                <a:effectLst/>
                <a:uLnTx/>
                <a:uFillTx/>
                <a:latin typeface="Trebuchet MS" panose="020B0603020202020204"/>
                <a:ea typeface="Times New Roman" panose="02020603050405020304" pitchFamily="18" charset="0"/>
                <a:cs typeface="+mn-cs"/>
              </a:rPr>
              <a:t>At least 3 chromosomal aberrations;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Times New Roman" panose="02020603050405020304" pitchFamily="18" charset="0"/>
                <a:cs typeface="+mn-cs"/>
              </a:rPr>
              <a:t>c</a:t>
            </a:r>
            <a:r>
              <a:rPr kumimoji="0" lang="en-US" sz="1000" b="0" i="0" u="none" strike="noStrike" kern="1200" cap="none" spc="0" normalizeH="0" baseline="0" noProof="0" dirty="0">
                <a:ln>
                  <a:noFill/>
                </a:ln>
                <a:solidFill>
                  <a:srgbClr val="595454"/>
                </a:solidFill>
                <a:effectLst/>
                <a:uLnTx/>
                <a:uFillTx/>
                <a:latin typeface="Trebuchet MS" panose="020B0603020202020204"/>
                <a:ea typeface="Times New Roman" panose="02020603050405020304" pitchFamily="18" charset="0"/>
                <a:cs typeface="+mn-cs"/>
              </a:rPr>
              <a:t>At least 1 lesion with a longest diameter ≥ 5 cm;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Times New Roman" panose="02020603050405020304" pitchFamily="18" charset="0"/>
                <a:cs typeface="+mn-cs"/>
              </a:rPr>
              <a:t>d</a:t>
            </a:r>
            <a:r>
              <a:rPr kumimoji="0" lang="en-US" sz="1000" b="0" i="0" u="none" strike="noStrike" kern="1200" cap="none" spc="0" normalizeH="0" baseline="0" noProof="0" dirty="0">
                <a:ln>
                  <a:noFill/>
                </a:ln>
                <a:solidFill>
                  <a:srgbClr val="595454"/>
                </a:solidFill>
                <a:effectLst/>
                <a:uLnTx/>
                <a:uFillTx/>
                <a:latin typeface="Trebuchet MS" panose="020B0603020202020204"/>
                <a:ea typeface="Times New Roman" panose="02020603050405020304" pitchFamily="18" charset="0"/>
                <a:cs typeface="+mn-cs"/>
              </a:rPr>
              <a:t>Forty-seven patients at DL2 and 51 patients in the total combination-treated set had SPD measurements;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Times New Roman" panose="02020603050405020304" pitchFamily="18" charset="0"/>
                <a:cs typeface="+mn-cs"/>
              </a:rPr>
              <a:t>e</a:t>
            </a:r>
            <a:r>
              <a:rPr kumimoji="0" lang="en-US" sz="1000" b="0" i="0" u="none" strike="noStrike" kern="1200" cap="none" spc="0" normalizeH="0" baseline="0" noProof="0" dirty="0">
                <a:ln>
                  <a:noFill/>
                </a:ln>
                <a:solidFill>
                  <a:srgbClr val="595454"/>
                </a:solidFill>
                <a:effectLst/>
                <a:uLnTx/>
                <a:uFillTx/>
                <a:latin typeface="Trebuchet MS" panose="020B0603020202020204"/>
                <a:ea typeface="Times New Roman" panose="02020603050405020304" pitchFamily="18" charset="0"/>
                <a:cs typeface="+mn-cs"/>
              </a:rPr>
              <a:t>Included other anticancer therapies in addition to concurrent ibrutinib treatment given for disease control during liso-cel manufacturing</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 IGHV, immunoglobulin heavy-chain variable region; LDC, lymphodepleting chemotherapy; SPD, sum of the product of perpendicular diameters.</a:t>
            </a:r>
          </a:p>
        </p:txBody>
      </p:sp>
      <p:sp>
        <p:nvSpPr>
          <p:cNvPr id="7" name="Content Placeholder 4">
            <a:extLst>
              <a:ext uri="{FF2B5EF4-FFF2-40B4-BE49-F238E27FC236}">
                <a16:creationId xmlns:a16="http://schemas.microsoft.com/office/drawing/2014/main" id="{46026079-710C-2659-6914-0C4E38F8926E}"/>
              </a:ext>
            </a:extLst>
          </p:cNvPr>
          <p:cNvSpPr txBox="1">
            <a:spLocks/>
          </p:cNvSpPr>
          <p:nvPr/>
        </p:nvSpPr>
        <p:spPr>
          <a:xfrm>
            <a:off x="355402" y="5110743"/>
            <a:ext cx="11456649" cy="632807"/>
          </a:xfrm>
          <a:prstGeom prst="rect">
            <a:avLst/>
          </a:prstGeom>
        </p:spPr>
        <p:txBody>
          <a:bodyPr/>
          <a:lst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228594" marR="0" lvl="1" indent="-228594" algn="l" defTabSz="1218864"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Median (range) ibrutinib exposure was 34 days (15</a:t>
            </a: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a:t>
            </a:r>
            <a:r>
              <a:rPr kumimoji="0" lang="en-US" sz="14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188) before and 95 days (6</a:t>
            </a: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a:t>
            </a:r>
            <a:r>
              <a:rPr kumimoji="0" lang="en-US" sz="14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1517) after liso-cel in the total combination-treated set</a:t>
            </a:r>
            <a:endPar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endParaRPr>
          </a:p>
          <a:p>
            <a:pPr marL="228594" marR="0" lvl="1" indent="-228594" algn="l" defTabSz="1218864"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Liso-cel was manufactured for 63/65 (97%) patients in the leukapheresed set</a:t>
            </a:r>
          </a:p>
          <a:p>
            <a:pPr marL="457189" marR="0" lvl="2" indent="-228594" algn="l" defTabSz="1218864" rtl="0" eaLnBrk="1" fontAlgn="auto" latinLnBrk="0" hangingPunct="1">
              <a:lnSpc>
                <a:spcPct val="100000"/>
              </a:lnSpc>
              <a:spcBef>
                <a:spcPts val="0"/>
              </a:spcBef>
              <a:spcAft>
                <a:spcPts val="0"/>
              </a:spcAft>
              <a:buClr>
                <a:srgbClr val="595454"/>
              </a:buClr>
              <a:buSzTx/>
              <a:buFont typeface="Trebuchet MS" panose="020B0603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n-ea"/>
                <a:cs typeface="+mn-cs"/>
              </a:rPr>
              <a:t>Median (range) time from leukapheresis to liso-cel availability was 25 (17—79) days (n = 62)</a:t>
            </a:r>
          </a:p>
        </p:txBody>
      </p:sp>
      <p:graphicFrame>
        <p:nvGraphicFramePr>
          <p:cNvPr id="4" name="Table 3">
            <a:extLst>
              <a:ext uri="{FF2B5EF4-FFF2-40B4-BE49-F238E27FC236}">
                <a16:creationId xmlns:a16="http://schemas.microsoft.com/office/drawing/2014/main" id="{4687292C-12BB-4F4E-2052-2E64C4ED9DD2}"/>
              </a:ext>
            </a:extLst>
          </p:cNvPr>
          <p:cNvGraphicFramePr>
            <a:graphicFrameLocks noGrp="1"/>
          </p:cNvGraphicFramePr>
          <p:nvPr/>
        </p:nvGraphicFramePr>
        <p:xfrm>
          <a:off x="379953" y="960941"/>
          <a:ext cx="11448241" cy="4143743"/>
        </p:xfrm>
        <a:graphic>
          <a:graphicData uri="http://schemas.openxmlformats.org/drawingml/2006/table">
            <a:tbl>
              <a:tblPr firstRow="1">
                <a:tableStyleId>{B301B821-A1FF-4177-AEE7-76D212191A09}</a:tableStyleId>
              </a:tblPr>
              <a:tblGrid>
                <a:gridCol w="5068348">
                  <a:extLst>
                    <a:ext uri="{9D8B030D-6E8A-4147-A177-3AD203B41FA5}">
                      <a16:colId xmlns:a16="http://schemas.microsoft.com/office/drawing/2014/main" val="20000"/>
                    </a:ext>
                  </a:extLst>
                </a:gridCol>
                <a:gridCol w="2908300">
                  <a:extLst>
                    <a:ext uri="{9D8B030D-6E8A-4147-A177-3AD203B41FA5}">
                      <a16:colId xmlns:a16="http://schemas.microsoft.com/office/drawing/2014/main" val="2954438262"/>
                    </a:ext>
                  </a:extLst>
                </a:gridCol>
                <a:gridCol w="3471593">
                  <a:extLst>
                    <a:ext uri="{9D8B030D-6E8A-4147-A177-3AD203B41FA5}">
                      <a16:colId xmlns:a16="http://schemas.microsoft.com/office/drawing/2014/main" val="20002"/>
                    </a:ext>
                  </a:extLst>
                </a:gridCol>
              </a:tblGrid>
              <a:tr h="486143">
                <a:tc>
                  <a:txBody>
                    <a:bodyPr/>
                    <a:lstStyle/>
                    <a:p>
                      <a:pPr fontAlgn="auto">
                        <a:lnSpc>
                          <a:spcPct val="90000"/>
                        </a:lnSpc>
                        <a:spcBef>
                          <a:spcPts val="0"/>
                        </a:spcBef>
                        <a:spcAft>
                          <a:spcPts val="200"/>
                        </a:spcAft>
                      </a:pPr>
                      <a:r>
                        <a:rPr lang="en-US" sz="1300" b="1" dirty="0">
                          <a:solidFill>
                            <a:schemeClr val="tx1"/>
                          </a:solidFill>
                          <a:latin typeface="+mn-lt"/>
                          <a:ea typeface="MS Mincho"/>
                          <a:cs typeface="Times New Roman"/>
                        </a:rPr>
                        <a:t> </a:t>
                      </a:r>
                    </a:p>
                  </a:txBody>
                  <a:tcPr marL="121888" marR="121888"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US" sz="1300" b="1" dirty="0">
                          <a:solidFill>
                            <a:schemeClr val="bg1"/>
                          </a:solidFill>
                          <a:latin typeface="+mn-lt"/>
                          <a:ea typeface="MS Mincho"/>
                          <a:cs typeface="ArialMT"/>
                        </a:rPr>
                        <a:t>DL2 + ibrutinib set</a:t>
                      </a:r>
                      <a:endParaRPr lang="en-US" sz="1300" b="1" dirty="0">
                        <a:solidFill>
                          <a:schemeClr val="bg1"/>
                        </a:solidFill>
                        <a:effectLst/>
                        <a:latin typeface="+mn-lt"/>
                        <a:ea typeface="Times New Roman" panose="02020603050405020304" pitchFamily="18" charset="0"/>
                      </a:endParaRPr>
                    </a:p>
                    <a:p>
                      <a:pPr marL="0" marR="0" lvl="0" indent="0" algn="ctr" defTabSz="1218895" rtl="0" eaLnBrk="1" fontAlgn="auto" latinLnBrk="0" hangingPunct="1">
                        <a:lnSpc>
                          <a:spcPct val="90000"/>
                        </a:lnSpc>
                        <a:spcBef>
                          <a:spcPts val="0"/>
                        </a:spcBef>
                        <a:spcAft>
                          <a:spcPts val="200"/>
                        </a:spcAft>
                        <a:buClrTx/>
                        <a:buSzTx/>
                        <a:buFontTx/>
                        <a:buNone/>
                        <a:tabLst/>
                        <a:defRPr/>
                      </a:pPr>
                      <a:r>
                        <a:rPr lang="en-US" sz="1300" b="1" dirty="0">
                          <a:solidFill>
                            <a:schemeClr val="bg1"/>
                          </a:solidFill>
                          <a:effectLst/>
                          <a:latin typeface="+mn-lt"/>
                          <a:ea typeface="Times New Roman" panose="02020603050405020304" pitchFamily="18" charset="0"/>
                        </a:rPr>
                        <a:t>(n = 51)</a:t>
                      </a:r>
                      <a:endParaRPr lang="en-US" sz="1300" dirty="0">
                        <a:solidFill>
                          <a:schemeClr val="bg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9FBA"/>
                    </a:solidFill>
                  </a:tcPr>
                </a:tc>
                <a:tc>
                  <a:txBody>
                    <a:bodyPr/>
                    <a:lstStyle/>
                    <a:p>
                      <a:pPr marL="0" indent="0" algn="ctr">
                        <a:lnSpc>
                          <a:spcPct val="90000"/>
                        </a:lnSpc>
                        <a:spcBef>
                          <a:spcPts val="0"/>
                        </a:spcBef>
                        <a:spcAft>
                          <a:spcPts val="200"/>
                        </a:spcAft>
                        <a:tabLst/>
                      </a:pPr>
                      <a:r>
                        <a:rPr lang="en-US" sz="1300" b="1" dirty="0">
                          <a:solidFill>
                            <a:schemeClr val="bg1"/>
                          </a:solidFill>
                          <a:latin typeface="+mn-lt"/>
                        </a:rPr>
                        <a:t>Total liso-cel + ibrutinib combination set</a:t>
                      </a:r>
                      <a:endParaRPr lang="en-US" sz="1300" b="1" dirty="0">
                        <a:solidFill>
                          <a:schemeClr val="bg1"/>
                        </a:solidFill>
                        <a:effectLst/>
                        <a:latin typeface="+mn-lt"/>
                        <a:ea typeface="Times New Roman" panose="02020603050405020304" pitchFamily="18" charset="0"/>
                      </a:endParaRPr>
                    </a:p>
                    <a:p>
                      <a:pPr marL="0" indent="0" algn="ctr">
                        <a:lnSpc>
                          <a:spcPct val="90000"/>
                        </a:lnSpc>
                        <a:spcBef>
                          <a:spcPts val="0"/>
                        </a:spcBef>
                        <a:spcAft>
                          <a:spcPts val="200"/>
                        </a:spcAft>
                        <a:tabLst/>
                      </a:pPr>
                      <a:r>
                        <a:rPr lang="en-US" sz="1300" b="1" dirty="0">
                          <a:solidFill>
                            <a:schemeClr val="bg1"/>
                          </a:solidFill>
                          <a:effectLst/>
                          <a:latin typeface="+mn-lt"/>
                          <a:ea typeface="Times New Roman" panose="02020603050405020304" pitchFamily="18" charset="0"/>
                        </a:rPr>
                        <a:t>(n = 56)</a:t>
                      </a:r>
                      <a:endParaRPr lang="en-US" sz="1300" dirty="0">
                        <a:solidFill>
                          <a:schemeClr val="bg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97789"/>
                    </a:solidFill>
                  </a:tcPr>
                </a:tc>
                <a:extLst>
                  <a:ext uri="{0D108BD9-81ED-4DB2-BD59-A6C34878D82A}">
                    <a16:rowId xmlns:a16="http://schemas.microsoft.com/office/drawing/2014/main" val="4022397611"/>
                  </a:ext>
                </a:extLst>
              </a:tr>
              <a:tr h="203200">
                <a:tc>
                  <a:txBody>
                    <a:bodyPr/>
                    <a:lstStyle/>
                    <a:p>
                      <a:pPr marL="58738" marR="0" indent="0">
                        <a:lnSpc>
                          <a:spcPct val="100000"/>
                        </a:lnSpc>
                        <a:spcBef>
                          <a:spcPts val="0"/>
                        </a:spcBef>
                        <a:spcAft>
                          <a:spcPts val="0"/>
                        </a:spcAft>
                        <a:tabLst>
                          <a:tab pos="0" algn="l"/>
                        </a:tabLst>
                      </a:pPr>
                      <a:r>
                        <a:rPr lang="en-US" sz="1300" b="1" dirty="0">
                          <a:solidFill>
                            <a:srgbClr val="595454"/>
                          </a:solidFill>
                          <a:effectLst/>
                          <a:latin typeface="+mn-lt"/>
                          <a:ea typeface="Times New Roman" panose="02020603050405020304" pitchFamily="18" charset="0"/>
                        </a:rPr>
                        <a:t>Median (range) age, 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lnSpc>
                          <a:spcPct val="100000"/>
                        </a:lnSpc>
                        <a:spcBef>
                          <a:spcPts val="600"/>
                        </a:spcBef>
                        <a:spcAft>
                          <a:spcPts val="0"/>
                        </a:spcAft>
                      </a:pPr>
                      <a:r>
                        <a:rPr lang="en-US" sz="1300" kern="1200" dirty="0">
                          <a:effectLst/>
                          <a:latin typeface="+mn-lt"/>
                          <a:ea typeface="Times New Roman" panose="02020603050405020304" pitchFamily="18" charset="0"/>
                        </a:rPr>
                        <a:t>65 (44—77)</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300" kern="1200" dirty="0">
                          <a:effectLst/>
                          <a:latin typeface="+mn-lt"/>
                          <a:ea typeface="Times New Roman" panose="02020603050405020304" pitchFamily="18" charset="0"/>
                        </a:rPr>
                        <a:t>65 (44—77)</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41473420"/>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i="0" dirty="0">
                          <a:solidFill>
                            <a:srgbClr val="595454"/>
                          </a:solidFill>
                          <a:latin typeface="+mn-lt"/>
                          <a:ea typeface="MS Mincho"/>
                          <a:cs typeface="ArialMT"/>
                        </a:rPr>
                        <a:t>Median (range) prior lines of systemic therapy</a:t>
                      </a:r>
                      <a:endParaRPr lang="en-GB" sz="1300" b="1" i="0" strike="sngStrike" dirty="0">
                        <a:solidFill>
                          <a:srgbClr val="595454"/>
                        </a:solidFill>
                        <a:latin typeface="+mn-lt"/>
                        <a:ea typeface="MS Mincho"/>
                        <a:cs typeface="ArialM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b="1" dirty="0">
                          <a:solidFill>
                            <a:schemeClr val="accent1"/>
                          </a:solidFill>
                          <a:effectLst/>
                          <a:latin typeface="+mn-lt"/>
                          <a:ea typeface="Times New Roman" panose="02020603050405020304" pitchFamily="18" charset="0"/>
                        </a:rPr>
                        <a:t>5 (1</a:t>
                      </a:r>
                      <a:r>
                        <a:rPr lang="en-US" sz="1300" b="1" kern="1200" dirty="0">
                          <a:solidFill>
                            <a:schemeClr val="accent1"/>
                          </a:solidFill>
                          <a:effectLst/>
                          <a:latin typeface="+mn-lt"/>
                          <a:ea typeface="Times New Roman" panose="02020603050405020304" pitchFamily="18" charset="0"/>
                        </a:rPr>
                        <a:t>—13)</a:t>
                      </a:r>
                      <a:endParaRPr lang="en-US" sz="1300" b="1" dirty="0">
                        <a:solidFill>
                          <a:schemeClr val="accent1"/>
                        </a:solidFill>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600"/>
                        </a:spcBef>
                        <a:spcAft>
                          <a:spcPts val="0"/>
                        </a:spcAft>
                      </a:pPr>
                      <a:r>
                        <a:rPr lang="en-US" sz="1300" b="1" dirty="0">
                          <a:solidFill>
                            <a:schemeClr val="accent1"/>
                          </a:solidFill>
                          <a:effectLst/>
                          <a:latin typeface="+mn-lt"/>
                          <a:ea typeface="Times New Roman" panose="02020603050405020304" pitchFamily="18" charset="0"/>
                        </a:rPr>
                        <a:t>5 (1</a:t>
                      </a:r>
                      <a:r>
                        <a:rPr lang="en-US" sz="1300" b="1" kern="1200" dirty="0">
                          <a:solidFill>
                            <a:schemeClr val="accent1"/>
                          </a:solidFill>
                          <a:effectLst/>
                          <a:latin typeface="+mn-lt"/>
                          <a:ea typeface="Times New Roman" panose="02020603050405020304" pitchFamily="18" charset="0"/>
                        </a:rPr>
                        <a:t>—13)</a:t>
                      </a:r>
                      <a:endParaRPr lang="en-US" sz="1300" b="1" dirty="0">
                        <a:solidFill>
                          <a:schemeClr val="accent1"/>
                        </a:solidFill>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2018"/>
                  </a:ext>
                </a:extLst>
              </a:tr>
              <a:tr h="203200">
                <a:tc>
                  <a:txBody>
                    <a:bodyPr/>
                    <a:lstStyle/>
                    <a:p>
                      <a:pPr marL="58738" marR="0" lvl="0" indent="284163" algn="l" defTabSz="1219170" rtl="0" eaLnBrk="1" fontAlgn="auto" latinLnBrk="0" hangingPunct="1">
                        <a:lnSpc>
                          <a:spcPct val="100000"/>
                        </a:lnSpc>
                        <a:spcBef>
                          <a:spcPts val="0"/>
                        </a:spcBef>
                        <a:spcAft>
                          <a:spcPts val="0"/>
                        </a:spcAft>
                        <a:buClrTx/>
                        <a:buSzTx/>
                        <a:buFontTx/>
                        <a:buNone/>
                        <a:tabLst>
                          <a:tab pos="0" algn="l"/>
                        </a:tabLst>
                        <a:defRPr/>
                      </a:pPr>
                      <a:r>
                        <a:rPr lang="en-GB" sz="1300" b="0" i="0" strike="noStrike" dirty="0">
                          <a:solidFill>
                            <a:srgbClr val="595454"/>
                          </a:solidFill>
                          <a:latin typeface="+mn-lt"/>
                          <a:ea typeface="MS Mincho"/>
                          <a:cs typeface="ArialMT"/>
                        </a:rPr>
                        <a:t>≤ 3 prior therapies,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lnSpc>
                          <a:spcPct val="100000"/>
                        </a:lnSpc>
                        <a:spcBef>
                          <a:spcPts val="600"/>
                        </a:spcBef>
                        <a:spcAft>
                          <a:spcPts val="0"/>
                        </a:spcAft>
                      </a:pPr>
                      <a:r>
                        <a:rPr lang="en-US" sz="1300" dirty="0">
                          <a:effectLst/>
                          <a:latin typeface="+mn-lt"/>
                          <a:ea typeface="Times New Roman" panose="02020603050405020304" pitchFamily="18" charset="0"/>
                        </a:rPr>
                        <a:t>19 (37)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300" dirty="0">
                          <a:effectLst/>
                          <a:latin typeface="+mn-lt"/>
                          <a:ea typeface="Times New Roman" panose="02020603050405020304" pitchFamily="18" charset="0"/>
                        </a:rPr>
                        <a:t>20 (36)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30079023"/>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baseline="0" dirty="0">
                          <a:solidFill>
                            <a:srgbClr val="595454"/>
                          </a:solidFill>
                          <a:effectLst/>
                          <a:latin typeface="+mn-lt"/>
                          <a:ea typeface="Times New Roman" panose="02020603050405020304" pitchFamily="18" charset="0"/>
                        </a:rPr>
                        <a:t>Prior BTKi,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dirty="0">
                          <a:effectLst/>
                          <a:latin typeface="+mn-lt"/>
                          <a:ea typeface="Times New Roman" panose="02020603050405020304" pitchFamily="18" charset="0"/>
                        </a:rPr>
                        <a:t>51 (100)</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dirty="0">
                          <a:effectLst/>
                          <a:latin typeface="+mn-lt"/>
                          <a:ea typeface="Times New Roman" panose="02020603050405020304" pitchFamily="18" charset="0"/>
                        </a:rPr>
                        <a:t>56 (100)</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13729862"/>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baseline="0" dirty="0">
                          <a:solidFill>
                            <a:srgbClr val="595454"/>
                          </a:solidFill>
                          <a:effectLst/>
                          <a:latin typeface="+mn-lt"/>
                          <a:ea typeface="Times New Roman" panose="02020603050405020304" pitchFamily="18" charset="0"/>
                        </a:rPr>
                        <a:t>Prior venetoclax,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dirty="0">
                          <a:effectLst/>
                          <a:latin typeface="+mn-lt"/>
                          <a:ea typeface="Times New Roman" panose="02020603050405020304" pitchFamily="18" charset="0"/>
                        </a:rPr>
                        <a:t>39 (76)</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dirty="0">
                          <a:effectLst/>
                          <a:latin typeface="+mn-lt"/>
                          <a:ea typeface="Times New Roman" panose="02020603050405020304" pitchFamily="18" charset="0"/>
                        </a:rPr>
                        <a:t>42 (75)</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224378882"/>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baseline="0" dirty="0">
                          <a:solidFill>
                            <a:srgbClr val="595454"/>
                          </a:solidFill>
                          <a:effectLst/>
                          <a:latin typeface="+mn-lt"/>
                          <a:ea typeface="Times New Roman" panose="02020603050405020304" pitchFamily="18" charset="0"/>
                        </a:rPr>
                        <a:t>Prior BTKi and venetoclax,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39 (76)</a:t>
                      </a:r>
                      <a:endParaRPr lang="en-US" sz="1300" dirty="0">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42 (75)</a:t>
                      </a:r>
                      <a:endParaRPr lang="en-US" sz="1300" dirty="0">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71556383"/>
                  </a:ext>
                </a:extLst>
              </a:tr>
              <a:tr h="203200">
                <a:tc>
                  <a:txBody>
                    <a:bodyPr/>
                    <a:lstStyle/>
                    <a:p>
                      <a:pPr marL="58738" marR="0" lvl="0" indent="284163" algn="l" defTabSz="1219170" rtl="0" eaLnBrk="1" fontAlgn="auto" latinLnBrk="0" hangingPunct="1">
                        <a:lnSpc>
                          <a:spcPct val="100000"/>
                        </a:lnSpc>
                        <a:spcBef>
                          <a:spcPts val="0"/>
                        </a:spcBef>
                        <a:spcAft>
                          <a:spcPts val="0"/>
                        </a:spcAft>
                        <a:buClrTx/>
                        <a:buSzTx/>
                        <a:buFontTx/>
                        <a:buNone/>
                        <a:tabLst>
                          <a:tab pos="0" algn="l"/>
                        </a:tabLst>
                        <a:defRPr/>
                      </a:pPr>
                      <a:r>
                        <a:rPr lang="en-US" sz="1300" b="0" dirty="0">
                          <a:solidFill>
                            <a:srgbClr val="595454"/>
                          </a:solidFill>
                          <a:effectLst/>
                          <a:latin typeface="+mn-lt"/>
                          <a:ea typeface="Times New Roman" panose="02020603050405020304" pitchFamily="18" charset="0"/>
                        </a:rPr>
                        <a:t>BTKi progression/venetoclax failure,</a:t>
                      </a:r>
                      <a:r>
                        <a:rPr lang="en-US" sz="1300" b="0" baseline="30000" dirty="0">
                          <a:solidFill>
                            <a:srgbClr val="595454"/>
                          </a:solidFill>
                          <a:effectLst/>
                          <a:latin typeface="+mn-lt"/>
                          <a:ea typeface="Times New Roman" panose="02020603050405020304" pitchFamily="18" charset="0"/>
                          <a:cs typeface="Times New Roman" panose="02020603050405020304" pitchFamily="18" charset="0"/>
                        </a:rPr>
                        <a:t>a</a:t>
                      </a:r>
                      <a:r>
                        <a:rPr lang="en-US" sz="1300" b="0" baseline="0" dirty="0">
                          <a:solidFill>
                            <a:srgbClr val="595454"/>
                          </a:solidFill>
                          <a:effectLst/>
                          <a:latin typeface="+mn-lt"/>
                          <a:ea typeface="Times New Roman" panose="02020603050405020304" pitchFamily="18" charset="0"/>
                          <a:cs typeface="Times New Roman" panose="02020603050405020304" pitchFamily="18" charset="0"/>
                        </a:rPr>
                        <a:t> </a:t>
                      </a:r>
                      <a:r>
                        <a:rPr lang="en-US" sz="1300" b="0" baseline="0" dirty="0">
                          <a:solidFill>
                            <a:srgbClr val="595454"/>
                          </a:solidFill>
                          <a:effectLst/>
                          <a:latin typeface="+mn-lt"/>
                          <a:ea typeface="Times New Roman" panose="02020603050405020304" pitchFamily="18" charset="0"/>
                        </a:rPr>
                        <a:t>n (%)</a:t>
                      </a:r>
                      <a:endParaRPr lang="en-US" sz="1300" b="0" baseline="30000" dirty="0">
                        <a:solidFill>
                          <a:srgbClr val="595454"/>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b="1" kern="1200" dirty="0">
                          <a:solidFill>
                            <a:schemeClr val="accent1"/>
                          </a:solidFill>
                          <a:effectLst/>
                          <a:latin typeface="+mn-lt"/>
                          <a:ea typeface="Times New Roman" panose="02020603050405020304" pitchFamily="18" charset="0"/>
                        </a:rPr>
                        <a:t>28 (55)</a:t>
                      </a:r>
                      <a:endParaRPr lang="en-US" sz="1300" b="1" dirty="0">
                        <a:solidFill>
                          <a:schemeClr val="accent1"/>
                        </a:solidFill>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b="1" kern="1200" dirty="0">
                          <a:solidFill>
                            <a:schemeClr val="accent1"/>
                          </a:solidFill>
                          <a:effectLst/>
                          <a:latin typeface="+mn-lt"/>
                          <a:ea typeface="Times New Roman" panose="02020603050405020304" pitchFamily="18" charset="0"/>
                        </a:rPr>
                        <a:t>31 (55)</a:t>
                      </a:r>
                      <a:endParaRPr lang="en-US" sz="1300" b="1" dirty="0">
                        <a:solidFill>
                          <a:schemeClr val="accent1"/>
                        </a:solidFill>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624221883"/>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kern="1200" dirty="0">
                          <a:solidFill>
                            <a:srgbClr val="595454"/>
                          </a:solidFill>
                          <a:effectLst/>
                          <a:latin typeface="+mn-lt"/>
                          <a:ea typeface="+mn-ea"/>
                          <a:cs typeface="+mn-cs"/>
                        </a:rPr>
                        <a:t>High-risk cytogenetics, n (%)</a:t>
                      </a:r>
                      <a:endParaRPr lang="en-GB" sz="1300" b="1" kern="1200" dirty="0">
                        <a:solidFill>
                          <a:srgbClr val="595454"/>
                        </a:solidFill>
                        <a:latin typeface="+mn-lt"/>
                        <a:ea typeface="MS Mincho"/>
                        <a:cs typeface="ArialM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600"/>
                        </a:spcBef>
                        <a:spcAft>
                          <a:spcPts val="0"/>
                        </a:spcAft>
                      </a:pPr>
                      <a:r>
                        <a:rPr lang="en-US" sz="1300" kern="1200" dirty="0">
                          <a:effectLst/>
                          <a:latin typeface="+mn-lt"/>
                          <a:ea typeface="Times New Roman" panose="02020603050405020304" pitchFamily="18" charset="0"/>
                        </a:rPr>
                        <a:t>50 (98)</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1300" kern="1200" dirty="0">
                          <a:effectLst/>
                          <a:latin typeface="+mn-lt"/>
                          <a:ea typeface="Times New Roman" panose="02020603050405020304" pitchFamily="18" charset="0"/>
                        </a:rPr>
                        <a:t>55 (98)</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51046851"/>
                  </a:ext>
                </a:extLst>
              </a:tr>
              <a:tr h="203200">
                <a:tc>
                  <a:txBody>
                    <a:bodyPr/>
                    <a:lstStyle/>
                    <a:p>
                      <a:pPr marL="58738" marR="0" lvl="0" indent="284163" algn="l" defTabSz="1219170" rtl="0" eaLnBrk="1" fontAlgn="auto" latinLnBrk="0" hangingPunct="1">
                        <a:lnSpc>
                          <a:spcPct val="100000"/>
                        </a:lnSpc>
                        <a:spcBef>
                          <a:spcPts val="0"/>
                        </a:spcBef>
                        <a:spcAft>
                          <a:spcPts val="0"/>
                        </a:spcAft>
                        <a:buClrTx/>
                        <a:buSzTx/>
                        <a:buFontTx/>
                        <a:buNone/>
                        <a:tabLst>
                          <a:tab pos="0" algn="l"/>
                        </a:tabLst>
                        <a:defRPr/>
                      </a:pPr>
                      <a:r>
                        <a:rPr lang="en-GB" sz="1300" b="0" kern="1200" dirty="0">
                          <a:solidFill>
                            <a:srgbClr val="595454"/>
                          </a:solidFill>
                          <a:latin typeface="+mn-lt"/>
                          <a:ea typeface="MS Mincho"/>
                          <a:cs typeface="ArialMT"/>
                        </a:rPr>
                        <a:t>Del(17p)</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23 (45)</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25 (45)</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204467637"/>
                  </a:ext>
                </a:extLst>
              </a:tr>
              <a:tr h="203200">
                <a:tc>
                  <a:txBody>
                    <a:bodyPr/>
                    <a:lstStyle/>
                    <a:p>
                      <a:pPr marL="58738" marR="0" lvl="0" indent="284163" algn="l" defTabSz="1219170" rtl="0" eaLnBrk="1" fontAlgn="auto" latinLnBrk="0" hangingPunct="1">
                        <a:lnSpc>
                          <a:spcPct val="100000"/>
                        </a:lnSpc>
                        <a:spcBef>
                          <a:spcPts val="0"/>
                        </a:spcBef>
                        <a:spcAft>
                          <a:spcPts val="0"/>
                        </a:spcAft>
                        <a:buClrTx/>
                        <a:buSzTx/>
                        <a:buFontTx/>
                        <a:buNone/>
                        <a:tabLst>
                          <a:tab pos="0" algn="l"/>
                        </a:tabLst>
                        <a:defRPr/>
                      </a:pPr>
                      <a:r>
                        <a:rPr lang="en-GB" sz="1300" b="0" kern="1200" dirty="0">
                          <a:solidFill>
                            <a:srgbClr val="595454"/>
                          </a:solidFill>
                          <a:latin typeface="+mn-lt"/>
                          <a:ea typeface="MS Mincho"/>
                          <a:cs typeface="ArialMT"/>
                        </a:rPr>
                        <a:t>Mutated </a:t>
                      </a:r>
                      <a:r>
                        <a:rPr lang="en-GB" sz="1300" b="0" i="1" kern="1200" dirty="0">
                          <a:solidFill>
                            <a:srgbClr val="595454"/>
                          </a:solidFill>
                          <a:latin typeface="+mn-lt"/>
                          <a:ea typeface="MS Mincho"/>
                          <a:cs typeface="ArialMT"/>
                        </a:rPr>
                        <a:t>TP53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dirty="0">
                          <a:effectLst/>
                          <a:latin typeface="+mn-lt"/>
                          <a:ea typeface="Times New Roman" panose="02020603050405020304" pitchFamily="18" charset="0"/>
                        </a:rPr>
                        <a:t>23 (45)</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ctr">
                        <a:spcBef>
                          <a:spcPts val="600"/>
                        </a:spcBef>
                        <a:spcAft>
                          <a:spcPts val="0"/>
                        </a:spcAft>
                      </a:pPr>
                      <a:r>
                        <a:rPr lang="en-US" sz="1300" dirty="0">
                          <a:effectLst/>
                          <a:latin typeface="+mn-lt"/>
                          <a:ea typeface="Times New Roman" panose="02020603050405020304" pitchFamily="18" charset="0"/>
                        </a:rPr>
                        <a:t>24 (43)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875265883"/>
                  </a:ext>
                </a:extLst>
              </a:tr>
              <a:tr h="203200">
                <a:tc>
                  <a:txBody>
                    <a:bodyPr/>
                    <a:lstStyle/>
                    <a:p>
                      <a:pPr marL="58738" marR="0" lvl="0" indent="284163" algn="l" defTabSz="1219170" rtl="0" eaLnBrk="1" fontAlgn="auto" latinLnBrk="0" hangingPunct="1">
                        <a:lnSpc>
                          <a:spcPct val="100000"/>
                        </a:lnSpc>
                        <a:spcBef>
                          <a:spcPts val="0"/>
                        </a:spcBef>
                        <a:spcAft>
                          <a:spcPts val="0"/>
                        </a:spcAft>
                        <a:buClrTx/>
                        <a:buSzTx/>
                        <a:buFontTx/>
                        <a:buNone/>
                        <a:tabLst>
                          <a:tab pos="0" algn="l"/>
                        </a:tabLst>
                        <a:defRPr/>
                      </a:pPr>
                      <a:r>
                        <a:rPr lang="en-GB" sz="1300" b="0" kern="1200" dirty="0">
                          <a:solidFill>
                            <a:srgbClr val="595454"/>
                          </a:solidFill>
                          <a:latin typeface="+mn-lt"/>
                          <a:ea typeface="MS Mincho"/>
                          <a:cs typeface="ArialMT"/>
                        </a:rPr>
                        <a:t>Unmutated IGHV</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37 (73)</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39 (70)</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453642045"/>
                  </a:ext>
                </a:extLst>
              </a:tr>
              <a:tr h="203200">
                <a:tc>
                  <a:txBody>
                    <a:bodyPr/>
                    <a:lstStyle/>
                    <a:p>
                      <a:pPr marL="58738" marR="0" lvl="0" indent="284163" algn="l" defTabSz="1219170" rtl="0" eaLnBrk="1" fontAlgn="auto" latinLnBrk="0" hangingPunct="1">
                        <a:lnSpc>
                          <a:spcPct val="100000"/>
                        </a:lnSpc>
                        <a:spcBef>
                          <a:spcPts val="0"/>
                        </a:spcBef>
                        <a:spcAft>
                          <a:spcPts val="0"/>
                        </a:spcAft>
                        <a:buClrTx/>
                        <a:buSzTx/>
                        <a:buFontTx/>
                        <a:buNone/>
                        <a:tabLst>
                          <a:tab pos="0" algn="l"/>
                        </a:tabLst>
                        <a:defRPr/>
                      </a:pPr>
                      <a:r>
                        <a:rPr lang="en-GB" sz="1300" b="0" kern="1200" dirty="0">
                          <a:solidFill>
                            <a:srgbClr val="595454"/>
                          </a:solidFill>
                          <a:latin typeface="+mn-lt"/>
                          <a:ea typeface="MS Mincho"/>
                          <a:cs typeface="ArialMT"/>
                        </a:rPr>
                        <a:t>Complex karyotype</a:t>
                      </a:r>
                      <a:r>
                        <a:rPr lang="en-GB" sz="1300" b="0" kern="1200" baseline="30000" dirty="0">
                          <a:solidFill>
                            <a:srgbClr val="595454"/>
                          </a:solidFill>
                          <a:latin typeface="+mn-lt"/>
                          <a:ea typeface="MS Mincho"/>
                          <a:cs typeface="ArialMT"/>
                        </a:rPr>
                        <a:t>b</a:t>
                      </a:r>
                      <a:endParaRPr lang="en-GB" sz="1300" b="0" kern="1200" dirty="0">
                        <a:solidFill>
                          <a:srgbClr val="595454"/>
                        </a:solidFill>
                        <a:latin typeface="+mn-lt"/>
                        <a:ea typeface="MS Mincho"/>
                        <a:cs typeface="ArialM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a:effectLst/>
                          <a:latin typeface="+mn-lt"/>
                          <a:ea typeface="Times New Roman" panose="02020603050405020304" pitchFamily="18" charset="0"/>
                        </a:rPr>
                        <a:t>25 (49)</a:t>
                      </a:r>
                      <a:endParaRPr lang="en-US" sz="1300">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29 (52)</a:t>
                      </a:r>
                      <a:endParaRPr lang="en-US" sz="1300" dirty="0">
                        <a:effectLst/>
                        <a:latin typeface="+mn-lt"/>
                        <a:ea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17821568"/>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dirty="0">
                          <a:solidFill>
                            <a:srgbClr val="595454"/>
                          </a:solidFill>
                          <a:effectLst/>
                          <a:latin typeface="+mn-lt"/>
                          <a:ea typeface="Times New Roman" panose="02020603050405020304" pitchFamily="18" charset="0"/>
                        </a:rPr>
                        <a:t>Bulky disease (</a:t>
                      </a:r>
                      <a:r>
                        <a:rPr lang="en-US" sz="1300" b="1" kern="1200" dirty="0">
                          <a:solidFill>
                            <a:schemeClr val="dk1"/>
                          </a:solidFill>
                          <a:effectLst/>
                          <a:latin typeface="+mn-lt"/>
                          <a:ea typeface="Times New Roman" panose="02020603050405020304" pitchFamily="18" charset="0"/>
                          <a:cs typeface="+mn-cs"/>
                        </a:rPr>
                        <a:t>≥ 5 cm) </a:t>
                      </a:r>
                      <a:r>
                        <a:rPr lang="en-US" sz="1300" b="1" dirty="0">
                          <a:solidFill>
                            <a:srgbClr val="595454"/>
                          </a:solidFill>
                          <a:effectLst/>
                          <a:latin typeface="+mn-lt"/>
                          <a:ea typeface="Times New Roman" panose="02020603050405020304" pitchFamily="18" charset="0"/>
                        </a:rPr>
                        <a:t>per INV before LDC,</a:t>
                      </a:r>
                      <a:r>
                        <a:rPr lang="en-US" sz="1300" b="1" baseline="30000" dirty="0">
                          <a:solidFill>
                            <a:srgbClr val="595454"/>
                          </a:solidFill>
                          <a:effectLst/>
                          <a:latin typeface="+mn-lt"/>
                          <a:ea typeface="Times New Roman" panose="02020603050405020304" pitchFamily="18" charset="0"/>
                        </a:rPr>
                        <a:t>c</a:t>
                      </a:r>
                      <a:r>
                        <a:rPr lang="en-US" sz="1300" b="1" dirty="0">
                          <a:solidFill>
                            <a:srgbClr val="595454"/>
                          </a:solidFill>
                          <a:effectLst/>
                          <a:latin typeface="+mn-lt"/>
                          <a:ea typeface="Times New Roman" panose="02020603050405020304" pitchFamily="18" charset="0"/>
                        </a:rPr>
                        <a:t>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600"/>
                        </a:spcBef>
                        <a:spcAft>
                          <a:spcPts val="0"/>
                        </a:spcAft>
                      </a:pP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ctr">
                        <a:lnSpc>
                          <a:spcPct val="100000"/>
                        </a:lnSpc>
                        <a:spcBef>
                          <a:spcPts val="600"/>
                        </a:spcBef>
                        <a:spcAft>
                          <a:spcPts val="0"/>
                        </a:spcAft>
                      </a:pP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603720893"/>
                  </a:ext>
                </a:extLst>
              </a:tr>
              <a:tr h="203200">
                <a:tc>
                  <a:txBody>
                    <a:bodyPr/>
                    <a:lstStyle/>
                    <a:p>
                      <a:pPr marL="58738" marR="0" indent="284163">
                        <a:lnSpc>
                          <a:spcPct val="100000"/>
                        </a:lnSpc>
                        <a:spcBef>
                          <a:spcPts val="0"/>
                        </a:spcBef>
                        <a:spcAft>
                          <a:spcPts val="0"/>
                        </a:spcAft>
                        <a:tabLst>
                          <a:tab pos="0" algn="l"/>
                        </a:tabLst>
                      </a:pPr>
                      <a:r>
                        <a:rPr lang="en-US" sz="1300" b="0" dirty="0">
                          <a:solidFill>
                            <a:srgbClr val="595454"/>
                          </a:solidFill>
                          <a:effectLst/>
                          <a:latin typeface="+mn-lt"/>
                          <a:ea typeface="Times New Roman" panose="02020603050405020304" pitchFamily="18" charset="0"/>
                        </a:rPr>
                        <a:t>Yes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18 (35)</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18 (32)</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167471340"/>
                  </a:ext>
                </a:extLst>
              </a:tr>
              <a:tr h="203200">
                <a:tc>
                  <a:txBody>
                    <a:bodyPr/>
                    <a:lstStyle/>
                    <a:p>
                      <a:pPr marL="58738" marR="0" indent="284163">
                        <a:lnSpc>
                          <a:spcPct val="100000"/>
                        </a:lnSpc>
                        <a:spcBef>
                          <a:spcPts val="0"/>
                        </a:spcBef>
                        <a:spcAft>
                          <a:spcPts val="0"/>
                        </a:spcAft>
                        <a:tabLst>
                          <a:tab pos="0" algn="l"/>
                        </a:tabLst>
                      </a:pPr>
                      <a:r>
                        <a:rPr lang="en-US" sz="1300" b="0" dirty="0">
                          <a:solidFill>
                            <a:srgbClr val="595454"/>
                          </a:solidFill>
                          <a:effectLst/>
                          <a:latin typeface="+mn-lt"/>
                          <a:ea typeface="Times New Roman" panose="02020603050405020304" pitchFamily="18" charset="0"/>
                        </a:rPr>
                        <a:t>Unknown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4 (8)</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5 (9)</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98298011"/>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GB" sz="1300" b="1" kern="1200" dirty="0">
                          <a:solidFill>
                            <a:srgbClr val="595454"/>
                          </a:solidFill>
                          <a:latin typeface="+mn-lt"/>
                          <a:ea typeface="MS Mincho"/>
                          <a:cs typeface="ArialMT"/>
                        </a:rPr>
                        <a:t>Median (range) SPD per INV before </a:t>
                      </a:r>
                      <a:r>
                        <a:rPr lang="en-GB" sz="1300" b="1" kern="1200" dirty="0">
                          <a:solidFill>
                            <a:schemeClr val="tx1"/>
                          </a:solidFill>
                          <a:latin typeface="+mn-lt"/>
                          <a:ea typeface="MS Mincho"/>
                          <a:cs typeface="ArialMT"/>
                        </a:rPr>
                        <a:t>LDC</a:t>
                      </a:r>
                      <a:r>
                        <a:rPr lang="en-GB" sz="1300" b="1" kern="1200" dirty="0">
                          <a:solidFill>
                            <a:srgbClr val="595454"/>
                          </a:solidFill>
                          <a:latin typeface="+mn-lt"/>
                          <a:ea typeface="MS Mincho"/>
                          <a:cs typeface="ArialMT"/>
                        </a:rPr>
                        <a:t>,</a:t>
                      </a:r>
                      <a:r>
                        <a:rPr lang="en-GB" sz="1300" b="1" kern="1200" baseline="30000" dirty="0">
                          <a:solidFill>
                            <a:srgbClr val="595454"/>
                          </a:solidFill>
                          <a:latin typeface="+mn-lt"/>
                          <a:ea typeface="MS Mincho"/>
                          <a:cs typeface="ArialMT"/>
                        </a:rPr>
                        <a:t>d</a:t>
                      </a:r>
                      <a:r>
                        <a:rPr lang="en-GB" sz="1300" b="1" kern="1200" dirty="0">
                          <a:solidFill>
                            <a:srgbClr val="595454"/>
                          </a:solidFill>
                          <a:latin typeface="+mn-lt"/>
                          <a:ea typeface="MS Mincho"/>
                          <a:cs typeface="ArialMT"/>
                        </a:rPr>
                        <a:t> cm</a:t>
                      </a:r>
                      <a:r>
                        <a:rPr lang="en-GB" sz="1300" b="1" kern="1200" baseline="30000" dirty="0">
                          <a:solidFill>
                            <a:srgbClr val="595454"/>
                          </a:solidFill>
                          <a:latin typeface="+mn-lt"/>
                          <a:ea typeface="MS Mincho"/>
                          <a:cs typeface="ArialMT"/>
                        </a:rPr>
                        <a:t>2</a:t>
                      </a:r>
                      <a:endParaRPr lang="en-GB" sz="1300" b="1" kern="1200" dirty="0">
                        <a:solidFill>
                          <a:srgbClr val="595454"/>
                        </a:solidFill>
                        <a:latin typeface="+mn-lt"/>
                        <a:ea typeface="MS Mincho"/>
                        <a:cs typeface="ArialM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29 (1—218)</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27 (1—218)</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85683514"/>
                  </a:ext>
                </a:extLst>
              </a:tr>
              <a:tr h="203200">
                <a:tc>
                  <a:txBody>
                    <a:bodyPr/>
                    <a:lstStyle/>
                    <a:p>
                      <a:pPr marL="58738" marR="0" lvl="0" indent="0" algn="l" defTabSz="1219170" rtl="0" eaLnBrk="1" fontAlgn="auto" latinLnBrk="0" hangingPunct="1">
                        <a:lnSpc>
                          <a:spcPct val="100000"/>
                        </a:lnSpc>
                        <a:spcBef>
                          <a:spcPts val="0"/>
                        </a:spcBef>
                        <a:spcAft>
                          <a:spcPts val="0"/>
                        </a:spcAft>
                        <a:buClrTx/>
                        <a:buSzTx/>
                        <a:buFontTx/>
                        <a:buNone/>
                        <a:tabLst>
                          <a:tab pos="0" algn="l"/>
                        </a:tabLst>
                        <a:defRPr/>
                      </a:pPr>
                      <a:r>
                        <a:rPr lang="en-US" sz="1300" b="1" kern="1200" dirty="0">
                          <a:solidFill>
                            <a:srgbClr val="595454"/>
                          </a:solidFill>
                          <a:effectLst/>
                          <a:latin typeface="+mn-lt"/>
                          <a:ea typeface="+mn-ea"/>
                          <a:cs typeface="+mn-cs"/>
                        </a:rPr>
                        <a:t>LDH ≥ ULN before LDC, n (%)</a:t>
                      </a:r>
                      <a:endParaRPr lang="en-GB" sz="1300" b="1" kern="1200" dirty="0">
                        <a:solidFill>
                          <a:srgbClr val="595454"/>
                        </a:solidFill>
                        <a:latin typeface="+mn-lt"/>
                        <a:ea typeface="MS Mincho"/>
                        <a:cs typeface="ArialM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22 (43)</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24 (43)</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177667949"/>
                  </a:ext>
                </a:extLst>
              </a:tr>
              <a:tr h="203200">
                <a:tc>
                  <a:txBody>
                    <a:bodyPr/>
                    <a:lstStyle/>
                    <a:p>
                      <a:pPr marL="58738" marR="0" indent="0">
                        <a:lnSpc>
                          <a:spcPct val="100000"/>
                        </a:lnSpc>
                        <a:spcBef>
                          <a:spcPts val="0"/>
                        </a:spcBef>
                        <a:spcAft>
                          <a:spcPts val="0"/>
                        </a:spcAft>
                      </a:pPr>
                      <a:r>
                        <a:rPr lang="en-US" sz="1300" b="1" dirty="0">
                          <a:solidFill>
                            <a:srgbClr val="595454"/>
                          </a:solidFill>
                          <a:effectLst/>
                          <a:latin typeface="+mn-lt"/>
                          <a:ea typeface="Times New Roman" panose="02020603050405020304" pitchFamily="18" charset="0"/>
                        </a:rPr>
                        <a:t>Received bridging therapy (in addition to ibrutinib),</a:t>
                      </a:r>
                      <a:r>
                        <a:rPr lang="en-US" sz="1300" b="1" baseline="30000" dirty="0">
                          <a:solidFill>
                            <a:srgbClr val="595454"/>
                          </a:solidFill>
                          <a:effectLst/>
                          <a:latin typeface="+mn-lt"/>
                          <a:ea typeface="Times New Roman" panose="02020603050405020304" pitchFamily="18" charset="0"/>
                        </a:rPr>
                        <a:t>e</a:t>
                      </a:r>
                      <a:r>
                        <a:rPr lang="en-US" sz="1300" b="1" dirty="0">
                          <a:solidFill>
                            <a:srgbClr val="595454"/>
                          </a:solidFill>
                          <a:effectLst/>
                          <a:latin typeface="+mn-lt"/>
                          <a:ea typeface="Times New Roman" panose="02020603050405020304" pitchFamily="18" charset="0"/>
                        </a:rPr>
                        <a:t> 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13 (25)</a:t>
                      </a:r>
                      <a:endParaRPr lang="en-US" sz="13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algn="ctr">
                        <a:spcBef>
                          <a:spcPts val="600"/>
                        </a:spcBef>
                        <a:spcAft>
                          <a:spcPts val="0"/>
                        </a:spcAft>
                      </a:pPr>
                      <a:r>
                        <a:rPr lang="en-US" sz="1300" kern="1200" dirty="0">
                          <a:effectLst/>
                          <a:latin typeface="+mn-lt"/>
                          <a:ea typeface="Times New Roman" panose="02020603050405020304" pitchFamily="18" charset="0"/>
                        </a:rPr>
                        <a:t>16 (29)</a:t>
                      </a:r>
                      <a:endParaRPr lang="en-US" sz="13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38141121"/>
                  </a:ext>
                </a:extLst>
              </a:tr>
            </a:tbl>
          </a:graphicData>
        </a:graphic>
      </p:graphicFrame>
      <p:sp>
        <p:nvSpPr>
          <p:cNvPr id="8" name="TextBox 7">
            <a:extLst>
              <a:ext uri="{FF2B5EF4-FFF2-40B4-BE49-F238E27FC236}">
                <a16:creationId xmlns:a16="http://schemas.microsoft.com/office/drawing/2014/main" id="{6CA68079-989A-A283-58FD-3A1E7ADD939F}"/>
              </a:ext>
            </a:extLst>
          </p:cNvPr>
          <p:cNvSpPr txBox="1"/>
          <p:nvPr/>
        </p:nvSpPr>
        <p:spPr>
          <a:xfrm>
            <a:off x="2444263" y="6596391"/>
            <a:ext cx="7332783" cy="261610"/>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Wierda W, et al. ASH 2024 TRANSCEND CLL 004: </a:t>
            </a:r>
            <a:r>
              <a:rPr kumimoji="0" lang="en-US" sz="1100" b="0" i="0" u="none" strike="noStrike" kern="1200" cap="none" spc="0" normalizeH="0" baseline="0" noProof="0" dirty="0" err="1">
                <a:ln>
                  <a:noFill/>
                </a:ln>
                <a:solidFill>
                  <a:srgbClr val="595454"/>
                </a:solidFill>
                <a:effectLst/>
                <a:uLnTx/>
                <a:uFillTx/>
                <a:latin typeface="Trebuchet MS" panose="020B0603020202020204" pitchFamily="34" charset="0"/>
                <a:ea typeface="+mn-ea"/>
                <a:cs typeface="Arial" panose="020B0604020202020204" pitchFamily="34" charset="0"/>
              </a:rPr>
              <a:t>Liso</a:t>
            </a: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-cel + Ibrutinib Cohort [Abstract #887]</a:t>
            </a:r>
          </a:p>
        </p:txBody>
      </p:sp>
    </p:spTree>
    <p:custDataLst>
      <p:tags r:id="rId1"/>
    </p:custDataLst>
    <p:extLst>
      <p:ext uri="{BB962C8B-B14F-4D97-AF65-F5344CB8AC3E}">
        <p14:creationId xmlns:p14="http://schemas.microsoft.com/office/powerpoint/2010/main" val="245968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63" y="160868"/>
            <a:ext cx="11435077" cy="677333"/>
          </a:xfrm>
        </p:spPr>
        <p:txBody>
          <a:bodyPr/>
          <a:lstStyle/>
          <a:p>
            <a:r>
              <a:rPr lang="en-US" b="1" dirty="0">
                <a:solidFill>
                  <a:srgbClr val="0000FF"/>
                </a:solidFill>
              </a:rPr>
              <a:t>Efficacy outcomes: response by investigator and uMRD4 </a:t>
            </a:r>
            <a:endParaRPr lang="en-US" b="1" strike="sngStrike" dirty="0">
              <a:solidFill>
                <a:srgbClr val="0000FF"/>
              </a:solidFill>
            </a:endParaRPr>
          </a:p>
        </p:txBody>
      </p:sp>
      <p:sp>
        <p:nvSpPr>
          <p:cNvPr id="4" name="TextBox 3">
            <a:extLst>
              <a:ext uri="{FF2B5EF4-FFF2-40B4-BE49-F238E27FC236}">
                <a16:creationId xmlns:a16="http://schemas.microsoft.com/office/drawing/2014/main" id="{19ABDD23-057D-2947-C67D-1AA1C6B4F6BD}"/>
              </a:ext>
            </a:extLst>
          </p:cNvPr>
          <p:cNvSpPr txBox="1"/>
          <p:nvPr>
            <p:custDataLst>
              <p:tags r:id="rId2"/>
            </p:custDataLst>
          </p:nvPr>
        </p:nvSpPr>
        <p:spPr>
          <a:xfrm>
            <a:off x="378537" y="6404648"/>
            <a:ext cx="10953128" cy="138499"/>
          </a:xfrm>
          <a:prstGeom prst="rect">
            <a:avLst/>
          </a:prstGeom>
          <a:noFill/>
        </p:spPr>
        <p:txBody>
          <a:bodyPr vert="horz" wrap="square" lIns="0" tIns="0" rIns="0" bIns="0" rtlCol="0" anchor="b" anchorCtr="0">
            <a:spAutoFit/>
          </a:bodyPr>
          <a:lstStyle/>
          <a:p>
            <a:pPr marL="0" marR="0" lvl="0" indent="0" algn="l" defTabSz="1219140" rtl="0" eaLnBrk="1" fontAlgn="auto" latinLnBrk="0" hangingPunct="1">
              <a:lnSpc>
                <a:spcPct val="90000"/>
              </a:lnSpc>
              <a:spcBef>
                <a:spcPts val="533"/>
              </a:spcBef>
              <a:spcAft>
                <a:spcPts val="0"/>
              </a:spcAft>
              <a:buClrTx/>
              <a:buSzTx/>
              <a:buFontTx/>
              <a:buNone/>
              <a:tabLst/>
              <a:defRPr/>
            </a:pPr>
            <a:r>
              <a:rPr kumimoji="0" lang="en-US" sz="1000" b="0" i="0" u="none" strike="noStrike" kern="1200" cap="none" spc="0" normalizeH="0" baseline="30000" noProof="0" dirty="0" err="1">
                <a:ln>
                  <a:noFill/>
                </a:ln>
                <a:solidFill>
                  <a:srgbClr val="595454"/>
                </a:solidFill>
                <a:effectLst/>
                <a:uLnTx/>
                <a:uFillTx/>
                <a:latin typeface="Trebuchet MS" panose="020B0603020202020204"/>
                <a:ea typeface="+mn-ea"/>
                <a:cs typeface="+mn-cs"/>
              </a:rPr>
              <a:t>a</a:t>
            </a:r>
            <a:r>
              <a:rPr kumimoji="0" lang="en-US" sz="1000" b="0" i="0" u="none" strike="noStrike" kern="1200" cap="none" spc="0" normalizeH="0" baseline="0" noProof="0" dirty="0" err="1">
                <a:ln>
                  <a:noFill/>
                </a:ln>
                <a:solidFill>
                  <a:srgbClr val="595454"/>
                </a:solidFill>
                <a:effectLst/>
                <a:uLnTx/>
                <a:uFillTx/>
                <a:latin typeface="Trebuchet MS" panose="020B0603020202020204"/>
                <a:ea typeface="+mn-ea"/>
                <a:cs typeface="+mn-cs"/>
              </a:rPr>
              <a:t>Forty</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-nine patients (22 with CR/</a:t>
            </a:r>
            <a:r>
              <a:rPr kumimoji="0" lang="en-US" sz="1000" b="0" i="0" u="none" strike="noStrike" kern="1200" cap="none" spc="0" normalizeH="0" baseline="0" noProof="0" dirty="0" err="1">
                <a:ln>
                  <a:noFill/>
                </a:ln>
                <a:solidFill>
                  <a:srgbClr val="595454"/>
                </a:solidFill>
                <a:effectLst/>
                <a:uLnTx/>
                <a:uFillTx/>
                <a:latin typeface="Trebuchet MS" panose="020B0603020202020204"/>
                <a:ea typeface="+mn-ea"/>
                <a:cs typeface="+mn-cs"/>
              </a:rPr>
              <a:t>CRi</a:t>
            </a:r>
            <a:r>
              <a:rPr kumimoji="0" lang="en-US" sz="1000" b="0" i="0" u="none" strike="noStrike" kern="1200" cap="none" spc="0" normalizeH="0" baseline="0" noProof="0" dirty="0">
                <a:ln>
                  <a:noFill/>
                </a:ln>
                <a:solidFill>
                  <a:srgbClr val="595454"/>
                </a:solidFill>
                <a:effectLst/>
                <a:uLnTx/>
                <a:uFillTx/>
                <a:latin typeface="Trebuchet MS" panose="020B0603020202020204"/>
                <a:ea typeface="+mn-ea"/>
                <a:cs typeface="+mn-cs"/>
              </a:rPr>
              <a:t>) were evaluable for MRD in marrow. </a:t>
            </a:r>
            <a:endParaRPr kumimoji="0" lang="en-US" sz="1000" b="0" i="0" u="none" strike="sng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DE4FC4F-8FE6-8D29-9CFC-CAC666777729}"/>
              </a:ext>
            </a:extLst>
          </p:cNvPr>
          <p:cNvSpPr txBox="1"/>
          <p:nvPr/>
        </p:nvSpPr>
        <p:spPr>
          <a:xfrm>
            <a:off x="2444263" y="6596391"/>
            <a:ext cx="7332783" cy="261610"/>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Wierda W, et al. ASH 2024 TRANSCEND CLL 004: </a:t>
            </a:r>
            <a:r>
              <a:rPr kumimoji="0" lang="en-US" sz="1100" b="0" i="0" u="none" strike="noStrike" kern="1200" cap="none" spc="0" normalizeH="0" baseline="0" noProof="0" dirty="0" err="1">
                <a:ln>
                  <a:noFill/>
                </a:ln>
                <a:solidFill>
                  <a:srgbClr val="595454"/>
                </a:solidFill>
                <a:effectLst/>
                <a:uLnTx/>
                <a:uFillTx/>
                <a:latin typeface="Trebuchet MS" panose="020B0603020202020204" pitchFamily="34" charset="0"/>
                <a:ea typeface="+mn-ea"/>
                <a:cs typeface="Arial" panose="020B0604020202020204" pitchFamily="34" charset="0"/>
              </a:rPr>
              <a:t>Liso</a:t>
            </a: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-cel + Ibrutinib Cohort [Abstract #887]</a:t>
            </a:r>
          </a:p>
        </p:txBody>
      </p:sp>
      <p:sp>
        <p:nvSpPr>
          <p:cNvPr id="7" name="Content Placeholder 4">
            <a:extLst>
              <a:ext uri="{FF2B5EF4-FFF2-40B4-BE49-F238E27FC236}">
                <a16:creationId xmlns:a16="http://schemas.microsoft.com/office/drawing/2014/main" id="{91A8B35B-0488-E746-1381-5D2786447088}"/>
              </a:ext>
            </a:extLst>
          </p:cNvPr>
          <p:cNvSpPr txBox="1">
            <a:spLocks/>
          </p:cNvSpPr>
          <p:nvPr/>
        </p:nvSpPr>
        <p:spPr>
          <a:xfrm>
            <a:off x="378460" y="915216"/>
            <a:ext cx="11278171" cy="528307"/>
          </a:xfrm>
          <a:prstGeom prst="rect">
            <a:avLst/>
          </a:prstGeom>
        </p:spPr>
        <p:txBody>
          <a:bodyPr/>
          <a:lst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228594" marR="0" lvl="1" indent="-228594" algn="l" defTabSz="1218864"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Median (IQR) on-study follow-up (including LTFU): 24.8 months (14.2</a:t>
            </a:r>
            <a:r>
              <a:rPr kumimoji="0" lang="en-US" sz="1800" b="0" i="0" u="none" strike="noStrike" kern="1200" cap="none" spc="0" normalizeH="0" baseline="0" noProof="0" dirty="0">
                <a:ln>
                  <a:noFill/>
                </a:ln>
                <a:solidFill>
                  <a:srgbClr val="595454"/>
                </a:solidFill>
                <a:effectLst/>
                <a:uLnTx/>
                <a:uFillTx/>
                <a:latin typeface="Trebuchet MS" panose="020B0603020202020204"/>
                <a:ea typeface="+mn-ea"/>
                <a:cs typeface="+mn-cs"/>
              </a:rPr>
              <a:t>—</a:t>
            </a: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34.6)</a:t>
            </a:r>
          </a:p>
          <a:p>
            <a:pPr marL="228594" marR="0" lvl="1" indent="-228594" algn="l" defTabSz="1218864"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Median (range) time to first response: 1 month (0.9</a:t>
            </a:r>
            <a:r>
              <a:rPr kumimoji="0" lang="en-US" sz="1800" b="0" i="0" u="none" strike="noStrike" kern="1200" cap="none" spc="0" normalizeH="0" baseline="0" noProof="0" dirty="0">
                <a:ln>
                  <a:noFill/>
                </a:ln>
                <a:solidFill>
                  <a:srgbClr val="595454"/>
                </a:solidFill>
                <a:effectLst/>
                <a:uLnTx/>
                <a:uFillTx/>
                <a:latin typeface="Trebuchet MS" panose="020B0603020202020204"/>
                <a:ea typeface="+mn-ea"/>
                <a:cs typeface="+mn-cs"/>
              </a:rPr>
              <a:t>—</a:t>
            </a: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6.0)</a:t>
            </a:r>
          </a:p>
          <a:p>
            <a:pPr marL="228594" marR="0" lvl="1" indent="-228594" algn="l" defTabSz="1218864"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Median (range) time to first CR/</a:t>
            </a:r>
            <a:r>
              <a:rPr kumimoji="0" lang="en-US" sz="1800" b="0" i="0" u="none" strike="noStrike" kern="1200" cap="none" spc="0" normalizeH="0" baseline="0" noProof="0" dirty="0" err="1">
                <a:ln>
                  <a:noFill/>
                </a:ln>
                <a:solidFill>
                  <a:srgbClr val="595454"/>
                </a:solidFill>
                <a:effectLst/>
                <a:uLnTx/>
                <a:uFillTx/>
                <a:latin typeface="Trebuchet MS" panose="020B0603020202020204"/>
                <a:ea typeface="Calibri" panose="020F0502020204030204" pitchFamily="34" charset="0"/>
                <a:cs typeface="+mn-cs"/>
              </a:rPr>
              <a:t>CRi</a:t>
            </a: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 3 months (0.9</a:t>
            </a:r>
            <a:r>
              <a:rPr kumimoji="0" lang="en-US" sz="1800" b="0" i="0" u="none" strike="noStrike" kern="1200" cap="none" spc="0" normalizeH="0" baseline="0" noProof="0" dirty="0">
                <a:ln>
                  <a:noFill/>
                </a:ln>
                <a:solidFill>
                  <a:srgbClr val="595454"/>
                </a:solidFill>
                <a:effectLst/>
                <a:uLnTx/>
                <a:uFillTx/>
                <a:latin typeface="Trebuchet MS" panose="020B0603020202020204"/>
                <a:ea typeface="+mn-ea"/>
                <a:cs typeface="+mn-cs"/>
              </a:rPr>
              <a:t>—</a:t>
            </a:r>
            <a:r>
              <a:rPr kumimoji="0" lang="en-US" sz="18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12.1)</a:t>
            </a:r>
            <a:endParaRPr kumimoji="0" lang="en-US" sz="1800" b="0" i="0" u="none" strike="noStrike" kern="1200" cap="none" spc="0" normalizeH="0" baseline="0" noProof="0" dirty="0">
              <a:ln>
                <a:noFill/>
              </a:ln>
              <a:solidFill>
                <a:srgbClr val="595454"/>
              </a:solidFill>
              <a:effectLst/>
              <a:uLnTx/>
              <a:uFillTx/>
              <a:latin typeface="Trebuchet MS" panose="020B0603020202020204"/>
              <a:ea typeface="+mn-ea"/>
              <a:cs typeface="+mn-cs"/>
            </a:endParaRPr>
          </a:p>
        </p:txBody>
      </p:sp>
      <p:grpSp>
        <p:nvGrpSpPr>
          <p:cNvPr id="6" name="Group 5">
            <a:extLst>
              <a:ext uri="{FF2B5EF4-FFF2-40B4-BE49-F238E27FC236}">
                <a16:creationId xmlns:a16="http://schemas.microsoft.com/office/drawing/2014/main" id="{20C781FE-2086-04A5-6192-5452AD6BFC4F}"/>
              </a:ext>
            </a:extLst>
          </p:cNvPr>
          <p:cNvGrpSpPr/>
          <p:nvPr/>
        </p:nvGrpSpPr>
        <p:grpSpPr>
          <a:xfrm>
            <a:off x="378461" y="2429731"/>
            <a:ext cx="3887796" cy="3462114"/>
            <a:chOff x="378463" y="1098604"/>
            <a:chExt cx="5717538" cy="4488739"/>
          </a:xfrm>
        </p:grpSpPr>
        <p:graphicFrame>
          <p:nvGraphicFramePr>
            <p:cNvPr id="8" name="Chart 7">
              <a:extLst>
                <a:ext uri="{FF2B5EF4-FFF2-40B4-BE49-F238E27FC236}">
                  <a16:creationId xmlns:a16="http://schemas.microsoft.com/office/drawing/2014/main" id="{02AD0A49-080A-5719-CAFE-B10A8AC56606}"/>
                </a:ext>
              </a:extLst>
            </p:cNvPr>
            <p:cNvGraphicFramePr/>
            <p:nvPr/>
          </p:nvGraphicFramePr>
          <p:xfrm>
            <a:off x="378463" y="1341799"/>
            <a:ext cx="5717538" cy="4245544"/>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E14A6216-A854-090F-9B88-ACBDB94DEFD0}"/>
                </a:ext>
              </a:extLst>
            </p:cNvPr>
            <p:cNvSpPr txBox="1"/>
            <p:nvPr/>
          </p:nvSpPr>
          <p:spPr>
            <a:xfrm>
              <a:off x="1641317" y="2511317"/>
              <a:ext cx="2114326" cy="917796"/>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n-ea"/>
                  <a:cs typeface="+mn-cs"/>
                </a:rPr>
                <a:t>CR/</a:t>
              </a:r>
              <a:r>
                <a:rPr kumimoji="0" lang="en-US" sz="1400" b="1" i="0" u="none" strike="noStrike" kern="0" cap="none" spc="0" normalizeH="0" baseline="0" noProof="0" dirty="0" err="1">
                  <a:ln>
                    <a:noFill/>
                  </a:ln>
                  <a:solidFill>
                    <a:srgbClr val="595454"/>
                  </a:solidFill>
                  <a:effectLst/>
                  <a:uLnTx/>
                  <a:uFillTx/>
                  <a:latin typeface="Trebuchet MS" panose="020B0603020202020204"/>
                  <a:ea typeface="+mn-ea"/>
                  <a:cs typeface="+mn-cs"/>
                </a:rPr>
                <a:t>CRi</a:t>
              </a:r>
              <a:r>
                <a:rPr kumimoji="0" lang="en-US" sz="1400" b="1" i="0" u="none" strike="noStrike" kern="0" cap="none" spc="0" normalizeH="0" baseline="0" noProof="0" dirty="0">
                  <a:ln>
                    <a:noFill/>
                  </a:ln>
                  <a:solidFill>
                    <a:srgbClr val="595454"/>
                  </a:solidFill>
                  <a:effectLst/>
                  <a:uLnTx/>
                  <a:uFillTx/>
                  <a:latin typeface="Trebuchet MS" panose="020B0603020202020204"/>
                  <a:ea typeface="+mn-ea"/>
                  <a:cs typeface="+mn-cs"/>
                </a:rPr>
                <a:t> rate </a:t>
              </a:r>
              <a:r>
                <a:rPr kumimoji="0" lang="en-US" sz="1400" b="1" i="0" u="none" strike="noStrike" kern="0" cap="none" spc="0" normalizeH="0" baseline="0" noProof="0" dirty="0">
                  <a:ln>
                    <a:noFill/>
                  </a:ln>
                  <a:solidFill>
                    <a:srgbClr val="BE2BBB"/>
                  </a:solidFill>
                  <a:effectLst/>
                  <a:uLnTx/>
                  <a:uFillTx/>
                  <a:latin typeface="Trebuchet MS" panose="020B0603020202020204"/>
                  <a:ea typeface="+mn-ea"/>
                  <a:cs typeface="+mn-cs"/>
                </a:rPr>
                <a:t>45%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95454"/>
                  </a:solidFill>
                  <a:effectLst/>
                  <a:uLnTx/>
                  <a:uFillTx/>
                  <a:latin typeface="Trebuchet MS" panose="020B0603020202020204"/>
                  <a:ea typeface="+mn-ea"/>
                  <a:cs typeface="+mn-cs"/>
                </a:rPr>
                <a:t>95% CI, 31—60</a:t>
              </a:r>
              <a:endParaRPr kumimoji="0" lang="en-US" sz="1200" b="0" i="0" u="none" strike="noStrike" kern="0" cap="none" spc="0" normalizeH="0" baseline="0" noProof="0" dirty="0">
                <a:ln>
                  <a:noFill/>
                </a:ln>
                <a:solidFill>
                  <a:srgbClr val="595454"/>
                </a:solidFill>
                <a:effectLst/>
                <a:uLnTx/>
                <a:uFillTx/>
                <a:latin typeface="Trebuchet MS" panose="020B0603020202020204"/>
                <a:ea typeface="Times New Roman"/>
                <a:cs typeface="Arial" panose="020B0604020202020204" pitchFamily="34" charset="0"/>
              </a:endParaRPr>
            </a:p>
          </p:txBody>
        </p:sp>
        <p:sp>
          <p:nvSpPr>
            <p:cNvPr id="14" name="TextBox 13">
              <a:extLst>
                <a:ext uri="{FF2B5EF4-FFF2-40B4-BE49-F238E27FC236}">
                  <a16:creationId xmlns:a16="http://schemas.microsoft.com/office/drawing/2014/main" id="{7D035AA8-1800-4079-4C7E-6718E09C7745}"/>
                </a:ext>
              </a:extLst>
            </p:cNvPr>
            <p:cNvSpPr txBox="1"/>
            <p:nvPr/>
          </p:nvSpPr>
          <p:spPr>
            <a:xfrm>
              <a:off x="3292474" y="1098604"/>
              <a:ext cx="2726756" cy="917796"/>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ORR</a:t>
              </a:r>
            </a:p>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BE2BBB"/>
                  </a:solidFill>
                  <a:effectLst/>
                  <a:uLnTx/>
                  <a:uFillTx/>
                  <a:latin typeface="Trebuchet MS" panose="020B0603020202020204"/>
                  <a:ea typeface="+mn-ea"/>
                  <a:cs typeface="+mn-cs"/>
                </a:rPr>
                <a:t>86%</a:t>
              </a:r>
            </a:p>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n-ea"/>
                  <a:cs typeface="+mn-cs"/>
                </a:rPr>
                <a:t>95% CI, 74—94</a:t>
              </a:r>
            </a:p>
          </p:txBody>
        </p:sp>
        <p:sp>
          <p:nvSpPr>
            <p:cNvPr id="15" name="TextBox 14">
              <a:extLst>
                <a:ext uri="{FF2B5EF4-FFF2-40B4-BE49-F238E27FC236}">
                  <a16:creationId xmlns:a16="http://schemas.microsoft.com/office/drawing/2014/main" id="{A21986C4-E8B8-687C-F10F-17F12431B6C1}"/>
                </a:ext>
              </a:extLst>
            </p:cNvPr>
            <p:cNvSpPr txBox="1"/>
            <p:nvPr/>
          </p:nvSpPr>
          <p:spPr>
            <a:xfrm>
              <a:off x="4203314" y="3163102"/>
              <a:ext cx="992952" cy="399042"/>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n = 44</a:t>
              </a:r>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6" name="TextBox 15">
              <a:extLst>
                <a:ext uri="{FF2B5EF4-FFF2-40B4-BE49-F238E27FC236}">
                  <a16:creationId xmlns:a16="http://schemas.microsoft.com/office/drawing/2014/main" id="{17A50380-D09C-8041-B99F-3A3DC399B0F9}"/>
                </a:ext>
              </a:extLst>
            </p:cNvPr>
            <p:cNvSpPr txBox="1"/>
            <p:nvPr/>
          </p:nvSpPr>
          <p:spPr>
            <a:xfrm>
              <a:off x="2219922" y="3966027"/>
              <a:ext cx="992952" cy="399042"/>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23</a:t>
              </a:r>
            </a:p>
          </p:txBody>
        </p:sp>
      </p:grpSp>
      <p:sp>
        <p:nvSpPr>
          <p:cNvPr id="21" name="TextBox 20">
            <a:extLst>
              <a:ext uri="{FF2B5EF4-FFF2-40B4-BE49-F238E27FC236}">
                <a16:creationId xmlns:a16="http://schemas.microsoft.com/office/drawing/2014/main" id="{E0BCF40D-E726-3B5F-FF6C-308D16CAC308}"/>
              </a:ext>
            </a:extLst>
          </p:cNvPr>
          <p:cNvSpPr txBox="1"/>
          <p:nvPr/>
        </p:nvSpPr>
        <p:spPr>
          <a:xfrm>
            <a:off x="4920672" y="5347032"/>
            <a:ext cx="548547" cy="276999"/>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3</a:t>
            </a:r>
          </a:p>
        </p:txBody>
      </p:sp>
      <p:sp>
        <p:nvSpPr>
          <p:cNvPr id="22" name="TextBox 21">
            <a:extLst>
              <a:ext uri="{FF2B5EF4-FFF2-40B4-BE49-F238E27FC236}">
                <a16:creationId xmlns:a16="http://schemas.microsoft.com/office/drawing/2014/main" id="{B72F66EB-12A6-87A5-9CED-647D3D9D7F30}"/>
              </a:ext>
            </a:extLst>
          </p:cNvPr>
          <p:cNvSpPr txBox="1"/>
          <p:nvPr/>
        </p:nvSpPr>
        <p:spPr>
          <a:xfrm>
            <a:off x="6084048" y="5323048"/>
            <a:ext cx="548547" cy="276999"/>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a:t>
            </a:r>
          </a:p>
        </p:txBody>
      </p:sp>
      <p:sp>
        <p:nvSpPr>
          <p:cNvPr id="23" name="TextBox 22">
            <a:extLst>
              <a:ext uri="{FF2B5EF4-FFF2-40B4-BE49-F238E27FC236}">
                <a16:creationId xmlns:a16="http://schemas.microsoft.com/office/drawing/2014/main" id="{051A06C9-4C2D-CCFA-8ED8-198755E93ABF}"/>
              </a:ext>
            </a:extLst>
          </p:cNvPr>
          <p:cNvSpPr txBox="1"/>
          <p:nvPr/>
        </p:nvSpPr>
        <p:spPr>
          <a:xfrm>
            <a:off x="1255818" y="5498163"/>
            <a:ext cx="2730567"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DL2 + ibrutinib set (n = 51)</a:t>
            </a:r>
          </a:p>
        </p:txBody>
      </p:sp>
      <p:sp>
        <p:nvSpPr>
          <p:cNvPr id="33" name="TextBox 32">
            <a:extLst>
              <a:ext uri="{FF2B5EF4-FFF2-40B4-BE49-F238E27FC236}">
                <a16:creationId xmlns:a16="http://schemas.microsoft.com/office/drawing/2014/main" id="{4F3A8FE7-7F93-DA11-DC9C-04964D37CCA7}"/>
              </a:ext>
            </a:extLst>
          </p:cNvPr>
          <p:cNvSpPr txBox="1"/>
          <p:nvPr/>
        </p:nvSpPr>
        <p:spPr>
          <a:xfrm>
            <a:off x="1385135" y="1966631"/>
            <a:ext cx="1949573" cy="369332"/>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panose="020B0603020202020204"/>
                <a:ea typeface="+mn-ea"/>
                <a:cs typeface="+mn-cs"/>
              </a:rPr>
              <a:t>Response by INV</a:t>
            </a:r>
          </a:p>
        </p:txBody>
      </p:sp>
      <p:sp>
        <p:nvSpPr>
          <p:cNvPr id="34" name="TextBox 33">
            <a:extLst>
              <a:ext uri="{FF2B5EF4-FFF2-40B4-BE49-F238E27FC236}">
                <a16:creationId xmlns:a16="http://schemas.microsoft.com/office/drawing/2014/main" id="{80E236A1-AE2E-FADE-BB56-B957E320451F}"/>
              </a:ext>
            </a:extLst>
          </p:cNvPr>
          <p:cNvSpPr txBox="1"/>
          <p:nvPr/>
        </p:nvSpPr>
        <p:spPr>
          <a:xfrm>
            <a:off x="7789712" y="1966631"/>
            <a:ext cx="1426160" cy="369332"/>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panose="020B0603020202020204"/>
                <a:ea typeface="+mn-ea"/>
                <a:cs typeface="+mn-cs"/>
              </a:rPr>
              <a:t>uMRD4 rate</a:t>
            </a:r>
          </a:p>
        </p:txBody>
      </p:sp>
      <p:sp>
        <p:nvSpPr>
          <p:cNvPr id="35" name="TextBox 34">
            <a:extLst>
              <a:ext uri="{FF2B5EF4-FFF2-40B4-BE49-F238E27FC236}">
                <a16:creationId xmlns:a16="http://schemas.microsoft.com/office/drawing/2014/main" id="{346EECC3-0DB5-0631-7E0B-E5639DAD6DF4}"/>
              </a:ext>
            </a:extLst>
          </p:cNvPr>
          <p:cNvSpPr txBox="1"/>
          <p:nvPr/>
        </p:nvSpPr>
        <p:spPr>
          <a:xfrm>
            <a:off x="8739851" y="5343299"/>
            <a:ext cx="548547" cy="276999"/>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3</a:t>
            </a:r>
          </a:p>
        </p:txBody>
      </p:sp>
      <p:sp>
        <p:nvSpPr>
          <p:cNvPr id="36" name="TextBox 35">
            <a:extLst>
              <a:ext uri="{FF2B5EF4-FFF2-40B4-BE49-F238E27FC236}">
                <a16:creationId xmlns:a16="http://schemas.microsoft.com/office/drawing/2014/main" id="{2BD99529-F8CD-3CAA-B9DC-A9A01667ECAA}"/>
              </a:ext>
            </a:extLst>
          </p:cNvPr>
          <p:cNvSpPr txBox="1"/>
          <p:nvPr/>
        </p:nvSpPr>
        <p:spPr>
          <a:xfrm>
            <a:off x="9903227" y="5319314"/>
            <a:ext cx="548547" cy="276999"/>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a:t>
            </a:r>
          </a:p>
        </p:txBody>
      </p:sp>
      <p:sp>
        <p:nvSpPr>
          <p:cNvPr id="3" name="TextBox 2">
            <a:extLst>
              <a:ext uri="{FF2B5EF4-FFF2-40B4-BE49-F238E27FC236}">
                <a16:creationId xmlns:a16="http://schemas.microsoft.com/office/drawing/2014/main" id="{3A183BB4-AE0C-9BD2-2DDC-3EF91BB880CD}"/>
              </a:ext>
            </a:extLst>
          </p:cNvPr>
          <p:cNvSpPr txBox="1"/>
          <p:nvPr/>
        </p:nvSpPr>
        <p:spPr>
          <a:xfrm>
            <a:off x="6710299" y="4201250"/>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n = 44</a:t>
            </a:r>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2951B260-05B8-5111-4B4C-E03FFCF1A245}"/>
              </a:ext>
            </a:extLst>
          </p:cNvPr>
          <p:cNvSpPr txBox="1"/>
          <p:nvPr/>
        </p:nvSpPr>
        <p:spPr>
          <a:xfrm>
            <a:off x="5370518" y="4120601"/>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22</a:t>
            </a:r>
          </a:p>
        </p:txBody>
      </p:sp>
      <p:sp>
        <p:nvSpPr>
          <p:cNvPr id="10" name="TextBox 9">
            <a:extLst>
              <a:ext uri="{FF2B5EF4-FFF2-40B4-BE49-F238E27FC236}">
                <a16:creationId xmlns:a16="http://schemas.microsoft.com/office/drawing/2014/main" id="{FB644FC3-7AB9-B5E6-6807-8B96B1AB34A3}"/>
              </a:ext>
            </a:extLst>
          </p:cNvPr>
          <p:cNvSpPr txBox="1"/>
          <p:nvPr/>
        </p:nvSpPr>
        <p:spPr>
          <a:xfrm>
            <a:off x="9174779" y="4120601"/>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n = 22</a:t>
            </a:r>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FE879631-3F8B-A013-327B-028183B79310}"/>
              </a:ext>
            </a:extLst>
          </p:cNvPr>
          <p:cNvSpPr txBox="1"/>
          <p:nvPr/>
        </p:nvSpPr>
        <p:spPr>
          <a:xfrm>
            <a:off x="10580926" y="4252876"/>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43</a:t>
            </a:r>
          </a:p>
        </p:txBody>
      </p:sp>
      <p:graphicFrame>
        <p:nvGraphicFramePr>
          <p:cNvPr id="25" name="Chart 24">
            <a:extLst>
              <a:ext uri="{FF2B5EF4-FFF2-40B4-BE49-F238E27FC236}">
                <a16:creationId xmlns:a16="http://schemas.microsoft.com/office/drawing/2014/main" id="{511A783D-9D76-21DA-B5F0-AE90C0A82B5C}"/>
              </a:ext>
            </a:extLst>
          </p:cNvPr>
          <p:cNvGraphicFramePr/>
          <p:nvPr/>
        </p:nvGraphicFramePr>
        <p:xfrm>
          <a:off x="5012853" y="2142712"/>
          <a:ext cx="6830203" cy="4238856"/>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2E16A5D0-94CE-6B7C-9B61-4F3821EBDB21}"/>
              </a:ext>
            </a:extLst>
          </p:cNvPr>
          <p:cNvSpPr txBox="1"/>
          <p:nvPr/>
        </p:nvSpPr>
        <p:spPr>
          <a:xfrm rot="16200000">
            <a:off x="3869197" y="3932702"/>
            <a:ext cx="2149563" cy="307777"/>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Patients with uMRD4, %</a:t>
            </a:r>
          </a:p>
        </p:txBody>
      </p:sp>
      <p:sp>
        <p:nvSpPr>
          <p:cNvPr id="30" name="TextBox 29">
            <a:extLst>
              <a:ext uri="{FF2B5EF4-FFF2-40B4-BE49-F238E27FC236}">
                <a16:creationId xmlns:a16="http://schemas.microsoft.com/office/drawing/2014/main" id="{44E5193F-D5F2-AC7E-F0D1-77EA6FF7BA59}"/>
              </a:ext>
            </a:extLst>
          </p:cNvPr>
          <p:cNvSpPr txBox="1"/>
          <p:nvPr/>
        </p:nvSpPr>
        <p:spPr>
          <a:xfrm>
            <a:off x="8604707" y="2377986"/>
            <a:ext cx="1854132" cy="492443"/>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96%</a:t>
            </a:r>
          </a:p>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n-ea"/>
                <a:cs typeface="+mn-cs"/>
              </a:rPr>
              <a:t>95% CI, 78—100</a:t>
            </a:r>
          </a:p>
        </p:txBody>
      </p:sp>
      <p:sp>
        <p:nvSpPr>
          <p:cNvPr id="41" name="TextBox 40">
            <a:extLst>
              <a:ext uri="{FF2B5EF4-FFF2-40B4-BE49-F238E27FC236}">
                <a16:creationId xmlns:a16="http://schemas.microsoft.com/office/drawing/2014/main" id="{69D165DE-52DE-593D-C279-0625A90DFA87}"/>
              </a:ext>
            </a:extLst>
          </p:cNvPr>
          <p:cNvSpPr txBox="1"/>
          <p:nvPr/>
        </p:nvSpPr>
        <p:spPr>
          <a:xfrm>
            <a:off x="9832079" y="2364844"/>
            <a:ext cx="1854132" cy="492443"/>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96%</a:t>
            </a:r>
          </a:p>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1200" baseline="0">
                <a:solidFill>
                  <a:srgbClr val="595454"/>
                </a:solidFill>
                <a:latin typeface="+mn-lt"/>
                <a:ea typeface="+mn-ea"/>
                <a:cs typeface="+mn-cs"/>
              </a:defRPr>
            </a:pPr>
            <a:r>
              <a:rPr kumimoji="0" lang="en-US" sz="1200" b="0" i="0" u="none" strike="noStrike" kern="1200" cap="none" spc="0" normalizeH="0" baseline="0" noProof="0" dirty="0">
                <a:ln>
                  <a:noFill/>
                </a:ln>
                <a:solidFill>
                  <a:srgbClr val="595454"/>
                </a:solidFill>
                <a:effectLst/>
                <a:uLnTx/>
                <a:uFillTx/>
                <a:latin typeface="Trebuchet MS" panose="020B0603020202020204"/>
                <a:ea typeface="+mn-ea"/>
                <a:cs typeface="+mn-cs"/>
              </a:rPr>
              <a:t>95% CI, 78—100</a:t>
            </a:r>
          </a:p>
        </p:txBody>
      </p:sp>
      <p:sp>
        <p:nvSpPr>
          <p:cNvPr id="42" name="TextBox 41">
            <a:extLst>
              <a:ext uri="{FF2B5EF4-FFF2-40B4-BE49-F238E27FC236}">
                <a16:creationId xmlns:a16="http://schemas.microsoft.com/office/drawing/2014/main" id="{1CBF6F54-19A0-5E9F-47EC-197D81B07E4D}"/>
              </a:ext>
            </a:extLst>
          </p:cNvPr>
          <p:cNvSpPr txBox="1"/>
          <p:nvPr/>
        </p:nvSpPr>
        <p:spPr>
          <a:xfrm>
            <a:off x="5692633" y="2643372"/>
            <a:ext cx="1437695" cy="492443"/>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n-ea"/>
                <a:cs typeface="+mn-cs"/>
              </a:rPr>
              <a:t>86%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95454"/>
                </a:solidFill>
                <a:effectLst/>
                <a:uLnTx/>
                <a:uFillTx/>
                <a:latin typeface="Trebuchet MS" panose="020B0603020202020204"/>
                <a:ea typeface="+mn-ea"/>
                <a:cs typeface="+mn-cs"/>
              </a:rPr>
              <a:t>95% CI, 74—94</a:t>
            </a:r>
            <a:endParaRPr kumimoji="0" lang="en-US" sz="1200" b="0" i="0" u="none" strike="noStrike" kern="0" cap="none" spc="0" normalizeH="0" baseline="0" noProof="0" dirty="0">
              <a:ln>
                <a:noFill/>
              </a:ln>
              <a:solidFill>
                <a:srgbClr val="595454"/>
              </a:solidFill>
              <a:effectLst/>
              <a:uLnTx/>
              <a:uFillTx/>
              <a:latin typeface="Trebuchet MS" panose="020B0603020202020204"/>
              <a:ea typeface="Times New Roman"/>
              <a:cs typeface="Arial" panose="020B0604020202020204" pitchFamily="34" charset="0"/>
            </a:endParaRPr>
          </a:p>
        </p:txBody>
      </p:sp>
      <p:sp>
        <p:nvSpPr>
          <p:cNvPr id="46" name="TextBox 45">
            <a:extLst>
              <a:ext uri="{FF2B5EF4-FFF2-40B4-BE49-F238E27FC236}">
                <a16:creationId xmlns:a16="http://schemas.microsoft.com/office/drawing/2014/main" id="{7D8B95E5-2C99-5E75-AA14-514DE22A5C1D}"/>
              </a:ext>
            </a:extLst>
          </p:cNvPr>
          <p:cNvSpPr txBox="1"/>
          <p:nvPr/>
        </p:nvSpPr>
        <p:spPr>
          <a:xfrm>
            <a:off x="6920005" y="2695222"/>
            <a:ext cx="1437695" cy="492443"/>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95454"/>
                </a:solidFill>
                <a:effectLst/>
                <a:uLnTx/>
                <a:uFillTx/>
                <a:latin typeface="Trebuchet MS" panose="020B0603020202020204"/>
                <a:ea typeface="+mn-ea"/>
                <a:cs typeface="+mn-cs"/>
              </a:rPr>
              <a:t>84%</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95454"/>
                </a:solidFill>
                <a:effectLst/>
                <a:uLnTx/>
                <a:uFillTx/>
                <a:latin typeface="Trebuchet MS" panose="020B0603020202020204"/>
                <a:ea typeface="+mn-ea"/>
                <a:cs typeface="+mn-cs"/>
              </a:rPr>
              <a:t>95% CI, 71—93</a:t>
            </a:r>
            <a:endParaRPr kumimoji="0" lang="en-US" sz="1200" b="0" i="0" u="none" strike="noStrike" kern="0" cap="none" spc="0" normalizeH="0" baseline="0" noProof="0" dirty="0">
              <a:ln>
                <a:noFill/>
              </a:ln>
              <a:solidFill>
                <a:srgbClr val="595454"/>
              </a:solidFill>
              <a:effectLst/>
              <a:uLnTx/>
              <a:uFillTx/>
              <a:latin typeface="Trebuchet MS" panose="020B0603020202020204"/>
              <a:ea typeface="Times New Roman"/>
              <a:cs typeface="Arial" panose="020B0604020202020204" pitchFamily="34" charset="0"/>
            </a:endParaRPr>
          </a:p>
        </p:txBody>
      </p:sp>
      <p:sp>
        <p:nvSpPr>
          <p:cNvPr id="48" name="TextBox 47">
            <a:extLst>
              <a:ext uri="{FF2B5EF4-FFF2-40B4-BE49-F238E27FC236}">
                <a16:creationId xmlns:a16="http://schemas.microsoft.com/office/drawing/2014/main" id="{940C10BC-85E3-D6DC-1888-283A8F79C655}"/>
              </a:ext>
            </a:extLst>
          </p:cNvPr>
          <p:cNvSpPr txBox="1"/>
          <p:nvPr/>
        </p:nvSpPr>
        <p:spPr>
          <a:xfrm>
            <a:off x="6095656" y="4119506"/>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44</a:t>
            </a:r>
          </a:p>
        </p:txBody>
      </p:sp>
      <p:sp>
        <p:nvSpPr>
          <p:cNvPr id="49" name="TextBox 48">
            <a:extLst>
              <a:ext uri="{FF2B5EF4-FFF2-40B4-BE49-F238E27FC236}">
                <a16:creationId xmlns:a16="http://schemas.microsoft.com/office/drawing/2014/main" id="{B3FE679B-3FBA-5017-121F-C1A770F5F6A5}"/>
              </a:ext>
            </a:extLst>
          </p:cNvPr>
          <p:cNvSpPr txBox="1"/>
          <p:nvPr/>
        </p:nvSpPr>
        <p:spPr>
          <a:xfrm>
            <a:off x="7312916" y="4156837"/>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43</a:t>
            </a:r>
          </a:p>
        </p:txBody>
      </p:sp>
      <p:sp>
        <p:nvSpPr>
          <p:cNvPr id="50" name="TextBox 49">
            <a:extLst>
              <a:ext uri="{FF2B5EF4-FFF2-40B4-BE49-F238E27FC236}">
                <a16:creationId xmlns:a16="http://schemas.microsoft.com/office/drawing/2014/main" id="{F850E7C9-DDF0-F56E-3A4E-BEC01A596221}"/>
              </a:ext>
            </a:extLst>
          </p:cNvPr>
          <p:cNvSpPr txBox="1"/>
          <p:nvPr/>
        </p:nvSpPr>
        <p:spPr>
          <a:xfrm>
            <a:off x="9228042" y="4006888"/>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22</a:t>
            </a:r>
          </a:p>
        </p:txBody>
      </p:sp>
      <p:sp>
        <p:nvSpPr>
          <p:cNvPr id="51" name="TextBox 50">
            <a:extLst>
              <a:ext uri="{FF2B5EF4-FFF2-40B4-BE49-F238E27FC236}">
                <a16:creationId xmlns:a16="http://schemas.microsoft.com/office/drawing/2014/main" id="{BBEE5D79-2471-A3BE-B114-73BFA67A6E5D}"/>
              </a:ext>
            </a:extLst>
          </p:cNvPr>
          <p:cNvSpPr txBox="1"/>
          <p:nvPr/>
        </p:nvSpPr>
        <p:spPr>
          <a:xfrm>
            <a:off x="10451774" y="4006888"/>
            <a:ext cx="675185" cy="307777"/>
          </a:xfrm>
          <a:prstGeom prst="rect">
            <a:avLst/>
          </a:prstGeom>
          <a:noFill/>
        </p:spPr>
        <p:txBody>
          <a:bodyPr wrap="non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Trebuchet MS" panose="020B0603020202020204"/>
                <a:ea typeface="Times New Roman"/>
                <a:cs typeface="Arial" panose="020B0604020202020204" pitchFamily="34" charset="0"/>
              </a:rPr>
              <a:t>n = 22</a:t>
            </a:r>
          </a:p>
        </p:txBody>
      </p:sp>
      <p:sp>
        <p:nvSpPr>
          <p:cNvPr id="12" name="Rectangle 11">
            <a:extLst>
              <a:ext uri="{FF2B5EF4-FFF2-40B4-BE49-F238E27FC236}">
                <a16:creationId xmlns:a16="http://schemas.microsoft.com/office/drawing/2014/main" id="{FB660022-EDBE-AD40-52F7-80A1C81F18F2}"/>
              </a:ext>
            </a:extLst>
          </p:cNvPr>
          <p:cNvSpPr/>
          <p:nvPr/>
        </p:nvSpPr>
        <p:spPr>
          <a:xfrm>
            <a:off x="6659754" y="6124907"/>
            <a:ext cx="138247" cy="137160"/>
          </a:xfrm>
          <a:prstGeom prst="rect">
            <a:avLst/>
          </a:prstGeom>
          <a:solidFill>
            <a:srgbClr val="DF6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B2E90A61-AA83-9905-72EE-6AEAA2E7E2B9}"/>
              </a:ext>
            </a:extLst>
          </p:cNvPr>
          <p:cNvSpPr/>
          <p:nvPr/>
        </p:nvSpPr>
        <p:spPr>
          <a:xfrm>
            <a:off x="8643569" y="6124907"/>
            <a:ext cx="138247" cy="137160"/>
          </a:xfrm>
          <a:prstGeom prst="rect">
            <a:avLst/>
          </a:prstGeom>
          <a:solidFill>
            <a:srgbClr val="1DC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281118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63" y="160868"/>
            <a:ext cx="11435077" cy="677333"/>
          </a:xfrm>
        </p:spPr>
        <p:txBody>
          <a:bodyPr/>
          <a:lstStyle/>
          <a:p>
            <a:r>
              <a:rPr lang="en-US" b="1" dirty="0">
                <a:solidFill>
                  <a:srgbClr val="0000FF"/>
                </a:solidFill>
              </a:rPr>
              <a:t>Progression-free survival by best overall response at DL2</a:t>
            </a:r>
            <a:endParaRPr lang="en-US" b="1" strike="sngStrike" dirty="0">
              <a:solidFill>
                <a:srgbClr val="0000FF"/>
              </a:solidFill>
            </a:endParaRPr>
          </a:p>
        </p:txBody>
      </p:sp>
      <p:sp>
        <p:nvSpPr>
          <p:cNvPr id="4" name="TextBox 3">
            <a:extLst>
              <a:ext uri="{FF2B5EF4-FFF2-40B4-BE49-F238E27FC236}">
                <a16:creationId xmlns:a16="http://schemas.microsoft.com/office/drawing/2014/main" id="{19ABDD23-057D-2947-C67D-1AA1C6B4F6BD}"/>
              </a:ext>
            </a:extLst>
          </p:cNvPr>
          <p:cNvSpPr txBox="1"/>
          <p:nvPr>
            <p:custDataLst>
              <p:tags r:id="rId2"/>
            </p:custDataLst>
          </p:nvPr>
        </p:nvSpPr>
        <p:spPr>
          <a:xfrm>
            <a:off x="378537" y="6400802"/>
            <a:ext cx="10953128" cy="138499"/>
          </a:xfrm>
          <a:prstGeom prst="rect">
            <a:avLst/>
          </a:prstGeom>
          <a:noFill/>
        </p:spPr>
        <p:txBody>
          <a:bodyPr vert="horz" wrap="square" lIns="0" tIns="0" rIns="0" bIns="0" rtlCol="0" anchor="b" anchorCtr="0">
            <a:spAutoFit/>
          </a:bodyPr>
          <a:lstStyle/>
          <a:p>
            <a:pPr marL="0" marR="0" lvl="0" indent="0" algn="l" defTabSz="1219140" rtl="0" eaLnBrk="1" fontAlgn="auto" latinLnBrk="0" hangingPunct="1">
              <a:lnSpc>
                <a:spcPct val="90000"/>
              </a:lnSpc>
              <a:spcBef>
                <a:spcPts val="533"/>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Data on KM curves are expressed as median (95% CI). No formal landmarking analyses were conducted.</a:t>
            </a:r>
            <a:endParaRPr kumimoji="0" lang="en-US" sz="1000" b="0" i="0" u="none" strike="sng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endParaRPr>
          </a:p>
        </p:txBody>
      </p:sp>
      <p:sp>
        <p:nvSpPr>
          <p:cNvPr id="1189" name="TextBox 1188">
            <a:extLst>
              <a:ext uri="{FF2B5EF4-FFF2-40B4-BE49-F238E27FC236}">
                <a16:creationId xmlns:a16="http://schemas.microsoft.com/office/drawing/2014/main" id="{CCE07F74-09A0-29E9-61DC-BA2479833118}"/>
              </a:ext>
            </a:extLst>
          </p:cNvPr>
          <p:cNvSpPr txBox="1"/>
          <p:nvPr/>
        </p:nvSpPr>
        <p:spPr>
          <a:xfrm>
            <a:off x="9493733" y="2043570"/>
            <a:ext cx="2318455" cy="58477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panose="020B0603020202020204"/>
                <a:ea typeface="+mn-ea"/>
                <a:cs typeface="+mn-cs"/>
              </a:rPr>
              <a:t>% progression free (95% CI)</a:t>
            </a:r>
          </a:p>
        </p:txBody>
      </p:sp>
      <p:grpSp>
        <p:nvGrpSpPr>
          <p:cNvPr id="12" name="Group 11">
            <a:extLst>
              <a:ext uri="{FF2B5EF4-FFF2-40B4-BE49-F238E27FC236}">
                <a16:creationId xmlns:a16="http://schemas.microsoft.com/office/drawing/2014/main" id="{0C7EE545-A468-FBA5-447D-8DA978BA8F8B}"/>
              </a:ext>
            </a:extLst>
          </p:cNvPr>
          <p:cNvGrpSpPr/>
          <p:nvPr/>
        </p:nvGrpSpPr>
        <p:grpSpPr>
          <a:xfrm>
            <a:off x="1991177" y="1436380"/>
            <a:ext cx="4939572" cy="2706624"/>
            <a:chOff x="1914451" y="1646197"/>
            <a:chExt cx="4939572" cy="2706624"/>
          </a:xfrm>
        </p:grpSpPr>
        <p:sp>
          <p:nvSpPr>
            <p:cNvPr id="14" name="Rectangle 13">
              <a:extLst>
                <a:ext uri="{FF2B5EF4-FFF2-40B4-BE49-F238E27FC236}">
                  <a16:creationId xmlns:a16="http://schemas.microsoft.com/office/drawing/2014/main" id="{A16BCB79-6F51-B863-553F-B63E92CFD5C1}"/>
                </a:ext>
              </a:extLst>
            </p:cNvPr>
            <p:cNvSpPr/>
            <p:nvPr/>
          </p:nvSpPr>
          <p:spPr>
            <a:xfrm>
              <a:off x="3514356" y="3126951"/>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F6D3CA81-352B-A77B-20B8-7E1ED77E584F}"/>
                </a:ext>
              </a:extLst>
            </p:cNvPr>
            <p:cNvSpPr/>
            <p:nvPr/>
          </p:nvSpPr>
          <p:spPr>
            <a:xfrm>
              <a:off x="4187042" y="3126951"/>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3FA3B1DE-6389-6437-A98E-9E613D7394BF}"/>
                </a:ext>
              </a:extLst>
            </p:cNvPr>
            <p:cNvSpPr/>
            <p:nvPr/>
          </p:nvSpPr>
          <p:spPr>
            <a:xfrm>
              <a:off x="4895722" y="3396756"/>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21F8CDCE-30DE-AC7C-9590-C4ACF349F6F1}"/>
                </a:ext>
              </a:extLst>
            </p:cNvPr>
            <p:cNvSpPr/>
            <p:nvPr/>
          </p:nvSpPr>
          <p:spPr>
            <a:xfrm>
              <a:off x="5589903" y="3740605"/>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7" name="Rectangle 26">
              <a:extLst>
                <a:ext uri="{FF2B5EF4-FFF2-40B4-BE49-F238E27FC236}">
                  <a16:creationId xmlns:a16="http://schemas.microsoft.com/office/drawing/2014/main" id="{42184FE6-D55B-7C41-3D2F-3F2104CE6935}"/>
                </a:ext>
              </a:extLst>
            </p:cNvPr>
            <p:cNvSpPr/>
            <p:nvPr/>
          </p:nvSpPr>
          <p:spPr>
            <a:xfrm>
              <a:off x="6803765" y="4261448"/>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0184DA18-E40D-517E-5410-9174E8F07D2C}"/>
                </a:ext>
              </a:extLst>
            </p:cNvPr>
            <p:cNvSpPr/>
            <p:nvPr/>
          </p:nvSpPr>
          <p:spPr>
            <a:xfrm>
              <a:off x="3205549" y="2946152"/>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9" name="Rectangle 28">
              <a:extLst>
                <a:ext uri="{FF2B5EF4-FFF2-40B4-BE49-F238E27FC236}">
                  <a16:creationId xmlns:a16="http://schemas.microsoft.com/office/drawing/2014/main" id="{1CB13F6C-A815-88A7-6787-53A72825BE84}"/>
                </a:ext>
              </a:extLst>
            </p:cNvPr>
            <p:cNvSpPr/>
            <p:nvPr/>
          </p:nvSpPr>
          <p:spPr>
            <a:xfrm>
              <a:off x="2599890" y="2264668"/>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0" name="Rectangle 29">
              <a:extLst>
                <a:ext uri="{FF2B5EF4-FFF2-40B4-BE49-F238E27FC236}">
                  <a16:creationId xmlns:a16="http://schemas.microsoft.com/office/drawing/2014/main" id="{726F0CB6-C31A-AE67-2A64-42099E3D1B44}"/>
                </a:ext>
              </a:extLst>
            </p:cNvPr>
            <p:cNvSpPr/>
            <p:nvPr/>
          </p:nvSpPr>
          <p:spPr>
            <a:xfrm>
              <a:off x="1955566" y="1646197"/>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1" name="Rectangle 30">
              <a:extLst>
                <a:ext uri="{FF2B5EF4-FFF2-40B4-BE49-F238E27FC236}">
                  <a16:creationId xmlns:a16="http://schemas.microsoft.com/office/drawing/2014/main" id="{DBFCE59C-A5C6-BB34-D470-DF6CAC4EC071}"/>
                </a:ext>
              </a:extLst>
            </p:cNvPr>
            <p:cNvSpPr/>
            <p:nvPr/>
          </p:nvSpPr>
          <p:spPr>
            <a:xfrm rot="5400000">
              <a:off x="3514356" y="3126951"/>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2" name="Rectangle 31">
              <a:extLst>
                <a:ext uri="{FF2B5EF4-FFF2-40B4-BE49-F238E27FC236}">
                  <a16:creationId xmlns:a16="http://schemas.microsoft.com/office/drawing/2014/main" id="{390CC88B-FF8E-1DC8-1C33-8686EC3BFBF2}"/>
                </a:ext>
              </a:extLst>
            </p:cNvPr>
            <p:cNvSpPr/>
            <p:nvPr/>
          </p:nvSpPr>
          <p:spPr>
            <a:xfrm rot="5400000">
              <a:off x="4187042" y="3126951"/>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3" name="Rectangle 32">
              <a:extLst>
                <a:ext uri="{FF2B5EF4-FFF2-40B4-BE49-F238E27FC236}">
                  <a16:creationId xmlns:a16="http://schemas.microsoft.com/office/drawing/2014/main" id="{58BA8DE1-B851-DF26-6602-05F137FD6868}"/>
                </a:ext>
              </a:extLst>
            </p:cNvPr>
            <p:cNvSpPr/>
            <p:nvPr/>
          </p:nvSpPr>
          <p:spPr>
            <a:xfrm rot="5400000">
              <a:off x="4895722" y="3396756"/>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4" name="Rectangle 33">
              <a:extLst>
                <a:ext uri="{FF2B5EF4-FFF2-40B4-BE49-F238E27FC236}">
                  <a16:creationId xmlns:a16="http://schemas.microsoft.com/office/drawing/2014/main" id="{224B014F-CD7D-9CDC-F312-6B6C21AC3AEA}"/>
                </a:ext>
              </a:extLst>
            </p:cNvPr>
            <p:cNvSpPr/>
            <p:nvPr/>
          </p:nvSpPr>
          <p:spPr>
            <a:xfrm rot="5400000">
              <a:off x="5589903" y="3740605"/>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5" name="Rectangle 34">
              <a:extLst>
                <a:ext uri="{FF2B5EF4-FFF2-40B4-BE49-F238E27FC236}">
                  <a16:creationId xmlns:a16="http://schemas.microsoft.com/office/drawing/2014/main" id="{992C2D5E-937A-0DA6-EBF4-28B4601F4E6E}"/>
                </a:ext>
              </a:extLst>
            </p:cNvPr>
            <p:cNvSpPr/>
            <p:nvPr/>
          </p:nvSpPr>
          <p:spPr>
            <a:xfrm rot="5400000">
              <a:off x="6803765" y="4261448"/>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6" name="Rectangle 35">
              <a:extLst>
                <a:ext uri="{FF2B5EF4-FFF2-40B4-BE49-F238E27FC236}">
                  <a16:creationId xmlns:a16="http://schemas.microsoft.com/office/drawing/2014/main" id="{8C0D7385-0DDC-3394-A750-DFCC05A48503}"/>
                </a:ext>
              </a:extLst>
            </p:cNvPr>
            <p:cNvSpPr/>
            <p:nvPr/>
          </p:nvSpPr>
          <p:spPr>
            <a:xfrm rot="5400000">
              <a:off x="3205549" y="2946152"/>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7" name="Rectangle 36">
              <a:extLst>
                <a:ext uri="{FF2B5EF4-FFF2-40B4-BE49-F238E27FC236}">
                  <a16:creationId xmlns:a16="http://schemas.microsoft.com/office/drawing/2014/main" id="{929EB724-28FF-7877-061E-835BD68EA57F}"/>
                </a:ext>
              </a:extLst>
            </p:cNvPr>
            <p:cNvSpPr/>
            <p:nvPr/>
          </p:nvSpPr>
          <p:spPr>
            <a:xfrm rot="5400000">
              <a:off x="2599890" y="2264668"/>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8" name="Rectangle 37">
              <a:extLst>
                <a:ext uri="{FF2B5EF4-FFF2-40B4-BE49-F238E27FC236}">
                  <a16:creationId xmlns:a16="http://schemas.microsoft.com/office/drawing/2014/main" id="{2EFC0EEF-DA47-02AE-5D6E-73A4C22BDFEA}"/>
                </a:ext>
              </a:extLst>
            </p:cNvPr>
            <p:cNvSpPr/>
            <p:nvPr/>
          </p:nvSpPr>
          <p:spPr>
            <a:xfrm rot="5400000">
              <a:off x="1955566" y="1646197"/>
              <a:ext cx="9144" cy="91373"/>
            </a:xfrm>
            <a:prstGeom prst="rect">
              <a:avLst/>
            </a:prstGeom>
            <a:solidFill>
              <a:srgbClr val="138967"/>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sp>
        <p:nvSpPr>
          <p:cNvPr id="40" name="Rectangle: Top Corners Rounded 8">
            <a:extLst>
              <a:ext uri="{FF2B5EF4-FFF2-40B4-BE49-F238E27FC236}">
                <a16:creationId xmlns:a16="http://schemas.microsoft.com/office/drawing/2014/main" id="{4881D114-3714-9F42-FE93-2609ECBE06BB}"/>
              </a:ext>
            </a:extLst>
          </p:cNvPr>
          <p:cNvSpPr/>
          <p:nvPr/>
        </p:nvSpPr>
        <p:spPr>
          <a:xfrm flipV="1">
            <a:off x="205997" y="5435622"/>
            <a:ext cx="7756987" cy="746881"/>
          </a:xfrm>
          <a:prstGeom prst="round2SameRect">
            <a:avLst>
              <a:gd name="adj1" fmla="val 24897"/>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1" name="TextBox 40">
            <a:extLst>
              <a:ext uri="{FF2B5EF4-FFF2-40B4-BE49-F238E27FC236}">
                <a16:creationId xmlns:a16="http://schemas.microsoft.com/office/drawing/2014/main" id="{B15AB52D-E6CE-7AFC-C107-F433841C4D9E}"/>
              </a:ext>
            </a:extLst>
          </p:cNvPr>
          <p:cNvSpPr txBox="1"/>
          <p:nvPr/>
        </p:nvSpPr>
        <p:spPr>
          <a:xfrm>
            <a:off x="1521233" y="1068859"/>
            <a:ext cx="6184360" cy="354580"/>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Median (95% CI) follow-up for PFS: 24.3 months (23.7—35.5)</a:t>
            </a:r>
          </a:p>
        </p:txBody>
      </p:sp>
      <p:sp>
        <p:nvSpPr>
          <p:cNvPr id="42" name="TextBox 41">
            <a:extLst>
              <a:ext uri="{FF2B5EF4-FFF2-40B4-BE49-F238E27FC236}">
                <a16:creationId xmlns:a16="http://schemas.microsoft.com/office/drawing/2014/main" id="{A1C3D85E-44D5-9862-C6AA-A89D7B331EAD}"/>
              </a:ext>
            </a:extLst>
          </p:cNvPr>
          <p:cNvSpPr txBox="1"/>
          <p:nvPr/>
        </p:nvSpPr>
        <p:spPr>
          <a:xfrm rot="16200000">
            <a:off x="-458739" y="2816490"/>
            <a:ext cx="2761823"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Progression-free survival, %</a:t>
            </a:r>
          </a:p>
        </p:txBody>
      </p:sp>
      <p:sp>
        <p:nvSpPr>
          <p:cNvPr id="43" name="TextBox 42">
            <a:extLst>
              <a:ext uri="{FF2B5EF4-FFF2-40B4-BE49-F238E27FC236}">
                <a16:creationId xmlns:a16="http://schemas.microsoft.com/office/drawing/2014/main" id="{91CE5F1A-A731-1198-E0E6-C03419EFD6AB}"/>
              </a:ext>
            </a:extLst>
          </p:cNvPr>
          <p:cNvSpPr txBox="1"/>
          <p:nvPr/>
        </p:nvSpPr>
        <p:spPr>
          <a:xfrm>
            <a:off x="1615322" y="4797613"/>
            <a:ext cx="94578"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0</a:t>
            </a:r>
          </a:p>
        </p:txBody>
      </p:sp>
      <p:sp>
        <p:nvSpPr>
          <p:cNvPr id="44" name="TextBox 43">
            <a:extLst>
              <a:ext uri="{FF2B5EF4-FFF2-40B4-BE49-F238E27FC236}">
                <a16:creationId xmlns:a16="http://schemas.microsoft.com/office/drawing/2014/main" id="{5510B193-C0AF-A8E7-73DC-A35F47EA4903}"/>
              </a:ext>
            </a:extLst>
          </p:cNvPr>
          <p:cNvSpPr txBox="1"/>
          <p:nvPr/>
        </p:nvSpPr>
        <p:spPr>
          <a:xfrm>
            <a:off x="2267556" y="4797613"/>
            <a:ext cx="94578"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6</a:t>
            </a:r>
          </a:p>
        </p:txBody>
      </p:sp>
      <p:sp>
        <p:nvSpPr>
          <p:cNvPr id="45" name="TextBox 44">
            <a:extLst>
              <a:ext uri="{FF2B5EF4-FFF2-40B4-BE49-F238E27FC236}">
                <a16:creationId xmlns:a16="http://schemas.microsoft.com/office/drawing/2014/main" id="{585AEB65-865F-3D71-5BCE-C6119E575556}"/>
              </a:ext>
            </a:extLst>
          </p:cNvPr>
          <p:cNvSpPr txBox="1"/>
          <p:nvPr/>
        </p:nvSpPr>
        <p:spPr>
          <a:xfrm>
            <a:off x="2869783"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12</a:t>
            </a:r>
          </a:p>
        </p:txBody>
      </p:sp>
      <p:sp>
        <p:nvSpPr>
          <p:cNvPr id="46" name="TextBox 45">
            <a:extLst>
              <a:ext uri="{FF2B5EF4-FFF2-40B4-BE49-F238E27FC236}">
                <a16:creationId xmlns:a16="http://schemas.microsoft.com/office/drawing/2014/main" id="{7371EA5C-28CC-5C20-46EB-273AE9D44027}"/>
              </a:ext>
            </a:extLst>
          </p:cNvPr>
          <p:cNvSpPr txBox="1"/>
          <p:nvPr/>
        </p:nvSpPr>
        <p:spPr>
          <a:xfrm>
            <a:off x="3526177"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18</a:t>
            </a:r>
          </a:p>
        </p:txBody>
      </p:sp>
      <p:sp>
        <p:nvSpPr>
          <p:cNvPr id="47" name="TextBox 46">
            <a:extLst>
              <a:ext uri="{FF2B5EF4-FFF2-40B4-BE49-F238E27FC236}">
                <a16:creationId xmlns:a16="http://schemas.microsoft.com/office/drawing/2014/main" id="{96BC21C6-7967-90D2-4D74-FA1AC8A702DE}"/>
              </a:ext>
            </a:extLst>
          </p:cNvPr>
          <p:cNvSpPr txBox="1"/>
          <p:nvPr/>
        </p:nvSpPr>
        <p:spPr>
          <a:xfrm>
            <a:off x="4170284"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24</a:t>
            </a:r>
          </a:p>
        </p:txBody>
      </p:sp>
      <p:sp>
        <p:nvSpPr>
          <p:cNvPr id="48" name="TextBox 47">
            <a:extLst>
              <a:ext uri="{FF2B5EF4-FFF2-40B4-BE49-F238E27FC236}">
                <a16:creationId xmlns:a16="http://schemas.microsoft.com/office/drawing/2014/main" id="{B906A480-A433-50AB-6D7E-0D58957A7C45}"/>
              </a:ext>
            </a:extLst>
          </p:cNvPr>
          <p:cNvSpPr txBox="1"/>
          <p:nvPr/>
        </p:nvSpPr>
        <p:spPr>
          <a:xfrm>
            <a:off x="4829811"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30</a:t>
            </a:r>
          </a:p>
        </p:txBody>
      </p:sp>
      <p:sp>
        <p:nvSpPr>
          <p:cNvPr id="49" name="TextBox 48">
            <a:extLst>
              <a:ext uri="{FF2B5EF4-FFF2-40B4-BE49-F238E27FC236}">
                <a16:creationId xmlns:a16="http://schemas.microsoft.com/office/drawing/2014/main" id="{F35C64E6-64FC-989C-03CF-53058A52DB5A}"/>
              </a:ext>
            </a:extLst>
          </p:cNvPr>
          <p:cNvSpPr txBox="1"/>
          <p:nvPr/>
        </p:nvSpPr>
        <p:spPr>
          <a:xfrm>
            <a:off x="5471369"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36</a:t>
            </a:r>
          </a:p>
        </p:txBody>
      </p:sp>
      <p:sp>
        <p:nvSpPr>
          <p:cNvPr id="50" name="TextBox 49">
            <a:extLst>
              <a:ext uri="{FF2B5EF4-FFF2-40B4-BE49-F238E27FC236}">
                <a16:creationId xmlns:a16="http://schemas.microsoft.com/office/drawing/2014/main" id="{0F803256-CCEC-26F8-6180-FEAAB10A5001}"/>
              </a:ext>
            </a:extLst>
          </p:cNvPr>
          <p:cNvSpPr txBox="1"/>
          <p:nvPr/>
        </p:nvSpPr>
        <p:spPr>
          <a:xfrm>
            <a:off x="6134869"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42</a:t>
            </a:r>
          </a:p>
        </p:txBody>
      </p:sp>
      <p:sp>
        <p:nvSpPr>
          <p:cNvPr id="51" name="TextBox 50">
            <a:extLst>
              <a:ext uri="{FF2B5EF4-FFF2-40B4-BE49-F238E27FC236}">
                <a16:creationId xmlns:a16="http://schemas.microsoft.com/office/drawing/2014/main" id="{E65CFFE7-5114-A4B3-6A65-A1A52A0FADA0}"/>
              </a:ext>
            </a:extLst>
          </p:cNvPr>
          <p:cNvSpPr txBox="1"/>
          <p:nvPr/>
        </p:nvSpPr>
        <p:spPr>
          <a:xfrm>
            <a:off x="7424107"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54</a:t>
            </a:r>
          </a:p>
        </p:txBody>
      </p:sp>
      <p:sp>
        <p:nvSpPr>
          <p:cNvPr id="52" name="TextBox 51">
            <a:extLst>
              <a:ext uri="{FF2B5EF4-FFF2-40B4-BE49-F238E27FC236}">
                <a16:creationId xmlns:a16="http://schemas.microsoft.com/office/drawing/2014/main" id="{103B1E85-A5E5-C1BE-0E5F-13986B732AC7}"/>
              </a:ext>
            </a:extLst>
          </p:cNvPr>
          <p:cNvSpPr txBox="1"/>
          <p:nvPr/>
        </p:nvSpPr>
        <p:spPr>
          <a:xfrm>
            <a:off x="2746391" y="4987273"/>
            <a:ext cx="3268893"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Time from liso-cel infusion, months</a:t>
            </a:r>
          </a:p>
        </p:txBody>
      </p:sp>
      <p:sp>
        <p:nvSpPr>
          <p:cNvPr id="53" name="TextBox 52">
            <a:extLst>
              <a:ext uri="{FF2B5EF4-FFF2-40B4-BE49-F238E27FC236}">
                <a16:creationId xmlns:a16="http://schemas.microsoft.com/office/drawing/2014/main" id="{0388860D-F751-F222-A91E-1967C785F690}"/>
              </a:ext>
            </a:extLst>
          </p:cNvPr>
          <p:cNvSpPr txBox="1"/>
          <p:nvPr/>
        </p:nvSpPr>
        <p:spPr>
          <a:xfrm>
            <a:off x="1478803" y="5417649"/>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23</a:t>
            </a:r>
          </a:p>
        </p:txBody>
      </p:sp>
      <p:sp>
        <p:nvSpPr>
          <p:cNvPr id="54" name="TextBox 53">
            <a:extLst>
              <a:ext uri="{FF2B5EF4-FFF2-40B4-BE49-F238E27FC236}">
                <a16:creationId xmlns:a16="http://schemas.microsoft.com/office/drawing/2014/main" id="{6A5449EA-FE5B-4BC5-23AF-5335FB310DD2}"/>
              </a:ext>
            </a:extLst>
          </p:cNvPr>
          <p:cNvSpPr txBox="1"/>
          <p:nvPr/>
        </p:nvSpPr>
        <p:spPr>
          <a:xfrm>
            <a:off x="2116713" y="5417649"/>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23</a:t>
            </a:r>
          </a:p>
        </p:txBody>
      </p:sp>
      <p:sp>
        <p:nvSpPr>
          <p:cNvPr id="55" name="TextBox 54">
            <a:extLst>
              <a:ext uri="{FF2B5EF4-FFF2-40B4-BE49-F238E27FC236}">
                <a16:creationId xmlns:a16="http://schemas.microsoft.com/office/drawing/2014/main" id="{2941CA1C-36B4-DCF5-BC66-EAECD61353AF}"/>
              </a:ext>
            </a:extLst>
          </p:cNvPr>
          <p:cNvSpPr txBox="1"/>
          <p:nvPr/>
        </p:nvSpPr>
        <p:spPr>
          <a:xfrm>
            <a:off x="2766227" y="5417649"/>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22</a:t>
            </a:r>
          </a:p>
        </p:txBody>
      </p:sp>
      <p:sp>
        <p:nvSpPr>
          <p:cNvPr id="56" name="TextBox 55">
            <a:extLst>
              <a:ext uri="{FF2B5EF4-FFF2-40B4-BE49-F238E27FC236}">
                <a16:creationId xmlns:a16="http://schemas.microsoft.com/office/drawing/2014/main" id="{2D41A696-318E-6A18-23FD-6D726D7A0C77}"/>
              </a:ext>
            </a:extLst>
          </p:cNvPr>
          <p:cNvSpPr txBox="1"/>
          <p:nvPr/>
        </p:nvSpPr>
        <p:spPr>
          <a:xfrm>
            <a:off x="3422622" y="5417649"/>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20</a:t>
            </a:r>
          </a:p>
        </p:txBody>
      </p:sp>
      <p:sp>
        <p:nvSpPr>
          <p:cNvPr id="57" name="TextBox 56">
            <a:extLst>
              <a:ext uri="{FF2B5EF4-FFF2-40B4-BE49-F238E27FC236}">
                <a16:creationId xmlns:a16="http://schemas.microsoft.com/office/drawing/2014/main" id="{CBDCA764-EC04-8C7A-42D7-82B32BD51348}"/>
              </a:ext>
            </a:extLst>
          </p:cNvPr>
          <p:cNvSpPr txBox="1"/>
          <p:nvPr/>
        </p:nvSpPr>
        <p:spPr>
          <a:xfrm>
            <a:off x="4066729" y="5417649"/>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12</a:t>
            </a:r>
          </a:p>
        </p:txBody>
      </p:sp>
      <p:sp>
        <p:nvSpPr>
          <p:cNvPr id="58" name="TextBox 57">
            <a:extLst>
              <a:ext uri="{FF2B5EF4-FFF2-40B4-BE49-F238E27FC236}">
                <a16:creationId xmlns:a16="http://schemas.microsoft.com/office/drawing/2014/main" id="{76310E2C-F238-F24F-5E13-8B15E8A9595F}"/>
              </a:ext>
            </a:extLst>
          </p:cNvPr>
          <p:cNvSpPr txBox="1"/>
          <p:nvPr/>
        </p:nvSpPr>
        <p:spPr>
          <a:xfrm>
            <a:off x="4779154" y="5417649"/>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7</a:t>
            </a:r>
          </a:p>
        </p:txBody>
      </p:sp>
      <p:sp>
        <p:nvSpPr>
          <p:cNvPr id="59" name="TextBox 58">
            <a:extLst>
              <a:ext uri="{FF2B5EF4-FFF2-40B4-BE49-F238E27FC236}">
                <a16:creationId xmlns:a16="http://schemas.microsoft.com/office/drawing/2014/main" id="{3D3255D6-6744-35BE-9E5A-E09C43734D90}"/>
              </a:ext>
            </a:extLst>
          </p:cNvPr>
          <p:cNvSpPr txBox="1"/>
          <p:nvPr/>
        </p:nvSpPr>
        <p:spPr>
          <a:xfrm>
            <a:off x="5426323" y="5417649"/>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5</a:t>
            </a:r>
          </a:p>
        </p:txBody>
      </p:sp>
      <p:sp>
        <p:nvSpPr>
          <p:cNvPr id="60" name="TextBox 59">
            <a:extLst>
              <a:ext uri="{FF2B5EF4-FFF2-40B4-BE49-F238E27FC236}">
                <a16:creationId xmlns:a16="http://schemas.microsoft.com/office/drawing/2014/main" id="{AEA0C5DE-034F-EDC5-1A1E-D6D4B5064074}"/>
              </a:ext>
            </a:extLst>
          </p:cNvPr>
          <p:cNvSpPr txBox="1"/>
          <p:nvPr/>
        </p:nvSpPr>
        <p:spPr>
          <a:xfrm>
            <a:off x="6089823" y="5417649"/>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4</a:t>
            </a:r>
          </a:p>
        </p:txBody>
      </p:sp>
      <p:sp>
        <p:nvSpPr>
          <p:cNvPr id="61" name="TextBox 60">
            <a:extLst>
              <a:ext uri="{FF2B5EF4-FFF2-40B4-BE49-F238E27FC236}">
                <a16:creationId xmlns:a16="http://schemas.microsoft.com/office/drawing/2014/main" id="{5CE43FD2-2A65-D3CF-6ACB-73D851C66215}"/>
              </a:ext>
            </a:extLst>
          </p:cNvPr>
          <p:cNvSpPr txBox="1"/>
          <p:nvPr/>
        </p:nvSpPr>
        <p:spPr>
          <a:xfrm>
            <a:off x="7379061" y="5417649"/>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0</a:t>
            </a:r>
          </a:p>
        </p:txBody>
      </p:sp>
      <p:sp>
        <p:nvSpPr>
          <p:cNvPr id="62" name="TextBox 61">
            <a:extLst>
              <a:ext uri="{FF2B5EF4-FFF2-40B4-BE49-F238E27FC236}">
                <a16:creationId xmlns:a16="http://schemas.microsoft.com/office/drawing/2014/main" id="{8E8572E4-6A5C-C045-DC5B-735EE3347A76}"/>
              </a:ext>
            </a:extLst>
          </p:cNvPr>
          <p:cNvSpPr txBox="1"/>
          <p:nvPr/>
        </p:nvSpPr>
        <p:spPr>
          <a:xfrm>
            <a:off x="1478803" y="5623134"/>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21</a:t>
            </a:r>
          </a:p>
        </p:txBody>
      </p:sp>
      <p:sp>
        <p:nvSpPr>
          <p:cNvPr id="63" name="TextBox 62">
            <a:extLst>
              <a:ext uri="{FF2B5EF4-FFF2-40B4-BE49-F238E27FC236}">
                <a16:creationId xmlns:a16="http://schemas.microsoft.com/office/drawing/2014/main" id="{30E52C62-5B1D-ECB8-39DA-7047F9A9BB88}"/>
              </a:ext>
            </a:extLst>
          </p:cNvPr>
          <p:cNvSpPr txBox="1"/>
          <p:nvPr/>
        </p:nvSpPr>
        <p:spPr>
          <a:xfrm>
            <a:off x="2116713" y="5623134"/>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17</a:t>
            </a:r>
          </a:p>
        </p:txBody>
      </p:sp>
      <p:sp>
        <p:nvSpPr>
          <p:cNvPr id="1152" name="TextBox 1151">
            <a:extLst>
              <a:ext uri="{FF2B5EF4-FFF2-40B4-BE49-F238E27FC236}">
                <a16:creationId xmlns:a16="http://schemas.microsoft.com/office/drawing/2014/main" id="{37F28998-04D8-5F55-7080-312A9DD26089}"/>
              </a:ext>
            </a:extLst>
          </p:cNvPr>
          <p:cNvSpPr txBox="1"/>
          <p:nvPr/>
        </p:nvSpPr>
        <p:spPr>
          <a:xfrm>
            <a:off x="2766227" y="5623134"/>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14</a:t>
            </a:r>
          </a:p>
        </p:txBody>
      </p:sp>
      <p:sp>
        <p:nvSpPr>
          <p:cNvPr id="1153" name="TextBox 1152">
            <a:extLst>
              <a:ext uri="{FF2B5EF4-FFF2-40B4-BE49-F238E27FC236}">
                <a16:creationId xmlns:a16="http://schemas.microsoft.com/office/drawing/2014/main" id="{2963C669-D022-7EE0-36E4-B3358BF0537E}"/>
              </a:ext>
            </a:extLst>
          </p:cNvPr>
          <p:cNvSpPr txBox="1"/>
          <p:nvPr/>
        </p:nvSpPr>
        <p:spPr>
          <a:xfrm>
            <a:off x="3475522" y="5623134"/>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7</a:t>
            </a:r>
          </a:p>
        </p:txBody>
      </p:sp>
      <p:sp>
        <p:nvSpPr>
          <p:cNvPr id="1154" name="TextBox 1153">
            <a:extLst>
              <a:ext uri="{FF2B5EF4-FFF2-40B4-BE49-F238E27FC236}">
                <a16:creationId xmlns:a16="http://schemas.microsoft.com/office/drawing/2014/main" id="{1D258248-F090-637B-1205-CDED34F24690}"/>
              </a:ext>
            </a:extLst>
          </p:cNvPr>
          <p:cNvSpPr txBox="1"/>
          <p:nvPr/>
        </p:nvSpPr>
        <p:spPr>
          <a:xfrm>
            <a:off x="4119629" y="5623134"/>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6</a:t>
            </a:r>
          </a:p>
        </p:txBody>
      </p:sp>
      <p:sp>
        <p:nvSpPr>
          <p:cNvPr id="1155" name="TextBox 1154">
            <a:extLst>
              <a:ext uri="{FF2B5EF4-FFF2-40B4-BE49-F238E27FC236}">
                <a16:creationId xmlns:a16="http://schemas.microsoft.com/office/drawing/2014/main" id="{654B15A6-7911-35E2-5733-4C9D88FF76A9}"/>
              </a:ext>
            </a:extLst>
          </p:cNvPr>
          <p:cNvSpPr txBox="1"/>
          <p:nvPr/>
        </p:nvSpPr>
        <p:spPr>
          <a:xfrm>
            <a:off x="4779154" y="5623134"/>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5</a:t>
            </a:r>
          </a:p>
        </p:txBody>
      </p:sp>
      <p:sp>
        <p:nvSpPr>
          <p:cNvPr id="1156" name="TextBox 1155">
            <a:extLst>
              <a:ext uri="{FF2B5EF4-FFF2-40B4-BE49-F238E27FC236}">
                <a16:creationId xmlns:a16="http://schemas.microsoft.com/office/drawing/2014/main" id="{70947081-A754-6255-B2B4-DABB75B49BF3}"/>
              </a:ext>
            </a:extLst>
          </p:cNvPr>
          <p:cNvSpPr txBox="1"/>
          <p:nvPr/>
        </p:nvSpPr>
        <p:spPr>
          <a:xfrm>
            <a:off x="5426323" y="5623134"/>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3</a:t>
            </a:r>
          </a:p>
        </p:txBody>
      </p:sp>
      <p:sp>
        <p:nvSpPr>
          <p:cNvPr id="1157" name="TextBox 1156">
            <a:extLst>
              <a:ext uri="{FF2B5EF4-FFF2-40B4-BE49-F238E27FC236}">
                <a16:creationId xmlns:a16="http://schemas.microsoft.com/office/drawing/2014/main" id="{C08D9A27-2F5C-D72B-6BF0-5B84B7A582EF}"/>
              </a:ext>
            </a:extLst>
          </p:cNvPr>
          <p:cNvSpPr txBox="1"/>
          <p:nvPr/>
        </p:nvSpPr>
        <p:spPr>
          <a:xfrm>
            <a:off x="6089823" y="5623134"/>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2</a:t>
            </a:r>
          </a:p>
        </p:txBody>
      </p:sp>
      <p:sp>
        <p:nvSpPr>
          <p:cNvPr id="1158" name="TextBox 1157">
            <a:extLst>
              <a:ext uri="{FF2B5EF4-FFF2-40B4-BE49-F238E27FC236}">
                <a16:creationId xmlns:a16="http://schemas.microsoft.com/office/drawing/2014/main" id="{4FB2A7B8-3CBA-4B12-70EE-BE8DC3005E3E}"/>
              </a:ext>
            </a:extLst>
          </p:cNvPr>
          <p:cNvSpPr txBox="1"/>
          <p:nvPr/>
        </p:nvSpPr>
        <p:spPr>
          <a:xfrm>
            <a:off x="7379061" y="5623134"/>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0</a:t>
            </a:r>
          </a:p>
        </p:txBody>
      </p:sp>
      <p:sp>
        <p:nvSpPr>
          <p:cNvPr id="1159" name="TextBox 1158">
            <a:extLst>
              <a:ext uri="{FF2B5EF4-FFF2-40B4-BE49-F238E27FC236}">
                <a16:creationId xmlns:a16="http://schemas.microsoft.com/office/drawing/2014/main" id="{DD7B9526-9AE8-CB22-2011-00AB630B7192}"/>
              </a:ext>
            </a:extLst>
          </p:cNvPr>
          <p:cNvSpPr txBox="1"/>
          <p:nvPr/>
        </p:nvSpPr>
        <p:spPr>
          <a:xfrm>
            <a:off x="637521" y="5417648"/>
            <a:ext cx="847072"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CR/CRi</a:t>
            </a:r>
          </a:p>
        </p:txBody>
      </p:sp>
      <p:sp>
        <p:nvSpPr>
          <p:cNvPr id="1160" name="TextBox 1159">
            <a:extLst>
              <a:ext uri="{FF2B5EF4-FFF2-40B4-BE49-F238E27FC236}">
                <a16:creationId xmlns:a16="http://schemas.microsoft.com/office/drawing/2014/main" id="{C5C80EC5-5BA6-27FD-E9A7-6BC18A7C6CF9}"/>
              </a:ext>
            </a:extLst>
          </p:cNvPr>
          <p:cNvSpPr txBox="1"/>
          <p:nvPr/>
        </p:nvSpPr>
        <p:spPr>
          <a:xfrm>
            <a:off x="592637" y="5623133"/>
            <a:ext cx="894232"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PR/nPR</a:t>
            </a:r>
          </a:p>
        </p:txBody>
      </p:sp>
      <p:sp>
        <p:nvSpPr>
          <p:cNvPr id="1161" name="Freeform 1242">
            <a:extLst>
              <a:ext uri="{FF2B5EF4-FFF2-40B4-BE49-F238E27FC236}">
                <a16:creationId xmlns:a16="http://schemas.microsoft.com/office/drawing/2014/main" id="{DE9D659D-4032-EE61-A001-78D3955A3F29}"/>
              </a:ext>
            </a:extLst>
          </p:cNvPr>
          <p:cNvSpPr/>
          <p:nvPr/>
        </p:nvSpPr>
        <p:spPr>
          <a:xfrm>
            <a:off x="1514873" y="4686512"/>
            <a:ext cx="6174875" cy="12688"/>
          </a:xfrm>
          <a:custGeom>
            <a:avLst/>
            <a:gdLst>
              <a:gd name="connsiteX0" fmla="*/ 0 w 6174874"/>
              <a:gd name="connsiteY0" fmla="*/ 0 h 12688"/>
              <a:gd name="connsiteX1" fmla="*/ 6174875 w 6174874"/>
              <a:gd name="connsiteY1" fmla="*/ 0 h 12688"/>
            </a:gdLst>
            <a:ahLst/>
            <a:cxnLst>
              <a:cxn ang="0">
                <a:pos x="connsiteX0" y="connsiteY0"/>
              </a:cxn>
              <a:cxn ang="0">
                <a:pos x="connsiteX1" y="connsiteY1"/>
              </a:cxn>
            </a:cxnLst>
            <a:rect l="l" t="t" r="r" b="b"/>
            <a:pathLst>
              <a:path w="6174874" h="12688">
                <a:moveTo>
                  <a:pt x="0" y="0"/>
                </a:moveTo>
                <a:lnTo>
                  <a:pt x="6174875"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2" name="Freeform 1243">
            <a:extLst>
              <a:ext uri="{FF2B5EF4-FFF2-40B4-BE49-F238E27FC236}">
                <a16:creationId xmlns:a16="http://schemas.microsoft.com/office/drawing/2014/main" id="{7F530B79-AAD0-8B13-EB08-38FC95406AF5}"/>
              </a:ext>
            </a:extLst>
          </p:cNvPr>
          <p:cNvSpPr/>
          <p:nvPr/>
        </p:nvSpPr>
        <p:spPr>
          <a:xfrm>
            <a:off x="1514873" y="4686512"/>
            <a:ext cx="6174875" cy="12688"/>
          </a:xfrm>
          <a:custGeom>
            <a:avLst/>
            <a:gdLst>
              <a:gd name="connsiteX0" fmla="*/ 0 w 6174874"/>
              <a:gd name="connsiteY0" fmla="*/ 0 h 12688"/>
              <a:gd name="connsiteX1" fmla="*/ 6174875 w 6174874"/>
              <a:gd name="connsiteY1" fmla="*/ 0 h 12688"/>
            </a:gdLst>
            <a:ahLst/>
            <a:cxnLst>
              <a:cxn ang="0">
                <a:pos x="connsiteX0" y="connsiteY0"/>
              </a:cxn>
              <a:cxn ang="0">
                <a:pos x="connsiteX1" y="connsiteY1"/>
              </a:cxn>
            </a:cxnLst>
            <a:rect l="l" t="t" r="r" b="b"/>
            <a:pathLst>
              <a:path w="6174874" h="12688">
                <a:moveTo>
                  <a:pt x="0" y="0"/>
                </a:moveTo>
                <a:lnTo>
                  <a:pt x="6174875"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3" name="Freeform 1244">
            <a:extLst>
              <a:ext uri="{FF2B5EF4-FFF2-40B4-BE49-F238E27FC236}">
                <a16:creationId xmlns:a16="http://schemas.microsoft.com/office/drawing/2014/main" id="{01232756-A8A6-9AA7-48DA-BAD11F277321}"/>
              </a:ext>
            </a:extLst>
          </p:cNvPr>
          <p:cNvSpPr/>
          <p:nvPr/>
        </p:nvSpPr>
        <p:spPr>
          <a:xfrm>
            <a:off x="1508514" y="1484165"/>
            <a:ext cx="12719" cy="3202347"/>
          </a:xfrm>
          <a:custGeom>
            <a:avLst/>
            <a:gdLst>
              <a:gd name="connsiteX0" fmla="*/ 0 w 12718"/>
              <a:gd name="connsiteY0" fmla="*/ 3202347 h 3202347"/>
              <a:gd name="connsiteX1" fmla="*/ 0 w 12718"/>
              <a:gd name="connsiteY1" fmla="*/ 0 h 3202347"/>
            </a:gdLst>
            <a:ahLst/>
            <a:cxnLst>
              <a:cxn ang="0">
                <a:pos x="connsiteX0" y="connsiteY0"/>
              </a:cxn>
              <a:cxn ang="0">
                <a:pos x="connsiteX1" y="connsiteY1"/>
              </a:cxn>
            </a:cxnLst>
            <a:rect l="l" t="t" r="r" b="b"/>
            <a:pathLst>
              <a:path w="12718" h="3202347">
                <a:moveTo>
                  <a:pt x="0" y="3202347"/>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4" name="Freeform 1245">
            <a:extLst>
              <a:ext uri="{FF2B5EF4-FFF2-40B4-BE49-F238E27FC236}">
                <a16:creationId xmlns:a16="http://schemas.microsoft.com/office/drawing/2014/main" id="{364B9AD1-B7C1-8788-5188-A45ECE584F00}"/>
              </a:ext>
            </a:extLst>
          </p:cNvPr>
          <p:cNvSpPr/>
          <p:nvPr/>
        </p:nvSpPr>
        <p:spPr>
          <a:xfrm>
            <a:off x="1661138"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5" name="Freeform 1246">
            <a:extLst>
              <a:ext uri="{FF2B5EF4-FFF2-40B4-BE49-F238E27FC236}">
                <a16:creationId xmlns:a16="http://schemas.microsoft.com/office/drawing/2014/main" id="{8764AE3C-9BB0-DD44-34A7-649AE2F06D0E}"/>
              </a:ext>
            </a:extLst>
          </p:cNvPr>
          <p:cNvSpPr/>
          <p:nvPr/>
        </p:nvSpPr>
        <p:spPr>
          <a:xfrm>
            <a:off x="2316145"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6" name="Freeform 1247">
            <a:extLst>
              <a:ext uri="{FF2B5EF4-FFF2-40B4-BE49-F238E27FC236}">
                <a16:creationId xmlns:a16="http://schemas.microsoft.com/office/drawing/2014/main" id="{87733288-4EDC-F71D-0D5D-68E94DE909B3}"/>
              </a:ext>
            </a:extLst>
          </p:cNvPr>
          <p:cNvSpPr/>
          <p:nvPr/>
        </p:nvSpPr>
        <p:spPr>
          <a:xfrm>
            <a:off x="2964793"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7" name="Freeform 1248">
            <a:extLst>
              <a:ext uri="{FF2B5EF4-FFF2-40B4-BE49-F238E27FC236}">
                <a16:creationId xmlns:a16="http://schemas.microsoft.com/office/drawing/2014/main" id="{16023B2A-F939-B6D6-06D0-18DA1E242B71}"/>
              </a:ext>
            </a:extLst>
          </p:cNvPr>
          <p:cNvSpPr/>
          <p:nvPr/>
        </p:nvSpPr>
        <p:spPr>
          <a:xfrm>
            <a:off x="3619799"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8" name="Freeform 1249">
            <a:extLst>
              <a:ext uri="{FF2B5EF4-FFF2-40B4-BE49-F238E27FC236}">
                <a16:creationId xmlns:a16="http://schemas.microsoft.com/office/drawing/2014/main" id="{12908D04-2A46-1636-CF1F-76CBE44F7411}"/>
              </a:ext>
            </a:extLst>
          </p:cNvPr>
          <p:cNvSpPr/>
          <p:nvPr/>
        </p:nvSpPr>
        <p:spPr>
          <a:xfrm>
            <a:off x="4268447"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69" name="Freeform 1250">
            <a:extLst>
              <a:ext uri="{FF2B5EF4-FFF2-40B4-BE49-F238E27FC236}">
                <a16:creationId xmlns:a16="http://schemas.microsoft.com/office/drawing/2014/main" id="{942980E3-6C3E-8050-8564-D23BB38F3FCF}"/>
              </a:ext>
            </a:extLst>
          </p:cNvPr>
          <p:cNvSpPr/>
          <p:nvPr/>
        </p:nvSpPr>
        <p:spPr>
          <a:xfrm>
            <a:off x="4923455"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0" name="Freeform 1251">
            <a:extLst>
              <a:ext uri="{FF2B5EF4-FFF2-40B4-BE49-F238E27FC236}">
                <a16:creationId xmlns:a16="http://schemas.microsoft.com/office/drawing/2014/main" id="{C596699A-E39C-CF9A-50C5-387D2D47AB5D}"/>
              </a:ext>
            </a:extLst>
          </p:cNvPr>
          <p:cNvSpPr/>
          <p:nvPr/>
        </p:nvSpPr>
        <p:spPr>
          <a:xfrm>
            <a:off x="5572103"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1" name="Freeform 1252">
            <a:extLst>
              <a:ext uri="{FF2B5EF4-FFF2-40B4-BE49-F238E27FC236}">
                <a16:creationId xmlns:a16="http://schemas.microsoft.com/office/drawing/2014/main" id="{3AF901E9-F1BD-1435-EACE-0DA5550407E3}"/>
              </a:ext>
            </a:extLst>
          </p:cNvPr>
          <p:cNvSpPr/>
          <p:nvPr/>
        </p:nvSpPr>
        <p:spPr>
          <a:xfrm>
            <a:off x="6227110"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2" name="Freeform 1253">
            <a:extLst>
              <a:ext uri="{FF2B5EF4-FFF2-40B4-BE49-F238E27FC236}">
                <a16:creationId xmlns:a16="http://schemas.microsoft.com/office/drawing/2014/main" id="{04801DD6-08C6-197A-9FC4-525A66469A19}"/>
              </a:ext>
            </a:extLst>
          </p:cNvPr>
          <p:cNvSpPr/>
          <p:nvPr/>
        </p:nvSpPr>
        <p:spPr>
          <a:xfrm>
            <a:off x="6875758"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3" name="Freeform 1254">
            <a:extLst>
              <a:ext uri="{FF2B5EF4-FFF2-40B4-BE49-F238E27FC236}">
                <a16:creationId xmlns:a16="http://schemas.microsoft.com/office/drawing/2014/main" id="{C289A8DF-0AB8-3892-763B-0A37180C0E64}"/>
              </a:ext>
            </a:extLst>
          </p:cNvPr>
          <p:cNvSpPr/>
          <p:nvPr/>
        </p:nvSpPr>
        <p:spPr>
          <a:xfrm>
            <a:off x="7524406" y="4686512"/>
            <a:ext cx="12719" cy="95160"/>
          </a:xfrm>
          <a:custGeom>
            <a:avLst/>
            <a:gdLst>
              <a:gd name="connsiteX0" fmla="*/ 0 w 12718"/>
              <a:gd name="connsiteY0" fmla="*/ 95161 h 95160"/>
              <a:gd name="connsiteX1" fmla="*/ 0 w 12718"/>
              <a:gd name="connsiteY1" fmla="*/ 0 h 95160"/>
            </a:gdLst>
            <a:ahLst/>
            <a:cxnLst>
              <a:cxn ang="0">
                <a:pos x="connsiteX0" y="connsiteY0"/>
              </a:cxn>
              <a:cxn ang="0">
                <a:pos x="connsiteX1" y="connsiteY1"/>
              </a:cxn>
            </a:cxnLst>
            <a:rect l="l" t="t" r="r" b="b"/>
            <a:pathLst>
              <a:path w="12718" h="95160">
                <a:moveTo>
                  <a:pt x="0" y="95161"/>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4" name="Freeform 1255">
            <a:extLst>
              <a:ext uri="{FF2B5EF4-FFF2-40B4-BE49-F238E27FC236}">
                <a16:creationId xmlns:a16="http://schemas.microsoft.com/office/drawing/2014/main" id="{CC36E95F-595B-2748-9DED-EB80AF8ED629}"/>
              </a:ext>
            </a:extLst>
          </p:cNvPr>
          <p:cNvSpPr/>
          <p:nvPr/>
        </p:nvSpPr>
        <p:spPr>
          <a:xfrm>
            <a:off x="1661138" y="1484166"/>
            <a:ext cx="5226703" cy="2617172"/>
          </a:xfrm>
          <a:custGeom>
            <a:avLst/>
            <a:gdLst>
              <a:gd name="connsiteX0" fmla="*/ 0 w 5226703"/>
              <a:gd name="connsiteY0" fmla="*/ 0 h 2617172"/>
              <a:gd name="connsiteX1" fmla="*/ 375580 w 5226703"/>
              <a:gd name="connsiteY1" fmla="*/ 0 h 2617172"/>
              <a:gd name="connsiteX2" fmla="*/ 375580 w 5226703"/>
              <a:gd name="connsiteY2" fmla="*/ 165072 h 2617172"/>
              <a:gd name="connsiteX3" fmla="*/ 558600 w 5226703"/>
              <a:gd name="connsiteY3" fmla="*/ 165072 h 2617172"/>
              <a:gd name="connsiteX4" fmla="*/ 558600 w 5226703"/>
              <a:gd name="connsiteY4" fmla="*/ 309336 h 2617172"/>
              <a:gd name="connsiteX5" fmla="*/ 654371 w 5226703"/>
              <a:gd name="connsiteY5" fmla="*/ 309336 h 2617172"/>
              <a:gd name="connsiteX6" fmla="*/ 654371 w 5226703"/>
              <a:gd name="connsiteY6" fmla="*/ 471743 h 2617172"/>
              <a:gd name="connsiteX7" fmla="*/ 937487 w 5226703"/>
              <a:gd name="connsiteY7" fmla="*/ 471743 h 2617172"/>
              <a:gd name="connsiteX8" fmla="*/ 937487 w 5226703"/>
              <a:gd name="connsiteY8" fmla="*/ 618925 h 2617172"/>
              <a:gd name="connsiteX9" fmla="*/ 1294625 w 5226703"/>
              <a:gd name="connsiteY9" fmla="*/ 618925 h 2617172"/>
              <a:gd name="connsiteX10" fmla="*/ 1294625 w 5226703"/>
              <a:gd name="connsiteY10" fmla="*/ 772959 h 2617172"/>
              <a:gd name="connsiteX11" fmla="*/ 1317137 w 5226703"/>
              <a:gd name="connsiteY11" fmla="*/ 772959 h 2617172"/>
              <a:gd name="connsiteX12" fmla="*/ 1317137 w 5226703"/>
              <a:gd name="connsiteY12" fmla="*/ 961377 h 2617172"/>
              <a:gd name="connsiteX13" fmla="*/ 1377042 w 5226703"/>
              <a:gd name="connsiteY13" fmla="*/ 961377 h 2617172"/>
              <a:gd name="connsiteX14" fmla="*/ 1377042 w 5226703"/>
              <a:gd name="connsiteY14" fmla="*/ 1134823 h 2617172"/>
              <a:gd name="connsiteX15" fmla="*/ 1400953 w 5226703"/>
              <a:gd name="connsiteY15" fmla="*/ 1134823 h 2617172"/>
              <a:gd name="connsiteX16" fmla="*/ 1400953 w 5226703"/>
              <a:gd name="connsiteY16" fmla="*/ 1300910 h 2617172"/>
              <a:gd name="connsiteX17" fmla="*/ 1795992 w 5226703"/>
              <a:gd name="connsiteY17" fmla="*/ 1300910 h 2617172"/>
              <a:gd name="connsiteX18" fmla="*/ 1795992 w 5226703"/>
              <a:gd name="connsiteY18" fmla="*/ 1481842 h 2617172"/>
              <a:gd name="connsiteX19" fmla="*/ 2633893 w 5226703"/>
              <a:gd name="connsiteY19" fmla="*/ 1481842 h 2617172"/>
              <a:gd name="connsiteX20" fmla="*/ 2633893 w 5226703"/>
              <a:gd name="connsiteY20" fmla="*/ 1754509 h 2617172"/>
              <a:gd name="connsiteX21" fmla="*/ 3414305 w 5226703"/>
              <a:gd name="connsiteY21" fmla="*/ 1754509 h 2617172"/>
              <a:gd name="connsiteX22" fmla="*/ 3414305 w 5226703"/>
              <a:gd name="connsiteY22" fmla="*/ 2096580 h 2617172"/>
              <a:gd name="connsiteX23" fmla="*/ 4599424 w 5226703"/>
              <a:gd name="connsiteY23" fmla="*/ 2096580 h 2617172"/>
              <a:gd name="connsiteX24" fmla="*/ 4599424 w 5226703"/>
              <a:gd name="connsiteY24" fmla="*/ 2617172 h 2617172"/>
              <a:gd name="connsiteX25" fmla="*/ 5226704 w 5226703"/>
              <a:gd name="connsiteY25" fmla="*/ 2617172 h 261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6703" h="2617172">
                <a:moveTo>
                  <a:pt x="0" y="0"/>
                </a:moveTo>
                <a:lnTo>
                  <a:pt x="375580" y="0"/>
                </a:lnTo>
                <a:lnTo>
                  <a:pt x="375580" y="165072"/>
                </a:lnTo>
                <a:lnTo>
                  <a:pt x="558600" y="165072"/>
                </a:lnTo>
                <a:lnTo>
                  <a:pt x="558600" y="309336"/>
                </a:lnTo>
                <a:lnTo>
                  <a:pt x="654371" y="309336"/>
                </a:lnTo>
                <a:lnTo>
                  <a:pt x="654371" y="471743"/>
                </a:lnTo>
                <a:lnTo>
                  <a:pt x="937487" y="471743"/>
                </a:lnTo>
                <a:lnTo>
                  <a:pt x="937487" y="618925"/>
                </a:lnTo>
                <a:lnTo>
                  <a:pt x="1294625" y="618925"/>
                </a:lnTo>
                <a:lnTo>
                  <a:pt x="1294625" y="772959"/>
                </a:lnTo>
                <a:lnTo>
                  <a:pt x="1317137" y="772959"/>
                </a:lnTo>
                <a:lnTo>
                  <a:pt x="1317137" y="961377"/>
                </a:lnTo>
                <a:lnTo>
                  <a:pt x="1377042" y="961377"/>
                </a:lnTo>
                <a:lnTo>
                  <a:pt x="1377042" y="1134823"/>
                </a:lnTo>
                <a:lnTo>
                  <a:pt x="1400953" y="1134823"/>
                </a:lnTo>
                <a:lnTo>
                  <a:pt x="1400953" y="1300910"/>
                </a:lnTo>
                <a:lnTo>
                  <a:pt x="1795992" y="1300910"/>
                </a:lnTo>
                <a:lnTo>
                  <a:pt x="1795992" y="1481842"/>
                </a:lnTo>
                <a:lnTo>
                  <a:pt x="2633893" y="1481842"/>
                </a:lnTo>
                <a:lnTo>
                  <a:pt x="2633893" y="1754509"/>
                </a:lnTo>
                <a:lnTo>
                  <a:pt x="3414305" y="1754509"/>
                </a:lnTo>
                <a:lnTo>
                  <a:pt x="3414305" y="2096580"/>
                </a:lnTo>
                <a:lnTo>
                  <a:pt x="4599424" y="2096580"/>
                </a:lnTo>
                <a:lnTo>
                  <a:pt x="4599424" y="2617172"/>
                </a:lnTo>
                <a:lnTo>
                  <a:pt x="5226704" y="2617172"/>
                </a:lnTo>
              </a:path>
            </a:pathLst>
          </a:custGeom>
          <a:noFill/>
          <a:ln w="19050" cap="rnd">
            <a:solidFill>
              <a:srgbClr val="138967"/>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5" name="Freeform 1256">
            <a:extLst>
              <a:ext uri="{FF2B5EF4-FFF2-40B4-BE49-F238E27FC236}">
                <a16:creationId xmlns:a16="http://schemas.microsoft.com/office/drawing/2014/main" id="{88F57E8B-7038-6D91-A71A-E03FAC31E6DA}"/>
              </a:ext>
            </a:extLst>
          </p:cNvPr>
          <p:cNvSpPr/>
          <p:nvPr/>
        </p:nvSpPr>
        <p:spPr>
          <a:xfrm>
            <a:off x="1661138" y="1484166"/>
            <a:ext cx="5226703" cy="1870985"/>
          </a:xfrm>
          <a:custGeom>
            <a:avLst/>
            <a:gdLst>
              <a:gd name="connsiteX0" fmla="*/ 0 w 5226703"/>
              <a:gd name="connsiteY0" fmla="*/ 0 h 1870985"/>
              <a:gd name="connsiteX1" fmla="*/ 91319 w 5226703"/>
              <a:gd name="connsiteY1" fmla="*/ 0 h 1870985"/>
              <a:gd name="connsiteX2" fmla="*/ 91319 w 5226703"/>
              <a:gd name="connsiteY2" fmla="*/ 62806 h 1870985"/>
              <a:gd name="connsiteX3" fmla="*/ 306772 w 5226703"/>
              <a:gd name="connsiteY3" fmla="*/ 62806 h 1870985"/>
              <a:gd name="connsiteX4" fmla="*/ 306772 w 5226703"/>
              <a:gd name="connsiteY4" fmla="*/ 196665 h 1870985"/>
              <a:gd name="connsiteX5" fmla="*/ 364260 w 5226703"/>
              <a:gd name="connsiteY5" fmla="*/ 196665 h 1870985"/>
              <a:gd name="connsiteX6" fmla="*/ 364260 w 5226703"/>
              <a:gd name="connsiteY6" fmla="*/ 256173 h 1870985"/>
              <a:gd name="connsiteX7" fmla="*/ 387027 w 5226703"/>
              <a:gd name="connsiteY7" fmla="*/ 256173 h 1870985"/>
              <a:gd name="connsiteX8" fmla="*/ 387027 w 5226703"/>
              <a:gd name="connsiteY8" fmla="*/ 315680 h 1870985"/>
              <a:gd name="connsiteX9" fmla="*/ 475548 w 5226703"/>
              <a:gd name="connsiteY9" fmla="*/ 315680 h 1870985"/>
              <a:gd name="connsiteX10" fmla="*/ 475548 w 5226703"/>
              <a:gd name="connsiteY10" fmla="*/ 382546 h 1870985"/>
              <a:gd name="connsiteX11" fmla="*/ 555802 w 5226703"/>
              <a:gd name="connsiteY11" fmla="*/ 382546 h 1870985"/>
              <a:gd name="connsiteX12" fmla="*/ 555802 w 5226703"/>
              <a:gd name="connsiteY12" fmla="*/ 443322 h 1870985"/>
              <a:gd name="connsiteX13" fmla="*/ 642034 w 5226703"/>
              <a:gd name="connsiteY13" fmla="*/ 443322 h 1870985"/>
              <a:gd name="connsiteX14" fmla="*/ 642034 w 5226703"/>
              <a:gd name="connsiteY14" fmla="*/ 507777 h 1870985"/>
              <a:gd name="connsiteX15" fmla="*/ 653990 w 5226703"/>
              <a:gd name="connsiteY15" fmla="*/ 507777 h 1870985"/>
              <a:gd name="connsiteX16" fmla="*/ 653990 w 5226703"/>
              <a:gd name="connsiteY16" fmla="*/ 573502 h 1870985"/>
              <a:gd name="connsiteX17" fmla="*/ 937487 w 5226703"/>
              <a:gd name="connsiteY17" fmla="*/ 573502 h 1870985"/>
              <a:gd name="connsiteX18" fmla="*/ 937487 w 5226703"/>
              <a:gd name="connsiteY18" fmla="*/ 640368 h 1870985"/>
              <a:gd name="connsiteX19" fmla="*/ 1039363 w 5226703"/>
              <a:gd name="connsiteY19" fmla="*/ 640368 h 1870985"/>
              <a:gd name="connsiteX20" fmla="*/ 1039363 w 5226703"/>
              <a:gd name="connsiteY20" fmla="*/ 709772 h 1870985"/>
              <a:gd name="connsiteX21" fmla="*/ 1288393 w 5226703"/>
              <a:gd name="connsiteY21" fmla="*/ 709772 h 1870985"/>
              <a:gd name="connsiteX22" fmla="*/ 1288393 w 5226703"/>
              <a:gd name="connsiteY22" fmla="*/ 772959 h 1870985"/>
              <a:gd name="connsiteX23" fmla="*/ 1317137 w 5226703"/>
              <a:gd name="connsiteY23" fmla="*/ 772959 h 1870985"/>
              <a:gd name="connsiteX24" fmla="*/ 1317137 w 5226703"/>
              <a:gd name="connsiteY24" fmla="*/ 830055 h 1870985"/>
              <a:gd name="connsiteX25" fmla="*/ 1372209 w 5226703"/>
              <a:gd name="connsiteY25" fmla="*/ 830055 h 1870985"/>
              <a:gd name="connsiteX26" fmla="*/ 1372209 w 5226703"/>
              <a:gd name="connsiteY26" fmla="*/ 901869 h 1870985"/>
              <a:gd name="connsiteX27" fmla="*/ 1406930 w 5226703"/>
              <a:gd name="connsiteY27" fmla="*/ 901869 h 1870985"/>
              <a:gd name="connsiteX28" fmla="*/ 1406930 w 5226703"/>
              <a:gd name="connsiteY28" fmla="*/ 968736 h 1870985"/>
              <a:gd name="connsiteX29" fmla="*/ 1805531 w 5226703"/>
              <a:gd name="connsiteY29" fmla="*/ 968736 h 1870985"/>
              <a:gd name="connsiteX30" fmla="*/ 1805531 w 5226703"/>
              <a:gd name="connsiteY30" fmla="*/ 1038140 h 1870985"/>
              <a:gd name="connsiteX31" fmla="*/ 2187343 w 5226703"/>
              <a:gd name="connsiteY31" fmla="*/ 1038140 h 1870985"/>
              <a:gd name="connsiteX32" fmla="*/ 2187343 w 5226703"/>
              <a:gd name="connsiteY32" fmla="*/ 1119978 h 1870985"/>
              <a:gd name="connsiteX33" fmla="*/ 2304736 w 5226703"/>
              <a:gd name="connsiteY33" fmla="*/ 1119978 h 1870985"/>
              <a:gd name="connsiteX34" fmla="*/ 2304736 w 5226703"/>
              <a:gd name="connsiteY34" fmla="*/ 1204227 h 1870985"/>
              <a:gd name="connsiteX35" fmla="*/ 2632621 w 5226703"/>
              <a:gd name="connsiteY35" fmla="*/ 1204227 h 1870985"/>
              <a:gd name="connsiteX36" fmla="*/ 2632621 w 5226703"/>
              <a:gd name="connsiteY36" fmla="*/ 1324510 h 1870985"/>
              <a:gd name="connsiteX37" fmla="*/ 3219202 w 5226703"/>
              <a:gd name="connsiteY37" fmla="*/ 1324510 h 1870985"/>
              <a:gd name="connsiteX38" fmla="*/ 3219202 w 5226703"/>
              <a:gd name="connsiteY38" fmla="*/ 1452152 h 1870985"/>
              <a:gd name="connsiteX39" fmla="*/ 3411889 w 5226703"/>
              <a:gd name="connsiteY39" fmla="*/ 1452152 h 1870985"/>
              <a:gd name="connsiteX40" fmla="*/ 3411889 w 5226703"/>
              <a:gd name="connsiteY40" fmla="*/ 1628136 h 1870985"/>
              <a:gd name="connsiteX41" fmla="*/ 4597007 w 5226703"/>
              <a:gd name="connsiteY41" fmla="*/ 1628136 h 1870985"/>
              <a:gd name="connsiteX42" fmla="*/ 4597007 w 5226703"/>
              <a:gd name="connsiteY42" fmla="*/ 1870986 h 1870985"/>
              <a:gd name="connsiteX43" fmla="*/ 5226704 w 5226703"/>
              <a:gd name="connsiteY43" fmla="*/ 1870986 h 187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26703" h="1870985">
                <a:moveTo>
                  <a:pt x="0" y="0"/>
                </a:moveTo>
                <a:lnTo>
                  <a:pt x="91319" y="0"/>
                </a:lnTo>
                <a:lnTo>
                  <a:pt x="91319" y="62806"/>
                </a:lnTo>
                <a:lnTo>
                  <a:pt x="306772" y="62806"/>
                </a:lnTo>
                <a:lnTo>
                  <a:pt x="306772" y="196665"/>
                </a:lnTo>
                <a:lnTo>
                  <a:pt x="364260" y="196665"/>
                </a:lnTo>
                <a:lnTo>
                  <a:pt x="364260" y="256173"/>
                </a:lnTo>
                <a:lnTo>
                  <a:pt x="387027" y="256173"/>
                </a:lnTo>
                <a:lnTo>
                  <a:pt x="387027" y="315680"/>
                </a:lnTo>
                <a:lnTo>
                  <a:pt x="475548" y="315680"/>
                </a:lnTo>
                <a:lnTo>
                  <a:pt x="475548" y="382546"/>
                </a:lnTo>
                <a:lnTo>
                  <a:pt x="555802" y="382546"/>
                </a:lnTo>
                <a:lnTo>
                  <a:pt x="555802" y="443322"/>
                </a:lnTo>
                <a:lnTo>
                  <a:pt x="642034" y="443322"/>
                </a:lnTo>
                <a:lnTo>
                  <a:pt x="642034" y="507777"/>
                </a:lnTo>
                <a:lnTo>
                  <a:pt x="653990" y="507777"/>
                </a:lnTo>
                <a:lnTo>
                  <a:pt x="653990" y="573502"/>
                </a:lnTo>
                <a:lnTo>
                  <a:pt x="937487" y="573502"/>
                </a:lnTo>
                <a:lnTo>
                  <a:pt x="937487" y="640368"/>
                </a:lnTo>
                <a:lnTo>
                  <a:pt x="1039363" y="640368"/>
                </a:lnTo>
                <a:lnTo>
                  <a:pt x="1039363" y="709772"/>
                </a:lnTo>
                <a:lnTo>
                  <a:pt x="1288393" y="709772"/>
                </a:lnTo>
                <a:lnTo>
                  <a:pt x="1288393" y="772959"/>
                </a:lnTo>
                <a:lnTo>
                  <a:pt x="1317137" y="772959"/>
                </a:lnTo>
                <a:lnTo>
                  <a:pt x="1317137" y="830055"/>
                </a:lnTo>
                <a:lnTo>
                  <a:pt x="1372209" y="830055"/>
                </a:lnTo>
                <a:lnTo>
                  <a:pt x="1372209" y="901869"/>
                </a:lnTo>
                <a:lnTo>
                  <a:pt x="1406930" y="901869"/>
                </a:lnTo>
                <a:lnTo>
                  <a:pt x="1406930" y="968736"/>
                </a:lnTo>
                <a:lnTo>
                  <a:pt x="1805531" y="968736"/>
                </a:lnTo>
                <a:lnTo>
                  <a:pt x="1805531" y="1038140"/>
                </a:lnTo>
                <a:lnTo>
                  <a:pt x="2187343" y="1038140"/>
                </a:lnTo>
                <a:lnTo>
                  <a:pt x="2187343" y="1119978"/>
                </a:lnTo>
                <a:lnTo>
                  <a:pt x="2304736" y="1119978"/>
                </a:lnTo>
                <a:lnTo>
                  <a:pt x="2304736" y="1204227"/>
                </a:lnTo>
                <a:lnTo>
                  <a:pt x="2632621" y="1204227"/>
                </a:lnTo>
                <a:lnTo>
                  <a:pt x="2632621" y="1324510"/>
                </a:lnTo>
                <a:lnTo>
                  <a:pt x="3219202" y="1324510"/>
                </a:lnTo>
                <a:lnTo>
                  <a:pt x="3219202" y="1452152"/>
                </a:lnTo>
                <a:lnTo>
                  <a:pt x="3411889" y="1452152"/>
                </a:lnTo>
                <a:lnTo>
                  <a:pt x="3411889" y="1628136"/>
                </a:lnTo>
                <a:lnTo>
                  <a:pt x="4597007" y="1628136"/>
                </a:lnTo>
                <a:lnTo>
                  <a:pt x="4597007" y="1870986"/>
                </a:lnTo>
                <a:lnTo>
                  <a:pt x="5226704" y="1870986"/>
                </a:lnTo>
              </a:path>
            </a:pathLst>
          </a:custGeom>
          <a:noFill/>
          <a:ln w="19050" cap="rnd">
            <a:solidFill>
              <a:srgbClr val="009FBA"/>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6" name="Freeform 1257">
            <a:extLst>
              <a:ext uri="{FF2B5EF4-FFF2-40B4-BE49-F238E27FC236}">
                <a16:creationId xmlns:a16="http://schemas.microsoft.com/office/drawing/2014/main" id="{89634012-6327-2BDF-593C-EA04703F7FA3}"/>
              </a:ext>
            </a:extLst>
          </p:cNvPr>
          <p:cNvSpPr/>
          <p:nvPr/>
        </p:nvSpPr>
        <p:spPr>
          <a:xfrm>
            <a:off x="1661138" y="1484166"/>
            <a:ext cx="5226703" cy="771183"/>
          </a:xfrm>
          <a:custGeom>
            <a:avLst/>
            <a:gdLst>
              <a:gd name="connsiteX0" fmla="*/ 0 w 5226703"/>
              <a:gd name="connsiteY0" fmla="*/ 0 h 771182"/>
              <a:gd name="connsiteX1" fmla="*/ 1043052 w 5226703"/>
              <a:gd name="connsiteY1" fmla="*/ 0 h 771182"/>
              <a:gd name="connsiteX2" fmla="*/ 1043052 w 5226703"/>
              <a:gd name="connsiteY2" fmla="*/ 142741 h 771182"/>
              <a:gd name="connsiteX3" fmla="*/ 2186834 w 5226703"/>
              <a:gd name="connsiteY3" fmla="*/ 142741 h 771182"/>
              <a:gd name="connsiteX4" fmla="*/ 2186834 w 5226703"/>
              <a:gd name="connsiteY4" fmla="*/ 308194 h 771182"/>
              <a:gd name="connsiteX5" fmla="*/ 2298122 w 5226703"/>
              <a:gd name="connsiteY5" fmla="*/ 308194 h 771182"/>
              <a:gd name="connsiteX6" fmla="*/ 2298122 w 5226703"/>
              <a:gd name="connsiteY6" fmla="*/ 475550 h 771182"/>
              <a:gd name="connsiteX7" fmla="*/ 3220983 w 5226703"/>
              <a:gd name="connsiteY7" fmla="*/ 475550 h 771182"/>
              <a:gd name="connsiteX8" fmla="*/ 3220983 w 5226703"/>
              <a:gd name="connsiteY8" fmla="*/ 771182 h 771182"/>
              <a:gd name="connsiteX9" fmla="*/ 5226704 w 5226703"/>
              <a:gd name="connsiteY9" fmla="*/ 771182 h 77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6703" h="771182">
                <a:moveTo>
                  <a:pt x="0" y="0"/>
                </a:moveTo>
                <a:lnTo>
                  <a:pt x="1043052" y="0"/>
                </a:lnTo>
                <a:lnTo>
                  <a:pt x="1043052" y="142741"/>
                </a:lnTo>
                <a:lnTo>
                  <a:pt x="2186834" y="142741"/>
                </a:lnTo>
                <a:lnTo>
                  <a:pt x="2186834" y="308194"/>
                </a:lnTo>
                <a:lnTo>
                  <a:pt x="2298122" y="308194"/>
                </a:lnTo>
                <a:lnTo>
                  <a:pt x="2298122" y="475550"/>
                </a:lnTo>
                <a:lnTo>
                  <a:pt x="3220983" y="475550"/>
                </a:lnTo>
                <a:lnTo>
                  <a:pt x="3220983" y="771182"/>
                </a:lnTo>
                <a:lnTo>
                  <a:pt x="5226704" y="771182"/>
                </a:lnTo>
              </a:path>
            </a:pathLst>
          </a:custGeom>
          <a:noFill/>
          <a:ln w="19050" cap="rnd">
            <a:solidFill>
              <a:srgbClr val="C37900"/>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7" name="Freeform 1258">
            <a:extLst>
              <a:ext uri="{FF2B5EF4-FFF2-40B4-BE49-F238E27FC236}">
                <a16:creationId xmlns:a16="http://schemas.microsoft.com/office/drawing/2014/main" id="{067B9D7B-7C09-F4EE-4B81-B23F18724647}"/>
              </a:ext>
            </a:extLst>
          </p:cNvPr>
          <p:cNvSpPr/>
          <p:nvPr/>
        </p:nvSpPr>
        <p:spPr>
          <a:xfrm>
            <a:off x="1661138" y="1484166"/>
            <a:ext cx="5863269" cy="3120889"/>
          </a:xfrm>
          <a:custGeom>
            <a:avLst/>
            <a:gdLst>
              <a:gd name="connsiteX0" fmla="*/ 0 w 5863269"/>
              <a:gd name="connsiteY0" fmla="*/ 0 h 3120889"/>
              <a:gd name="connsiteX1" fmla="*/ 91319 w 5863269"/>
              <a:gd name="connsiteY1" fmla="*/ 0 h 3120889"/>
              <a:gd name="connsiteX2" fmla="*/ 91319 w 5863269"/>
              <a:gd name="connsiteY2" fmla="*/ 456898 h 3120889"/>
              <a:gd name="connsiteX3" fmla="*/ 310461 w 5863269"/>
              <a:gd name="connsiteY3" fmla="*/ 456898 h 3120889"/>
              <a:gd name="connsiteX4" fmla="*/ 310461 w 5863269"/>
              <a:gd name="connsiteY4" fmla="*/ 1351155 h 3120889"/>
              <a:gd name="connsiteX5" fmla="*/ 355357 w 5863269"/>
              <a:gd name="connsiteY5" fmla="*/ 1351155 h 3120889"/>
              <a:gd name="connsiteX6" fmla="*/ 355357 w 5863269"/>
              <a:gd name="connsiteY6" fmla="*/ 1801074 h 3120889"/>
              <a:gd name="connsiteX7" fmla="*/ 473767 w 5863269"/>
              <a:gd name="connsiteY7" fmla="*/ 1801074 h 3120889"/>
              <a:gd name="connsiteX8" fmla="*/ 473767 w 5863269"/>
              <a:gd name="connsiteY8" fmla="*/ 2462885 h 3120889"/>
              <a:gd name="connsiteX9" fmla="*/ 642543 w 5863269"/>
              <a:gd name="connsiteY9" fmla="*/ 2462885 h 3120889"/>
              <a:gd name="connsiteX10" fmla="*/ 642543 w 5863269"/>
              <a:gd name="connsiteY10" fmla="*/ 3120890 h 3120889"/>
              <a:gd name="connsiteX11" fmla="*/ 5863270 w 5863269"/>
              <a:gd name="connsiteY11" fmla="*/ 3120890 h 31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3269" h="3120889">
                <a:moveTo>
                  <a:pt x="0" y="0"/>
                </a:moveTo>
                <a:lnTo>
                  <a:pt x="91319" y="0"/>
                </a:lnTo>
                <a:lnTo>
                  <a:pt x="91319" y="456898"/>
                </a:lnTo>
                <a:lnTo>
                  <a:pt x="310461" y="456898"/>
                </a:lnTo>
                <a:lnTo>
                  <a:pt x="310461" y="1351155"/>
                </a:lnTo>
                <a:lnTo>
                  <a:pt x="355357" y="1351155"/>
                </a:lnTo>
                <a:lnTo>
                  <a:pt x="355357" y="1801074"/>
                </a:lnTo>
                <a:lnTo>
                  <a:pt x="473767" y="1801074"/>
                </a:lnTo>
                <a:lnTo>
                  <a:pt x="473767" y="2462885"/>
                </a:lnTo>
                <a:lnTo>
                  <a:pt x="642543" y="2462885"/>
                </a:lnTo>
                <a:lnTo>
                  <a:pt x="642543" y="3120890"/>
                </a:lnTo>
                <a:lnTo>
                  <a:pt x="5863270" y="3120890"/>
                </a:lnTo>
              </a:path>
            </a:pathLst>
          </a:custGeom>
          <a:noFill/>
          <a:ln w="19050" cap="rnd">
            <a:solidFill>
              <a:srgbClr val="BA4422"/>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8" name="Freeform 1307">
            <a:extLst>
              <a:ext uri="{FF2B5EF4-FFF2-40B4-BE49-F238E27FC236}">
                <a16:creationId xmlns:a16="http://schemas.microsoft.com/office/drawing/2014/main" id="{24B9D63A-FDB8-4DC7-7D65-C877A876B179}"/>
              </a:ext>
            </a:extLst>
          </p:cNvPr>
          <p:cNvSpPr/>
          <p:nvPr/>
        </p:nvSpPr>
        <p:spPr>
          <a:xfrm>
            <a:off x="1444921" y="4489847"/>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79" name="Freeform 1308">
            <a:extLst>
              <a:ext uri="{FF2B5EF4-FFF2-40B4-BE49-F238E27FC236}">
                <a16:creationId xmlns:a16="http://schemas.microsoft.com/office/drawing/2014/main" id="{F165D2E2-A654-C1D9-3C82-18B8E0A6CCC1}"/>
              </a:ext>
            </a:extLst>
          </p:cNvPr>
          <p:cNvSpPr/>
          <p:nvPr/>
        </p:nvSpPr>
        <p:spPr>
          <a:xfrm>
            <a:off x="1444921" y="3888432"/>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0" name="Freeform 1309">
            <a:extLst>
              <a:ext uri="{FF2B5EF4-FFF2-40B4-BE49-F238E27FC236}">
                <a16:creationId xmlns:a16="http://schemas.microsoft.com/office/drawing/2014/main" id="{2FF84CB9-A08F-464E-7DD0-D38D2F8503DB}"/>
              </a:ext>
            </a:extLst>
          </p:cNvPr>
          <p:cNvSpPr/>
          <p:nvPr/>
        </p:nvSpPr>
        <p:spPr>
          <a:xfrm>
            <a:off x="1444921" y="3287016"/>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1" name="Freeform 1310">
            <a:extLst>
              <a:ext uri="{FF2B5EF4-FFF2-40B4-BE49-F238E27FC236}">
                <a16:creationId xmlns:a16="http://schemas.microsoft.com/office/drawing/2014/main" id="{30CE085F-CE56-75A3-C5AF-77C7DDA43CDE}"/>
              </a:ext>
            </a:extLst>
          </p:cNvPr>
          <p:cNvSpPr/>
          <p:nvPr/>
        </p:nvSpPr>
        <p:spPr>
          <a:xfrm>
            <a:off x="1444921" y="2685601"/>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2" name="Freeform 1311">
            <a:extLst>
              <a:ext uri="{FF2B5EF4-FFF2-40B4-BE49-F238E27FC236}">
                <a16:creationId xmlns:a16="http://schemas.microsoft.com/office/drawing/2014/main" id="{FB610055-2A7C-E66F-CC3E-30FC33269441}"/>
              </a:ext>
            </a:extLst>
          </p:cNvPr>
          <p:cNvSpPr/>
          <p:nvPr/>
        </p:nvSpPr>
        <p:spPr>
          <a:xfrm>
            <a:off x="1444921" y="2084185"/>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3" name="Freeform 1312">
            <a:extLst>
              <a:ext uri="{FF2B5EF4-FFF2-40B4-BE49-F238E27FC236}">
                <a16:creationId xmlns:a16="http://schemas.microsoft.com/office/drawing/2014/main" id="{E183F5D3-FC3F-65FD-3297-8B3C728D345C}"/>
              </a:ext>
            </a:extLst>
          </p:cNvPr>
          <p:cNvSpPr/>
          <p:nvPr/>
        </p:nvSpPr>
        <p:spPr>
          <a:xfrm>
            <a:off x="1444921" y="4189139"/>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4" name="Freeform 1313">
            <a:extLst>
              <a:ext uri="{FF2B5EF4-FFF2-40B4-BE49-F238E27FC236}">
                <a16:creationId xmlns:a16="http://schemas.microsoft.com/office/drawing/2014/main" id="{00A37BA4-4967-5EC3-6FDA-D0649CB0948C}"/>
              </a:ext>
            </a:extLst>
          </p:cNvPr>
          <p:cNvSpPr/>
          <p:nvPr/>
        </p:nvSpPr>
        <p:spPr>
          <a:xfrm>
            <a:off x="1444921" y="3587724"/>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5" name="Freeform 1314">
            <a:extLst>
              <a:ext uri="{FF2B5EF4-FFF2-40B4-BE49-F238E27FC236}">
                <a16:creationId xmlns:a16="http://schemas.microsoft.com/office/drawing/2014/main" id="{82FA7A27-0836-792E-B5E9-2DB438482BAB}"/>
              </a:ext>
            </a:extLst>
          </p:cNvPr>
          <p:cNvSpPr/>
          <p:nvPr/>
        </p:nvSpPr>
        <p:spPr>
          <a:xfrm>
            <a:off x="1444921" y="2986308"/>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6" name="Freeform 1315">
            <a:extLst>
              <a:ext uri="{FF2B5EF4-FFF2-40B4-BE49-F238E27FC236}">
                <a16:creationId xmlns:a16="http://schemas.microsoft.com/office/drawing/2014/main" id="{D0FC9A94-DF52-BCD9-2655-3FCFED008485}"/>
              </a:ext>
            </a:extLst>
          </p:cNvPr>
          <p:cNvSpPr/>
          <p:nvPr/>
        </p:nvSpPr>
        <p:spPr>
          <a:xfrm>
            <a:off x="1444921" y="2384893"/>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7" name="Freeform 1316">
            <a:extLst>
              <a:ext uri="{FF2B5EF4-FFF2-40B4-BE49-F238E27FC236}">
                <a16:creationId xmlns:a16="http://schemas.microsoft.com/office/drawing/2014/main" id="{6A318E0E-49E2-F5C7-8096-0582FE38405F}"/>
              </a:ext>
            </a:extLst>
          </p:cNvPr>
          <p:cNvSpPr/>
          <p:nvPr/>
        </p:nvSpPr>
        <p:spPr>
          <a:xfrm>
            <a:off x="1444921" y="1783477"/>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188" name="Freeform 1317">
            <a:extLst>
              <a:ext uri="{FF2B5EF4-FFF2-40B4-BE49-F238E27FC236}">
                <a16:creationId xmlns:a16="http://schemas.microsoft.com/office/drawing/2014/main" id="{FDDE4941-3A1B-8135-9528-11B70FD3BF3A}"/>
              </a:ext>
            </a:extLst>
          </p:cNvPr>
          <p:cNvSpPr/>
          <p:nvPr/>
        </p:nvSpPr>
        <p:spPr>
          <a:xfrm>
            <a:off x="1444921" y="1482771"/>
            <a:ext cx="63592" cy="12688"/>
          </a:xfrm>
          <a:custGeom>
            <a:avLst/>
            <a:gdLst>
              <a:gd name="connsiteX0" fmla="*/ 63593 w 63592"/>
              <a:gd name="connsiteY0" fmla="*/ 0 h 12688"/>
              <a:gd name="connsiteX1" fmla="*/ 0 w 63592"/>
              <a:gd name="connsiteY1" fmla="*/ 0 h 12688"/>
            </a:gdLst>
            <a:ahLst/>
            <a:cxnLst>
              <a:cxn ang="0">
                <a:pos x="connsiteX0" y="connsiteY0"/>
              </a:cxn>
              <a:cxn ang="0">
                <a:pos x="connsiteX1" y="connsiteY1"/>
              </a:cxn>
            </a:cxnLst>
            <a:rect l="l" t="t" r="r" b="b"/>
            <a:pathLst>
              <a:path w="63592" h="12688">
                <a:moveTo>
                  <a:pt x="63593" y="0"/>
                </a:moveTo>
                <a:lnTo>
                  <a:pt x="0" y="0"/>
                </a:lnTo>
              </a:path>
            </a:pathLst>
          </a:custGeom>
          <a:ln w="12712"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nvGrpSpPr>
          <p:cNvPr id="1192" name="Group 1191">
            <a:extLst>
              <a:ext uri="{FF2B5EF4-FFF2-40B4-BE49-F238E27FC236}">
                <a16:creationId xmlns:a16="http://schemas.microsoft.com/office/drawing/2014/main" id="{0C7BB15A-A3E0-2ADC-1E71-10190C2A24BD}"/>
              </a:ext>
            </a:extLst>
          </p:cNvPr>
          <p:cNvGrpSpPr/>
          <p:nvPr/>
        </p:nvGrpSpPr>
        <p:grpSpPr>
          <a:xfrm>
            <a:off x="4256925" y="2469597"/>
            <a:ext cx="1795595" cy="398187"/>
            <a:chOff x="5185119" y="2990687"/>
            <a:chExt cx="1246924" cy="262268"/>
          </a:xfrm>
        </p:grpSpPr>
        <p:sp>
          <p:nvSpPr>
            <p:cNvPr id="1193" name="Rectangle: Rounded Corners 9">
              <a:extLst>
                <a:ext uri="{FF2B5EF4-FFF2-40B4-BE49-F238E27FC236}">
                  <a16:creationId xmlns:a16="http://schemas.microsoft.com/office/drawing/2014/main" id="{3E00D8A9-B730-7DA1-4A18-AECD1A5899B2}"/>
                </a:ext>
              </a:extLst>
            </p:cNvPr>
            <p:cNvSpPr/>
            <p:nvPr/>
          </p:nvSpPr>
          <p:spPr>
            <a:xfrm>
              <a:off x="5185119" y="2990687"/>
              <a:ext cx="1246924" cy="192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31.4 (20.1—NR) </a:t>
              </a:r>
              <a:endParaRPr kumimoji="0" lang="en-US" sz="1600" b="1" i="0" u="none" strike="sng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endParaRPr>
            </a:p>
          </p:txBody>
        </p:sp>
        <p:sp>
          <p:nvSpPr>
            <p:cNvPr id="1194" name="Isosceles Triangle 10">
              <a:extLst>
                <a:ext uri="{FF2B5EF4-FFF2-40B4-BE49-F238E27FC236}">
                  <a16:creationId xmlns:a16="http://schemas.microsoft.com/office/drawing/2014/main" id="{A23A76C5-6DA8-73F3-DAC2-9400E57A79B2}"/>
                </a:ext>
              </a:extLst>
            </p:cNvPr>
            <p:cNvSpPr/>
            <p:nvPr/>
          </p:nvSpPr>
          <p:spPr>
            <a:xfrm rot="10800000">
              <a:off x="5700756" y="3182649"/>
              <a:ext cx="103586" cy="70306"/>
            </a:xfrm>
            <a:prstGeom prst="triangle">
              <a:avLst/>
            </a:prstGeom>
            <a:solidFill>
              <a:srgbClr val="009F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195" name="Group 1194">
            <a:extLst>
              <a:ext uri="{FF2B5EF4-FFF2-40B4-BE49-F238E27FC236}">
                <a16:creationId xmlns:a16="http://schemas.microsoft.com/office/drawing/2014/main" id="{DA8B915E-4464-006A-AD68-0044559536B4}"/>
              </a:ext>
            </a:extLst>
          </p:cNvPr>
          <p:cNvGrpSpPr/>
          <p:nvPr/>
        </p:nvGrpSpPr>
        <p:grpSpPr>
          <a:xfrm>
            <a:off x="3043551" y="3282824"/>
            <a:ext cx="2320573" cy="399291"/>
            <a:chOff x="2981427" y="2850532"/>
            <a:chExt cx="2320573" cy="399291"/>
          </a:xfrm>
        </p:grpSpPr>
        <p:sp>
          <p:nvSpPr>
            <p:cNvPr id="1196" name="Rectangle: Rounded Corners 14">
              <a:extLst>
                <a:ext uri="{FF2B5EF4-FFF2-40B4-BE49-F238E27FC236}">
                  <a16:creationId xmlns:a16="http://schemas.microsoft.com/office/drawing/2014/main" id="{9A967594-4072-0892-698D-FF5377B9FCCF}"/>
                </a:ext>
              </a:extLst>
            </p:cNvPr>
            <p:cNvSpPr/>
            <p:nvPr/>
          </p:nvSpPr>
          <p:spPr>
            <a:xfrm>
              <a:off x="2981427" y="2957215"/>
              <a:ext cx="2320573" cy="2926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24.2 (11.9—42.3)</a:t>
              </a:r>
            </a:p>
          </p:txBody>
        </p:sp>
        <p:sp>
          <p:nvSpPr>
            <p:cNvPr id="1197" name="Isosceles Triangle 15">
              <a:extLst>
                <a:ext uri="{FF2B5EF4-FFF2-40B4-BE49-F238E27FC236}">
                  <a16:creationId xmlns:a16="http://schemas.microsoft.com/office/drawing/2014/main" id="{344472D5-E799-F2AB-8DA1-2F8EE0852B44}"/>
                </a:ext>
              </a:extLst>
            </p:cNvPr>
            <p:cNvSpPr/>
            <p:nvPr/>
          </p:nvSpPr>
          <p:spPr>
            <a:xfrm>
              <a:off x="4158688" y="2850532"/>
              <a:ext cx="149166" cy="106741"/>
            </a:xfrm>
            <a:prstGeom prst="triangle">
              <a:avLst/>
            </a:prstGeom>
            <a:solidFill>
              <a:srgbClr val="1389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198" name="Group 1197">
            <a:extLst>
              <a:ext uri="{FF2B5EF4-FFF2-40B4-BE49-F238E27FC236}">
                <a16:creationId xmlns:a16="http://schemas.microsoft.com/office/drawing/2014/main" id="{FAF14C15-B869-B9E5-98DC-6409E8E3768B}"/>
              </a:ext>
            </a:extLst>
          </p:cNvPr>
          <p:cNvGrpSpPr/>
          <p:nvPr/>
        </p:nvGrpSpPr>
        <p:grpSpPr>
          <a:xfrm>
            <a:off x="5467686" y="1752691"/>
            <a:ext cx="1897343" cy="423312"/>
            <a:chOff x="5565713" y="3038967"/>
            <a:chExt cx="1317581" cy="278820"/>
          </a:xfrm>
        </p:grpSpPr>
        <p:sp>
          <p:nvSpPr>
            <p:cNvPr id="1199" name="Rectangle: Rounded Corners 17">
              <a:extLst>
                <a:ext uri="{FF2B5EF4-FFF2-40B4-BE49-F238E27FC236}">
                  <a16:creationId xmlns:a16="http://schemas.microsoft.com/office/drawing/2014/main" id="{8C163893-7970-22AC-E7B7-77B97537C60C}"/>
                </a:ext>
              </a:extLst>
            </p:cNvPr>
            <p:cNvSpPr/>
            <p:nvPr/>
          </p:nvSpPr>
          <p:spPr>
            <a:xfrm>
              <a:off x="5565713" y="3038967"/>
              <a:ext cx="1317581" cy="192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595454"/>
                  </a:solidFill>
                  <a:effectLst/>
                  <a:uLnTx/>
                  <a:uFillTx/>
                  <a:latin typeface="Trebuchet MS" panose="020B0603020202020204"/>
                  <a:ea typeface="+mn-ea"/>
                  <a:cs typeface="Arial"/>
                  <a:rtl val="0"/>
                </a:rPr>
                <a:t>NR (29.6</a:t>
              </a: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a:t>
              </a:r>
              <a:r>
                <a:rPr kumimoji="0" lang="en-US" sz="1600" b="1" i="0" u="none" strike="noStrike" kern="1200" cap="none" spc="0" normalizeH="0" baseline="0" noProof="0" dirty="0">
                  <a:ln/>
                  <a:solidFill>
                    <a:srgbClr val="595454"/>
                  </a:solidFill>
                  <a:effectLst/>
                  <a:uLnTx/>
                  <a:uFillTx/>
                  <a:latin typeface="Trebuchet MS" panose="020B0603020202020204"/>
                  <a:ea typeface="+mn-ea"/>
                  <a:cs typeface="Arial"/>
                  <a:rtl val="0"/>
                </a:rPr>
                <a:t>NR)</a:t>
              </a:r>
            </a:p>
          </p:txBody>
        </p:sp>
        <p:sp>
          <p:nvSpPr>
            <p:cNvPr id="1200" name="Isosceles Triangle 18">
              <a:extLst>
                <a:ext uri="{FF2B5EF4-FFF2-40B4-BE49-F238E27FC236}">
                  <a16:creationId xmlns:a16="http://schemas.microsoft.com/office/drawing/2014/main" id="{B78607B1-AFBA-44F3-4BEF-DB5EFA8CAD8C}"/>
                </a:ext>
              </a:extLst>
            </p:cNvPr>
            <p:cNvSpPr/>
            <p:nvPr/>
          </p:nvSpPr>
          <p:spPr>
            <a:xfrm rot="10800000">
              <a:off x="6489604" y="3247481"/>
              <a:ext cx="103586" cy="70306"/>
            </a:xfrm>
            <a:prstGeom prst="triangle">
              <a:avLst/>
            </a:prstGeom>
            <a:solidFill>
              <a:srgbClr val="F3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201" name="Group 1200">
            <a:extLst>
              <a:ext uri="{FF2B5EF4-FFF2-40B4-BE49-F238E27FC236}">
                <a16:creationId xmlns:a16="http://schemas.microsoft.com/office/drawing/2014/main" id="{E678AEC2-7F33-6F14-0FB4-72BB72F98008}"/>
              </a:ext>
            </a:extLst>
          </p:cNvPr>
          <p:cNvGrpSpPr/>
          <p:nvPr/>
        </p:nvGrpSpPr>
        <p:grpSpPr>
          <a:xfrm>
            <a:off x="1997534" y="2808967"/>
            <a:ext cx="1402039" cy="398091"/>
            <a:chOff x="5935133" y="3855938"/>
            <a:chExt cx="973625" cy="262205"/>
          </a:xfrm>
        </p:grpSpPr>
        <p:sp>
          <p:nvSpPr>
            <p:cNvPr id="1203" name="Isosceles Triangle 22">
              <a:extLst>
                <a:ext uri="{FF2B5EF4-FFF2-40B4-BE49-F238E27FC236}">
                  <a16:creationId xmlns:a16="http://schemas.microsoft.com/office/drawing/2014/main" id="{5AFF03B9-E8CA-7B68-A674-EDC6A68D6CC1}"/>
                </a:ext>
              </a:extLst>
            </p:cNvPr>
            <p:cNvSpPr/>
            <p:nvPr/>
          </p:nvSpPr>
          <p:spPr>
            <a:xfrm rot="10800000">
              <a:off x="5985491" y="4047837"/>
              <a:ext cx="103586" cy="70306"/>
            </a:xfrm>
            <a:prstGeom prst="triangle">
              <a:avLst/>
            </a:prstGeom>
            <a:solidFill>
              <a:srgbClr val="BA44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02" name="Rectangle: Rounded Corners 21">
              <a:extLst>
                <a:ext uri="{FF2B5EF4-FFF2-40B4-BE49-F238E27FC236}">
                  <a16:creationId xmlns:a16="http://schemas.microsoft.com/office/drawing/2014/main" id="{194B4B9D-94C8-5BC3-A727-8A2F95CAEAAA}"/>
                </a:ext>
              </a:extLst>
            </p:cNvPr>
            <p:cNvSpPr/>
            <p:nvPr/>
          </p:nvSpPr>
          <p:spPr>
            <a:xfrm>
              <a:off x="5935133" y="3855938"/>
              <a:ext cx="973625" cy="192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3.2 (0.8—NR)</a:t>
              </a:r>
            </a:p>
          </p:txBody>
        </p:sp>
      </p:grpSp>
      <p:sp>
        <p:nvSpPr>
          <p:cNvPr id="1204" name="TextBox 1203">
            <a:extLst>
              <a:ext uri="{FF2B5EF4-FFF2-40B4-BE49-F238E27FC236}">
                <a16:creationId xmlns:a16="http://schemas.microsoft.com/office/drawing/2014/main" id="{AF69CF39-6955-B98D-DE17-99F8D4592CD9}"/>
              </a:ext>
            </a:extLst>
          </p:cNvPr>
          <p:cNvSpPr txBox="1"/>
          <p:nvPr/>
        </p:nvSpPr>
        <p:spPr>
          <a:xfrm>
            <a:off x="1215136" y="4371070"/>
            <a:ext cx="279244"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0</a:t>
            </a:r>
          </a:p>
        </p:txBody>
      </p:sp>
      <p:sp>
        <p:nvSpPr>
          <p:cNvPr id="1205" name="TextBox 1204">
            <a:extLst>
              <a:ext uri="{FF2B5EF4-FFF2-40B4-BE49-F238E27FC236}">
                <a16:creationId xmlns:a16="http://schemas.microsoft.com/office/drawing/2014/main" id="{935062F6-4563-0D39-FB53-F516346ED721}"/>
              </a:ext>
            </a:extLst>
          </p:cNvPr>
          <p:cNvSpPr txBox="1"/>
          <p:nvPr/>
        </p:nvSpPr>
        <p:spPr>
          <a:xfrm>
            <a:off x="1120561" y="4067817"/>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10</a:t>
            </a:r>
          </a:p>
        </p:txBody>
      </p:sp>
      <p:sp>
        <p:nvSpPr>
          <p:cNvPr id="1206" name="TextBox 1205">
            <a:extLst>
              <a:ext uri="{FF2B5EF4-FFF2-40B4-BE49-F238E27FC236}">
                <a16:creationId xmlns:a16="http://schemas.microsoft.com/office/drawing/2014/main" id="{1A25EF3C-E8E2-9AAE-87C3-82DEE7EC02D6}"/>
              </a:ext>
            </a:extLst>
          </p:cNvPr>
          <p:cNvSpPr txBox="1"/>
          <p:nvPr/>
        </p:nvSpPr>
        <p:spPr>
          <a:xfrm>
            <a:off x="1120561" y="3764565"/>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20</a:t>
            </a:r>
          </a:p>
        </p:txBody>
      </p:sp>
      <p:sp>
        <p:nvSpPr>
          <p:cNvPr id="1207" name="TextBox 1206">
            <a:extLst>
              <a:ext uri="{FF2B5EF4-FFF2-40B4-BE49-F238E27FC236}">
                <a16:creationId xmlns:a16="http://schemas.microsoft.com/office/drawing/2014/main" id="{9BFE4D38-532E-5EDE-F66F-BE095BDF253F}"/>
              </a:ext>
            </a:extLst>
          </p:cNvPr>
          <p:cNvSpPr txBox="1"/>
          <p:nvPr/>
        </p:nvSpPr>
        <p:spPr>
          <a:xfrm>
            <a:off x="1120561" y="3461313"/>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30</a:t>
            </a:r>
          </a:p>
        </p:txBody>
      </p:sp>
      <p:sp>
        <p:nvSpPr>
          <p:cNvPr id="1208" name="TextBox 1207">
            <a:extLst>
              <a:ext uri="{FF2B5EF4-FFF2-40B4-BE49-F238E27FC236}">
                <a16:creationId xmlns:a16="http://schemas.microsoft.com/office/drawing/2014/main" id="{8150255F-5563-6BCC-959D-9AC08749D001}"/>
              </a:ext>
            </a:extLst>
          </p:cNvPr>
          <p:cNvSpPr txBox="1"/>
          <p:nvPr/>
        </p:nvSpPr>
        <p:spPr>
          <a:xfrm>
            <a:off x="1120561" y="3158060"/>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40</a:t>
            </a:r>
          </a:p>
        </p:txBody>
      </p:sp>
      <p:sp>
        <p:nvSpPr>
          <p:cNvPr id="1209" name="TextBox 1208">
            <a:extLst>
              <a:ext uri="{FF2B5EF4-FFF2-40B4-BE49-F238E27FC236}">
                <a16:creationId xmlns:a16="http://schemas.microsoft.com/office/drawing/2014/main" id="{8539A784-5DBE-FA2F-CFF8-C6194CF39650}"/>
              </a:ext>
            </a:extLst>
          </p:cNvPr>
          <p:cNvSpPr txBox="1"/>
          <p:nvPr/>
        </p:nvSpPr>
        <p:spPr>
          <a:xfrm>
            <a:off x="1120561" y="2854809"/>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50</a:t>
            </a:r>
          </a:p>
        </p:txBody>
      </p:sp>
      <p:sp>
        <p:nvSpPr>
          <p:cNvPr id="1210" name="TextBox 1209">
            <a:extLst>
              <a:ext uri="{FF2B5EF4-FFF2-40B4-BE49-F238E27FC236}">
                <a16:creationId xmlns:a16="http://schemas.microsoft.com/office/drawing/2014/main" id="{C8CB41E6-76E3-801B-A00B-5CFA8DCC16C7}"/>
              </a:ext>
            </a:extLst>
          </p:cNvPr>
          <p:cNvSpPr txBox="1"/>
          <p:nvPr/>
        </p:nvSpPr>
        <p:spPr>
          <a:xfrm>
            <a:off x="1120561" y="2551557"/>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60</a:t>
            </a:r>
          </a:p>
        </p:txBody>
      </p:sp>
      <p:sp>
        <p:nvSpPr>
          <p:cNvPr id="1211" name="TextBox 1210">
            <a:extLst>
              <a:ext uri="{FF2B5EF4-FFF2-40B4-BE49-F238E27FC236}">
                <a16:creationId xmlns:a16="http://schemas.microsoft.com/office/drawing/2014/main" id="{EEA3EC0E-A1CB-97A5-C1E6-A2B4B248C62F}"/>
              </a:ext>
            </a:extLst>
          </p:cNvPr>
          <p:cNvSpPr txBox="1"/>
          <p:nvPr/>
        </p:nvSpPr>
        <p:spPr>
          <a:xfrm>
            <a:off x="1120561" y="2248305"/>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70</a:t>
            </a:r>
          </a:p>
        </p:txBody>
      </p:sp>
      <p:sp>
        <p:nvSpPr>
          <p:cNvPr id="1212" name="TextBox 1211">
            <a:extLst>
              <a:ext uri="{FF2B5EF4-FFF2-40B4-BE49-F238E27FC236}">
                <a16:creationId xmlns:a16="http://schemas.microsoft.com/office/drawing/2014/main" id="{AF0831BA-D179-A631-13C9-05AF0C16A0CD}"/>
              </a:ext>
            </a:extLst>
          </p:cNvPr>
          <p:cNvSpPr txBox="1"/>
          <p:nvPr/>
        </p:nvSpPr>
        <p:spPr>
          <a:xfrm>
            <a:off x="1120561" y="1945052"/>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80</a:t>
            </a:r>
          </a:p>
        </p:txBody>
      </p:sp>
      <p:sp>
        <p:nvSpPr>
          <p:cNvPr id="1213" name="TextBox 1212">
            <a:extLst>
              <a:ext uri="{FF2B5EF4-FFF2-40B4-BE49-F238E27FC236}">
                <a16:creationId xmlns:a16="http://schemas.microsoft.com/office/drawing/2014/main" id="{6D1DE58B-785B-7675-F280-A45A4859A6DC}"/>
              </a:ext>
            </a:extLst>
          </p:cNvPr>
          <p:cNvSpPr txBox="1"/>
          <p:nvPr/>
        </p:nvSpPr>
        <p:spPr>
          <a:xfrm>
            <a:off x="1120561" y="1641801"/>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90</a:t>
            </a:r>
          </a:p>
        </p:txBody>
      </p:sp>
      <p:sp>
        <p:nvSpPr>
          <p:cNvPr id="1214" name="TextBox 1213">
            <a:extLst>
              <a:ext uri="{FF2B5EF4-FFF2-40B4-BE49-F238E27FC236}">
                <a16:creationId xmlns:a16="http://schemas.microsoft.com/office/drawing/2014/main" id="{0C463DD5-4879-066E-AB64-F19022976E68}"/>
              </a:ext>
            </a:extLst>
          </p:cNvPr>
          <p:cNvSpPr txBox="1"/>
          <p:nvPr/>
        </p:nvSpPr>
        <p:spPr>
          <a:xfrm>
            <a:off x="1025983" y="1338549"/>
            <a:ext cx="468397"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100</a:t>
            </a:r>
          </a:p>
        </p:txBody>
      </p:sp>
      <p:sp>
        <p:nvSpPr>
          <p:cNvPr id="1215" name="TextBox 1214">
            <a:extLst>
              <a:ext uri="{FF2B5EF4-FFF2-40B4-BE49-F238E27FC236}">
                <a16:creationId xmlns:a16="http://schemas.microsoft.com/office/drawing/2014/main" id="{888D678D-CE5A-45EC-2D00-55F45D4FB1AD}"/>
              </a:ext>
            </a:extLst>
          </p:cNvPr>
          <p:cNvSpPr txBox="1"/>
          <p:nvPr/>
        </p:nvSpPr>
        <p:spPr>
          <a:xfrm>
            <a:off x="6775035" y="4797613"/>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48</a:t>
            </a:r>
          </a:p>
        </p:txBody>
      </p:sp>
      <p:sp>
        <p:nvSpPr>
          <p:cNvPr id="1216" name="TextBox 1215">
            <a:extLst>
              <a:ext uri="{FF2B5EF4-FFF2-40B4-BE49-F238E27FC236}">
                <a16:creationId xmlns:a16="http://schemas.microsoft.com/office/drawing/2014/main" id="{7D2840C7-67C2-4ADC-7082-A93C6F70AF16}"/>
              </a:ext>
            </a:extLst>
          </p:cNvPr>
          <p:cNvSpPr txBox="1"/>
          <p:nvPr/>
        </p:nvSpPr>
        <p:spPr>
          <a:xfrm>
            <a:off x="6729989" y="5417649"/>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a:t>
            </a:r>
          </a:p>
        </p:txBody>
      </p:sp>
      <p:sp>
        <p:nvSpPr>
          <p:cNvPr id="1217" name="TextBox 1216">
            <a:extLst>
              <a:ext uri="{FF2B5EF4-FFF2-40B4-BE49-F238E27FC236}">
                <a16:creationId xmlns:a16="http://schemas.microsoft.com/office/drawing/2014/main" id="{11B8D207-0B52-651F-8E8B-9035A0811784}"/>
              </a:ext>
            </a:extLst>
          </p:cNvPr>
          <p:cNvSpPr txBox="1"/>
          <p:nvPr/>
        </p:nvSpPr>
        <p:spPr>
          <a:xfrm>
            <a:off x="6729989" y="5623134"/>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a:t>
            </a:r>
          </a:p>
        </p:txBody>
      </p:sp>
      <p:grpSp>
        <p:nvGrpSpPr>
          <p:cNvPr id="1231" name="Group 1230">
            <a:extLst>
              <a:ext uri="{FF2B5EF4-FFF2-40B4-BE49-F238E27FC236}">
                <a16:creationId xmlns:a16="http://schemas.microsoft.com/office/drawing/2014/main" id="{0B86D81B-269A-6CE6-6FE9-13FAA4FD47F5}"/>
              </a:ext>
            </a:extLst>
          </p:cNvPr>
          <p:cNvGrpSpPr/>
          <p:nvPr/>
        </p:nvGrpSpPr>
        <p:grpSpPr>
          <a:xfrm>
            <a:off x="3292431" y="1579061"/>
            <a:ext cx="3648452" cy="723687"/>
            <a:chOff x="3206608" y="1757031"/>
            <a:chExt cx="3648452" cy="723687"/>
          </a:xfrm>
        </p:grpSpPr>
        <p:sp>
          <p:nvSpPr>
            <p:cNvPr id="1232" name="Rectangle 1231">
              <a:extLst>
                <a:ext uri="{FF2B5EF4-FFF2-40B4-BE49-F238E27FC236}">
                  <a16:creationId xmlns:a16="http://schemas.microsoft.com/office/drawing/2014/main" id="{F5069B31-A360-1447-4039-A8E9DF5F629D}"/>
                </a:ext>
              </a:extLst>
            </p:cNvPr>
            <p:cNvSpPr/>
            <p:nvPr/>
          </p:nvSpPr>
          <p:spPr>
            <a:xfrm>
              <a:off x="3247754" y="175703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3" name="Rectangle 1232">
              <a:extLst>
                <a:ext uri="{FF2B5EF4-FFF2-40B4-BE49-F238E27FC236}">
                  <a16:creationId xmlns:a16="http://schemas.microsoft.com/office/drawing/2014/main" id="{7F462CE4-7A35-E15F-6242-0887F6F2AE5D}"/>
                </a:ext>
              </a:extLst>
            </p:cNvPr>
            <p:cNvSpPr/>
            <p:nvPr/>
          </p:nvSpPr>
          <p:spPr>
            <a:xfrm>
              <a:off x="3311626" y="175703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4" name="Rectangle 1233">
              <a:extLst>
                <a:ext uri="{FF2B5EF4-FFF2-40B4-BE49-F238E27FC236}">
                  <a16:creationId xmlns:a16="http://schemas.microsoft.com/office/drawing/2014/main" id="{5F0BB7B9-31E3-0008-FDCA-8D38DA88C604}"/>
                </a:ext>
              </a:extLst>
            </p:cNvPr>
            <p:cNvSpPr/>
            <p:nvPr/>
          </p:nvSpPr>
          <p:spPr>
            <a:xfrm>
              <a:off x="3531999" y="175703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5" name="Rectangle 1234">
              <a:extLst>
                <a:ext uri="{FF2B5EF4-FFF2-40B4-BE49-F238E27FC236}">
                  <a16:creationId xmlns:a16="http://schemas.microsoft.com/office/drawing/2014/main" id="{0B96F3D6-C55D-DCA5-BABE-7F7C9294DFBB}"/>
                </a:ext>
              </a:extLst>
            </p:cNvPr>
            <p:cNvSpPr/>
            <p:nvPr/>
          </p:nvSpPr>
          <p:spPr>
            <a:xfrm>
              <a:off x="3615720" y="175703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6" name="Rectangle 1235">
              <a:extLst>
                <a:ext uri="{FF2B5EF4-FFF2-40B4-BE49-F238E27FC236}">
                  <a16:creationId xmlns:a16="http://schemas.microsoft.com/office/drawing/2014/main" id="{06C06185-AA9E-06B1-A493-59A25767A7C1}"/>
                </a:ext>
              </a:extLst>
            </p:cNvPr>
            <p:cNvSpPr/>
            <p:nvPr/>
          </p:nvSpPr>
          <p:spPr>
            <a:xfrm>
              <a:off x="3949970" y="2088190"/>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7" name="Rectangle 1236">
              <a:extLst>
                <a:ext uri="{FF2B5EF4-FFF2-40B4-BE49-F238E27FC236}">
                  <a16:creationId xmlns:a16="http://schemas.microsoft.com/office/drawing/2014/main" id="{A9A56888-DFD6-80DA-D04E-4431F3D76099}"/>
                </a:ext>
              </a:extLst>
            </p:cNvPr>
            <p:cNvSpPr/>
            <p:nvPr/>
          </p:nvSpPr>
          <p:spPr>
            <a:xfrm>
              <a:off x="4153548" y="2088190"/>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8" name="Rectangle 1237">
              <a:extLst>
                <a:ext uri="{FF2B5EF4-FFF2-40B4-BE49-F238E27FC236}">
                  <a16:creationId xmlns:a16="http://schemas.microsoft.com/office/drawing/2014/main" id="{C19D0AB5-4D69-95ED-94E6-91F382A05430}"/>
                </a:ext>
              </a:extLst>
            </p:cNvPr>
            <p:cNvSpPr/>
            <p:nvPr/>
          </p:nvSpPr>
          <p:spPr>
            <a:xfrm>
              <a:off x="4194645" y="2088190"/>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39" name="Rectangle 1238">
              <a:extLst>
                <a:ext uri="{FF2B5EF4-FFF2-40B4-BE49-F238E27FC236}">
                  <a16:creationId xmlns:a16="http://schemas.microsoft.com/office/drawing/2014/main" id="{FF637D75-A4EA-94A4-EB0A-EFB046506570}"/>
                </a:ext>
              </a:extLst>
            </p:cNvPr>
            <p:cNvSpPr/>
            <p:nvPr/>
          </p:nvSpPr>
          <p:spPr>
            <a:xfrm>
              <a:off x="4820901"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0" name="Rectangle 1239">
              <a:extLst>
                <a:ext uri="{FF2B5EF4-FFF2-40B4-BE49-F238E27FC236}">
                  <a16:creationId xmlns:a16="http://schemas.microsoft.com/office/drawing/2014/main" id="{02A092DD-BF50-A74F-42CB-3BACAA7E695B}"/>
                </a:ext>
              </a:extLst>
            </p:cNvPr>
            <p:cNvSpPr/>
            <p:nvPr/>
          </p:nvSpPr>
          <p:spPr>
            <a:xfrm>
              <a:off x="4970149"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1" name="Rectangle 1240">
              <a:extLst>
                <a:ext uri="{FF2B5EF4-FFF2-40B4-BE49-F238E27FC236}">
                  <a16:creationId xmlns:a16="http://schemas.microsoft.com/office/drawing/2014/main" id="{686DFE2A-8011-2EB0-1AB5-D8F557C272A8}"/>
                </a:ext>
              </a:extLst>
            </p:cNvPr>
            <p:cNvSpPr/>
            <p:nvPr/>
          </p:nvSpPr>
          <p:spPr>
            <a:xfrm>
              <a:off x="5431380"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2" name="Rectangle 1241">
              <a:extLst>
                <a:ext uri="{FF2B5EF4-FFF2-40B4-BE49-F238E27FC236}">
                  <a16:creationId xmlns:a16="http://schemas.microsoft.com/office/drawing/2014/main" id="{434F160D-603E-0A3C-BAF1-8630B95862EA}"/>
                </a:ext>
              </a:extLst>
            </p:cNvPr>
            <p:cNvSpPr/>
            <p:nvPr/>
          </p:nvSpPr>
          <p:spPr>
            <a:xfrm>
              <a:off x="5524771"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3" name="Rectangle 1242">
              <a:extLst>
                <a:ext uri="{FF2B5EF4-FFF2-40B4-BE49-F238E27FC236}">
                  <a16:creationId xmlns:a16="http://schemas.microsoft.com/office/drawing/2014/main" id="{2606A622-C8D5-A724-E825-DF6E745A8CF6}"/>
                </a:ext>
              </a:extLst>
            </p:cNvPr>
            <p:cNvSpPr/>
            <p:nvPr/>
          </p:nvSpPr>
          <p:spPr>
            <a:xfrm>
              <a:off x="6226351"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4" name="Rectangle 1243">
              <a:extLst>
                <a:ext uri="{FF2B5EF4-FFF2-40B4-BE49-F238E27FC236}">
                  <a16:creationId xmlns:a16="http://schemas.microsoft.com/office/drawing/2014/main" id="{BB9ABF8B-DF70-CA14-B1FC-9FDADC889B29}"/>
                </a:ext>
              </a:extLst>
            </p:cNvPr>
            <p:cNvSpPr/>
            <p:nvPr/>
          </p:nvSpPr>
          <p:spPr>
            <a:xfrm>
              <a:off x="6770286"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5" name="Rectangle 1244">
              <a:extLst>
                <a:ext uri="{FF2B5EF4-FFF2-40B4-BE49-F238E27FC236}">
                  <a16:creationId xmlns:a16="http://schemas.microsoft.com/office/drawing/2014/main" id="{625DC585-FD0B-9277-0628-F1E4FADAF372}"/>
                </a:ext>
              </a:extLst>
            </p:cNvPr>
            <p:cNvSpPr/>
            <p:nvPr/>
          </p:nvSpPr>
          <p:spPr>
            <a:xfrm>
              <a:off x="6804766" y="238927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6" name="Rectangle 1245">
              <a:extLst>
                <a:ext uri="{FF2B5EF4-FFF2-40B4-BE49-F238E27FC236}">
                  <a16:creationId xmlns:a16="http://schemas.microsoft.com/office/drawing/2014/main" id="{E7FCD99B-483C-74A7-6080-054E5B6B3744}"/>
                </a:ext>
              </a:extLst>
            </p:cNvPr>
            <p:cNvSpPr/>
            <p:nvPr/>
          </p:nvSpPr>
          <p:spPr>
            <a:xfrm rot="5400000">
              <a:off x="3247754" y="176211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7" name="Rectangle 1246">
              <a:extLst>
                <a:ext uri="{FF2B5EF4-FFF2-40B4-BE49-F238E27FC236}">
                  <a16:creationId xmlns:a16="http://schemas.microsoft.com/office/drawing/2014/main" id="{65935039-A07D-4D1F-9AA3-4B016511B14A}"/>
                </a:ext>
              </a:extLst>
            </p:cNvPr>
            <p:cNvSpPr/>
            <p:nvPr/>
          </p:nvSpPr>
          <p:spPr>
            <a:xfrm rot="5400000">
              <a:off x="3311626" y="176211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8" name="Rectangle 1247">
              <a:extLst>
                <a:ext uri="{FF2B5EF4-FFF2-40B4-BE49-F238E27FC236}">
                  <a16:creationId xmlns:a16="http://schemas.microsoft.com/office/drawing/2014/main" id="{96744AD0-5313-5405-9F0B-2987CACEC64C}"/>
                </a:ext>
              </a:extLst>
            </p:cNvPr>
            <p:cNvSpPr/>
            <p:nvPr/>
          </p:nvSpPr>
          <p:spPr>
            <a:xfrm rot="5400000">
              <a:off x="3531999" y="176211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9" name="Rectangle 1248">
              <a:extLst>
                <a:ext uri="{FF2B5EF4-FFF2-40B4-BE49-F238E27FC236}">
                  <a16:creationId xmlns:a16="http://schemas.microsoft.com/office/drawing/2014/main" id="{4D709976-5484-710C-707B-A16384B684AE}"/>
                </a:ext>
              </a:extLst>
            </p:cNvPr>
            <p:cNvSpPr/>
            <p:nvPr/>
          </p:nvSpPr>
          <p:spPr>
            <a:xfrm rot="5400000">
              <a:off x="3615720" y="1762111"/>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0" name="Rectangle 1249">
              <a:extLst>
                <a:ext uri="{FF2B5EF4-FFF2-40B4-BE49-F238E27FC236}">
                  <a16:creationId xmlns:a16="http://schemas.microsoft.com/office/drawing/2014/main" id="{5FC35050-F0BE-A394-717C-A833804B51AC}"/>
                </a:ext>
              </a:extLst>
            </p:cNvPr>
            <p:cNvSpPr/>
            <p:nvPr/>
          </p:nvSpPr>
          <p:spPr>
            <a:xfrm rot="5400000">
              <a:off x="3949970" y="2093270"/>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1" name="Rectangle 1250">
              <a:extLst>
                <a:ext uri="{FF2B5EF4-FFF2-40B4-BE49-F238E27FC236}">
                  <a16:creationId xmlns:a16="http://schemas.microsoft.com/office/drawing/2014/main" id="{9844FD2A-93BD-241B-1FE2-D1EF9418AD69}"/>
                </a:ext>
              </a:extLst>
            </p:cNvPr>
            <p:cNvSpPr/>
            <p:nvPr/>
          </p:nvSpPr>
          <p:spPr>
            <a:xfrm rot="5400000">
              <a:off x="4153548" y="2093270"/>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2" name="Rectangle 1251">
              <a:extLst>
                <a:ext uri="{FF2B5EF4-FFF2-40B4-BE49-F238E27FC236}">
                  <a16:creationId xmlns:a16="http://schemas.microsoft.com/office/drawing/2014/main" id="{C5B453FF-10D1-9680-C0F8-4F8E070ED62A}"/>
                </a:ext>
              </a:extLst>
            </p:cNvPr>
            <p:cNvSpPr/>
            <p:nvPr/>
          </p:nvSpPr>
          <p:spPr>
            <a:xfrm rot="5400000">
              <a:off x="4194645" y="2093270"/>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3" name="Rectangle 1252">
              <a:extLst>
                <a:ext uri="{FF2B5EF4-FFF2-40B4-BE49-F238E27FC236}">
                  <a16:creationId xmlns:a16="http://schemas.microsoft.com/office/drawing/2014/main" id="{781B79AE-0482-EF67-7329-A3F3EBFD2142}"/>
                </a:ext>
              </a:extLst>
            </p:cNvPr>
            <p:cNvSpPr/>
            <p:nvPr/>
          </p:nvSpPr>
          <p:spPr>
            <a:xfrm rot="5400000">
              <a:off x="4820901"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4" name="Rectangle 1253">
              <a:extLst>
                <a:ext uri="{FF2B5EF4-FFF2-40B4-BE49-F238E27FC236}">
                  <a16:creationId xmlns:a16="http://schemas.microsoft.com/office/drawing/2014/main" id="{10A1DA90-DB7D-650D-9707-A2EECBE8E74E}"/>
                </a:ext>
              </a:extLst>
            </p:cNvPr>
            <p:cNvSpPr/>
            <p:nvPr/>
          </p:nvSpPr>
          <p:spPr>
            <a:xfrm rot="5400000">
              <a:off x="4970149"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5" name="Rectangle 1254">
              <a:extLst>
                <a:ext uri="{FF2B5EF4-FFF2-40B4-BE49-F238E27FC236}">
                  <a16:creationId xmlns:a16="http://schemas.microsoft.com/office/drawing/2014/main" id="{F2B156B3-31B2-E44E-DF5F-66B6005DFA61}"/>
                </a:ext>
              </a:extLst>
            </p:cNvPr>
            <p:cNvSpPr/>
            <p:nvPr/>
          </p:nvSpPr>
          <p:spPr>
            <a:xfrm rot="5400000">
              <a:off x="5431380"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6" name="Rectangle 1255">
              <a:extLst>
                <a:ext uri="{FF2B5EF4-FFF2-40B4-BE49-F238E27FC236}">
                  <a16:creationId xmlns:a16="http://schemas.microsoft.com/office/drawing/2014/main" id="{11D2018F-B93D-AFCA-866D-9DCA236CAEBA}"/>
                </a:ext>
              </a:extLst>
            </p:cNvPr>
            <p:cNvSpPr/>
            <p:nvPr/>
          </p:nvSpPr>
          <p:spPr>
            <a:xfrm rot="5400000">
              <a:off x="5524771"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7" name="Rectangle 1256">
              <a:extLst>
                <a:ext uri="{FF2B5EF4-FFF2-40B4-BE49-F238E27FC236}">
                  <a16:creationId xmlns:a16="http://schemas.microsoft.com/office/drawing/2014/main" id="{8FA0B76C-73C9-79C6-909F-CCE827CEB896}"/>
                </a:ext>
              </a:extLst>
            </p:cNvPr>
            <p:cNvSpPr/>
            <p:nvPr/>
          </p:nvSpPr>
          <p:spPr>
            <a:xfrm rot="5400000">
              <a:off x="6226351"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8" name="Rectangle 1257">
              <a:extLst>
                <a:ext uri="{FF2B5EF4-FFF2-40B4-BE49-F238E27FC236}">
                  <a16:creationId xmlns:a16="http://schemas.microsoft.com/office/drawing/2014/main" id="{497F29AB-BE75-6C8B-A5F3-5D2B6D371223}"/>
                </a:ext>
              </a:extLst>
            </p:cNvPr>
            <p:cNvSpPr/>
            <p:nvPr/>
          </p:nvSpPr>
          <p:spPr>
            <a:xfrm rot="5400000">
              <a:off x="6770286"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9" name="Rectangle 1258">
              <a:extLst>
                <a:ext uri="{FF2B5EF4-FFF2-40B4-BE49-F238E27FC236}">
                  <a16:creationId xmlns:a16="http://schemas.microsoft.com/office/drawing/2014/main" id="{84EF025F-C6ED-1BEC-BBF6-CBA134740769}"/>
                </a:ext>
              </a:extLst>
            </p:cNvPr>
            <p:cNvSpPr/>
            <p:nvPr/>
          </p:nvSpPr>
          <p:spPr>
            <a:xfrm rot="5400000">
              <a:off x="6804766" y="2394358"/>
              <a:ext cx="9148" cy="91440"/>
            </a:xfrm>
            <a:prstGeom prst="rect">
              <a:avLst/>
            </a:prstGeom>
            <a:solidFill>
              <a:srgbClr val="C37900"/>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260" name="Group 1259">
            <a:extLst>
              <a:ext uri="{FF2B5EF4-FFF2-40B4-BE49-F238E27FC236}">
                <a16:creationId xmlns:a16="http://schemas.microsoft.com/office/drawing/2014/main" id="{CA9B0D1C-FC8B-45C9-18C5-20753524DEB1}"/>
              </a:ext>
            </a:extLst>
          </p:cNvPr>
          <p:cNvGrpSpPr/>
          <p:nvPr/>
        </p:nvGrpSpPr>
        <p:grpSpPr>
          <a:xfrm>
            <a:off x="1986779" y="1696946"/>
            <a:ext cx="4946903" cy="1705365"/>
            <a:chOff x="1900956" y="1874917"/>
            <a:chExt cx="4946902" cy="1705365"/>
          </a:xfrm>
        </p:grpSpPr>
        <p:sp>
          <p:nvSpPr>
            <p:cNvPr id="1261" name="Freeform 1270">
              <a:extLst>
                <a:ext uri="{FF2B5EF4-FFF2-40B4-BE49-F238E27FC236}">
                  <a16:creationId xmlns:a16="http://schemas.microsoft.com/office/drawing/2014/main" id="{C352F8EF-0667-319F-BCA9-5297AD24903A}"/>
                </a:ext>
              </a:extLst>
            </p:cNvPr>
            <p:cNvSpPr/>
            <p:nvPr/>
          </p:nvSpPr>
          <p:spPr>
            <a:xfrm>
              <a:off x="1942103" y="187491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2" name="Freeform 1271">
              <a:extLst>
                <a:ext uri="{FF2B5EF4-FFF2-40B4-BE49-F238E27FC236}">
                  <a16:creationId xmlns:a16="http://schemas.microsoft.com/office/drawing/2014/main" id="{0626E87B-23C1-D428-9746-E307546A96FE}"/>
                </a:ext>
              </a:extLst>
            </p:cNvPr>
            <p:cNvSpPr/>
            <p:nvPr/>
          </p:nvSpPr>
          <p:spPr>
            <a:xfrm>
              <a:off x="2580601" y="226786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3" name="Freeform 1272">
              <a:extLst>
                <a:ext uri="{FF2B5EF4-FFF2-40B4-BE49-F238E27FC236}">
                  <a16:creationId xmlns:a16="http://schemas.microsoft.com/office/drawing/2014/main" id="{02BD1074-1932-9566-304A-386ECED4A36F}"/>
                </a:ext>
              </a:extLst>
            </p:cNvPr>
            <p:cNvSpPr/>
            <p:nvPr/>
          </p:nvSpPr>
          <p:spPr>
            <a:xfrm>
              <a:off x="3186405" y="2597630"/>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4" name="Freeform 1273">
              <a:extLst>
                <a:ext uri="{FF2B5EF4-FFF2-40B4-BE49-F238E27FC236}">
                  <a16:creationId xmlns:a16="http://schemas.microsoft.com/office/drawing/2014/main" id="{96267871-3325-B034-52DF-36527A8912B8}"/>
                </a:ext>
              </a:extLst>
            </p:cNvPr>
            <p:cNvSpPr/>
            <p:nvPr/>
          </p:nvSpPr>
          <p:spPr>
            <a:xfrm>
              <a:off x="3250140" y="2597630"/>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5" name="Freeform 1274">
              <a:extLst>
                <a:ext uri="{FF2B5EF4-FFF2-40B4-BE49-F238E27FC236}">
                  <a16:creationId xmlns:a16="http://schemas.microsoft.com/office/drawing/2014/main" id="{688311F0-4436-F17A-A878-559BFCDCFDEC}"/>
                </a:ext>
              </a:extLst>
            </p:cNvPr>
            <p:cNvSpPr/>
            <p:nvPr/>
          </p:nvSpPr>
          <p:spPr>
            <a:xfrm>
              <a:off x="3313748" y="2597630"/>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6" name="Freeform 1275">
              <a:extLst>
                <a:ext uri="{FF2B5EF4-FFF2-40B4-BE49-F238E27FC236}">
                  <a16:creationId xmlns:a16="http://schemas.microsoft.com/office/drawing/2014/main" id="{EC4C2FC7-C83B-2C34-8D86-EE28DCD094DC}"/>
                </a:ext>
              </a:extLst>
            </p:cNvPr>
            <p:cNvSpPr/>
            <p:nvPr/>
          </p:nvSpPr>
          <p:spPr>
            <a:xfrm>
              <a:off x="3479766"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7" name="Freeform 1276">
              <a:extLst>
                <a:ext uri="{FF2B5EF4-FFF2-40B4-BE49-F238E27FC236}">
                  <a16:creationId xmlns:a16="http://schemas.microsoft.com/office/drawing/2014/main" id="{14A689D3-0301-3463-6E3E-9FF13E9ED292}"/>
                </a:ext>
              </a:extLst>
            </p:cNvPr>
            <p:cNvSpPr/>
            <p:nvPr/>
          </p:nvSpPr>
          <p:spPr>
            <a:xfrm>
              <a:off x="3506099"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8" name="Freeform 1277">
              <a:extLst>
                <a:ext uri="{FF2B5EF4-FFF2-40B4-BE49-F238E27FC236}">
                  <a16:creationId xmlns:a16="http://schemas.microsoft.com/office/drawing/2014/main" id="{D3567A62-23AE-A8DC-C906-8014D8D020BF}"/>
                </a:ext>
              </a:extLst>
            </p:cNvPr>
            <p:cNvSpPr/>
            <p:nvPr/>
          </p:nvSpPr>
          <p:spPr>
            <a:xfrm>
              <a:off x="3533705"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9" name="Freeform 1278">
              <a:extLst>
                <a:ext uri="{FF2B5EF4-FFF2-40B4-BE49-F238E27FC236}">
                  <a16:creationId xmlns:a16="http://schemas.microsoft.com/office/drawing/2014/main" id="{926CF6B9-3FB9-CC5D-ADBE-B308AF294396}"/>
                </a:ext>
              </a:extLst>
            </p:cNvPr>
            <p:cNvSpPr/>
            <p:nvPr/>
          </p:nvSpPr>
          <p:spPr>
            <a:xfrm>
              <a:off x="3614615"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0" name="Freeform 1279">
              <a:extLst>
                <a:ext uri="{FF2B5EF4-FFF2-40B4-BE49-F238E27FC236}">
                  <a16:creationId xmlns:a16="http://schemas.microsoft.com/office/drawing/2014/main" id="{199040EB-34B2-6249-7DA8-ED718295D8E4}"/>
                </a:ext>
              </a:extLst>
            </p:cNvPr>
            <p:cNvSpPr/>
            <p:nvPr/>
          </p:nvSpPr>
          <p:spPr>
            <a:xfrm>
              <a:off x="3951483" y="2821828"/>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1" name="Freeform 1280">
              <a:extLst>
                <a:ext uri="{FF2B5EF4-FFF2-40B4-BE49-F238E27FC236}">
                  <a16:creationId xmlns:a16="http://schemas.microsoft.com/office/drawing/2014/main" id="{1736F6F0-9FBD-1DDC-2858-B66982F15225}"/>
                </a:ext>
              </a:extLst>
            </p:cNvPr>
            <p:cNvSpPr/>
            <p:nvPr/>
          </p:nvSpPr>
          <p:spPr>
            <a:xfrm>
              <a:off x="4157446" y="2821828"/>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2" name="Freeform 1281">
              <a:extLst>
                <a:ext uri="{FF2B5EF4-FFF2-40B4-BE49-F238E27FC236}">
                  <a16:creationId xmlns:a16="http://schemas.microsoft.com/office/drawing/2014/main" id="{F4EE5C91-643F-4C29-E653-B227BAF7D225}"/>
                </a:ext>
              </a:extLst>
            </p:cNvPr>
            <p:cNvSpPr/>
            <p:nvPr/>
          </p:nvSpPr>
          <p:spPr>
            <a:xfrm>
              <a:off x="4183653" y="2821828"/>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3" name="Freeform 1282">
              <a:extLst>
                <a:ext uri="{FF2B5EF4-FFF2-40B4-BE49-F238E27FC236}">
                  <a16:creationId xmlns:a16="http://schemas.microsoft.com/office/drawing/2014/main" id="{B284D8D4-40EA-0D11-D92E-9E78D4D0CFEB}"/>
                </a:ext>
              </a:extLst>
            </p:cNvPr>
            <p:cNvSpPr/>
            <p:nvPr/>
          </p:nvSpPr>
          <p:spPr>
            <a:xfrm>
              <a:off x="4202099" y="294579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4" name="Freeform 1283">
              <a:extLst>
                <a:ext uri="{FF2B5EF4-FFF2-40B4-BE49-F238E27FC236}">
                  <a16:creationId xmlns:a16="http://schemas.microsoft.com/office/drawing/2014/main" id="{0D2A8401-6439-38B5-F1DA-FCD30284BF90}"/>
                </a:ext>
              </a:extLst>
            </p:cNvPr>
            <p:cNvSpPr/>
            <p:nvPr/>
          </p:nvSpPr>
          <p:spPr>
            <a:xfrm>
              <a:off x="4822024" y="307127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5" name="Freeform 1284">
              <a:extLst>
                <a:ext uri="{FF2B5EF4-FFF2-40B4-BE49-F238E27FC236}">
                  <a16:creationId xmlns:a16="http://schemas.microsoft.com/office/drawing/2014/main" id="{95CC5797-96D0-4979-BC26-D667AE7E3F52}"/>
                </a:ext>
              </a:extLst>
            </p:cNvPr>
            <p:cNvSpPr/>
            <p:nvPr/>
          </p:nvSpPr>
          <p:spPr>
            <a:xfrm>
              <a:off x="4871129" y="307127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6" name="Freeform 1285">
              <a:extLst>
                <a:ext uri="{FF2B5EF4-FFF2-40B4-BE49-F238E27FC236}">
                  <a16:creationId xmlns:a16="http://schemas.microsoft.com/office/drawing/2014/main" id="{426738B8-D242-0161-93E9-5408B233B7A5}"/>
                </a:ext>
              </a:extLst>
            </p:cNvPr>
            <p:cNvSpPr/>
            <p:nvPr/>
          </p:nvSpPr>
          <p:spPr>
            <a:xfrm>
              <a:off x="4971884" y="307127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7" name="Freeform 1286">
              <a:extLst>
                <a:ext uri="{FF2B5EF4-FFF2-40B4-BE49-F238E27FC236}">
                  <a16:creationId xmlns:a16="http://schemas.microsoft.com/office/drawing/2014/main" id="{D9C568EF-0707-F730-EB71-EAF5650D30B7}"/>
                </a:ext>
              </a:extLst>
            </p:cNvPr>
            <p:cNvSpPr/>
            <p:nvPr/>
          </p:nvSpPr>
          <p:spPr>
            <a:xfrm>
              <a:off x="5428081" y="3243453"/>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8" name="Freeform 1287">
              <a:extLst>
                <a:ext uri="{FF2B5EF4-FFF2-40B4-BE49-F238E27FC236}">
                  <a16:creationId xmlns:a16="http://schemas.microsoft.com/office/drawing/2014/main" id="{A9C15C50-010D-7EE6-E446-F32C5383203C}"/>
                </a:ext>
              </a:extLst>
            </p:cNvPr>
            <p:cNvSpPr/>
            <p:nvPr/>
          </p:nvSpPr>
          <p:spPr>
            <a:xfrm>
              <a:off x="5526802" y="3243453"/>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9" name="Freeform 1288">
              <a:extLst>
                <a:ext uri="{FF2B5EF4-FFF2-40B4-BE49-F238E27FC236}">
                  <a16:creationId xmlns:a16="http://schemas.microsoft.com/office/drawing/2014/main" id="{9CF51D8E-D4FF-5D45-7B81-405A7125EBAC}"/>
                </a:ext>
              </a:extLst>
            </p:cNvPr>
            <p:cNvSpPr/>
            <p:nvPr/>
          </p:nvSpPr>
          <p:spPr>
            <a:xfrm>
              <a:off x="5565475" y="3243453"/>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0" name="Freeform 1289">
              <a:extLst>
                <a:ext uri="{FF2B5EF4-FFF2-40B4-BE49-F238E27FC236}">
                  <a16:creationId xmlns:a16="http://schemas.microsoft.com/office/drawing/2014/main" id="{BEE7D472-6C48-06F3-DF39-170F49AB083C}"/>
                </a:ext>
              </a:extLst>
            </p:cNvPr>
            <p:cNvSpPr/>
            <p:nvPr/>
          </p:nvSpPr>
          <p:spPr>
            <a:xfrm>
              <a:off x="6226364" y="348884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1" name="Freeform 1290">
              <a:extLst>
                <a:ext uri="{FF2B5EF4-FFF2-40B4-BE49-F238E27FC236}">
                  <a16:creationId xmlns:a16="http://schemas.microsoft.com/office/drawing/2014/main" id="{A6E65FA2-78D4-2898-AA1A-13034AA54D7D}"/>
                </a:ext>
              </a:extLst>
            </p:cNvPr>
            <p:cNvSpPr/>
            <p:nvPr/>
          </p:nvSpPr>
          <p:spPr>
            <a:xfrm>
              <a:off x="6773266" y="348884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2" name="Freeform 1291">
              <a:extLst>
                <a:ext uri="{FF2B5EF4-FFF2-40B4-BE49-F238E27FC236}">
                  <a16:creationId xmlns:a16="http://schemas.microsoft.com/office/drawing/2014/main" id="{93491022-7AAD-EE82-4A64-2268351831A8}"/>
                </a:ext>
              </a:extLst>
            </p:cNvPr>
            <p:cNvSpPr/>
            <p:nvPr/>
          </p:nvSpPr>
          <p:spPr>
            <a:xfrm>
              <a:off x="6797565" y="348884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3" name="Freeform 1270">
              <a:extLst>
                <a:ext uri="{FF2B5EF4-FFF2-40B4-BE49-F238E27FC236}">
                  <a16:creationId xmlns:a16="http://schemas.microsoft.com/office/drawing/2014/main" id="{3C222C53-98AC-C472-EC71-8EF940BCF2A7}"/>
                </a:ext>
              </a:extLst>
            </p:cNvPr>
            <p:cNvSpPr/>
            <p:nvPr/>
          </p:nvSpPr>
          <p:spPr>
            <a:xfrm rot="5400000">
              <a:off x="1942103" y="187491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4" name="Freeform 1271">
              <a:extLst>
                <a:ext uri="{FF2B5EF4-FFF2-40B4-BE49-F238E27FC236}">
                  <a16:creationId xmlns:a16="http://schemas.microsoft.com/office/drawing/2014/main" id="{2926A0EC-3421-16E2-6427-DAA40E374EDD}"/>
                </a:ext>
              </a:extLst>
            </p:cNvPr>
            <p:cNvSpPr/>
            <p:nvPr/>
          </p:nvSpPr>
          <p:spPr>
            <a:xfrm rot="5400000">
              <a:off x="2580601" y="226786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5" name="Freeform 1272">
              <a:extLst>
                <a:ext uri="{FF2B5EF4-FFF2-40B4-BE49-F238E27FC236}">
                  <a16:creationId xmlns:a16="http://schemas.microsoft.com/office/drawing/2014/main" id="{8CD39C8A-972F-7BF1-CA9D-8EA1472ED43B}"/>
                </a:ext>
              </a:extLst>
            </p:cNvPr>
            <p:cNvSpPr/>
            <p:nvPr/>
          </p:nvSpPr>
          <p:spPr>
            <a:xfrm rot="5400000">
              <a:off x="3186405" y="2597630"/>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6" name="Freeform 1273">
              <a:extLst>
                <a:ext uri="{FF2B5EF4-FFF2-40B4-BE49-F238E27FC236}">
                  <a16:creationId xmlns:a16="http://schemas.microsoft.com/office/drawing/2014/main" id="{8B594CE1-14EC-507C-63D2-39FBB8D5C29E}"/>
                </a:ext>
              </a:extLst>
            </p:cNvPr>
            <p:cNvSpPr/>
            <p:nvPr/>
          </p:nvSpPr>
          <p:spPr>
            <a:xfrm rot="5400000">
              <a:off x="3250140" y="2597630"/>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7" name="Freeform 1274">
              <a:extLst>
                <a:ext uri="{FF2B5EF4-FFF2-40B4-BE49-F238E27FC236}">
                  <a16:creationId xmlns:a16="http://schemas.microsoft.com/office/drawing/2014/main" id="{E30BC869-63AB-A32A-894A-52BF053F9C8E}"/>
                </a:ext>
              </a:extLst>
            </p:cNvPr>
            <p:cNvSpPr/>
            <p:nvPr/>
          </p:nvSpPr>
          <p:spPr>
            <a:xfrm rot="5400000">
              <a:off x="3313748" y="2597630"/>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8" name="Freeform 1275">
              <a:extLst>
                <a:ext uri="{FF2B5EF4-FFF2-40B4-BE49-F238E27FC236}">
                  <a16:creationId xmlns:a16="http://schemas.microsoft.com/office/drawing/2014/main" id="{A10C3E44-FDC2-9994-E48D-DB7230175DF4}"/>
                </a:ext>
              </a:extLst>
            </p:cNvPr>
            <p:cNvSpPr/>
            <p:nvPr/>
          </p:nvSpPr>
          <p:spPr>
            <a:xfrm rot="5400000">
              <a:off x="3479766"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9" name="Freeform 1276">
              <a:extLst>
                <a:ext uri="{FF2B5EF4-FFF2-40B4-BE49-F238E27FC236}">
                  <a16:creationId xmlns:a16="http://schemas.microsoft.com/office/drawing/2014/main" id="{A1576DDB-DF51-6025-BF74-43FA9DD3AD00}"/>
                </a:ext>
              </a:extLst>
            </p:cNvPr>
            <p:cNvSpPr/>
            <p:nvPr/>
          </p:nvSpPr>
          <p:spPr>
            <a:xfrm rot="5400000">
              <a:off x="3506099"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0" name="Freeform 1277">
              <a:extLst>
                <a:ext uri="{FF2B5EF4-FFF2-40B4-BE49-F238E27FC236}">
                  <a16:creationId xmlns:a16="http://schemas.microsoft.com/office/drawing/2014/main" id="{44C29470-4CBA-FAFC-54AC-869009484262}"/>
                </a:ext>
              </a:extLst>
            </p:cNvPr>
            <p:cNvSpPr/>
            <p:nvPr/>
          </p:nvSpPr>
          <p:spPr>
            <a:xfrm rot="5400000">
              <a:off x="3533705"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1" name="Freeform 1278">
              <a:extLst>
                <a:ext uri="{FF2B5EF4-FFF2-40B4-BE49-F238E27FC236}">
                  <a16:creationId xmlns:a16="http://schemas.microsoft.com/office/drawing/2014/main" id="{83DD8389-9999-394D-F392-D77D9743D05A}"/>
                </a:ext>
              </a:extLst>
            </p:cNvPr>
            <p:cNvSpPr/>
            <p:nvPr/>
          </p:nvSpPr>
          <p:spPr>
            <a:xfrm rot="5400000">
              <a:off x="3614615" y="265472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2" name="Freeform 1279">
              <a:extLst>
                <a:ext uri="{FF2B5EF4-FFF2-40B4-BE49-F238E27FC236}">
                  <a16:creationId xmlns:a16="http://schemas.microsoft.com/office/drawing/2014/main" id="{ED68B927-AEDE-CE8A-2BA2-A8223EF880A1}"/>
                </a:ext>
              </a:extLst>
            </p:cNvPr>
            <p:cNvSpPr/>
            <p:nvPr/>
          </p:nvSpPr>
          <p:spPr>
            <a:xfrm rot="5400000">
              <a:off x="3951483" y="2821828"/>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3" name="Freeform 1280">
              <a:extLst>
                <a:ext uri="{FF2B5EF4-FFF2-40B4-BE49-F238E27FC236}">
                  <a16:creationId xmlns:a16="http://schemas.microsoft.com/office/drawing/2014/main" id="{7540F9C2-71F4-10F2-8F83-8FFA2D38E0AF}"/>
                </a:ext>
              </a:extLst>
            </p:cNvPr>
            <p:cNvSpPr/>
            <p:nvPr/>
          </p:nvSpPr>
          <p:spPr>
            <a:xfrm rot="5400000">
              <a:off x="4157446" y="2821828"/>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4" name="Freeform 1281">
              <a:extLst>
                <a:ext uri="{FF2B5EF4-FFF2-40B4-BE49-F238E27FC236}">
                  <a16:creationId xmlns:a16="http://schemas.microsoft.com/office/drawing/2014/main" id="{50690F7B-0641-8AAC-A78B-411BF0697C77}"/>
                </a:ext>
              </a:extLst>
            </p:cNvPr>
            <p:cNvSpPr/>
            <p:nvPr/>
          </p:nvSpPr>
          <p:spPr>
            <a:xfrm rot="5400000">
              <a:off x="4183653" y="2821828"/>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5" name="Freeform 1282">
              <a:extLst>
                <a:ext uri="{FF2B5EF4-FFF2-40B4-BE49-F238E27FC236}">
                  <a16:creationId xmlns:a16="http://schemas.microsoft.com/office/drawing/2014/main" id="{AE7CDA63-8F78-4A07-8286-F8E4634AC443}"/>
                </a:ext>
              </a:extLst>
            </p:cNvPr>
            <p:cNvSpPr/>
            <p:nvPr/>
          </p:nvSpPr>
          <p:spPr>
            <a:xfrm rot="5400000">
              <a:off x="4202099" y="294579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6" name="Freeform 1283">
              <a:extLst>
                <a:ext uri="{FF2B5EF4-FFF2-40B4-BE49-F238E27FC236}">
                  <a16:creationId xmlns:a16="http://schemas.microsoft.com/office/drawing/2014/main" id="{060B4CA5-C870-4146-D571-2999B04C8302}"/>
                </a:ext>
              </a:extLst>
            </p:cNvPr>
            <p:cNvSpPr/>
            <p:nvPr/>
          </p:nvSpPr>
          <p:spPr>
            <a:xfrm rot="5400000">
              <a:off x="4822024" y="307127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7" name="Freeform 1284">
              <a:extLst>
                <a:ext uri="{FF2B5EF4-FFF2-40B4-BE49-F238E27FC236}">
                  <a16:creationId xmlns:a16="http://schemas.microsoft.com/office/drawing/2014/main" id="{52DBC684-B160-DA00-E760-5C3A52BBAB7A}"/>
                </a:ext>
              </a:extLst>
            </p:cNvPr>
            <p:cNvSpPr/>
            <p:nvPr/>
          </p:nvSpPr>
          <p:spPr>
            <a:xfrm rot="5400000">
              <a:off x="4871129" y="307127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8" name="Freeform 1285">
              <a:extLst>
                <a:ext uri="{FF2B5EF4-FFF2-40B4-BE49-F238E27FC236}">
                  <a16:creationId xmlns:a16="http://schemas.microsoft.com/office/drawing/2014/main" id="{23F68300-BBFA-9066-C018-949ABCB46633}"/>
                </a:ext>
              </a:extLst>
            </p:cNvPr>
            <p:cNvSpPr/>
            <p:nvPr/>
          </p:nvSpPr>
          <p:spPr>
            <a:xfrm rot="5400000">
              <a:off x="4971884" y="3071277"/>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9" name="Freeform 1286">
              <a:extLst>
                <a:ext uri="{FF2B5EF4-FFF2-40B4-BE49-F238E27FC236}">
                  <a16:creationId xmlns:a16="http://schemas.microsoft.com/office/drawing/2014/main" id="{92C2CFB9-AF8D-0CE7-B10A-9B1EAAEF8681}"/>
                </a:ext>
              </a:extLst>
            </p:cNvPr>
            <p:cNvSpPr/>
            <p:nvPr/>
          </p:nvSpPr>
          <p:spPr>
            <a:xfrm rot="5400000">
              <a:off x="5428081" y="3243453"/>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0" name="Freeform 1287">
              <a:extLst>
                <a:ext uri="{FF2B5EF4-FFF2-40B4-BE49-F238E27FC236}">
                  <a16:creationId xmlns:a16="http://schemas.microsoft.com/office/drawing/2014/main" id="{54049AAF-82F9-6A90-B57F-9D850A1A8874}"/>
                </a:ext>
              </a:extLst>
            </p:cNvPr>
            <p:cNvSpPr/>
            <p:nvPr/>
          </p:nvSpPr>
          <p:spPr>
            <a:xfrm rot="5400000">
              <a:off x="5526802" y="3243453"/>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1" name="Freeform 1288">
              <a:extLst>
                <a:ext uri="{FF2B5EF4-FFF2-40B4-BE49-F238E27FC236}">
                  <a16:creationId xmlns:a16="http://schemas.microsoft.com/office/drawing/2014/main" id="{23BE364C-F80B-434E-F8CF-832B8A51F349}"/>
                </a:ext>
              </a:extLst>
            </p:cNvPr>
            <p:cNvSpPr/>
            <p:nvPr/>
          </p:nvSpPr>
          <p:spPr>
            <a:xfrm rot="5400000">
              <a:off x="5565475" y="3243453"/>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2" name="Freeform 1289">
              <a:extLst>
                <a:ext uri="{FF2B5EF4-FFF2-40B4-BE49-F238E27FC236}">
                  <a16:creationId xmlns:a16="http://schemas.microsoft.com/office/drawing/2014/main" id="{F51E7972-6488-6776-47F0-E32283A3D02A}"/>
                </a:ext>
              </a:extLst>
            </p:cNvPr>
            <p:cNvSpPr/>
            <p:nvPr/>
          </p:nvSpPr>
          <p:spPr>
            <a:xfrm rot="5400000">
              <a:off x="6226364" y="348884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3" name="Freeform 1290">
              <a:extLst>
                <a:ext uri="{FF2B5EF4-FFF2-40B4-BE49-F238E27FC236}">
                  <a16:creationId xmlns:a16="http://schemas.microsoft.com/office/drawing/2014/main" id="{0E3CA667-E0D2-AD3A-1CF8-712F86CCA52C}"/>
                </a:ext>
              </a:extLst>
            </p:cNvPr>
            <p:cNvSpPr/>
            <p:nvPr/>
          </p:nvSpPr>
          <p:spPr>
            <a:xfrm rot="5400000">
              <a:off x="6773266" y="348884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4" name="Freeform 1291">
              <a:extLst>
                <a:ext uri="{FF2B5EF4-FFF2-40B4-BE49-F238E27FC236}">
                  <a16:creationId xmlns:a16="http://schemas.microsoft.com/office/drawing/2014/main" id="{BA3AD206-72D9-DD69-75DD-5A731D5D20B8}"/>
                </a:ext>
              </a:extLst>
            </p:cNvPr>
            <p:cNvSpPr/>
            <p:nvPr/>
          </p:nvSpPr>
          <p:spPr>
            <a:xfrm rot="5400000">
              <a:off x="6797565" y="3488842"/>
              <a:ext cx="9146" cy="91440"/>
            </a:xfrm>
            <a:prstGeom prst="rect">
              <a:avLst/>
            </a:prstGeom>
            <a:solidFill>
              <a:srgbClr val="009FBA"/>
            </a:solidFill>
            <a:ln w="12712"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sp>
        <p:nvSpPr>
          <p:cNvPr id="1305" name="Rectangle 1304">
            <a:extLst>
              <a:ext uri="{FF2B5EF4-FFF2-40B4-BE49-F238E27FC236}">
                <a16:creationId xmlns:a16="http://schemas.microsoft.com/office/drawing/2014/main" id="{A3C22C13-CEB2-99B1-0406-EFCA058C858E}"/>
              </a:ext>
            </a:extLst>
          </p:cNvPr>
          <p:cNvSpPr/>
          <p:nvPr/>
        </p:nvSpPr>
        <p:spPr>
          <a:xfrm>
            <a:off x="2063456" y="3238045"/>
            <a:ext cx="9144" cy="91440"/>
          </a:xfrm>
          <a:prstGeom prst="rect">
            <a:avLst/>
          </a:prstGeom>
          <a:solidFill>
            <a:srgbClr val="BA4422"/>
          </a:solidFill>
          <a:ln w="12712"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95454"/>
              </a:solidFill>
              <a:effectLst/>
              <a:uLnTx/>
              <a:uFillTx/>
              <a:latin typeface="Trebuchet MS" panose="020B0603020202020204"/>
              <a:ea typeface="+mn-ea"/>
              <a:cs typeface="+mn-cs"/>
            </a:endParaRPr>
          </a:p>
        </p:txBody>
      </p:sp>
      <p:sp>
        <p:nvSpPr>
          <p:cNvPr id="1307" name="TextBox 1306">
            <a:extLst>
              <a:ext uri="{FF2B5EF4-FFF2-40B4-BE49-F238E27FC236}">
                <a16:creationId xmlns:a16="http://schemas.microsoft.com/office/drawing/2014/main" id="{EE31528C-0EA8-C6C3-DB24-0016706E6647}"/>
              </a:ext>
            </a:extLst>
          </p:cNvPr>
          <p:cNvSpPr txBox="1"/>
          <p:nvPr/>
        </p:nvSpPr>
        <p:spPr>
          <a:xfrm>
            <a:off x="1478805" y="6024320"/>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51</a:t>
            </a:r>
          </a:p>
        </p:txBody>
      </p:sp>
      <p:sp>
        <p:nvSpPr>
          <p:cNvPr id="1308" name="TextBox 1307">
            <a:extLst>
              <a:ext uri="{FF2B5EF4-FFF2-40B4-BE49-F238E27FC236}">
                <a16:creationId xmlns:a16="http://schemas.microsoft.com/office/drawing/2014/main" id="{74A4ABDD-129F-896E-0CF2-49AB810DF31D}"/>
              </a:ext>
            </a:extLst>
          </p:cNvPr>
          <p:cNvSpPr txBox="1"/>
          <p:nvPr/>
        </p:nvSpPr>
        <p:spPr>
          <a:xfrm>
            <a:off x="2116713" y="6024320"/>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40</a:t>
            </a:r>
          </a:p>
        </p:txBody>
      </p:sp>
      <p:sp>
        <p:nvSpPr>
          <p:cNvPr id="1309" name="TextBox 1308">
            <a:extLst>
              <a:ext uri="{FF2B5EF4-FFF2-40B4-BE49-F238E27FC236}">
                <a16:creationId xmlns:a16="http://schemas.microsoft.com/office/drawing/2014/main" id="{AEA63537-6E9F-0572-7CE3-F338E41BED65}"/>
              </a:ext>
            </a:extLst>
          </p:cNvPr>
          <p:cNvSpPr txBox="1"/>
          <p:nvPr/>
        </p:nvSpPr>
        <p:spPr>
          <a:xfrm>
            <a:off x="2766227" y="6024320"/>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36</a:t>
            </a:r>
          </a:p>
        </p:txBody>
      </p:sp>
      <p:sp>
        <p:nvSpPr>
          <p:cNvPr id="1310" name="TextBox 1309">
            <a:extLst>
              <a:ext uri="{FF2B5EF4-FFF2-40B4-BE49-F238E27FC236}">
                <a16:creationId xmlns:a16="http://schemas.microsoft.com/office/drawing/2014/main" id="{60B9775B-F2B5-45D1-E53A-B79B20CDD536}"/>
              </a:ext>
            </a:extLst>
          </p:cNvPr>
          <p:cNvSpPr txBox="1"/>
          <p:nvPr/>
        </p:nvSpPr>
        <p:spPr>
          <a:xfrm>
            <a:off x="3422622" y="6024320"/>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27</a:t>
            </a:r>
          </a:p>
        </p:txBody>
      </p:sp>
      <p:sp>
        <p:nvSpPr>
          <p:cNvPr id="1311" name="TextBox 1310">
            <a:extLst>
              <a:ext uri="{FF2B5EF4-FFF2-40B4-BE49-F238E27FC236}">
                <a16:creationId xmlns:a16="http://schemas.microsoft.com/office/drawing/2014/main" id="{140EFBD2-9BFF-C5E3-D287-7714AA231979}"/>
              </a:ext>
            </a:extLst>
          </p:cNvPr>
          <p:cNvSpPr txBox="1"/>
          <p:nvPr/>
        </p:nvSpPr>
        <p:spPr>
          <a:xfrm>
            <a:off x="4066729" y="6024320"/>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18</a:t>
            </a:r>
          </a:p>
        </p:txBody>
      </p:sp>
      <p:sp>
        <p:nvSpPr>
          <p:cNvPr id="1312" name="TextBox 1311">
            <a:extLst>
              <a:ext uri="{FF2B5EF4-FFF2-40B4-BE49-F238E27FC236}">
                <a16:creationId xmlns:a16="http://schemas.microsoft.com/office/drawing/2014/main" id="{D52D558A-5998-0C56-D622-C958A92C7F8E}"/>
              </a:ext>
            </a:extLst>
          </p:cNvPr>
          <p:cNvSpPr txBox="1"/>
          <p:nvPr/>
        </p:nvSpPr>
        <p:spPr>
          <a:xfrm>
            <a:off x="4726255" y="6024320"/>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12</a:t>
            </a:r>
          </a:p>
        </p:txBody>
      </p:sp>
      <p:sp>
        <p:nvSpPr>
          <p:cNvPr id="1313" name="TextBox 1312">
            <a:extLst>
              <a:ext uri="{FF2B5EF4-FFF2-40B4-BE49-F238E27FC236}">
                <a16:creationId xmlns:a16="http://schemas.microsoft.com/office/drawing/2014/main" id="{3763D8D1-E3D1-DD61-5A17-B214E8089894}"/>
              </a:ext>
            </a:extLst>
          </p:cNvPr>
          <p:cNvSpPr txBox="1"/>
          <p:nvPr/>
        </p:nvSpPr>
        <p:spPr>
          <a:xfrm>
            <a:off x="5379036" y="6024320"/>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8</a:t>
            </a:r>
          </a:p>
        </p:txBody>
      </p:sp>
      <p:sp>
        <p:nvSpPr>
          <p:cNvPr id="1314" name="TextBox 1313">
            <a:extLst>
              <a:ext uri="{FF2B5EF4-FFF2-40B4-BE49-F238E27FC236}">
                <a16:creationId xmlns:a16="http://schemas.microsoft.com/office/drawing/2014/main" id="{B52336FE-B2B5-CB0E-690C-6AC953B54A34}"/>
              </a:ext>
            </a:extLst>
          </p:cNvPr>
          <p:cNvSpPr txBox="1"/>
          <p:nvPr/>
        </p:nvSpPr>
        <p:spPr>
          <a:xfrm>
            <a:off x="6042536" y="6024320"/>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6</a:t>
            </a:r>
          </a:p>
        </p:txBody>
      </p:sp>
      <p:sp>
        <p:nvSpPr>
          <p:cNvPr id="1315" name="TextBox 1314">
            <a:extLst>
              <a:ext uri="{FF2B5EF4-FFF2-40B4-BE49-F238E27FC236}">
                <a16:creationId xmlns:a16="http://schemas.microsoft.com/office/drawing/2014/main" id="{F5315E5C-D7E7-D398-DEFF-4565437C7197}"/>
              </a:ext>
            </a:extLst>
          </p:cNvPr>
          <p:cNvSpPr txBox="1"/>
          <p:nvPr/>
        </p:nvSpPr>
        <p:spPr>
          <a:xfrm>
            <a:off x="7331772" y="6024320"/>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0</a:t>
            </a:r>
          </a:p>
        </p:txBody>
      </p:sp>
      <p:sp>
        <p:nvSpPr>
          <p:cNvPr id="1316" name="TextBox 1315">
            <a:extLst>
              <a:ext uri="{FF2B5EF4-FFF2-40B4-BE49-F238E27FC236}">
                <a16:creationId xmlns:a16="http://schemas.microsoft.com/office/drawing/2014/main" id="{1C72A55F-7EB2-5D96-FD4C-5E1E95092A5C}"/>
              </a:ext>
            </a:extLst>
          </p:cNvPr>
          <p:cNvSpPr txBox="1"/>
          <p:nvPr/>
        </p:nvSpPr>
        <p:spPr>
          <a:xfrm>
            <a:off x="-85245" y="6024319"/>
            <a:ext cx="1606477"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All DL2 patients</a:t>
            </a:r>
          </a:p>
        </p:txBody>
      </p:sp>
      <p:sp>
        <p:nvSpPr>
          <p:cNvPr id="1317" name="TextBox 1316">
            <a:extLst>
              <a:ext uri="{FF2B5EF4-FFF2-40B4-BE49-F238E27FC236}">
                <a16:creationId xmlns:a16="http://schemas.microsoft.com/office/drawing/2014/main" id="{52D661F7-B683-088D-D509-D2E6A26E1F27}"/>
              </a:ext>
            </a:extLst>
          </p:cNvPr>
          <p:cNvSpPr txBox="1"/>
          <p:nvPr/>
        </p:nvSpPr>
        <p:spPr>
          <a:xfrm>
            <a:off x="6682700" y="6024320"/>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3</a:t>
            </a:r>
          </a:p>
        </p:txBody>
      </p:sp>
      <p:sp>
        <p:nvSpPr>
          <p:cNvPr id="1319" name="TextBox 1318">
            <a:extLst>
              <a:ext uri="{FF2B5EF4-FFF2-40B4-BE49-F238E27FC236}">
                <a16:creationId xmlns:a16="http://schemas.microsoft.com/office/drawing/2014/main" id="{71343ABB-6C19-66A0-BA4B-25E3F8A4CC89}"/>
              </a:ext>
            </a:extLst>
          </p:cNvPr>
          <p:cNvSpPr txBox="1"/>
          <p:nvPr/>
        </p:nvSpPr>
        <p:spPr>
          <a:xfrm>
            <a:off x="1531705" y="5834041"/>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7</a:t>
            </a:r>
          </a:p>
        </p:txBody>
      </p:sp>
      <p:sp>
        <p:nvSpPr>
          <p:cNvPr id="1320" name="TextBox 1319">
            <a:extLst>
              <a:ext uri="{FF2B5EF4-FFF2-40B4-BE49-F238E27FC236}">
                <a16:creationId xmlns:a16="http://schemas.microsoft.com/office/drawing/2014/main" id="{7B28E69A-1E54-8960-6E2B-05B8CF7572EB}"/>
              </a:ext>
            </a:extLst>
          </p:cNvPr>
          <p:cNvSpPr txBox="1"/>
          <p:nvPr/>
        </p:nvSpPr>
        <p:spPr>
          <a:xfrm>
            <a:off x="2169613" y="5834041"/>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1" name="TextBox 1320">
            <a:extLst>
              <a:ext uri="{FF2B5EF4-FFF2-40B4-BE49-F238E27FC236}">
                <a16:creationId xmlns:a16="http://schemas.microsoft.com/office/drawing/2014/main" id="{0F1E1BB5-CD62-84E1-96F6-B7A5AAD4E072}"/>
              </a:ext>
            </a:extLst>
          </p:cNvPr>
          <p:cNvSpPr txBox="1"/>
          <p:nvPr/>
        </p:nvSpPr>
        <p:spPr>
          <a:xfrm>
            <a:off x="2819128" y="5834041"/>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2" name="TextBox 1321">
            <a:extLst>
              <a:ext uri="{FF2B5EF4-FFF2-40B4-BE49-F238E27FC236}">
                <a16:creationId xmlns:a16="http://schemas.microsoft.com/office/drawing/2014/main" id="{FCEEE500-4D70-BABA-15CC-3703DDB9EAC7}"/>
              </a:ext>
            </a:extLst>
          </p:cNvPr>
          <p:cNvSpPr txBox="1"/>
          <p:nvPr/>
        </p:nvSpPr>
        <p:spPr>
          <a:xfrm>
            <a:off x="3475522" y="5834041"/>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3" name="TextBox 1322">
            <a:extLst>
              <a:ext uri="{FF2B5EF4-FFF2-40B4-BE49-F238E27FC236}">
                <a16:creationId xmlns:a16="http://schemas.microsoft.com/office/drawing/2014/main" id="{562F37A9-21EA-200B-358C-889AE920B85B}"/>
              </a:ext>
            </a:extLst>
          </p:cNvPr>
          <p:cNvSpPr txBox="1"/>
          <p:nvPr/>
        </p:nvSpPr>
        <p:spPr>
          <a:xfrm>
            <a:off x="4119629" y="5834041"/>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4" name="TextBox 1323">
            <a:extLst>
              <a:ext uri="{FF2B5EF4-FFF2-40B4-BE49-F238E27FC236}">
                <a16:creationId xmlns:a16="http://schemas.microsoft.com/office/drawing/2014/main" id="{B67A42B3-441A-69FF-9B4E-CB68A3B9A5A3}"/>
              </a:ext>
            </a:extLst>
          </p:cNvPr>
          <p:cNvSpPr txBox="1"/>
          <p:nvPr/>
        </p:nvSpPr>
        <p:spPr>
          <a:xfrm>
            <a:off x="4779154" y="5834041"/>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5" name="TextBox 1324">
            <a:extLst>
              <a:ext uri="{FF2B5EF4-FFF2-40B4-BE49-F238E27FC236}">
                <a16:creationId xmlns:a16="http://schemas.microsoft.com/office/drawing/2014/main" id="{3883BDE1-C784-D441-C57E-2A4CC79E277C}"/>
              </a:ext>
            </a:extLst>
          </p:cNvPr>
          <p:cNvSpPr txBox="1"/>
          <p:nvPr/>
        </p:nvSpPr>
        <p:spPr>
          <a:xfrm>
            <a:off x="5379036" y="5834041"/>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6" name="TextBox 1325">
            <a:extLst>
              <a:ext uri="{FF2B5EF4-FFF2-40B4-BE49-F238E27FC236}">
                <a16:creationId xmlns:a16="http://schemas.microsoft.com/office/drawing/2014/main" id="{9C988180-6D88-D58A-1C24-1C83A6DB0A7D}"/>
              </a:ext>
            </a:extLst>
          </p:cNvPr>
          <p:cNvSpPr txBox="1"/>
          <p:nvPr/>
        </p:nvSpPr>
        <p:spPr>
          <a:xfrm>
            <a:off x="6042536" y="5834041"/>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7" name="TextBox 1326">
            <a:extLst>
              <a:ext uri="{FF2B5EF4-FFF2-40B4-BE49-F238E27FC236}">
                <a16:creationId xmlns:a16="http://schemas.microsoft.com/office/drawing/2014/main" id="{168DE275-1963-10EB-87ED-88218EB7C95B}"/>
              </a:ext>
            </a:extLst>
          </p:cNvPr>
          <p:cNvSpPr txBox="1"/>
          <p:nvPr/>
        </p:nvSpPr>
        <p:spPr>
          <a:xfrm>
            <a:off x="7331772" y="5834041"/>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328" name="TextBox 1327">
            <a:extLst>
              <a:ext uri="{FF2B5EF4-FFF2-40B4-BE49-F238E27FC236}">
                <a16:creationId xmlns:a16="http://schemas.microsoft.com/office/drawing/2014/main" id="{BC0D04C2-A4E1-6D2B-2D3F-1E026FC55343}"/>
              </a:ext>
            </a:extLst>
          </p:cNvPr>
          <p:cNvSpPr txBox="1"/>
          <p:nvPr/>
        </p:nvSpPr>
        <p:spPr>
          <a:xfrm>
            <a:off x="76200" y="5834040"/>
            <a:ext cx="1445032"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Nonresponders</a:t>
            </a:r>
          </a:p>
        </p:txBody>
      </p:sp>
      <p:sp>
        <p:nvSpPr>
          <p:cNvPr id="1329" name="TextBox 1328">
            <a:extLst>
              <a:ext uri="{FF2B5EF4-FFF2-40B4-BE49-F238E27FC236}">
                <a16:creationId xmlns:a16="http://schemas.microsoft.com/office/drawing/2014/main" id="{D2726C17-EEE6-131F-D349-6A2A6AFF70AA}"/>
              </a:ext>
            </a:extLst>
          </p:cNvPr>
          <p:cNvSpPr txBox="1"/>
          <p:nvPr/>
        </p:nvSpPr>
        <p:spPr>
          <a:xfrm>
            <a:off x="6682700" y="5834041"/>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3" name="TextBox 2">
            <a:extLst>
              <a:ext uri="{FF2B5EF4-FFF2-40B4-BE49-F238E27FC236}">
                <a16:creationId xmlns:a16="http://schemas.microsoft.com/office/drawing/2014/main" id="{2D3AF9DB-4570-2430-1EC9-202D3B49F939}"/>
              </a:ext>
            </a:extLst>
          </p:cNvPr>
          <p:cNvSpPr txBox="1"/>
          <p:nvPr/>
        </p:nvSpPr>
        <p:spPr>
          <a:xfrm>
            <a:off x="2444263" y="6596391"/>
            <a:ext cx="7332783" cy="261610"/>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Wierda W, et al. ASH 2024 TRANSCEND CLL 004: </a:t>
            </a:r>
            <a:r>
              <a:rPr kumimoji="0" lang="en-US" sz="1100" b="0" i="0" u="none" strike="noStrike" kern="1200" cap="none" spc="0" normalizeH="0" baseline="0" noProof="0" dirty="0" err="1">
                <a:ln>
                  <a:noFill/>
                </a:ln>
                <a:solidFill>
                  <a:srgbClr val="595454"/>
                </a:solidFill>
                <a:effectLst/>
                <a:uLnTx/>
                <a:uFillTx/>
                <a:latin typeface="Trebuchet MS" panose="020B0603020202020204" pitchFamily="34" charset="0"/>
                <a:ea typeface="+mn-ea"/>
                <a:cs typeface="Arial" panose="020B0604020202020204" pitchFamily="34" charset="0"/>
              </a:rPr>
              <a:t>Liso</a:t>
            </a: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-cel + Ibrutinib Cohort [Abstract #887]</a:t>
            </a:r>
          </a:p>
        </p:txBody>
      </p:sp>
      <p:graphicFrame>
        <p:nvGraphicFramePr>
          <p:cNvPr id="5" name="Table 4">
            <a:extLst>
              <a:ext uri="{FF2B5EF4-FFF2-40B4-BE49-F238E27FC236}">
                <a16:creationId xmlns:a16="http://schemas.microsoft.com/office/drawing/2014/main" id="{7BD81974-A2FC-5759-73BC-23D5A65AC6F6}"/>
              </a:ext>
            </a:extLst>
          </p:cNvPr>
          <p:cNvGraphicFramePr>
            <a:graphicFrameLocks noGrp="1"/>
          </p:cNvGraphicFramePr>
          <p:nvPr/>
        </p:nvGraphicFramePr>
        <p:xfrm>
          <a:off x="7922554" y="2636432"/>
          <a:ext cx="4155145" cy="1223403"/>
        </p:xfrm>
        <a:graphic>
          <a:graphicData uri="http://schemas.openxmlformats.org/drawingml/2006/table">
            <a:tbl>
              <a:tblPr firstRow="1">
                <a:tableStyleId>{B301B821-A1FF-4177-AEE7-76D212191A09}</a:tableStyleId>
              </a:tblPr>
              <a:tblGrid>
                <a:gridCol w="1711964">
                  <a:extLst>
                    <a:ext uri="{9D8B030D-6E8A-4147-A177-3AD203B41FA5}">
                      <a16:colId xmlns:a16="http://schemas.microsoft.com/office/drawing/2014/main" val="20000"/>
                    </a:ext>
                  </a:extLst>
                </a:gridCol>
                <a:gridCol w="1085420">
                  <a:extLst>
                    <a:ext uri="{9D8B030D-6E8A-4147-A177-3AD203B41FA5}">
                      <a16:colId xmlns:a16="http://schemas.microsoft.com/office/drawing/2014/main" val="1166269062"/>
                    </a:ext>
                  </a:extLst>
                </a:gridCol>
                <a:gridCol w="1357761">
                  <a:extLst>
                    <a:ext uri="{9D8B030D-6E8A-4147-A177-3AD203B41FA5}">
                      <a16:colId xmlns:a16="http://schemas.microsoft.com/office/drawing/2014/main" val="2954438262"/>
                    </a:ext>
                  </a:extLst>
                </a:gridCol>
              </a:tblGrid>
              <a:tr h="339483">
                <a:tc>
                  <a:txBody>
                    <a:bodyPr/>
                    <a:lstStyle/>
                    <a:p>
                      <a:pPr marL="0" marR="0" lvl="0" indent="0" algn="l" defTabSz="1218895" rtl="0" eaLnBrk="1" fontAlgn="auto" latinLnBrk="0" hangingPunct="1">
                        <a:lnSpc>
                          <a:spcPct val="90000"/>
                        </a:lnSpc>
                        <a:spcBef>
                          <a:spcPts val="0"/>
                        </a:spcBef>
                        <a:spcAft>
                          <a:spcPts val="200"/>
                        </a:spcAft>
                        <a:buClrTx/>
                        <a:buSzTx/>
                        <a:buFontTx/>
                        <a:buNone/>
                        <a:tabLst/>
                        <a:defRPr/>
                      </a:pPr>
                      <a:endParaRPr lang="en-US" sz="1500" b="1" dirty="0">
                        <a:solidFill>
                          <a:srgbClr val="595454"/>
                        </a:solidFill>
                        <a:effectLst/>
                        <a:latin typeface="+mn-lt"/>
                        <a:ea typeface="MS Mincho"/>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US" sz="1500" dirty="0">
                          <a:solidFill>
                            <a:schemeClr val="tx1"/>
                          </a:solidFill>
                          <a:effectLst/>
                          <a:latin typeface="+mn-lt"/>
                          <a:ea typeface="Times New Roman" panose="02020603050405020304" pitchFamily="18" charset="0"/>
                        </a:rPr>
                        <a:t>12 months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2F2F2"/>
                    </a:solid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US" sz="1500" b="1" dirty="0">
                          <a:solidFill>
                            <a:schemeClr val="tx1"/>
                          </a:solidFill>
                          <a:effectLst/>
                          <a:latin typeface="+mn-lt"/>
                          <a:ea typeface="MS Mincho"/>
                        </a:rPr>
                        <a:t>24 months</a:t>
                      </a:r>
                      <a:endParaRPr lang="en-US" sz="1500" dirty="0">
                        <a:solidFill>
                          <a:schemeClr val="tx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4022397611"/>
                  </a:ext>
                </a:extLst>
              </a:tr>
              <a:tr h="447040">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1500" b="1" dirty="0">
                          <a:solidFill>
                            <a:schemeClr val="bg1"/>
                          </a:solidFill>
                          <a:effectLst/>
                          <a:latin typeface="+mn-lt"/>
                          <a:ea typeface="MS Mincho"/>
                          <a:cs typeface="Arial" panose="020B0604020202020204" pitchFamily="34" charset="0"/>
                        </a:rPr>
                        <a:t>All DL2 patients</a:t>
                      </a:r>
                    </a:p>
                    <a:p>
                      <a:pPr marL="0" marR="0" lvl="0" indent="0" algn="l" defTabSz="1218895" rtl="0" eaLnBrk="1" fontAlgn="auto" latinLnBrk="0" hangingPunct="1">
                        <a:lnSpc>
                          <a:spcPct val="100000"/>
                        </a:lnSpc>
                        <a:spcBef>
                          <a:spcPts val="0"/>
                        </a:spcBef>
                        <a:spcAft>
                          <a:spcPts val="0"/>
                        </a:spcAft>
                        <a:buClrTx/>
                        <a:buSzTx/>
                        <a:buFontTx/>
                        <a:buNone/>
                        <a:tabLst/>
                        <a:defRPr/>
                      </a:pPr>
                      <a:r>
                        <a:rPr lang="en-US" sz="1500" b="1" dirty="0">
                          <a:solidFill>
                            <a:schemeClr val="bg1"/>
                          </a:solidFill>
                          <a:effectLst/>
                          <a:latin typeface="+mn-lt"/>
                          <a:ea typeface="MS Mincho"/>
                          <a:cs typeface="Arial" panose="020B0604020202020204" pitchFamily="34" charset="0"/>
                        </a:rPr>
                        <a:t>(n = 51)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9DADA"/>
                      </a:solidFill>
                      <a:prstDash val="solid"/>
                      <a:round/>
                      <a:headEnd type="none" w="med" len="med"/>
                      <a:tailEnd type="none" w="med" len="med"/>
                    </a:lnB>
                    <a:solidFill>
                      <a:srgbClr val="009FBA"/>
                    </a:solidFill>
                  </a:tcPr>
                </a:tc>
                <a:tc>
                  <a:txBody>
                    <a:bodyPr/>
                    <a:lstStyle/>
                    <a:p>
                      <a:pPr marL="0" marR="0" algn="ctr">
                        <a:lnSpc>
                          <a:spcPct val="115000"/>
                        </a:lnSpc>
                        <a:spcBef>
                          <a:spcPts val="0"/>
                        </a:spcBef>
                        <a:spcAft>
                          <a:spcPts val="0"/>
                        </a:spcAft>
                      </a:pPr>
                      <a:r>
                        <a:rPr lang="en-US" sz="1500" dirty="0">
                          <a:solidFill>
                            <a:srgbClr val="595454"/>
                          </a:solidFill>
                          <a:effectLst/>
                          <a:latin typeface="+mn-lt"/>
                          <a:ea typeface="MS Mincho"/>
                          <a:cs typeface="Arial" panose="020B0604020202020204" pitchFamily="34" charset="0"/>
                        </a:rPr>
                        <a:t>76 (61</a:t>
                      </a:r>
                      <a:r>
                        <a:rPr kumimoji="0" lang="en-US" sz="1500" b="0" i="0" u="none" strike="noStrike" kern="1200" cap="none" spc="0" normalizeH="0" baseline="0" noProof="0" dirty="0">
                          <a:ln>
                            <a:noFill/>
                          </a:ln>
                          <a:solidFill>
                            <a:srgbClr val="595454"/>
                          </a:solidFill>
                          <a:effectLst/>
                          <a:uLnTx/>
                          <a:uFillTx/>
                          <a:latin typeface="+mn-lt"/>
                          <a:ea typeface="MS Mincho"/>
                          <a:cs typeface="Arial" panose="020B0604020202020204" pitchFamily="34" charset="0"/>
                        </a:rPr>
                        <a:t>—</a:t>
                      </a:r>
                      <a:r>
                        <a:rPr lang="en-US" sz="1500" dirty="0">
                          <a:solidFill>
                            <a:srgbClr val="595454"/>
                          </a:solidFill>
                          <a:effectLst/>
                          <a:latin typeface="+mn-lt"/>
                          <a:ea typeface="MS Mincho"/>
                          <a:cs typeface="Arial" panose="020B0604020202020204" pitchFamily="34" charset="0"/>
                        </a:rPr>
                        <a:t>85)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9DADA"/>
                      </a:solidFill>
                      <a:prstDash val="solid"/>
                      <a:round/>
                      <a:headEnd type="none" w="med" len="med"/>
                      <a:tailEnd type="none" w="med" len="med"/>
                    </a:lnB>
                  </a:tcPr>
                </a:tc>
                <a:tc>
                  <a:txBody>
                    <a:bodyPr/>
                    <a:lstStyle/>
                    <a:p>
                      <a:pPr marL="0" marR="0" lvl="0" indent="0" algn="ctr" defTabSz="1219170" rtl="0" eaLnBrk="1" fontAlgn="auto" latinLnBrk="0" hangingPunct="1">
                        <a:lnSpc>
                          <a:spcPct val="115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MS Mincho"/>
                          <a:cs typeface="Arial" panose="020B0604020202020204" pitchFamily="34" charset="0"/>
                        </a:rPr>
                        <a:t>62 (46—74)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9DADA"/>
                      </a:solidFill>
                      <a:prstDash val="solid"/>
                      <a:round/>
                      <a:headEnd type="none" w="med" len="med"/>
                      <a:tailEnd type="none" w="med" len="med"/>
                    </a:lnB>
                  </a:tcPr>
                </a:tc>
                <a:extLst>
                  <a:ext uri="{0D108BD9-81ED-4DB2-BD59-A6C34878D82A}">
                    <a16:rowId xmlns:a16="http://schemas.microsoft.com/office/drawing/2014/main" val="3530163646"/>
                  </a:ext>
                </a:extLst>
              </a:tr>
              <a:tr h="426720">
                <a:tc>
                  <a:txBody>
                    <a:bodyPr/>
                    <a:lstStyle/>
                    <a:p>
                      <a:pPr marL="0" marR="0" lvl="0" indent="0" algn="l" defTabSz="1218895" rtl="0" eaLnBrk="1" fontAlgn="auto" latinLnBrk="0" hangingPunct="1">
                        <a:lnSpc>
                          <a:spcPct val="90000"/>
                        </a:lnSpc>
                        <a:spcBef>
                          <a:spcPts val="0"/>
                        </a:spcBef>
                        <a:spcAft>
                          <a:spcPts val="200"/>
                        </a:spcAft>
                        <a:buClrTx/>
                        <a:buSzTx/>
                        <a:buFontTx/>
                        <a:buNone/>
                        <a:tabLst/>
                        <a:defRPr/>
                      </a:pPr>
                      <a:r>
                        <a:rPr lang="en-US" sz="1500" b="1" dirty="0">
                          <a:solidFill>
                            <a:schemeClr val="bg1"/>
                          </a:solidFill>
                          <a:effectLst/>
                          <a:latin typeface="+mn-lt"/>
                          <a:ea typeface="Times New Roman" panose="02020603050405020304" pitchFamily="18" charset="0"/>
                        </a:rPr>
                        <a:t>Patients with CR/</a:t>
                      </a:r>
                      <a:r>
                        <a:rPr lang="en-US" sz="1500" b="1" dirty="0" err="1">
                          <a:solidFill>
                            <a:schemeClr val="bg1"/>
                          </a:solidFill>
                          <a:effectLst/>
                          <a:latin typeface="+mn-lt"/>
                          <a:ea typeface="Times New Roman" panose="02020603050405020304" pitchFamily="18" charset="0"/>
                        </a:rPr>
                        <a:t>CRi</a:t>
                      </a:r>
                      <a:r>
                        <a:rPr lang="en-US" sz="1500" b="1" dirty="0">
                          <a:solidFill>
                            <a:schemeClr val="bg1"/>
                          </a:solidFill>
                          <a:effectLst/>
                          <a:latin typeface="+mn-lt"/>
                          <a:ea typeface="Times New Roman" panose="02020603050405020304" pitchFamily="18" charset="0"/>
                        </a:rPr>
                        <a:t> (n = 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ADA"/>
                      </a:solidFill>
                      <a:prstDash val="solid"/>
                      <a:round/>
                      <a:headEnd type="none" w="med" len="med"/>
                      <a:tailEnd type="none" w="med" len="med"/>
                    </a:lnT>
                    <a:lnB w="9525" cap="flat" cmpd="sng" algn="ctr">
                      <a:solidFill>
                        <a:srgbClr val="D9DADA"/>
                      </a:solidFill>
                      <a:prstDash val="solid"/>
                      <a:round/>
                      <a:headEnd type="none" w="med" len="med"/>
                      <a:tailEnd type="none" w="med" len="med"/>
                    </a:lnB>
                    <a:solidFill>
                      <a:srgbClr val="C37900"/>
                    </a:solidFill>
                  </a:tcPr>
                </a:tc>
                <a:tc>
                  <a:txBody>
                    <a:bodyPr/>
                    <a:lstStyle/>
                    <a:p>
                      <a:pPr marL="0" marR="0" algn="ctr">
                        <a:lnSpc>
                          <a:spcPct val="115000"/>
                        </a:lnSpc>
                        <a:spcBef>
                          <a:spcPts val="0"/>
                        </a:spcBef>
                        <a:spcAft>
                          <a:spcPts val="0"/>
                        </a:spcAft>
                      </a:pPr>
                      <a:r>
                        <a:rPr lang="en-US" sz="1500" dirty="0">
                          <a:solidFill>
                            <a:srgbClr val="595454"/>
                          </a:solidFill>
                          <a:effectLst/>
                          <a:latin typeface="+mn-lt"/>
                          <a:ea typeface="MS Mincho"/>
                          <a:cs typeface="Arial" panose="020B0604020202020204" pitchFamily="34" charset="0"/>
                        </a:rPr>
                        <a:t>96 (73</a:t>
                      </a:r>
                      <a:r>
                        <a:rPr kumimoji="0" lang="en-US" sz="1500" b="0" i="0" u="none" strike="noStrike" kern="1200" cap="none" spc="0" normalizeH="0" baseline="0" noProof="0" dirty="0">
                          <a:ln>
                            <a:noFill/>
                          </a:ln>
                          <a:solidFill>
                            <a:srgbClr val="595454"/>
                          </a:solidFill>
                          <a:effectLst/>
                          <a:uLnTx/>
                          <a:uFillTx/>
                          <a:latin typeface="+mn-lt"/>
                          <a:ea typeface="MS Mincho"/>
                          <a:cs typeface="Arial" panose="020B0604020202020204" pitchFamily="34" charset="0"/>
                        </a:rPr>
                        <a:t>—</a:t>
                      </a:r>
                      <a:r>
                        <a:rPr lang="en-US" sz="1500" dirty="0">
                          <a:solidFill>
                            <a:srgbClr val="595454"/>
                          </a:solidFill>
                          <a:effectLst/>
                          <a:latin typeface="+mn-lt"/>
                          <a:ea typeface="MS Mincho"/>
                          <a:cs typeface="Arial" panose="020B0604020202020204" pitchFamily="34" charset="0"/>
                        </a:rPr>
                        <a:t>99)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ADA"/>
                      </a:solidFill>
                      <a:prstDash val="solid"/>
                      <a:round/>
                      <a:headEnd type="none" w="med" len="med"/>
                      <a:tailEnd type="none" w="med" len="med"/>
                    </a:lnT>
                    <a:lnB w="9525" cap="flat" cmpd="sng" algn="ctr">
                      <a:solidFill>
                        <a:srgbClr val="D9DADA"/>
                      </a:solidFill>
                      <a:prstDash val="solid"/>
                      <a:round/>
                      <a:headEnd type="none" w="med" len="med"/>
                      <a:tailEnd type="none" w="med" len="med"/>
                    </a:lnB>
                  </a:tcPr>
                </a:tc>
                <a:tc>
                  <a:txBody>
                    <a:bodyPr/>
                    <a:lstStyle/>
                    <a:p>
                      <a:pPr marL="0" marR="0" lvl="0" indent="0" algn="ctr" defTabSz="1219170" rtl="0" eaLnBrk="1" fontAlgn="auto" latinLnBrk="0" hangingPunct="1">
                        <a:lnSpc>
                          <a:spcPct val="115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MS Mincho"/>
                          <a:cs typeface="Arial" panose="020B0604020202020204" pitchFamily="34" charset="0"/>
                        </a:rPr>
                        <a:t>85 (60—95)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ADA"/>
                      </a:solidFill>
                      <a:prstDash val="solid"/>
                      <a:round/>
                      <a:headEnd type="none" w="med" len="med"/>
                      <a:tailEnd type="none" w="med" len="med"/>
                    </a:lnT>
                    <a:lnB w="9525" cap="flat" cmpd="sng" algn="ctr">
                      <a:solidFill>
                        <a:srgbClr val="D9DADA"/>
                      </a:solidFill>
                      <a:prstDash val="solid"/>
                      <a:round/>
                      <a:headEnd type="none" w="med" len="med"/>
                      <a:tailEnd type="none" w="med" len="med"/>
                    </a:lnB>
                  </a:tcPr>
                </a:tc>
                <a:extLst>
                  <a:ext uri="{0D108BD9-81ED-4DB2-BD59-A6C34878D82A}">
                    <a16:rowId xmlns:a16="http://schemas.microsoft.com/office/drawing/2014/main" val="1809454016"/>
                  </a:ext>
                </a:extLst>
              </a:tr>
            </a:tbl>
          </a:graphicData>
        </a:graphic>
      </p:graphicFrame>
      <p:sp>
        <p:nvSpPr>
          <p:cNvPr id="7" name="TextBox 6">
            <a:extLst>
              <a:ext uri="{FF2B5EF4-FFF2-40B4-BE49-F238E27FC236}">
                <a16:creationId xmlns:a16="http://schemas.microsoft.com/office/drawing/2014/main" id="{BE460BD4-E564-D8AA-D688-48CA9F895E00}"/>
              </a:ext>
            </a:extLst>
          </p:cNvPr>
          <p:cNvSpPr txBox="1"/>
          <p:nvPr/>
        </p:nvSpPr>
        <p:spPr>
          <a:xfrm>
            <a:off x="6922131" y="2087123"/>
            <a:ext cx="939504" cy="338554"/>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D186">
                    <a:lumMod val="50000"/>
                  </a:srgbClr>
                </a:solidFill>
                <a:effectLst/>
                <a:uLnTx/>
                <a:uFillTx/>
                <a:latin typeface="Trebuchet MS" panose="020B0603020202020204"/>
                <a:ea typeface="+mn-ea"/>
                <a:cs typeface="Arial"/>
                <a:rtl val="0"/>
              </a:rPr>
              <a:t>CR/</a:t>
            </a:r>
            <a:r>
              <a:rPr kumimoji="0" lang="en-US" sz="1600" b="1" i="0" u="none" strike="noStrike" kern="1200" cap="none" spc="0" normalizeH="0" baseline="0" noProof="0" dirty="0" err="1">
                <a:ln/>
                <a:solidFill>
                  <a:srgbClr val="FFD186">
                    <a:lumMod val="50000"/>
                  </a:srgbClr>
                </a:solidFill>
                <a:effectLst/>
                <a:uLnTx/>
                <a:uFillTx/>
                <a:latin typeface="Trebuchet MS" panose="020B0603020202020204"/>
                <a:ea typeface="+mn-ea"/>
                <a:cs typeface="Arial"/>
                <a:rtl val="0"/>
              </a:rPr>
              <a:t>CRi</a:t>
            </a:r>
            <a:endParaRPr kumimoji="0" lang="en-US" sz="1600" b="0" i="0" u="none" strike="noStrike" kern="1200" cap="none" spc="0" normalizeH="0" baseline="0" noProof="0" dirty="0">
              <a:ln>
                <a:noFill/>
              </a:ln>
              <a:solidFill>
                <a:srgbClr val="FFD186">
                  <a:lumMod val="50000"/>
                </a:srgbClr>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870AE027-F28A-D4A8-9824-2D1548AC37D2}"/>
              </a:ext>
            </a:extLst>
          </p:cNvPr>
          <p:cNvSpPr txBox="1"/>
          <p:nvPr/>
        </p:nvSpPr>
        <p:spPr>
          <a:xfrm>
            <a:off x="6777147" y="2750767"/>
            <a:ext cx="967795" cy="584775"/>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9FBA"/>
                </a:solidFill>
                <a:effectLst/>
                <a:uLnTx/>
                <a:uFillTx/>
                <a:latin typeface="Trebuchet MS" panose="020B0603020202020204"/>
                <a:ea typeface="+mn-ea"/>
                <a:cs typeface="Arial" panose="020B0604020202020204" pitchFamily="34" charset="0"/>
              </a:rPr>
              <a:t>All DL2 patients</a:t>
            </a:r>
            <a:endParaRPr kumimoji="0" lang="en-US" sz="1600" b="0" i="0" u="none" strike="noStrike" kern="1200" cap="none" spc="0" normalizeH="0" baseline="0" noProof="0" dirty="0">
              <a:ln>
                <a:noFill/>
              </a:ln>
              <a:solidFill>
                <a:srgbClr val="009FBA"/>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9F03E1CB-2FC2-3EB1-56F6-64684122A527}"/>
              </a:ext>
            </a:extLst>
          </p:cNvPr>
          <p:cNvSpPr txBox="1"/>
          <p:nvPr/>
        </p:nvSpPr>
        <p:spPr>
          <a:xfrm>
            <a:off x="6872689" y="3876202"/>
            <a:ext cx="1068211" cy="338554"/>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38967"/>
                </a:solidFill>
                <a:effectLst/>
                <a:uLnTx/>
                <a:uFillTx/>
                <a:latin typeface="Trebuchet MS" panose="020B0603020202020204"/>
                <a:ea typeface="+mn-ea"/>
                <a:cs typeface="Arial" panose="020B0604020202020204" pitchFamily="34" charset="0"/>
              </a:rPr>
              <a:t>PR/</a:t>
            </a:r>
            <a:r>
              <a:rPr kumimoji="0" lang="en-US" sz="1600" b="1" i="0" u="none" strike="noStrike" kern="0" cap="none" spc="0" normalizeH="0" baseline="0" noProof="0" dirty="0" err="1">
                <a:ln>
                  <a:noFill/>
                </a:ln>
                <a:solidFill>
                  <a:srgbClr val="138967"/>
                </a:solidFill>
                <a:effectLst/>
                <a:uLnTx/>
                <a:uFillTx/>
                <a:latin typeface="Trebuchet MS" panose="020B0603020202020204"/>
                <a:ea typeface="+mn-ea"/>
                <a:cs typeface="Arial" panose="020B0604020202020204" pitchFamily="34" charset="0"/>
              </a:rPr>
              <a:t>nPR</a:t>
            </a:r>
            <a:endParaRPr kumimoji="0" lang="en-US" sz="1600" b="0" i="0" u="none" strike="noStrike" kern="1200" cap="none" spc="0" normalizeH="0" baseline="0" noProof="0" dirty="0">
              <a:ln>
                <a:noFill/>
              </a:ln>
              <a:solidFill>
                <a:srgbClr val="138967"/>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137A44B0-2556-3B9D-CC28-8599BFE086D5}"/>
              </a:ext>
            </a:extLst>
          </p:cNvPr>
          <p:cNvSpPr txBox="1"/>
          <p:nvPr/>
        </p:nvSpPr>
        <p:spPr>
          <a:xfrm>
            <a:off x="6089824" y="4291433"/>
            <a:ext cx="1633656" cy="338554"/>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BA4422"/>
                </a:solidFill>
                <a:effectLst/>
                <a:uLnTx/>
                <a:uFillTx/>
                <a:latin typeface="Trebuchet MS" panose="020B0603020202020204"/>
                <a:ea typeface="+mn-ea"/>
                <a:cs typeface="Arial" panose="020B0604020202020204" pitchFamily="34" charset="0"/>
              </a:rPr>
              <a:t>Nonresponders</a:t>
            </a:r>
            <a:endParaRPr kumimoji="0" lang="en-US" sz="1600" b="0" i="0" u="none" strike="noStrike" kern="1200" cap="none" spc="0" normalizeH="0" baseline="0" noProof="0" dirty="0">
              <a:ln>
                <a:noFill/>
              </a:ln>
              <a:solidFill>
                <a:srgbClr val="BA4422"/>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325BB674-FBE1-389F-06A2-69D116377CAB}"/>
              </a:ext>
            </a:extLst>
          </p:cNvPr>
          <p:cNvSpPr txBox="1"/>
          <p:nvPr/>
        </p:nvSpPr>
        <p:spPr>
          <a:xfrm>
            <a:off x="329743" y="5222548"/>
            <a:ext cx="1170452"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No. at risk</a:t>
            </a:r>
          </a:p>
        </p:txBody>
      </p:sp>
    </p:spTree>
    <p:custDataLst>
      <p:tags r:id="rId1"/>
    </p:custDataLst>
    <p:extLst>
      <p:ext uri="{BB962C8B-B14F-4D97-AF65-F5344CB8AC3E}">
        <p14:creationId xmlns:p14="http://schemas.microsoft.com/office/powerpoint/2010/main" val="2454582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63" y="160868"/>
            <a:ext cx="11435077" cy="677333"/>
          </a:xfrm>
        </p:spPr>
        <p:txBody>
          <a:bodyPr/>
          <a:lstStyle/>
          <a:p>
            <a:r>
              <a:rPr lang="en-US" b="1" dirty="0">
                <a:solidFill>
                  <a:srgbClr val="0000FF"/>
                </a:solidFill>
              </a:rPr>
              <a:t>Overall survival by best overall response at DL2</a:t>
            </a:r>
          </a:p>
        </p:txBody>
      </p:sp>
      <p:sp>
        <p:nvSpPr>
          <p:cNvPr id="4" name="TextBox 3">
            <a:extLst>
              <a:ext uri="{FF2B5EF4-FFF2-40B4-BE49-F238E27FC236}">
                <a16:creationId xmlns:a16="http://schemas.microsoft.com/office/drawing/2014/main" id="{19ABDD23-057D-2947-C67D-1AA1C6B4F6BD}"/>
              </a:ext>
            </a:extLst>
          </p:cNvPr>
          <p:cNvSpPr txBox="1"/>
          <p:nvPr>
            <p:custDataLst>
              <p:tags r:id="rId2"/>
            </p:custDataLst>
          </p:nvPr>
        </p:nvSpPr>
        <p:spPr>
          <a:xfrm>
            <a:off x="378537" y="6400802"/>
            <a:ext cx="10953128" cy="138499"/>
          </a:xfrm>
          <a:prstGeom prst="rect">
            <a:avLst/>
          </a:prstGeom>
          <a:noFill/>
        </p:spPr>
        <p:txBody>
          <a:bodyPr vert="horz" wrap="square" lIns="0" tIns="0" rIns="0" bIns="0" rtlCol="0" anchor="b" anchorCtr="0">
            <a:spAutoFit/>
          </a:bodyPr>
          <a:lstStyle/>
          <a:p>
            <a:pPr marL="0" marR="0" lvl="0" indent="0" algn="l" defTabSz="1219140" rtl="0" eaLnBrk="1" fontAlgn="auto" latinLnBrk="0" hangingPunct="1">
              <a:lnSpc>
                <a:spcPct val="90000"/>
              </a:lnSpc>
              <a:spcBef>
                <a:spcPts val="533"/>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Data on KM curves are expressed as median (95% CI). No formal landmarking analyses were conducted.</a:t>
            </a:r>
            <a:endParaRPr kumimoji="0" lang="en-US" sz="1000" b="0" i="0" u="none" strike="sng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endParaRPr>
          </a:p>
        </p:txBody>
      </p:sp>
      <p:sp>
        <p:nvSpPr>
          <p:cNvPr id="1218" name="TextBox 1217">
            <a:extLst>
              <a:ext uri="{FF2B5EF4-FFF2-40B4-BE49-F238E27FC236}">
                <a16:creationId xmlns:a16="http://schemas.microsoft.com/office/drawing/2014/main" id="{F592D93D-55BE-EC4D-ECF0-5B24B516D881}"/>
              </a:ext>
            </a:extLst>
          </p:cNvPr>
          <p:cNvSpPr txBox="1"/>
          <p:nvPr/>
        </p:nvSpPr>
        <p:spPr>
          <a:xfrm>
            <a:off x="9522069" y="2255471"/>
            <a:ext cx="2263672" cy="338554"/>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panose="020B0603020202020204"/>
                <a:ea typeface="+mn-ea"/>
                <a:cs typeface="+mn-cs"/>
              </a:rPr>
              <a:t>% survival (95% CI)</a:t>
            </a:r>
          </a:p>
        </p:txBody>
      </p:sp>
      <p:sp>
        <p:nvSpPr>
          <p:cNvPr id="20" name="Rectangle: Top Corners Rounded 8">
            <a:extLst>
              <a:ext uri="{FF2B5EF4-FFF2-40B4-BE49-F238E27FC236}">
                <a16:creationId xmlns:a16="http://schemas.microsoft.com/office/drawing/2014/main" id="{BC70DD1B-C55F-4066-AB6F-9DE253ED85DA}"/>
              </a:ext>
            </a:extLst>
          </p:cNvPr>
          <p:cNvSpPr/>
          <p:nvPr/>
        </p:nvSpPr>
        <p:spPr>
          <a:xfrm flipV="1">
            <a:off x="215424" y="5420170"/>
            <a:ext cx="7756987" cy="746881"/>
          </a:xfrm>
          <a:prstGeom prst="round2SameRect">
            <a:avLst>
              <a:gd name="adj1" fmla="val 24897"/>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nvGrpSpPr>
          <p:cNvPr id="24" name="Graphic 1166">
            <a:extLst>
              <a:ext uri="{FF2B5EF4-FFF2-40B4-BE49-F238E27FC236}">
                <a16:creationId xmlns:a16="http://schemas.microsoft.com/office/drawing/2014/main" id="{C6BBEF7E-FA31-E432-FDFA-7E5BC7EFE19F}"/>
              </a:ext>
            </a:extLst>
          </p:cNvPr>
          <p:cNvGrpSpPr/>
          <p:nvPr/>
        </p:nvGrpSpPr>
        <p:grpSpPr>
          <a:xfrm>
            <a:off x="1461833" y="1462487"/>
            <a:ext cx="6229851" cy="3290991"/>
            <a:chOff x="1366583" y="1664702"/>
            <a:chExt cx="6229851" cy="3290991"/>
          </a:xfrm>
        </p:grpSpPr>
        <p:sp>
          <p:nvSpPr>
            <p:cNvPr id="25" name="Freeform 1221">
              <a:extLst>
                <a:ext uri="{FF2B5EF4-FFF2-40B4-BE49-F238E27FC236}">
                  <a16:creationId xmlns:a16="http://schemas.microsoft.com/office/drawing/2014/main" id="{14DBD668-430A-2176-DCEF-A00C462963B0}"/>
                </a:ext>
              </a:extLst>
            </p:cNvPr>
            <p:cNvSpPr/>
            <p:nvPr/>
          </p:nvSpPr>
          <p:spPr>
            <a:xfrm>
              <a:off x="1436368" y="4860760"/>
              <a:ext cx="6160067" cy="12657"/>
            </a:xfrm>
            <a:custGeom>
              <a:avLst/>
              <a:gdLst>
                <a:gd name="connsiteX0" fmla="*/ 0 w 6160067"/>
                <a:gd name="connsiteY0" fmla="*/ 0 h 12657"/>
                <a:gd name="connsiteX1" fmla="*/ 6160067 w 6160067"/>
                <a:gd name="connsiteY1" fmla="*/ 0 h 12657"/>
              </a:gdLst>
              <a:ahLst/>
              <a:cxnLst>
                <a:cxn ang="0">
                  <a:pos x="connsiteX0" y="connsiteY0"/>
                </a:cxn>
                <a:cxn ang="0">
                  <a:pos x="connsiteX1" y="connsiteY1"/>
                </a:cxn>
              </a:cxnLst>
              <a:rect l="l" t="t" r="r" b="b"/>
              <a:pathLst>
                <a:path w="6160067" h="12657">
                  <a:moveTo>
                    <a:pt x="0" y="0"/>
                  </a:moveTo>
                  <a:lnTo>
                    <a:pt x="6160067"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6" name="Freeform 1222">
              <a:extLst>
                <a:ext uri="{FF2B5EF4-FFF2-40B4-BE49-F238E27FC236}">
                  <a16:creationId xmlns:a16="http://schemas.microsoft.com/office/drawing/2014/main" id="{50AB01E8-EBBB-0E0A-B774-5ECA13B96C5E}"/>
                </a:ext>
              </a:extLst>
            </p:cNvPr>
            <p:cNvSpPr/>
            <p:nvPr/>
          </p:nvSpPr>
          <p:spPr>
            <a:xfrm>
              <a:off x="1430024" y="1664702"/>
              <a:ext cx="12688" cy="3189729"/>
            </a:xfrm>
            <a:custGeom>
              <a:avLst/>
              <a:gdLst>
                <a:gd name="connsiteX0" fmla="*/ 0 w 12688"/>
                <a:gd name="connsiteY0" fmla="*/ 3189730 h 3189729"/>
                <a:gd name="connsiteX1" fmla="*/ 0 w 12688"/>
                <a:gd name="connsiteY1" fmla="*/ 0 h 3189729"/>
              </a:gdLst>
              <a:ahLst/>
              <a:cxnLst>
                <a:cxn ang="0">
                  <a:pos x="connsiteX0" y="connsiteY0"/>
                </a:cxn>
                <a:cxn ang="0">
                  <a:pos x="connsiteX1" y="connsiteY1"/>
                </a:cxn>
              </a:cxnLst>
              <a:rect l="l" t="t" r="r" b="b"/>
              <a:pathLst>
                <a:path w="12688" h="3189729">
                  <a:moveTo>
                    <a:pt x="0" y="318973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7" name="Freeform 1223">
              <a:extLst>
                <a:ext uri="{FF2B5EF4-FFF2-40B4-BE49-F238E27FC236}">
                  <a16:creationId xmlns:a16="http://schemas.microsoft.com/office/drawing/2014/main" id="{6DC729D5-5D1C-A59A-A0A3-917EC63FB027}"/>
                </a:ext>
              </a:extLst>
            </p:cNvPr>
            <p:cNvSpPr/>
            <p:nvPr/>
          </p:nvSpPr>
          <p:spPr>
            <a:xfrm>
              <a:off x="1366583" y="4664567"/>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8" name="Freeform 1224">
              <a:extLst>
                <a:ext uri="{FF2B5EF4-FFF2-40B4-BE49-F238E27FC236}">
                  <a16:creationId xmlns:a16="http://schemas.microsoft.com/office/drawing/2014/main" id="{215B9FA3-3EAC-4404-D368-9FE47580CEFF}"/>
                </a:ext>
              </a:extLst>
            </p:cNvPr>
            <p:cNvSpPr/>
            <p:nvPr/>
          </p:nvSpPr>
          <p:spPr>
            <a:xfrm>
              <a:off x="1366583" y="4063328"/>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9" name="Freeform 1225">
              <a:extLst>
                <a:ext uri="{FF2B5EF4-FFF2-40B4-BE49-F238E27FC236}">
                  <a16:creationId xmlns:a16="http://schemas.microsoft.com/office/drawing/2014/main" id="{86CF5C36-BE20-7060-3FC7-21BD38C92377}"/>
                </a:ext>
              </a:extLst>
            </p:cNvPr>
            <p:cNvSpPr/>
            <p:nvPr/>
          </p:nvSpPr>
          <p:spPr>
            <a:xfrm>
              <a:off x="1366583" y="3462089"/>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0" name="Freeform 1226">
              <a:extLst>
                <a:ext uri="{FF2B5EF4-FFF2-40B4-BE49-F238E27FC236}">
                  <a16:creationId xmlns:a16="http://schemas.microsoft.com/office/drawing/2014/main" id="{51C54E0D-5190-506C-E11C-B0AEDB5E5B4A}"/>
                </a:ext>
              </a:extLst>
            </p:cNvPr>
            <p:cNvSpPr/>
            <p:nvPr/>
          </p:nvSpPr>
          <p:spPr>
            <a:xfrm>
              <a:off x="1366583" y="2860850"/>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1" name="Freeform 1227">
              <a:extLst>
                <a:ext uri="{FF2B5EF4-FFF2-40B4-BE49-F238E27FC236}">
                  <a16:creationId xmlns:a16="http://schemas.microsoft.com/office/drawing/2014/main" id="{0D0CA4F2-D305-5CF4-3291-537C087E942F}"/>
                </a:ext>
              </a:extLst>
            </p:cNvPr>
            <p:cNvSpPr/>
            <p:nvPr/>
          </p:nvSpPr>
          <p:spPr>
            <a:xfrm>
              <a:off x="1366583" y="2259611"/>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2" name="Freeform 1228">
              <a:extLst>
                <a:ext uri="{FF2B5EF4-FFF2-40B4-BE49-F238E27FC236}">
                  <a16:creationId xmlns:a16="http://schemas.microsoft.com/office/drawing/2014/main" id="{79219E56-EC68-D5FB-F331-31B39F4D0884}"/>
                </a:ext>
              </a:extLst>
            </p:cNvPr>
            <p:cNvSpPr/>
            <p:nvPr/>
          </p:nvSpPr>
          <p:spPr>
            <a:xfrm>
              <a:off x="1366583" y="1664702"/>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3" name="Freeform 1229">
              <a:extLst>
                <a:ext uri="{FF2B5EF4-FFF2-40B4-BE49-F238E27FC236}">
                  <a16:creationId xmlns:a16="http://schemas.microsoft.com/office/drawing/2014/main" id="{6FC7566A-74AA-B0B4-3223-F80073A024EB}"/>
                </a:ext>
              </a:extLst>
            </p:cNvPr>
            <p:cNvSpPr/>
            <p:nvPr/>
          </p:nvSpPr>
          <p:spPr>
            <a:xfrm>
              <a:off x="1582281"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4" name="Freeform 1230">
              <a:extLst>
                <a:ext uri="{FF2B5EF4-FFF2-40B4-BE49-F238E27FC236}">
                  <a16:creationId xmlns:a16="http://schemas.microsoft.com/office/drawing/2014/main" id="{D92AA158-9A24-D129-8580-D93081408DD7}"/>
                </a:ext>
              </a:extLst>
            </p:cNvPr>
            <p:cNvSpPr/>
            <p:nvPr/>
          </p:nvSpPr>
          <p:spPr>
            <a:xfrm>
              <a:off x="2235717"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5" name="Freeform 1231">
              <a:extLst>
                <a:ext uri="{FF2B5EF4-FFF2-40B4-BE49-F238E27FC236}">
                  <a16:creationId xmlns:a16="http://schemas.microsoft.com/office/drawing/2014/main" id="{5B0DD4E3-5510-CEDD-467E-FBA7834579C3}"/>
                </a:ext>
              </a:extLst>
            </p:cNvPr>
            <p:cNvSpPr/>
            <p:nvPr/>
          </p:nvSpPr>
          <p:spPr>
            <a:xfrm>
              <a:off x="2882810"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6" name="Freeform 1232">
              <a:extLst>
                <a:ext uri="{FF2B5EF4-FFF2-40B4-BE49-F238E27FC236}">
                  <a16:creationId xmlns:a16="http://schemas.microsoft.com/office/drawing/2014/main" id="{F1AD33E0-1D21-EA69-E87F-D53B3B60F96E}"/>
                </a:ext>
              </a:extLst>
            </p:cNvPr>
            <p:cNvSpPr/>
            <p:nvPr/>
          </p:nvSpPr>
          <p:spPr>
            <a:xfrm>
              <a:off x="3536247"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7" name="Freeform 1233">
              <a:extLst>
                <a:ext uri="{FF2B5EF4-FFF2-40B4-BE49-F238E27FC236}">
                  <a16:creationId xmlns:a16="http://schemas.microsoft.com/office/drawing/2014/main" id="{A204547A-7762-F3A6-7817-AD4117756CD4}"/>
                </a:ext>
              </a:extLst>
            </p:cNvPr>
            <p:cNvSpPr/>
            <p:nvPr/>
          </p:nvSpPr>
          <p:spPr>
            <a:xfrm>
              <a:off x="4183339"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8" name="Freeform 1234">
              <a:extLst>
                <a:ext uri="{FF2B5EF4-FFF2-40B4-BE49-F238E27FC236}">
                  <a16:creationId xmlns:a16="http://schemas.microsoft.com/office/drawing/2014/main" id="{532CE6FD-D3F2-B1CA-2499-FEDCC10382A4}"/>
                </a:ext>
              </a:extLst>
            </p:cNvPr>
            <p:cNvSpPr/>
            <p:nvPr/>
          </p:nvSpPr>
          <p:spPr>
            <a:xfrm>
              <a:off x="4836776"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39" name="Freeform 1235">
              <a:extLst>
                <a:ext uri="{FF2B5EF4-FFF2-40B4-BE49-F238E27FC236}">
                  <a16:creationId xmlns:a16="http://schemas.microsoft.com/office/drawing/2014/main" id="{D6C26799-8F3C-2366-02CA-977F6F602DAB}"/>
                </a:ext>
              </a:extLst>
            </p:cNvPr>
            <p:cNvSpPr/>
            <p:nvPr/>
          </p:nvSpPr>
          <p:spPr>
            <a:xfrm>
              <a:off x="5483868"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0" name="Freeform 1236">
              <a:extLst>
                <a:ext uri="{FF2B5EF4-FFF2-40B4-BE49-F238E27FC236}">
                  <a16:creationId xmlns:a16="http://schemas.microsoft.com/office/drawing/2014/main" id="{B7978EEE-99EF-8C6E-76F2-B1A931A8AFF8}"/>
                </a:ext>
              </a:extLst>
            </p:cNvPr>
            <p:cNvSpPr/>
            <p:nvPr/>
          </p:nvSpPr>
          <p:spPr>
            <a:xfrm>
              <a:off x="6137305"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1" name="Freeform 1237">
              <a:extLst>
                <a:ext uri="{FF2B5EF4-FFF2-40B4-BE49-F238E27FC236}">
                  <a16:creationId xmlns:a16="http://schemas.microsoft.com/office/drawing/2014/main" id="{EAAF82B9-0EE0-F4E4-3B2B-E6D002FC557F}"/>
                </a:ext>
              </a:extLst>
            </p:cNvPr>
            <p:cNvSpPr/>
            <p:nvPr/>
          </p:nvSpPr>
          <p:spPr>
            <a:xfrm>
              <a:off x="6784397"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2" name="Freeform 1238">
              <a:extLst>
                <a:ext uri="{FF2B5EF4-FFF2-40B4-BE49-F238E27FC236}">
                  <a16:creationId xmlns:a16="http://schemas.microsoft.com/office/drawing/2014/main" id="{21AB2B13-E45E-B47A-01D5-A2150B20EBC9}"/>
                </a:ext>
              </a:extLst>
            </p:cNvPr>
            <p:cNvSpPr/>
            <p:nvPr/>
          </p:nvSpPr>
          <p:spPr>
            <a:xfrm>
              <a:off x="7431490" y="4860760"/>
              <a:ext cx="12688" cy="94932"/>
            </a:xfrm>
            <a:custGeom>
              <a:avLst/>
              <a:gdLst>
                <a:gd name="connsiteX0" fmla="*/ 0 w 12688"/>
                <a:gd name="connsiteY0" fmla="*/ 94933 h 94932"/>
                <a:gd name="connsiteX1" fmla="*/ 0 w 12688"/>
                <a:gd name="connsiteY1" fmla="*/ 0 h 94932"/>
              </a:gdLst>
              <a:ahLst/>
              <a:cxnLst>
                <a:cxn ang="0">
                  <a:pos x="connsiteX0" y="connsiteY0"/>
                </a:cxn>
                <a:cxn ang="0">
                  <a:pos x="connsiteX1" y="connsiteY1"/>
                </a:cxn>
              </a:cxnLst>
              <a:rect l="l" t="t" r="r" b="b"/>
              <a:pathLst>
                <a:path w="12688" h="94932">
                  <a:moveTo>
                    <a:pt x="0" y="94933"/>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sp>
        <p:nvSpPr>
          <p:cNvPr id="43" name="Freeform 1239">
            <a:extLst>
              <a:ext uri="{FF2B5EF4-FFF2-40B4-BE49-F238E27FC236}">
                <a16:creationId xmlns:a16="http://schemas.microsoft.com/office/drawing/2014/main" id="{6DDA82A7-2461-18DE-115F-9C7B89EB5804}"/>
              </a:ext>
            </a:extLst>
          </p:cNvPr>
          <p:cNvSpPr/>
          <p:nvPr/>
        </p:nvSpPr>
        <p:spPr>
          <a:xfrm>
            <a:off x="1461833" y="4462353"/>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4" name="Freeform 1240">
            <a:extLst>
              <a:ext uri="{FF2B5EF4-FFF2-40B4-BE49-F238E27FC236}">
                <a16:creationId xmlns:a16="http://schemas.microsoft.com/office/drawing/2014/main" id="{626A685C-33A1-7956-823C-7A9FF63F51DA}"/>
              </a:ext>
            </a:extLst>
          </p:cNvPr>
          <p:cNvSpPr/>
          <p:nvPr/>
        </p:nvSpPr>
        <p:spPr>
          <a:xfrm>
            <a:off x="1461833" y="3862380"/>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5" name="Freeform 1241">
            <a:extLst>
              <a:ext uri="{FF2B5EF4-FFF2-40B4-BE49-F238E27FC236}">
                <a16:creationId xmlns:a16="http://schemas.microsoft.com/office/drawing/2014/main" id="{CEA39AD2-C6E6-9E8E-26D5-D218E0E90F7D}"/>
              </a:ext>
            </a:extLst>
          </p:cNvPr>
          <p:cNvSpPr/>
          <p:nvPr/>
        </p:nvSpPr>
        <p:spPr>
          <a:xfrm>
            <a:off x="1461833" y="3262406"/>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6" name="Freeform 1242">
            <a:extLst>
              <a:ext uri="{FF2B5EF4-FFF2-40B4-BE49-F238E27FC236}">
                <a16:creationId xmlns:a16="http://schemas.microsoft.com/office/drawing/2014/main" id="{A36B4603-B5E2-3D2D-C56D-4CF7EC8A794E}"/>
              </a:ext>
            </a:extLst>
          </p:cNvPr>
          <p:cNvSpPr/>
          <p:nvPr/>
        </p:nvSpPr>
        <p:spPr>
          <a:xfrm>
            <a:off x="1461833" y="2662433"/>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7" name="Freeform 1243">
            <a:extLst>
              <a:ext uri="{FF2B5EF4-FFF2-40B4-BE49-F238E27FC236}">
                <a16:creationId xmlns:a16="http://schemas.microsoft.com/office/drawing/2014/main" id="{4DD8A9D1-63CF-B10F-5CEB-58590E27417E}"/>
              </a:ext>
            </a:extLst>
          </p:cNvPr>
          <p:cNvSpPr/>
          <p:nvPr/>
        </p:nvSpPr>
        <p:spPr>
          <a:xfrm>
            <a:off x="1461833" y="2062461"/>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8" name="Freeform 1244">
            <a:extLst>
              <a:ext uri="{FF2B5EF4-FFF2-40B4-BE49-F238E27FC236}">
                <a16:creationId xmlns:a16="http://schemas.microsoft.com/office/drawing/2014/main" id="{FF9C3A39-B53F-EB2C-9E92-9A5F6F7AE486}"/>
              </a:ext>
            </a:extLst>
          </p:cNvPr>
          <p:cNvSpPr/>
          <p:nvPr/>
        </p:nvSpPr>
        <p:spPr>
          <a:xfrm>
            <a:off x="1461833" y="4162365"/>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49" name="Freeform 1245">
            <a:extLst>
              <a:ext uri="{FF2B5EF4-FFF2-40B4-BE49-F238E27FC236}">
                <a16:creationId xmlns:a16="http://schemas.microsoft.com/office/drawing/2014/main" id="{0FB52B4A-850C-5DEB-9C31-3D18F1CB4B08}"/>
              </a:ext>
            </a:extLst>
          </p:cNvPr>
          <p:cNvSpPr/>
          <p:nvPr/>
        </p:nvSpPr>
        <p:spPr>
          <a:xfrm>
            <a:off x="1461833" y="3562393"/>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0" name="Freeform 1246">
            <a:extLst>
              <a:ext uri="{FF2B5EF4-FFF2-40B4-BE49-F238E27FC236}">
                <a16:creationId xmlns:a16="http://schemas.microsoft.com/office/drawing/2014/main" id="{8CBD1A35-DCD8-BA63-6A4A-01EA35741510}"/>
              </a:ext>
            </a:extLst>
          </p:cNvPr>
          <p:cNvSpPr/>
          <p:nvPr/>
        </p:nvSpPr>
        <p:spPr>
          <a:xfrm>
            <a:off x="1461833" y="2962420"/>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1" name="Freeform 1247">
            <a:extLst>
              <a:ext uri="{FF2B5EF4-FFF2-40B4-BE49-F238E27FC236}">
                <a16:creationId xmlns:a16="http://schemas.microsoft.com/office/drawing/2014/main" id="{6B797F6D-D457-63F8-4D3A-5C2EF7CBAA4D}"/>
              </a:ext>
            </a:extLst>
          </p:cNvPr>
          <p:cNvSpPr/>
          <p:nvPr/>
        </p:nvSpPr>
        <p:spPr>
          <a:xfrm>
            <a:off x="1461833" y="2362446"/>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2" name="Freeform 1248">
            <a:extLst>
              <a:ext uri="{FF2B5EF4-FFF2-40B4-BE49-F238E27FC236}">
                <a16:creationId xmlns:a16="http://schemas.microsoft.com/office/drawing/2014/main" id="{2E622028-373F-DE53-0543-7E41FC7EDB15}"/>
              </a:ext>
            </a:extLst>
          </p:cNvPr>
          <p:cNvSpPr/>
          <p:nvPr/>
        </p:nvSpPr>
        <p:spPr>
          <a:xfrm>
            <a:off x="1461833" y="1762473"/>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3" name="Freeform 1249">
            <a:extLst>
              <a:ext uri="{FF2B5EF4-FFF2-40B4-BE49-F238E27FC236}">
                <a16:creationId xmlns:a16="http://schemas.microsoft.com/office/drawing/2014/main" id="{DE12CA75-D7BE-A8C4-5C47-77984BE1D3D6}"/>
              </a:ext>
            </a:extLst>
          </p:cNvPr>
          <p:cNvSpPr/>
          <p:nvPr/>
        </p:nvSpPr>
        <p:spPr>
          <a:xfrm>
            <a:off x="1461833" y="1462488"/>
            <a:ext cx="63440" cy="12657"/>
          </a:xfrm>
          <a:custGeom>
            <a:avLst/>
            <a:gdLst>
              <a:gd name="connsiteX0" fmla="*/ 63440 w 63440"/>
              <a:gd name="connsiteY0" fmla="*/ 0 h 12657"/>
              <a:gd name="connsiteX1" fmla="*/ 0 w 63440"/>
              <a:gd name="connsiteY1" fmla="*/ 0 h 12657"/>
            </a:gdLst>
            <a:ahLst/>
            <a:cxnLst>
              <a:cxn ang="0">
                <a:pos x="connsiteX0" y="connsiteY0"/>
              </a:cxn>
              <a:cxn ang="0">
                <a:pos x="connsiteX1" y="connsiteY1"/>
              </a:cxn>
            </a:cxnLst>
            <a:rect l="l" t="t" r="r" b="b"/>
            <a:pathLst>
              <a:path w="63440" h="12657">
                <a:moveTo>
                  <a:pt x="63440" y="0"/>
                </a:moveTo>
                <a:lnTo>
                  <a:pt x="0" y="0"/>
                </a:lnTo>
              </a:path>
            </a:pathLst>
          </a:custGeom>
          <a:ln w="12675" cap="rnd">
            <a:solidFill>
              <a:srgbClr val="595454"/>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4" name="Freeform 1250">
            <a:extLst>
              <a:ext uri="{FF2B5EF4-FFF2-40B4-BE49-F238E27FC236}">
                <a16:creationId xmlns:a16="http://schemas.microsoft.com/office/drawing/2014/main" id="{53E32463-65BC-EA20-6623-0768EA5081CF}"/>
              </a:ext>
            </a:extLst>
          </p:cNvPr>
          <p:cNvSpPr/>
          <p:nvPr/>
        </p:nvSpPr>
        <p:spPr>
          <a:xfrm>
            <a:off x="1677533" y="1462485"/>
            <a:ext cx="2566673" cy="2333819"/>
          </a:xfrm>
          <a:custGeom>
            <a:avLst/>
            <a:gdLst>
              <a:gd name="connsiteX0" fmla="*/ 0 w 2566673"/>
              <a:gd name="connsiteY0" fmla="*/ 0 h 2333818"/>
              <a:gd name="connsiteX1" fmla="*/ 388509 w 2566673"/>
              <a:gd name="connsiteY1" fmla="*/ 0 h 2333818"/>
              <a:gd name="connsiteX2" fmla="*/ 388509 w 2566673"/>
              <a:gd name="connsiteY2" fmla="*/ 462258 h 2333818"/>
              <a:gd name="connsiteX3" fmla="*/ 528205 w 2566673"/>
              <a:gd name="connsiteY3" fmla="*/ 462258 h 2333818"/>
              <a:gd name="connsiteX4" fmla="*/ 528205 w 2566673"/>
              <a:gd name="connsiteY4" fmla="*/ 998056 h 2333818"/>
              <a:gd name="connsiteX5" fmla="*/ 560433 w 2566673"/>
              <a:gd name="connsiteY5" fmla="*/ 998056 h 2333818"/>
              <a:gd name="connsiteX6" fmla="*/ 560433 w 2566673"/>
              <a:gd name="connsiteY6" fmla="*/ 1526387 h 2333818"/>
              <a:gd name="connsiteX7" fmla="*/ 1173014 w 2566673"/>
              <a:gd name="connsiteY7" fmla="*/ 1526387 h 2333818"/>
              <a:gd name="connsiteX8" fmla="*/ 1173014 w 2566673"/>
              <a:gd name="connsiteY8" fmla="*/ 2333819 h 2333818"/>
              <a:gd name="connsiteX9" fmla="*/ 2566674 w 2566673"/>
              <a:gd name="connsiteY9" fmla="*/ 2333819 h 233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6673" h="2333818">
                <a:moveTo>
                  <a:pt x="0" y="0"/>
                </a:moveTo>
                <a:lnTo>
                  <a:pt x="388509" y="0"/>
                </a:lnTo>
                <a:lnTo>
                  <a:pt x="388509" y="462258"/>
                </a:lnTo>
                <a:lnTo>
                  <a:pt x="528205" y="462258"/>
                </a:lnTo>
                <a:lnTo>
                  <a:pt x="528205" y="998056"/>
                </a:lnTo>
                <a:lnTo>
                  <a:pt x="560433" y="998056"/>
                </a:lnTo>
                <a:lnTo>
                  <a:pt x="560433" y="1526387"/>
                </a:lnTo>
                <a:lnTo>
                  <a:pt x="1173014" y="1526387"/>
                </a:lnTo>
                <a:lnTo>
                  <a:pt x="1173014" y="2333819"/>
                </a:lnTo>
                <a:lnTo>
                  <a:pt x="2566674" y="2333819"/>
                </a:lnTo>
              </a:path>
            </a:pathLst>
          </a:custGeom>
          <a:noFill/>
          <a:ln w="19050" cap="rnd">
            <a:solidFill>
              <a:srgbClr val="BA4422"/>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5" name="Freeform 1251">
            <a:extLst>
              <a:ext uri="{FF2B5EF4-FFF2-40B4-BE49-F238E27FC236}">
                <a16:creationId xmlns:a16="http://schemas.microsoft.com/office/drawing/2014/main" id="{DDA63F8A-B642-6A06-5E29-D132706C3360}"/>
              </a:ext>
            </a:extLst>
          </p:cNvPr>
          <p:cNvSpPr/>
          <p:nvPr/>
        </p:nvSpPr>
        <p:spPr>
          <a:xfrm>
            <a:off x="1677533" y="1462487"/>
            <a:ext cx="5400431" cy="2296605"/>
          </a:xfrm>
          <a:custGeom>
            <a:avLst/>
            <a:gdLst>
              <a:gd name="connsiteX0" fmla="*/ 0 w 5400431"/>
              <a:gd name="connsiteY0" fmla="*/ 0 h 2296605"/>
              <a:gd name="connsiteX1" fmla="*/ 553328 w 5400431"/>
              <a:gd name="connsiteY1" fmla="*/ 0 h 2296605"/>
              <a:gd name="connsiteX2" fmla="*/ 553328 w 5400431"/>
              <a:gd name="connsiteY2" fmla="*/ 164550 h 2296605"/>
              <a:gd name="connsiteX3" fmla="*/ 1133681 w 5400431"/>
              <a:gd name="connsiteY3" fmla="*/ 164550 h 2296605"/>
              <a:gd name="connsiteX4" fmla="*/ 1133681 w 5400431"/>
              <a:gd name="connsiteY4" fmla="*/ 312264 h 2296605"/>
              <a:gd name="connsiteX5" fmla="*/ 1370060 w 5400431"/>
              <a:gd name="connsiteY5" fmla="*/ 312264 h 2296605"/>
              <a:gd name="connsiteX6" fmla="*/ 1370060 w 5400431"/>
              <a:gd name="connsiteY6" fmla="*/ 458460 h 2296605"/>
              <a:gd name="connsiteX7" fmla="*/ 1405967 w 5400431"/>
              <a:gd name="connsiteY7" fmla="*/ 458460 h 2296605"/>
              <a:gd name="connsiteX8" fmla="*/ 1405967 w 5400431"/>
              <a:gd name="connsiteY8" fmla="*/ 624655 h 2296605"/>
              <a:gd name="connsiteX9" fmla="*/ 1681806 w 5400431"/>
              <a:gd name="connsiteY9" fmla="*/ 624655 h 2296605"/>
              <a:gd name="connsiteX10" fmla="*/ 1681806 w 5400431"/>
              <a:gd name="connsiteY10" fmla="*/ 782243 h 2296605"/>
              <a:gd name="connsiteX11" fmla="*/ 2760167 w 5400431"/>
              <a:gd name="connsiteY11" fmla="*/ 782243 h 2296605"/>
              <a:gd name="connsiteX12" fmla="*/ 2760167 w 5400431"/>
              <a:gd name="connsiteY12" fmla="*/ 1072483 h 2296605"/>
              <a:gd name="connsiteX13" fmla="*/ 3397743 w 5400431"/>
              <a:gd name="connsiteY13" fmla="*/ 1072483 h 2296605"/>
              <a:gd name="connsiteX14" fmla="*/ 3397743 w 5400431"/>
              <a:gd name="connsiteY14" fmla="*/ 1492971 h 2296605"/>
              <a:gd name="connsiteX15" fmla="*/ 4580020 w 5400431"/>
              <a:gd name="connsiteY15" fmla="*/ 1492971 h 2296605"/>
              <a:gd name="connsiteX16" fmla="*/ 4580020 w 5400431"/>
              <a:gd name="connsiteY16" fmla="*/ 2296606 h 2296605"/>
              <a:gd name="connsiteX17" fmla="*/ 5400432 w 5400431"/>
              <a:gd name="connsiteY17" fmla="*/ 2296606 h 229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0431" h="2296605">
                <a:moveTo>
                  <a:pt x="0" y="0"/>
                </a:moveTo>
                <a:lnTo>
                  <a:pt x="553328" y="0"/>
                </a:lnTo>
                <a:lnTo>
                  <a:pt x="553328" y="164550"/>
                </a:lnTo>
                <a:lnTo>
                  <a:pt x="1133681" y="164550"/>
                </a:lnTo>
                <a:lnTo>
                  <a:pt x="1133681" y="312264"/>
                </a:lnTo>
                <a:lnTo>
                  <a:pt x="1370060" y="312264"/>
                </a:lnTo>
                <a:lnTo>
                  <a:pt x="1370060" y="458460"/>
                </a:lnTo>
                <a:lnTo>
                  <a:pt x="1405967" y="458460"/>
                </a:lnTo>
                <a:lnTo>
                  <a:pt x="1405967" y="624655"/>
                </a:lnTo>
                <a:lnTo>
                  <a:pt x="1681806" y="624655"/>
                </a:lnTo>
                <a:lnTo>
                  <a:pt x="1681806" y="782243"/>
                </a:lnTo>
                <a:lnTo>
                  <a:pt x="2760167" y="782243"/>
                </a:lnTo>
                <a:lnTo>
                  <a:pt x="2760167" y="1072483"/>
                </a:lnTo>
                <a:lnTo>
                  <a:pt x="3397743" y="1072483"/>
                </a:lnTo>
                <a:lnTo>
                  <a:pt x="3397743" y="1492971"/>
                </a:lnTo>
                <a:lnTo>
                  <a:pt x="4580020" y="1492971"/>
                </a:lnTo>
                <a:lnTo>
                  <a:pt x="4580020" y="2296606"/>
                </a:lnTo>
                <a:lnTo>
                  <a:pt x="5400432" y="2296606"/>
                </a:lnTo>
              </a:path>
            </a:pathLst>
          </a:custGeom>
          <a:noFill/>
          <a:ln w="19050" cap="rnd">
            <a:solidFill>
              <a:srgbClr val="138967"/>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6" name="Freeform 1252">
            <a:extLst>
              <a:ext uri="{FF2B5EF4-FFF2-40B4-BE49-F238E27FC236}">
                <a16:creationId xmlns:a16="http://schemas.microsoft.com/office/drawing/2014/main" id="{2AAB7ED3-55FC-3B7B-456F-6294B1DA858B}"/>
              </a:ext>
            </a:extLst>
          </p:cNvPr>
          <p:cNvSpPr/>
          <p:nvPr/>
        </p:nvSpPr>
        <p:spPr>
          <a:xfrm>
            <a:off x="1677533" y="1462487"/>
            <a:ext cx="5400431" cy="1444491"/>
          </a:xfrm>
          <a:custGeom>
            <a:avLst/>
            <a:gdLst>
              <a:gd name="connsiteX0" fmla="*/ 5400432 w 5400431"/>
              <a:gd name="connsiteY0" fmla="*/ 1444492 h 1444491"/>
              <a:gd name="connsiteX1" fmla="*/ 4581796 w 5400431"/>
              <a:gd name="connsiteY1" fmla="*/ 1444492 h 1444491"/>
              <a:gd name="connsiteX2" fmla="*/ 4581796 w 5400431"/>
              <a:gd name="connsiteY2" fmla="*/ 1166910 h 1444491"/>
              <a:gd name="connsiteX3" fmla="*/ 3399647 w 5400431"/>
              <a:gd name="connsiteY3" fmla="*/ 1166910 h 1444491"/>
              <a:gd name="connsiteX4" fmla="*/ 3399647 w 5400431"/>
              <a:gd name="connsiteY4" fmla="*/ 1001727 h 1444491"/>
              <a:gd name="connsiteX5" fmla="*/ 2980432 w 5400431"/>
              <a:gd name="connsiteY5" fmla="*/ 1001727 h 1444491"/>
              <a:gd name="connsiteX6" fmla="*/ 2980432 w 5400431"/>
              <a:gd name="connsiteY6" fmla="*/ 869708 h 1444491"/>
              <a:gd name="connsiteX7" fmla="*/ 2760167 w 5400431"/>
              <a:gd name="connsiteY7" fmla="*/ 869708 h 1444491"/>
              <a:gd name="connsiteX8" fmla="*/ 2760167 w 5400431"/>
              <a:gd name="connsiteY8" fmla="*/ 782243 h 1444491"/>
              <a:gd name="connsiteX9" fmla="*/ 2727812 w 5400431"/>
              <a:gd name="connsiteY9" fmla="*/ 782243 h 1444491"/>
              <a:gd name="connsiteX10" fmla="*/ 2727812 w 5400431"/>
              <a:gd name="connsiteY10" fmla="*/ 644528 h 1444491"/>
              <a:gd name="connsiteX11" fmla="*/ 1706802 w 5400431"/>
              <a:gd name="connsiteY11" fmla="*/ 644528 h 1444491"/>
              <a:gd name="connsiteX12" fmla="*/ 1706802 w 5400431"/>
              <a:gd name="connsiteY12" fmla="*/ 583138 h 1444491"/>
              <a:gd name="connsiteX13" fmla="*/ 1687135 w 5400431"/>
              <a:gd name="connsiteY13" fmla="*/ 583138 h 1444491"/>
              <a:gd name="connsiteX14" fmla="*/ 1687135 w 5400431"/>
              <a:gd name="connsiteY14" fmla="*/ 519850 h 1444491"/>
              <a:gd name="connsiteX15" fmla="*/ 1405967 w 5400431"/>
              <a:gd name="connsiteY15" fmla="*/ 519850 h 1444491"/>
              <a:gd name="connsiteX16" fmla="*/ 1405967 w 5400431"/>
              <a:gd name="connsiteY16" fmla="*/ 458460 h 1444491"/>
              <a:gd name="connsiteX17" fmla="*/ 1370060 w 5400431"/>
              <a:gd name="connsiteY17" fmla="*/ 458460 h 1444491"/>
              <a:gd name="connsiteX18" fmla="*/ 1370060 w 5400431"/>
              <a:gd name="connsiteY18" fmla="*/ 389603 h 1444491"/>
              <a:gd name="connsiteX19" fmla="*/ 1180246 w 5400431"/>
              <a:gd name="connsiteY19" fmla="*/ 389603 h 1444491"/>
              <a:gd name="connsiteX20" fmla="*/ 1180246 w 5400431"/>
              <a:gd name="connsiteY20" fmla="*/ 312264 h 1444491"/>
              <a:gd name="connsiteX21" fmla="*/ 1133681 w 5400431"/>
              <a:gd name="connsiteY21" fmla="*/ 312264 h 1444491"/>
              <a:gd name="connsiteX22" fmla="*/ 1133681 w 5400431"/>
              <a:gd name="connsiteY22" fmla="*/ 257583 h 1444491"/>
              <a:gd name="connsiteX23" fmla="*/ 574770 w 5400431"/>
              <a:gd name="connsiteY23" fmla="*/ 257583 h 1444491"/>
              <a:gd name="connsiteX24" fmla="*/ 574770 w 5400431"/>
              <a:gd name="connsiteY24" fmla="*/ 196194 h 1444491"/>
              <a:gd name="connsiteX25" fmla="*/ 553328 w 5400431"/>
              <a:gd name="connsiteY25" fmla="*/ 196194 h 1444491"/>
              <a:gd name="connsiteX26" fmla="*/ 553328 w 5400431"/>
              <a:gd name="connsiteY26" fmla="*/ 134804 h 1444491"/>
              <a:gd name="connsiteX27" fmla="*/ 521100 w 5400431"/>
              <a:gd name="connsiteY27" fmla="*/ 134804 h 1444491"/>
              <a:gd name="connsiteX28" fmla="*/ 521100 w 5400431"/>
              <a:gd name="connsiteY28" fmla="*/ 60377 h 1444491"/>
              <a:gd name="connsiteX29" fmla="*/ 388509 w 5400431"/>
              <a:gd name="connsiteY29" fmla="*/ 60377 h 1444491"/>
              <a:gd name="connsiteX30" fmla="*/ 388509 w 5400431"/>
              <a:gd name="connsiteY30" fmla="*/ 0 h 1444491"/>
              <a:gd name="connsiteX31" fmla="*/ 0 w 5400431"/>
              <a:gd name="connsiteY31" fmla="*/ 0 h 144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431" h="1444491">
                <a:moveTo>
                  <a:pt x="5400432" y="1444492"/>
                </a:moveTo>
                <a:lnTo>
                  <a:pt x="4581796" y="1444492"/>
                </a:lnTo>
                <a:lnTo>
                  <a:pt x="4581796" y="1166910"/>
                </a:lnTo>
                <a:lnTo>
                  <a:pt x="3399647" y="1166910"/>
                </a:lnTo>
                <a:lnTo>
                  <a:pt x="3399647" y="1001727"/>
                </a:lnTo>
                <a:lnTo>
                  <a:pt x="2980432" y="1001727"/>
                </a:lnTo>
                <a:lnTo>
                  <a:pt x="2980432" y="869708"/>
                </a:lnTo>
                <a:lnTo>
                  <a:pt x="2760167" y="869708"/>
                </a:lnTo>
                <a:lnTo>
                  <a:pt x="2760167" y="782243"/>
                </a:lnTo>
                <a:lnTo>
                  <a:pt x="2727812" y="782243"/>
                </a:lnTo>
                <a:lnTo>
                  <a:pt x="2727812" y="644528"/>
                </a:lnTo>
                <a:lnTo>
                  <a:pt x="1706802" y="644528"/>
                </a:lnTo>
                <a:lnTo>
                  <a:pt x="1706802" y="583138"/>
                </a:lnTo>
                <a:lnTo>
                  <a:pt x="1687135" y="583138"/>
                </a:lnTo>
                <a:lnTo>
                  <a:pt x="1687135" y="519850"/>
                </a:lnTo>
                <a:lnTo>
                  <a:pt x="1405967" y="519850"/>
                </a:lnTo>
                <a:lnTo>
                  <a:pt x="1405967" y="458460"/>
                </a:lnTo>
                <a:lnTo>
                  <a:pt x="1370060" y="458460"/>
                </a:lnTo>
                <a:lnTo>
                  <a:pt x="1370060" y="389603"/>
                </a:lnTo>
                <a:lnTo>
                  <a:pt x="1180246" y="389603"/>
                </a:lnTo>
                <a:lnTo>
                  <a:pt x="1180246" y="312264"/>
                </a:lnTo>
                <a:lnTo>
                  <a:pt x="1133681" y="312264"/>
                </a:lnTo>
                <a:lnTo>
                  <a:pt x="1133681" y="257583"/>
                </a:lnTo>
                <a:lnTo>
                  <a:pt x="574770" y="257583"/>
                </a:lnTo>
                <a:lnTo>
                  <a:pt x="574770" y="196194"/>
                </a:lnTo>
                <a:lnTo>
                  <a:pt x="553328" y="196194"/>
                </a:lnTo>
                <a:lnTo>
                  <a:pt x="553328" y="134804"/>
                </a:lnTo>
                <a:lnTo>
                  <a:pt x="521100" y="134804"/>
                </a:lnTo>
                <a:lnTo>
                  <a:pt x="521100" y="60377"/>
                </a:lnTo>
                <a:lnTo>
                  <a:pt x="388509" y="60377"/>
                </a:lnTo>
                <a:lnTo>
                  <a:pt x="388509" y="0"/>
                </a:lnTo>
                <a:lnTo>
                  <a:pt x="0" y="0"/>
                </a:lnTo>
              </a:path>
            </a:pathLst>
          </a:custGeom>
          <a:noFill/>
          <a:ln w="19050" cap="rnd">
            <a:solidFill>
              <a:srgbClr val="009FBA"/>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7" name="Freeform 1253">
            <a:extLst>
              <a:ext uri="{FF2B5EF4-FFF2-40B4-BE49-F238E27FC236}">
                <a16:creationId xmlns:a16="http://schemas.microsoft.com/office/drawing/2014/main" id="{49D7541D-EA2B-3B95-B3EB-598C19C48931}"/>
              </a:ext>
            </a:extLst>
          </p:cNvPr>
          <p:cNvSpPr/>
          <p:nvPr/>
        </p:nvSpPr>
        <p:spPr>
          <a:xfrm>
            <a:off x="1677532" y="1462485"/>
            <a:ext cx="5228507" cy="607315"/>
          </a:xfrm>
          <a:custGeom>
            <a:avLst/>
            <a:gdLst>
              <a:gd name="connsiteX0" fmla="*/ 0 w 5228507"/>
              <a:gd name="connsiteY0" fmla="*/ 0 h 607314"/>
              <a:gd name="connsiteX1" fmla="*/ 1710481 w 5228507"/>
              <a:gd name="connsiteY1" fmla="*/ 0 h 607314"/>
              <a:gd name="connsiteX2" fmla="*/ 1710481 w 5228507"/>
              <a:gd name="connsiteY2" fmla="*/ 145943 h 607314"/>
              <a:gd name="connsiteX3" fmla="*/ 2736821 w 5228507"/>
              <a:gd name="connsiteY3" fmla="*/ 145943 h 607314"/>
              <a:gd name="connsiteX4" fmla="*/ 2736821 w 5228507"/>
              <a:gd name="connsiteY4" fmla="*/ 356187 h 607314"/>
              <a:gd name="connsiteX5" fmla="*/ 2976880 w 5228507"/>
              <a:gd name="connsiteY5" fmla="*/ 356187 h 607314"/>
              <a:gd name="connsiteX6" fmla="*/ 2976880 w 5228507"/>
              <a:gd name="connsiteY6" fmla="*/ 607314 h 607314"/>
              <a:gd name="connsiteX7" fmla="*/ 5228508 w 5228507"/>
              <a:gd name="connsiteY7" fmla="*/ 607314 h 60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8507" h="607314">
                <a:moveTo>
                  <a:pt x="0" y="0"/>
                </a:moveTo>
                <a:lnTo>
                  <a:pt x="1710481" y="0"/>
                </a:lnTo>
                <a:lnTo>
                  <a:pt x="1710481" y="145943"/>
                </a:lnTo>
                <a:lnTo>
                  <a:pt x="2736821" y="145943"/>
                </a:lnTo>
                <a:lnTo>
                  <a:pt x="2736821" y="356187"/>
                </a:lnTo>
                <a:lnTo>
                  <a:pt x="2976880" y="356187"/>
                </a:lnTo>
                <a:lnTo>
                  <a:pt x="2976880" y="607314"/>
                </a:lnTo>
                <a:lnTo>
                  <a:pt x="5228508" y="607314"/>
                </a:lnTo>
              </a:path>
            </a:pathLst>
          </a:custGeom>
          <a:noFill/>
          <a:ln w="19050" cap="rnd">
            <a:solidFill>
              <a:srgbClr val="C37900"/>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59" name="TextBox 58">
            <a:extLst>
              <a:ext uri="{FF2B5EF4-FFF2-40B4-BE49-F238E27FC236}">
                <a16:creationId xmlns:a16="http://schemas.microsoft.com/office/drawing/2014/main" id="{F7E5C596-A752-AF7D-9F53-EA717968EDC6}"/>
              </a:ext>
            </a:extLst>
          </p:cNvPr>
          <p:cNvSpPr txBox="1"/>
          <p:nvPr/>
        </p:nvSpPr>
        <p:spPr>
          <a:xfrm>
            <a:off x="1520353" y="1065899"/>
            <a:ext cx="6147379" cy="354580"/>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Median (95% CI) follow-up for OS: 26.8 months (24.1—31.6)</a:t>
            </a:r>
          </a:p>
        </p:txBody>
      </p:sp>
      <p:sp>
        <p:nvSpPr>
          <p:cNvPr id="60" name="TextBox 59">
            <a:extLst>
              <a:ext uri="{FF2B5EF4-FFF2-40B4-BE49-F238E27FC236}">
                <a16:creationId xmlns:a16="http://schemas.microsoft.com/office/drawing/2014/main" id="{E9093674-4DD9-9746-589A-CD6802EEFCCA}"/>
              </a:ext>
            </a:extLst>
          </p:cNvPr>
          <p:cNvSpPr txBox="1"/>
          <p:nvPr/>
        </p:nvSpPr>
        <p:spPr>
          <a:xfrm rot="16200000">
            <a:off x="-449311" y="2792248"/>
            <a:ext cx="2761823"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Overall survival, %</a:t>
            </a:r>
          </a:p>
        </p:txBody>
      </p:sp>
      <p:sp>
        <p:nvSpPr>
          <p:cNvPr id="61" name="TextBox 60">
            <a:extLst>
              <a:ext uri="{FF2B5EF4-FFF2-40B4-BE49-F238E27FC236}">
                <a16:creationId xmlns:a16="http://schemas.microsoft.com/office/drawing/2014/main" id="{76526964-209E-20D5-6228-A9CDF0038089}"/>
              </a:ext>
            </a:extLst>
          </p:cNvPr>
          <p:cNvSpPr txBox="1"/>
          <p:nvPr/>
        </p:nvSpPr>
        <p:spPr>
          <a:xfrm>
            <a:off x="1624748" y="4773369"/>
            <a:ext cx="94578"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0</a:t>
            </a:r>
          </a:p>
        </p:txBody>
      </p:sp>
      <p:sp>
        <p:nvSpPr>
          <p:cNvPr id="62" name="TextBox 61">
            <a:extLst>
              <a:ext uri="{FF2B5EF4-FFF2-40B4-BE49-F238E27FC236}">
                <a16:creationId xmlns:a16="http://schemas.microsoft.com/office/drawing/2014/main" id="{939AD5AE-5AF3-8831-607A-5E0A72A1F1E5}"/>
              </a:ext>
            </a:extLst>
          </p:cNvPr>
          <p:cNvSpPr txBox="1"/>
          <p:nvPr/>
        </p:nvSpPr>
        <p:spPr>
          <a:xfrm>
            <a:off x="2276984" y="4773369"/>
            <a:ext cx="94578"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6</a:t>
            </a:r>
          </a:p>
        </p:txBody>
      </p:sp>
      <p:sp>
        <p:nvSpPr>
          <p:cNvPr id="63" name="TextBox 62">
            <a:extLst>
              <a:ext uri="{FF2B5EF4-FFF2-40B4-BE49-F238E27FC236}">
                <a16:creationId xmlns:a16="http://schemas.microsoft.com/office/drawing/2014/main" id="{B1E4EED2-C25C-F414-8C95-3F562FF27019}"/>
              </a:ext>
            </a:extLst>
          </p:cNvPr>
          <p:cNvSpPr txBox="1"/>
          <p:nvPr/>
        </p:nvSpPr>
        <p:spPr>
          <a:xfrm>
            <a:off x="2879211"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12</a:t>
            </a:r>
          </a:p>
        </p:txBody>
      </p:sp>
      <p:sp>
        <p:nvSpPr>
          <p:cNvPr id="1152" name="TextBox 1151">
            <a:extLst>
              <a:ext uri="{FF2B5EF4-FFF2-40B4-BE49-F238E27FC236}">
                <a16:creationId xmlns:a16="http://schemas.microsoft.com/office/drawing/2014/main" id="{110F17DD-EBA4-42A6-0B36-4D9F3B0B6ECC}"/>
              </a:ext>
            </a:extLst>
          </p:cNvPr>
          <p:cNvSpPr txBox="1"/>
          <p:nvPr/>
        </p:nvSpPr>
        <p:spPr>
          <a:xfrm>
            <a:off x="3535604"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18</a:t>
            </a:r>
          </a:p>
        </p:txBody>
      </p:sp>
      <p:sp>
        <p:nvSpPr>
          <p:cNvPr id="1153" name="TextBox 1152">
            <a:extLst>
              <a:ext uri="{FF2B5EF4-FFF2-40B4-BE49-F238E27FC236}">
                <a16:creationId xmlns:a16="http://schemas.microsoft.com/office/drawing/2014/main" id="{DE99AC4B-5EF9-8E59-E0FF-025BE97DD64B}"/>
              </a:ext>
            </a:extLst>
          </p:cNvPr>
          <p:cNvSpPr txBox="1"/>
          <p:nvPr/>
        </p:nvSpPr>
        <p:spPr>
          <a:xfrm>
            <a:off x="4179711"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24</a:t>
            </a:r>
          </a:p>
        </p:txBody>
      </p:sp>
      <p:sp>
        <p:nvSpPr>
          <p:cNvPr id="1154" name="TextBox 1153">
            <a:extLst>
              <a:ext uri="{FF2B5EF4-FFF2-40B4-BE49-F238E27FC236}">
                <a16:creationId xmlns:a16="http://schemas.microsoft.com/office/drawing/2014/main" id="{6251D349-2260-1EAB-4DAC-5C50F81BA5DA}"/>
              </a:ext>
            </a:extLst>
          </p:cNvPr>
          <p:cNvSpPr txBox="1"/>
          <p:nvPr/>
        </p:nvSpPr>
        <p:spPr>
          <a:xfrm>
            <a:off x="4839237"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30</a:t>
            </a:r>
          </a:p>
        </p:txBody>
      </p:sp>
      <p:sp>
        <p:nvSpPr>
          <p:cNvPr id="1155" name="TextBox 1154">
            <a:extLst>
              <a:ext uri="{FF2B5EF4-FFF2-40B4-BE49-F238E27FC236}">
                <a16:creationId xmlns:a16="http://schemas.microsoft.com/office/drawing/2014/main" id="{2BA776EA-17B3-ED7F-28E8-84858D625DBF}"/>
              </a:ext>
            </a:extLst>
          </p:cNvPr>
          <p:cNvSpPr txBox="1"/>
          <p:nvPr/>
        </p:nvSpPr>
        <p:spPr>
          <a:xfrm>
            <a:off x="5480796"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36</a:t>
            </a:r>
          </a:p>
        </p:txBody>
      </p:sp>
      <p:sp>
        <p:nvSpPr>
          <p:cNvPr id="1156" name="TextBox 1155">
            <a:extLst>
              <a:ext uri="{FF2B5EF4-FFF2-40B4-BE49-F238E27FC236}">
                <a16:creationId xmlns:a16="http://schemas.microsoft.com/office/drawing/2014/main" id="{B4FFB12A-B1B1-F728-BE79-7FA8AF1E2195}"/>
              </a:ext>
            </a:extLst>
          </p:cNvPr>
          <p:cNvSpPr txBox="1"/>
          <p:nvPr/>
        </p:nvSpPr>
        <p:spPr>
          <a:xfrm>
            <a:off x="6144296"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42</a:t>
            </a:r>
          </a:p>
        </p:txBody>
      </p:sp>
      <p:sp>
        <p:nvSpPr>
          <p:cNvPr id="1157" name="TextBox 1156">
            <a:extLst>
              <a:ext uri="{FF2B5EF4-FFF2-40B4-BE49-F238E27FC236}">
                <a16:creationId xmlns:a16="http://schemas.microsoft.com/office/drawing/2014/main" id="{BB4E0436-1BA3-67A1-B021-D9089EF54B42}"/>
              </a:ext>
            </a:extLst>
          </p:cNvPr>
          <p:cNvSpPr txBox="1"/>
          <p:nvPr/>
        </p:nvSpPr>
        <p:spPr>
          <a:xfrm>
            <a:off x="7433533"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54</a:t>
            </a:r>
          </a:p>
        </p:txBody>
      </p:sp>
      <p:sp>
        <p:nvSpPr>
          <p:cNvPr id="1158" name="TextBox 1157">
            <a:extLst>
              <a:ext uri="{FF2B5EF4-FFF2-40B4-BE49-F238E27FC236}">
                <a16:creationId xmlns:a16="http://schemas.microsoft.com/office/drawing/2014/main" id="{AEA94081-4D7C-9118-69B8-0C42D0EB9367}"/>
              </a:ext>
            </a:extLst>
          </p:cNvPr>
          <p:cNvSpPr txBox="1"/>
          <p:nvPr/>
        </p:nvSpPr>
        <p:spPr>
          <a:xfrm>
            <a:off x="2721761" y="4963029"/>
            <a:ext cx="3281120"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Time from liso-cel infusion, months</a:t>
            </a:r>
          </a:p>
        </p:txBody>
      </p:sp>
      <p:sp>
        <p:nvSpPr>
          <p:cNvPr id="1159" name="TextBox 1158">
            <a:extLst>
              <a:ext uri="{FF2B5EF4-FFF2-40B4-BE49-F238E27FC236}">
                <a16:creationId xmlns:a16="http://schemas.microsoft.com/office/drawing/2014/main" id="{F5D26C7D-F884-CBA3-2BC9-71BF934FD7B9}"/>
              </a:ext>
            </a:extLst>
          </p:cNvPr>
          <p:cNvSpPr txBox="1"/>
          <p:nvPr/>
        </p:nvSpPr>
        <p:spPr>
          <a:xfrm>
            <a:off x="1488231" y="5402197"/>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23</a:t>
            </a:r>
          </a:p>
        </p:txBody>
      </p:sp>
      <p:sp>
        <p:nvSpPr>
          <p:cNvPr id="1160" name="TextBox 1159">
            <a:extLst>
              <a:ext uri="{FF2B5EF4-FFF2-40B4-BE49-F238E27FC236}">
                <a16:creationId xmlns:a16="http://schemas.microsoft.com/office/drawing/2014/main" id="{ADA08748-A073-B9C5-50D5-CCD5C3175F73}"/>
              </a:ext>
            </a:extLst>
          </p:cNvPr>
          <p:cNvSpPr txBox="1"/>
          <p:nvPr/>
        </p:nvSpPr>
        <p:spPr>
          <a:xfrm>
            <a:off x="2126139" y="5402197"/>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23</a:t>
            </a:r>
          </a:p>
        </p:txBody>
      </p:sp>
      <p:sp>
        <p:nvSpPr>
          <p:cNvPr id="1161" name="TextBox 1160">
            <a:extLst>
              <a:ext uri="{FF2B5EF4-FFF2-40B4-BE49-F238E27FC236}">
                <a16:creationId xmlns:a16="http://schemas.microsoft.com/office/drawing/2014/main" id="{800711E0-569C-2577-8B51-22008BD5ACD4}"/>
              </a:ext>
            </a:extLst>
          </p:cNvPr>
          <p:cNvSpPr txBox="1"/>
          <p:nvPr/>
        </p:nvSpPr>
        <p:spPr>
          <a:xfrm>
            <a:off x="2775655" y="5402197"/>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23</a:t>
            </a:r>
          </a:p>
        </p:txBody>
      </p:sp>
      <p:sp>
        <p:nvSpPr>
          <p:cNvPr id="1162" name="TextBox 1161">
            <a:extLst>
              <a:ext uri="{FF2B5EF4-FFF2-40B4-BE49-F238E27FC236}">
                <a16:creationId xmlns:a16="http://schemas.microsoft.com/office/drawing/2014/main" id="{5B95B74D-7850-785A-3403-2EF6D1314C4A}"/>
              </a:ext>
            </a:extLst>
          </p:cNvPr>
          <p:cNvSpPr txBox="1"/>
          <p:nvPr/>
        </p:nvSpPr>
        <p:spPr>
          <a:xfrm>
            <a:off x="3432049" y="5402197"/>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22</a:t>
            </a:r>
          </a:p>
        </p:txBody>
      </p:sp>
      <p:sp>
        <p:nvSpPr>
          <p:cNvPr id="1163" name="TextBox 1162">
            <a:extLst>
              <a:ext uri="{FF2B5EF4-FFF2-40B4-BE49-F238E27FC236}">
                <a16:creationId xmlns:a16="http://schemas.microsoft.com/office/drawing/2014/main" id="{9075D047-C38B-50DA-E1D6-D5A6907D9FF5}"/>
              </a:ext>
            </a:extLst>
          </p:cNvPr>
          <p:cNvSpPr txBox="1"/>
          <p:nvPr/>
        </p:nvSpPr>
        <p:spPr>
          <a:xfrm>
            <a:off x="4076155" y="5402197"/>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17</a:t>
            </a:r>
          </a:p>
        </p:txBody>
      </p:sp>
      <p:sp>
        <p:nvSpPr>
          <p:cNvPr id="1164" name="TextBox 1163">
            <a:extLst>
              <a:ext uri="{FF2B5EF4-FFF2-40B4-BE49-F238E27FC236}">
                <a16:creationId xmlns:a16="http://schemas.microsoft.com/office/drawing/2014/main" id="{9096B958-6402-B667-8254-B847579BD9E1}"/>
              </a:ext>
            </a:extLst>
          </p:cNvPr>
          <p:cNvSpPr txBox="1"/>
          <p:nvPr/>
        </p:nvSpPr>
        <p:spPr>
          <a:xfrm>
            <a:off x="4788582" y="540219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9</a:t>
            </a:r>
          </a:p>
        </p:txBody>
      </p:sp>
      <p:sp>
        <p:nvSpPr>
          <p:cNvPr id="1165" name="TextBox 1164">
            <a:extLst>
              <a:ext uri="{FF2B5EF4-FFF2-40B4-BE49-F238E27FC236}">
                <a16:creationId xmlns:a16="http://schemas.microsoft.com/office/drawing/2014/main" id="{96D8A47D-46BC-AA8E-3DF9-D07356C3B141}"/>
              </a:ext>
            </a:extLst>
          </p:cNvPr>
          <p:cNvSpPr txBox="1"/>
          <p:nvPr/>
        </p:nvSpPr>
        <p:spPr>
          <a:xfrm>
            <a:off x="5435751" y="5402197"/>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6</a:t>
            </a:r>
          </a:p>
        </p:txBody>
      </p:sp>
      <p:sp>
        <p:nvSpPr>
          <p:cNvPr id="1166" name="TextBox 1165">
            <a:extLst>
              <a:ext uri="{FF2B5EF4-FFF2-40B4-BE49-F238E27FC236}">
                <a16:creationId xmlns:a16="http://schemas.microsoft.com/office/drawing/2014/main" id="{8675B4A8-F4A7-502B-C81A-AD56D5F56706}"/>
              </a:ext>
            </a:extLst>
          </p:cNvPr>
          <p:cNvSpPr txBox="1"/>
          <p:nvPr/>
        </p:nvSpPr>
        <p:spPr>
          <a:xfrm>
            <a:off x="6099251" y="5402197"/>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5</a:t>
            </a:r>
          </a:p>
        </p:txBody>
      </p:sp>
      <p:sp>
        <p:nvSpPr>
          <p:cNvPr id="1167" name="TextBox 1166">
            <a:extLst>
              <a:ext uri="{FF2B5EF4-FFF2-40B4-BE49-F238E27FC236}">
                <a16:creationId xmlns:a16="http://schemas.microsoft.com/office/drawing/2014/main" id="{0D31ADC9-23D9-CCFB-DE26-F41DA52C804A}"/>
              </a:ext>
            </a:extLst>
          </p:cNvPr>
          <p:cNvSpPr txBox="1"/>
          <p:nvPr/>
        </p:nvSpPr>
        <p:spPr>
          <a:xfrm>
            <a:off x="7388487" y="5402197"/>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0</a:t>
            </a:r>
          </a:p>
        </p:txBody>
      </p:sp>
      <p:sp>
        <p:nvSpPr>
          <p:cNvPr id="1168" name="TextBox 1167">
            <a:extLst>
              <a:ext uri="{FF2B5EF4-FFF2-40B4-BE49-F238E27FC236}">
                <a16:creationId xmlns:a16="http://schemas.microsoft.com/office/drawing/2014/main" id="{9935093C-CB41-817F-7513-9EDBC29E3D9E}"/>
              </a:ext>
            </a:extLst>
          </p:cNvPr>
          <p:cNvSpPr txBox="1"/>
          <p:nvPr/>
        </p:nvSpPr>
        <p:spPr>
          <a:xfrm>
            <a:off x="1488231" y="5607682"/>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21</a:t>
            </a:r>
          </a:p>
        </p:txBody>
      </p:sp>
      <p:sp>
        <p:nvSpPr>
          <p:cNvPr id="1169" name="TextBox 1168">
            <a:extLst>
              <a:ext uri="{FF2B5EF4-FFF2-40B4-BE49-F238E27FC236}">
                <a16:creationId xmlns:a16="http://schemas.microsoft.com/office/drawing/2014/main" id="{C5C0F428-022B-8CAA-95F6-93A72AEEA6E0}"/>
              </a:ext>
            </a:extLst>
          </p:cNvPr>
          <p:cNvSpPr txBox="1"/>
          <p:nvPr/>
        </p:nvSpPr>
        <p:spPr>
          <a:xfrm>
            <a:off x="2126139" y="5607682"/>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20</a:t>
            </a:r>
          </a:p>
        </p:txBody>
      </p:sp>
      <p:sp>
        <p:nvSpPr>
          <p:cNvPr id="1170" name="TextBox 1169">
            <a:extLst>
              <a:ext uri="{FF2B5EF4-FFF2-40B4-BE49-F238E27FC236}">
                <a16:creationId xmlns:a16="http://schemas.microsoft.com/office/drawing/2014/main" id="{B2A5757F-6B5F-321C-291D-A3C0BE64CC8D}"/>
              </a:ext>
            </a:extLst>
          </p:cNvPr>
          <p:cNvSpPr txBox="1"/>
          <p:nvPr/>
        </p:nvSpPr>
        <p:spPr>
          <a:xfrm>
            <a:off x="2775655" y="5607682"/>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18</a:t>
            </a:r>
          </a:p>
        </p:txBody>
      </p:sp>
      <p:sp>
        <p:nvSpPr>
          <p:cNvPr id="1171" name="TextBox 1170">
            <a:extLst>
              <a:ext uri="{FF2B5EF4-FFF2-40B4-BE49-F238E27FC236}">
                <a16:creationId xmlns:a16="http://schemas.microsoft.com/office/drawing/2014/main" id="{4A80E0F4-B6AB-D657-964E-E43DBE22D3C3}"/>
              </a:ext>
            </a:extLst>
          </p:cNvPr>
          <p:cNvSpPr txBox="1"/>
          <p:nvPr/>
        </p:nvSpPr>
        <p:spPr>
          <a:xfrm>
            <a:off x="3432049" y="5607682"/>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15</a:t>
            </a:r>
          </a:p>
        </p:txBody>
      </p:sp>
      <p:sp>
        <p:nvSpPr>
          <p:cNvPr id="1172" name="TextBox 1171">
            <a:extLst>
              <a:ext uri="{FF2B5EF4-FFF2-40B4-BE49-F238E27FC236}">
                <a16:creationId xmlns:a16="http://schemas.microsoft.com/office/drawing/2014/main" id="{7227BF55-1C11-14C0-F909-952759138A2B}"/>
              </a:ext>
            </a:extLst>
          </p:cNvPr>
          <p:cNvSpPr txBox="1"/>
          <p:nvPr/>
        </p:nvSpPr>
        <p:spPr>
          <a:xfrm>
            <a:off x="4076155" y="5607682"/>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12</a:t>
            </a:r>
          </a:p>
        </p:txBody>
      </p:sp>
      <p:sp>
        <p:nvSpPr>
          <p:cNvPr id="1173" name="TextBox 1172">
            <a:extLst>
              <a:ext uri="{FF2B5EF4-FFF2-40B4-BE49-F238E27FC236}">
                <a16:creationId xmlns:a16="http://schemas.microsoft.com/office/drawing/2014/main" id="{8C953585-73D0-FFD5-50BA-074D9B49AFEA}"/>
              </a:ext>
            </a:extLst>
          </p:cNvPr>
          <p:cNvSpPr txBox="1"/>
          <p:nvPr/>
        </p:nvSpPr>
        <p:spPr>
          <a:xfrm>
            <a:off x="4788582" y="5607682"/>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6</a:t>
            </a:r>
          </a:p>
        </p:txBody>
      </p:sp>
      <p:sp>
        <p:nvSpPr>
          <p:cNvPr id="1174" name="TextBox 1173">
            <a:extLst>
              <a:ext uri="{FF2B5EF4-FFF2-40B4-BE49-F238E27FC236}">
                <a16:creationId xmlns:a16="http://schemas.microsoft.com/office/drawing/2014/main" id="{9BA26EF3-3F96-0862-A9DD-A78783FAAA33}"/>
              </a:ext>
            </a:extLst>
          </p:cNvPr>
          <p:cNvSpPr txBox="1"/>
          <p:nvPr/>
        </p:nvSpPr>
        <p:spPr>
          <a:xfrm>
            <a:off x="5435751" y="5607682"/>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4</a:t>
            </a:r>
          </a:p>
        </p:txBody>
      </p:sp>
      <p:sp>
        <p:nvSpPr>
          <p:cNvPr id="1175" name="TextBox 1174">
            <a:extLst>
              <a:ext uri="{FF2B5EF4-FFF2-40B4-BE49-F238E27FC236}">
                <a16:creationId xmlns:a16="http://schemas.microsoft.com/office/drawing/2014/main" id="{33A9BE7F-040B-BC06-4707-7F9A61C52A97}"/>
              </a:ext>
            </a:extLst>
          </p:cNvPr>
          <p:cNvSpPr txBox="1"/>
          <p:nvPr/>
        </p:nvSpPr>
        <p:spPr>
          <a:xfrm>
            <a:off x="6099251" y="5607682"/>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2</a:t>
            </a:r>
          </a:p>
        </p:txBody>
      </p:sp>
      <p:sp>
        <p:nvSpPr>
          <p:cNvPr id="1176" name="TextBox 1175">
            <a:extLst>
              <a:ext uri="{FF2B5EF4-FFF2-40B4-BE49-F238E27FC236}">
                <a16:creationId xmlns:a16="http://schemas.microsoft.com/office/drawing/2014/main" id="{9F6BB69D-0606-6993-5D9A-5703A236A916}"/>
              </a:ext>
            </a:extLst>
          </p:cNvPr>
          <p:cNvSpPr txBox="1"/>
          <p:nvPr/>
        </p:nvSpPr>
        <p:spPr>
          <a:xfrm>
            <a:off x="7388487" y="5607682"/>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0</a:t>
            </a:r>
          </a:p>
        </p:txBody>
      </p:sp>
      <p:sp>
        <p:nvSpPr>
          <p:cNvPr id="1177" name="TextBox 1176">
            <a:extLst>
              <a:ext uri="{FF2B5EF4-FFF2-40B4-BE49-F238E27FC236}">
                <a16:creationId xmlns:a16="http://schemas.microsoft.com/office/drawing/2014/main" id="{D1C21A47-500A-12BF-8D93-90F2A1B43B10}"/>
              </a:ext>
            </a:extLst>
          </p:cNvPr>
          <p:cNvSpPr txBox="1"/>
          <p:nvPr/>
        </p:nvSpPr>
        <p:spPr>
          <a:xfrm>
            <a:off x="646949" y="5402196"/>
            <a:ext cx="832915"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CR/CRi</a:t>
            </a:r>
          </a:p>
        </p:txBody>
      </p:sp>
      <p:sp>
        <p:nvSpPr>
          <p:cNvPr id="1178" name="TextBox 1177">
            <a:extLst>
              <a:ext uri="{FF2B5EF4-FFF2-40B4-BE49-F238E27FC236}">
                <a16:creationId xmlns:a16="http://schemas.microsoft.com/office/drawing/2014/main" id="{15AECB79-F87A-3C88-F81F-418C99109005}"/>
              </a:ext>
            </a:extLst>
          </p:cNvPr>
          <p:cNvSpPr txBox="1"/>
          <p:nvPr/>
        </p:nvSpPr>
        <p:spPr>
          <a:xfrm>
            <a:off x="602064" y="5607681"/>
            <a:ext cx="879285"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PR/nPR</a:t>
            </a:r>
          </a:p>
        </p:txBody>
      </p:sp>
      <p:sp>
        <p:nvSpPr>
          <p:cNvPr id="1179" name="TextBox 1178">
            <a:extLst>
              <a:ext uri="{FF2B5EF4-FFF2-40B4-BE49-F238E27FC236}">
                <a16:creationId xmlns:a16="http://schemas.microsoft.com/office/drawing/2014/main" id="{9962C5D7-217E-E4A1-0DA1-4B431B060697}"/>
              </a:ext>
            </a:extLst>
          </p:cNvPr>
          <p:cNvSpPr txBox="1"/>
          <p:nvPr/>
        </p:nvSpPr>
        <p:spPr>
          <a:xfrm>
            <a:off x="1224564" y="4346826"/>
            <a:ext cx="279244"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0</a:t>
            </a:r>
          </a:p>
        </p:txBody>
      </p:sp>
      <p:sp>
        <p:nvSpPr>
          <p:cNvPr id="1180" name="TextBox 1179">
            <a:extLst>
              <a:ext uri="{FF2B5EF4-FFF2-40B4-BE49-F238E27FC236}">
                <a16:creationId xmlns:a16="http://schemas.microsoft.com/office/drawing/2014/main" id="{DDE461A4-B122-278F-E1A1-47F035A12BC0}"/>
              </a:ext>
            </a:extLst>
          </p:cNvPr>
          <p:cNvSpPr txBox="1"/>
          <p:nvPr/>
        </p:nvSpPr>
        <p:spPr>
          <a:xfrm>
            <a:off x="1129989" y="4043573"/>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10</a:t>
            </a:r>
          </a:p>
        </p:txBody>
      </p:sp>
      <p:sp>
        <p:nvSpPr>
          <p:cNvPr id="1181" name="TextBox 1180">
            <a:extLst>
              <a:ext uri="{FF2B5EF4-FFF2-40B4-BE49-F238E27FC236}">
                <a16:creationId xmlns:a16="http://schemas.microsoft.com/office/drawing/2014/main" id="{AECBACC1-C151-B9D0-D3F4-005CC24A6CC1}"/>
              </a:ext>
            </a:extLst>
          </p:cNvPr>
          <p:cNvSpPr txBox="1"/>
          <p:nvPr/>
        </p:nvSpPr>
        <p:spPr>
          <a:xfrm>
            <a:off x="1129989" y="3740321"/>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20</a:t>
            </a:r>
          </a:p>
        </p:txBody>
      </p:sp>
      <p:sp>
        <p:nvSpPr>
          <p:cNvPr id="1182" name="TextBox 1181">
            <a:extLst>
              <a:ext uri="{FF2B5EF4-FFF2-40B4-BE49-F238E27FC236}">
                <a16:creationId xmlns:a16="http://schemas.microsoft.com/office/drawing/2014/main" id="{2C1A5C4B-AE0B-20DB-E68E-0070A23617AF}"/>
              </a:ext>
            </a:extLst>
          </p:cNvPr>
          <p:cNvSpPr txBox="1"/>
          <p:nvPr/>
        </p:nvSpPr>
        <p:spPr>
          <a:xfrm>
            <a:off x="1129989" y="3437069"/>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30</a:t>
            </a:r>
          </a:p>
        </p:txBody>
      </p:sp>
      <p:sp>
        <p:nvSpPr>
          <p:cNvPr id="1183" name="TextBox 1182">
            <a:extLst>
              <a:ext uri="{FF2B5EF4-FFF2-40B4-BE49-F238E27FC236}">
                <a16:creationId xmlns:a16="http://schemas.microsoft.com/office/drawing/2014/main" id="{DC3967AD-2331-1DB0-139E-B56BF0BCC72C}"/>
              </a:ext>
            </a:extLst>
          </p:cNvPr>
          <p:cNvSpPr txBox="1"/>
          <p:nvPr/>
        </p:nvSpPr>
        <p:spPr>
          <a:xfrm>
            <a:off x="1129989" y="3133816"/>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40</a:t>
            </a:r>
          </a:p>
        </p:txBody>
      </p:sp>
      <p:sp>
        <p:nvSpPr>
          <p:cNvPr id="1184" name="TextBox 1183">
            <a:extLst>
              <a:ext uri="{FF2B5EF4-FFF2-40B4-BE49-F238E27FC236}">
                <a16:creationId xmlns:a16="http://schemas.microsoft.com/office/drawing/2014/main" id="{6FC1BE03-9B88-1E2B-1DC1-5D44F5FF250B}"/>
              </a:ext>
            </a:extLst>
          </p:cNvPr>
          <p:cNvSpPr txBox="1"/>
          <p:nvPr/>
        </p:nvSpPr>
        <p:spPr>
          <a:xfrm>
            <a:off x="1129989" y="2830565"/>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50</a:t>
            </a:r>
          </a:p>
        </p:txBody>
      </p:sp>
      <p:sp>
        <p:nvSpPr>
          <p:cNvPr id="1185" name="TextBox 1184">
            <a:extLst>
              <a:ext uri="{FF2B5EF4-FFF2-40B4-BE49-F238E27FC236}">
                <a16:creationId xmlns:a16="http://schemas.microsoft.com/office/drawing/2014/main" id="{A4E6D36D-65A8-2079-47C2-9785B19B2086}"/>
              </a:ext>
            </a:extLst>
          </p:cNvPr>
          <p:cNvSpPr txBox="1"/>
          <p:nvPr/>
        </p:nvSpPr>
        <p:spPr>
          <a:xfrm>
            <a:off x="1129989" y="2527313"/>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60</a:t>
            </a:r>
          </a:p>
        </p:txBody>
      </p:sp>
      <p:sp>
        <p:nvSpPr>
          <p:cNvPr id="1186" name="TextBox 1185">
            <a:extLst>
              <a:ext uri="{FF2B5EF4-FFF2-40B4-BE49-F238E27FC236}">
                <a16:creationId xmlns:a16="http://schemas.microsoft.com/office/drawing/2014/main" id="{60AF6438-BD1F-185E-2089-88FF62D02A06}"/>
              </a:ext>
            </a:extLst>
          </p:cNvPr>
          <p:cNvSpPr txBox="1"/>
          <p:nvPr/>
        </p:nvSpPr>
        <p:spPr>
          <a:xfrm>
            <a:off x="1129989" y="2224061"/>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70</a:t>
            </a:r>
          </a:p>
        </p:txBody>
      </p:sp>
      <p:sp>
        <p:nvSpPr>
          <p:cNvPr id="1187" name="TextBox 1186">
            <a:extLst>
              <a:ext uri="{FF2B5EF4-FFF2-40B4-BE49-F238E27FC236}">
                <a16:creationId xmlns:a16="http://schemas.microsoft.com/office/drawing/2014/main" id="{24C222B6-D389-DAEB-1F45-4098EC5C94EF}"/>
              </a:ext>
            </a:extLst>
          </p:cNvPr>
          <p:cNvSpPr txBox="1"/>
          <p:nvPr/>
        </p:nvSpPr>
        <p:spPr>
          <a:xfrm>
            <a:off x="1129989" y="1920808"/>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80</a:t>
            </a:r>
          </a:p>
        </p:txBody>
      </p:sp>
      <p:sp>
        <p:nvSpPr>
          <p:cNvPr id="1188" name="TextBox 1187">
            <a:extLst>
              <a:ext uri="{FF2B5EF4-FFF2-40B4-BE49-F238E27FC236}">
                <a16:creationId xmlns:a16="http://schemas.microsoft.com/office/drawing/2014/main" id="{25219571-1ECF-8E6E-9A38-EE399C6196F6}"/>
              </a:ext>
            </a:extLst>
          </p:cNvPr>
          <p:cNvSpPr txBox="1"/>
          <p:nvPr/>
        </p:nvSpPr>
        <p:spPr>
          <a:xfrm>
            <a:off x="1129989" y="1617557"/>
            <a:ext cx="373820"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90</a:t>
            </a:r>
          </a:p>
        </p:txBody>
      </p:sp>
      <p:sp>
        <p:nvSpPr>
          <p:cNvPr id="1189" name="TextBox 1188">
            <a:extLst>
              <a:ext uri="{FF2B5EF4-FFF2-40B4-BE49-F238E27FC236}">
                <a16:creationId xmlns:a16="http://schemas.microsoft.com/office/drawing/2014/main" id="{CFFF46F6-3A7C-160E-31B5-8F23A4F2C5BF}"/>
              </a:ext>
            </a:extLst>
          </p:cNvPr>
          <p:cNvSpPr txBox="1"/>
          <p:nvPr/>
        </p:nvSpPr>
        <p:spPr>
          <a:xfrm>
            <a:off x="1035411" y="1314305"/>
            <a:ext cx="468397" cy="307777"/>
          </a:xfrm>
          <a:prstGeom prst="rect">
            <a:avLst/>
          </a:prstGeom>
          <a:noFill/>
        </p:spPr>
        <p:txBody>
          <a:bodyPr wrap="non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100</a:t>
            </a:r>
          </a:p>
        </p:txBody>
      </p:sp>
      <p:sp>
        <p:nvSpPr>
          <p:cNvPr id="1190" name="TextBox 1189">
            <a:extLst>
              <a:ext uri="{FF2B5EF4-FFF2-40B4-BE49-F238E27FC236}">
                <a16:creationId xmlns:a16="http://schemas.microsoft.com/office/drawing/2014/main" id="{35F339F8-557A-8B60-2DD9-4DC7816643D8}"/>
              </a:ext>
            </a:extLst>
          </p:cNvPr>
          <p:cNvSpPr txBox="1"/>
          <p:nvPr/>
        </p:nvSpPr>
        <p:spPr>
          <a:xfrm>
            <a:off x="6784461" y="4773369"/>
            <a:ext cx="189154" cy="215444"/>
          </a:xfrm>
          <a:prstGeom prst="rect">
            <a:avLst/>
          </a:prstGeom>
          <a:noFill/>
        </p:spPr>
        <p:txBody>
          <a:bodyPr wrap="non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595454"/>
                </a:solidFill>
                <a:effectLst/>
                <a:uLnTx/>
                <a:uFillTx/>
                <a:latin typeface="Trebuchet MS" panose="020B0603020202020204"/>
                <a:ea typeface="+mn-ea"/>
                <a:cs typeface="Arial"/>
                <a:sym typeface="Arial"/>
                <a:rtl val="0"/>
              </a:rPr>
              <a:t>48</a:t>
            </a:r>
          </a:p>
        </p:txBody>
      </p:sp>
      <p:sp>
        <p:nvSpPr>
          <p:cNvPr id="1192" name="TextBox 1191">
            <a:extLst>
              <a:ext uri="{FF2B5EF4-FFF2-40B4-BE49-F238E27FC236}">
                <a16:creationId xmlns:a16="http://schemas.microsoft.com/office/drawing/2014/main" id="{CDAEBDB0-D0BA-6F2E-B92E-D3FD35DC400A}"/>
              </a:ext>
            </a:extLst>
          </p:cNvPr>
          <p:cNvSpPr txBox="1"/>
          <p:nvPr/>
        </p:nvSpPr>
        <p:spPr>
          <a:xfrm>
            <a:off x="6739415" y="5402197"/>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37900"/>
                </a:solidFill>
                <a:effectLst/>
                <a:uLnTx/>
                <a:uFillTx/>
                <a:latin typeface="Trebuchet MS" panose="020B0603020202020204"/>
                <a:ea typeface="+mn-ea"/>
                <a:cs typeface="+mn-cs"/>
              </a:rPr>
              <a:t>2</a:t>
            </a:r>
          </a:p>
        </p:txBody>
      </p:sp>
      <p:sp>
        <p:nvSpPr>
          <p:cNvPr id="1193" name="TextBox 1192">
            <a:extLst>
              <a:ext uri="{FF2B5EF4-FFF2-40B4-BE49-F238E27FC236}">
                <a16:creationId xmlns:a16="http://schemas.microsoft.com/office/drawing/2014/main" id="{E711DAAA-6EE6-1B64-F786-9B3F6E75F8B6}"/>
              </a:ext>
            </a:extLst>
          </p:cNvPr>
          <p:cNvSpPr txBox="1"/>
          <p:nvPr/>
        </p:nvSpPr>
        <p:spPr>
          <a:xfrm>
            <a:off x="6739415" y="5607682"/>
            <a:ext cx="279244"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38967"/>
                </a:solidFill>
                <a:effectLst/>
                <a:uLnTx/>
                <a:uFillTx/>
                <a:latin typeface="Trebuchet MS" panose="020B0603020202020204"/>
                <a:ea typeface="+mn-ea"/>
                <a:cs typeface="+mn-cs"/>
              </a:rPr>
              <a:t>1</a:t>
            </a:r>
          </a:p>
        </p:txBody>
      </p:sp>
      <p:sp>
        <p:nvSpPr>
          <p:cNvPr id="1195" name="TextBox 1194">
            <a:extLst>
              <a:ext uri="{FF2B5EF4-FFF2-40B4-BE49-F238E27FC236}">
                <a16:creationId xmlns:a16="http://schemas.microsoft.com/office/drawing/2014/main" id="{DA3443BF-4E8A-0809-0355-7BE098214558}"/>
              </a:ext>
            </a:extLst>
          </p:cNvPr>
          <p:cNvSpPr txBox="1"/>
          <p:nvPr/>
        </p:nvSpPr>
        <p:spPr>
          <a:xfrm>
            <a:off x="1488231" y="6008868"/>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51</a:t>
            </a:r>
          </a:p>
        </p:txBody>
      </p:sp>
      <p:sp>
        <p:nvSpPr>
          <p:cNvPr id="1196" name="TextBox 1195">
            <a:extLst>
              <a:ext uri="{FF2B5EF4-FFF2-40B4-BE49-F238E27FC236}">
                <a16:creationId xmlns:a16="http://schemas.microsoft.com/office/drawing/2014/main" id="{1C7B9E82-B524-6D71-4CA4-DBC25DDBB1B7}"/>
              </a:ext>
            </a:extLst>
          </p:cNvPr>
          <p:cNvSpPr txBox="1"/>
          <p:nvPr/>
        </p:nvSpPr>
        <p:spPr>
          <a:xfrm>
            <a:off x="2126139" y="6008868"/>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46</a:t>
            </a:r>
          </a:p>
        </p:txBody>
      </p:sp>
      <p:sp>
        <p:nvSpPr>
          <p:cNvPr id="1197" name="TextBox 1196">
            <a:extLst>
              <a:ext uri="{FF2B5EF4-FFF2-40B4-BE49-F238E27FC236}">
                <a16:creationId xmlns:a16="http://schemas.microsoft.com/office/drawing/2014/main" id="{D00B0E11-6F54-9F68-14E6-611122560FE7}"/>
              </a:ext>
            </a:extLst>
          </p:cNvPr>
          <p:cNvSpPr txBox="1"/>
          <p:nvPr/>
        </p:nvSpPr>
        <p:spPr>
          <a:xfrm>
            <a:off x="2775655" y="6008868"/>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42</a:t>
            </a:r>
          </a:p>
        </p:txBody>
      </p:sp>
      <p:sp>
        <p:nvSpPr>
          <p:cNvPr id="1198" name="TextBox 1197">
            <a:extLst>
              <a:ext uri="{FF2B5EF4-FFF2-40B4-BE49-F238E27FC236}">
                <a16:creationId xmlns:a16="http://schemas.microsoft.com/office/drawing/2014/main" id="{2C8AC986-9B2B-71E0-005F-9D3008AC6382}"/>
              </a:ext>
            </a:extLst>
          </p:cNvPr>
          <p:cNvSpPr txBox="1"/>
          <p:nvPr/>
        </p:nvSpPr>
        <p:spPr>
          <a:xfrm>
            <a:off x="3432049" y="6008868"/>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38</a:t>
            </a:r>
          </a:p>
        </p:txBody>
      </p:sp>
      <p:sp>
        <p:nvSpPr>
          <p:cNvPr id="1199" name="TextBox 1198">
            <a:extLst>
              <a:ext uri="{FF2B5EF4-FFF2-40B4-BE49-F238E27FC236}">
                <a16:creationId xmlns:a16="http://schemas.microsoft.com/office/drawing/2014/main" id="{4C11F75A-5E10-A586-7B07-87F87344E788}"/>
              </a:ext>
            </a:extLst>
          </p:cNvPr>
          <p:cNvSpPr txBox="1"/>
          <p:nvPr/>
        </p:nvSpPr>
        <p:spPr>
          <a:xfrm>
            <a:off x="4076155" y="6008868"/>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29</a:t>
            </a:r>
          </a:p>
        </p:txBody>
      </p:sp>
      <p:sp>
        <p:nvSpPr>
          <p:cNvPr id="1200" name="TextBox 1199">
            <a:extLst>
              <a:ext uri="{FF2B5EF4-FFF2-40B4-BE49-F238E27FC236}">
                <a16:creationId xmlns:a16="http://schemas.microsoft.com/office/drawing/2014/main" id="{9B2E8D2A-1617-983B-5E14-1EA1DB187824}"/>
              </a:ext>
            </a:extLst>
          </p:cNvPr>
          <p:cNvSpPr txBox="1"/>
          <p:nvPr/>
        </p:nvSpPr>
        <p:spPr>
          <a:xfrm>
            <a:off x="4735682" y="6008868"/>
            <a:ext cx="396262"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15</a:t>
            </a:r>
          </a:p>
        </p:txBody>
      </p:sp>
      <p:sp>
        <p:nvSpPr>
          <p:cNvPr id="1201" name="TextBox 1200">
            <a:extLst>
              <a:ext uri="{FF2B5EF4-FFF2-40B4-BE49-F238E27FC236}">
                <a16:creationId xmlns:a16="http://schemas.microsoft.com/office/drawing/2014/main" id="{07B6A89A-9DBE-563B-EB6D-542A137976A4}"/>
              </a:ext>
            </a:extLst>
          </p:cNvPr>
          <p:cNvSpPr txBox="1"/>
          <p:nvPr/>
        </p:nvSpPr>
        <p:spPr>
          <a:xfrm>
            <a:off x="5366023" y="6008867"/>
            <a:ext cx="39626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10</a:t>
            </a:r>
          </a:p>
        </p:txBody>
      </p:sp>
      <p:sp>
        <p:nvSpPr>
          <p:cNvPr id="1202" name="TextBox 1201">
            <a:extLst>
              <a:ext uri="{FF2B5EF4-FFF2-40B4-BE49-F238E27FC236}">
                <a16:creationId xmlns:a16="http://schemas.microsoft.com/office/drawing/2014/main" id="{E4D54FD9-0200-6FB4-9B33-B5E2119EC4FF}"/>
              </a:ext>
            </a:extLst>
          </p:cNvPr>
          <p:cNvSpPr txBox="1"/>
          <p:nvPr/>
        </p:nvSpPr>
        <p:spPr>
          <a:xfrm>
            <a:off x="6051963" y="6008868"/>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7</a:t>
            </a:r>
          </a:p>
        </p:txBody>
      </p:sp>
      <p:sp>
        <p:nvSpPr>
          <p:cNvPr id="1203" name="TextBox 1202">
            <a:extLst>
              <a:ext uri="{FF2B5EF4-FFF2-40B4-BE49-F238E27FC236}">
                <a16:creationId xmlns:a16="http://schemas.microsoft.com/office/drawing/2014/main" id="{E1A8E42D-E3DB-B77C-6F44-209FF14DB158}"/>
              </a:ext>
            </a:extLst>
          </p:cNvPr>
          <p:cNvSpPr txBox="1"/>
          <p:nvPr/>
        </p:nvSpPr>
        <p:spPr>
          <a:xfrm>
            <a:off x="7341200" y="6008868"/>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0</a:t>
            </a:r>
          </a:p>
        </p:txBody>
      </p:sp>
      <p:sp>
        <p:nvSpPr>
          <p:cNvPr id="1204" name="TextBox 1203">
            <a:extLst>
              <a:ext uri="{FF2B5EF4-FFF2-40B4-BE49-F238E27FC236}">
                <a16:creationId xmlns:a16="http://schemas.microsoft.com/office/drawing/2014/main" id="{62D03B8E-53AC-52B4-1E99-418FF9FD268B}"/>
              </a:ext>
            </a:extLst>
          </p:cNvPr>
          <p:cNvSpPr txBox="1"/>
          <p:nvPr/>
        </p:nvSpPr>
        <p:spPr>
          <a:xfrm>
            <a:off x="-75819" y="6008867"/>
            <a:ext cx="1579627"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All DL2 patients</a:t>
            </a:r>
          </a:p>
        </p:txBody>
      </p:sp>
      <p:sp>
        <p:nvSpPr>
          <p:cNvPr id="1205" name="TextBox 1204">
            <a:extLst>
              <a:ext uri="{FF2B5EF4-FFF2-40B4-BE49-F238E27FC236}">
                <a16:creationId xmlns:a16="http://schemas.microsoft.com/office/drawing/2014/main" id="{47705B81-2F4B-8466-AFA1-233A922F5703}"/>
              </a:ext>
            </a:extLst>
          </p:cNvPr>
          <p:cNvSpPr txBox="1"/>
          <p:nvPr/>
        </p:nvSpPr>
        <p:spPr>
          <a:xfrm>
            <a:off x="6692128" y="6008868"/>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FBA"/>
                </a:solidFill>
                <a:effectLst/>
                <a:uLnTx/>
                <a:uFillTx/>
                <a:latin typeface="Trebuchet MS" panose="020B0603020202020204"/>
                <a:ea typeface="+mn-ea"/>
                <a:cs typeface="+mn-cs"/>
              </a:rPr>
              <a:t>3</a:t>
            </a:r>
          </a:p>
        </p:txBody>
      </p:sp>
      <p:sp>
        <p:nvSpPr>
          <p:cNvPr id="1207" name="TextBox 1206">
            <a:extLst>
              <a:ext uri="{FF2B5EF4-FFF2-40B4-BE49-F238E27FC236}">
                <a16:creationId xmlns:a16="http://schemas.microsoft.com/office/drawing/2014/main" id="{47D698F7-9C4E-E282-E2E5-8BCFE349C40B}"/>
              </a:ext>
            </a:extLst>
          </p:cNvPr>
          <p:cNvSpPr txBox="1"/>
          <p:nvPr/>
        </p:nvSpPr>
        <p:spPr>
          <a:xfrm>
            <a:off x="1541132" y="582115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7</a:t>
            </a:r>
          </a:p>
        </p:txBody>
      </p:sp>
      <p:sp>
        <p:nvSpPr>
          <p:cNvPr id="1208" name="TextBox 1207">
            <a:extLst>
              <a:ext uri="{FF2B5EF4-FFF2-40B4-BE49-F238E27FC236}">
                <a16:creationId xmlns:a16="http://schemas.microsoft.com/office/drawing/2014/main" id="{B2FB5E64-0AE8-6A63-ED60-B549A55F72CB}"/>
              </a:ext>
            </a:extLst>
          </p:cNvPr>
          <p:cNvSpPr txBox="1"/>
          <p:nvPr/>
        </p:nvSpPr>
        <p:spPr>
          <a:xfrm>
            <a:off x="2179040" y="582115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3</a:t>
            </a:r>
          </a:p>
        </p:txBody>
      </p:sp>
      <p:sp>
        <p:nvSpPr>
          <p:cNvPr id="1209" name="TextBox 1208">
            <a:extLst>
              <a:ext uri="{FF2B5EF4-FFF2-40B4-BE49-F238E27FC236}">
                <a16:creationId xmlns:a16="http://schemas.microsoft.com/office/drawing/2014/main" id="{6EC2C8B8-FDC3-9B07-501D-F58FB403533B}"/>
              </a:ext>
            </a:extLst>
          </p:cNvPr>
          <p:cNvSpPr txBox="1"/>
          <p:nvPr/>
        </p:nvSpPr>
        <p:spPr>
          <a:xfrm>
            <a:off x="2828554" y="582115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1</a:t>
            </a:r>
          </a:p>
        </p:txBody>
      </p:sp>
      <p:sp>
        <p:nvSpPr>
          <p:cNvPr id="1210" name="TextBox 1209">
            <a:extLst>
              <a:ext uri="{FF2B5EF4-FFF2-40B4-BE49-F238E27FC236}">
                <a16:creationId xmlns:a16="http://schemas.microsoft.com/office/drawing/2014/main" id="{9B78AA6F-0CC3-B394-4EDB-ABF9F044B545}"/>
              </a:ext>
            </a:extLst>
          </p:cNvPr>
          <p:cNvSpPr txBox="1"/>
          <p:nvPr/>
        </p:nvSpPr>
        <p:spPr>
          <a:xfrm>
            <a:off x="3484949" y="582115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1</a:t>
            </a:r>
          </a:p>
        </p:txBody>
      </p:sp>
      <p:sp>
        <p:nvSpPr>
          <p:cNvPr id="1211" name="TextBox 1210">
            <a:extLst>
              <a:ext uri="{FF2B5EF4-FFF2-40B4-BE49-F238E27FC236}">
                <a16:creationId xmlns:a16="http://schemas.microsoft.com/office/drawing/2014/main" id="{D8349E1F-48F3-AC2C-BAEE-B1B43C52C51F}"/>
              </a:ext>
            </a:extLst>
          </p:cNvPr>
          <p:cNvSpPr txBox="1"/>
          <p:nvPr/>
        </p:nvSpPr>
        <p:spPr>
          <a:xfrm>
            <a:off x="4129056" y="582115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212" name="TextBox 1211">
            <a:extLst>
              <a:ext uri="{FF2B5EF4-FFF2-40B4-BE49-F238E27FC236}">
                <a16:creationId xmlns:a16="http://schemas.microsoft.com/office/drawing/2014/main" id="{8CE0D33A-1826-C12E-033A-3818E258AA7C}"/>
              </a:ext>
            </a:extLst>
          </p:cNvPr>
          <p:cNvSpPr txBox="1"/>
          <p:nvPr/>
        </p:nvSpPr>
        <p:spPr>
          <a:xfrm>
            <a:off x="4788582" y="5821157"/>
            <a:ext cx="290464" cy="307777"/>
          </a:xfrm>
          <a:prstGeom prst="rect">
            <a:avLst/>
          </a:prstGeom>
          <a:noFill/>
        </p:spPr>
        <p:txBody>
          <a:bodyPr wrap="non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213" name="TextBox 1212">
            <a:extLst>
              <a:ext uri="{FF2B5EF4-FFF2-40B4-BE49-F238E27FC236}">
                <a16:creationId xmlns:a16="http://schemas.microsoft.com/office/drawing/2014/main" id="{6D8E9107-B324-D242-9883-424B0CE5E052}"/>
              </a:ext>
            </a:extLst>
          </p:cNvPr>
          <p:cNvSpPr txBox="1"/>
          <p:nvPr/>
        </p:nvSpPr>
        <p:spPr>
          <a:xfrm>
            <a:off x="5388463" y="5821157"/>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214" name="TextBox 1213">
            <a:extLst>
              <a:ext uri="{FF2B5EF4-FFF2-40B4-BE49-F238E27FC236}">
                <a16:creationId xmlns:a16="http://schemas.microsoft.com/office/drawing/2014/main" id="{EEAA6173-CC6B-31F2-5621-A4F2A190AE2D}"/>
              </a:ext>
            </a:extLst>
          </p:cNvPr>
          <p:cNvSpPr txBox="1"/>
          <p:nvPr/>
        </p:nvSpPr>
        <p:spPr>
          <a:xfrm>
            <a:off x="6051963" y="5821157"/>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215" name="TextBox 1214">
            <a:extLst>
              <a:ext uri="{FF2B5EF4-FFF2-40B4-BE49-F238E27FC236}">
                <a16:creationId xmlns:a16="http://schemas.microsoft.com/office/drawing/2014/main" id="{DD7202AB-57F9-DDE4-9876-2CE3DFC6DA21}"/>
              </a:ext>
            </a:extLst>
          </p:cNvPr>
          <p:cNvSpPr txBox="1"/>
          <p:nvPr/>
        </p:nvSpPr>
        <p:spPr>
          <a:xfrm>
            <a:off x="7341200" y="5821157"/>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sp>
        <p:nvSpPr>
          <p:cNvPr id="1216" name="TextBox 1215">
            <a:extLst>
              <a:ext uri="{FF2B5EF4-FFF2-40B4-BE49-F238E27FC236}">
                <a16:creationId xmlns:a16="http://schemas.microsoft.com/office/drawing/2014/main" id="{1215D4A1-A2D9-1AE7-40E5-80052CE01A00}"/>
              </a:ext>
            </a:extLst>
          </p:cNvPr>
          <p:cNvSpPr txBox="1"/>
          <p:nvPr/>
        </p:nvSpPr>
        <p:spPr>
          <a:xfrm>
            <a:off x="-75819" y="5821156"/>
            <a:ext cx="1579627"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Nonresponders</a:t>
            </a:r>
          </a:p>
        </p:txBody>
      </p:sp>
      <p:sp>
        <p:nvSpPr>
          <p:cNvPr id="1217" name="TextBox 1216">
            <a:extLst>
              <a:ext uri="{FF2B5EF4-FFF2-40B4-BE49-F238E27FC236}">
                <a16:creationId xmlns:a16="http://schemas.microsoft.com/office/drawing/2014/main" id="{DD65A4E8-FA1E-01E8-8122-61749B402A66}"/>
              </a:ext>
            </a:extLst>
          </p:cNvPr>
          <p:cNvSpPr txBox="1"/>
          <p:nvPr/>
        </p:nvSpPr>
        <p:spPr>
          <a:xfrm>
            <a:off x="6692128" y="5821157"/>
            <a:ext cx="373821"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n-ea"/>
                <a:cs typeface="+mn-cs"/>
              </a:rPr>
              <a:t>0</a:t>
            </a:r>
          </a:p>
        </p:txBody>
      </p:sp>
      <p:grpSp>
        <p:nvGrpSpPr>
          <p:cNvPr id="1219" name="Group 1218">
            <a:extLst>
              <a:ext uri="{FF2B5EF4-FFF2-40B4-BE49-F238E27FC236}">
                <a16:creationId xmlns:a16="http://schemas.microsoft.com/office/drawing/2014/main" id="{D8388461-75C7-FE0B-9C8B-3021A85480D7}"/>
              </a:ext>
            </a:extLst>
          </p:cNvPr>
          <p:cNvGrpSpPr/>
          <p:nvPr/>
        </p:nvGrpSpPr>
        <p:grpSpPr>
          <a:xfrm>
            <a:off x="5523445" y="2263148"/>
            <a:ext cx="2270207" cy="396421"/>
            <a:chOff x="5595537" y="3054161"/>
            <a:chExt cx="1576509" cy="261108"/>
          </a:xfrm>
        </p:grpSpPr>
        <p:sp>
          <p:nvSpPr>
            <p:cNvPr id="1220" name="Rectangle: Rounded Corners 9">
              <a:extLst>
                <a:ext uri="{FF2B5EF4-FFF2-40B4-BE49-F238E27FC236}">
                  <a16:creationId xmlns:a16="http://schemas.microsoft.com/office/drawing/2014/main" id="{0DCC40ED-6149-8DE4-9F1A-617F7134400B}"/>
                </a:ext>
              </a:extLst>
            </p:cNvPr>
            <p:cNvSpPr/>
            <p:nvPr/>
          </p:nvSpPr>
          <p:spPr>
            <a:xfrm>
              <a:off x="5595537" y="3054161"/>
              <a:ext cx="1576509" cy="1927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NR (27.5—NR) </a:t>
              </a:r>
              <a:endParaRPr kumimoji="0" lang="en-US" sz="1600" b="1" i="0" u="none" strike="sng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endParaRPr>
            </a:p>
          </p:txBody>
        </p:sp>
        <p:sp>
          <p:nvSpPr>
            <p:cNvPr id="1221" name="Isosceles Triangle 10">
              <a:extLst>
                <a:ext uri="{FF2B5EF4-FFF2-40B4-BE49-F238E27FC236}">
                  <a16:creationId xmlns:a16="http://schemas.microsoft.com/office/drawing/2014/main" id="{65F34AC8-6EF5-AACE-1092-21626847A154}"/>
                </a:ext>
              </a:extLst>
            </p:cNvPr>
            <p:cNvSpPr/>
            <p:nvPr/>
          </p:nvSpPr>
          <p:spPr>
            <a:xfrm rot="10800000">
              <a:off x="6617981" y="3244963"/>
              <a:ext cx="103586" cy="70306"/>
            </a:xfrm>
            <a:prstGeom prst="triangle">
              <a:avLst/>
            </a:prstGeom>
            <a:solidFill>
              <a:srgbClr val="009F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222" name="Group 1221">
            <a:extLst>
              <a:ext uri="{FF2B5EF4-FFF2-40B4-BE49-F238E27FC236}">
                <a16:creationId xmlns:a16="http://schemas.microsoft.com/office/drawing/2014/main" id="{C09D2705-B0DE-1BD8-E221-0DED6E031A39}"/>
              </a:ext>
            </a:extLst>
          </p:cNvPr>
          <p:cNvGrpSpPr/>
          <p:nvPr/>
        </p:nvGrpSpPr>
        <p:grpSpPr>
          <a:xfrm>
            <a:off x="5122290" y="3785581"/>
            <a:ext cx="1806049" cy="396491"/>
            <a:chOff x="3516182" y="2852464"/>
            <a:chExt cx="1806049" cy="396491"/>
          </a:xfrm>
        </p:grpSpPr>
        <p:sp>
          <p:nvSpPr>
            <p:cNvPr id="1223" name="Rectangle: Rounded Corners 14">
              <a:extLst>
                <a:ext uri="{FF2B5EF4-FFF2-40B4-BE49-F238E27FC236}">
                  <a16:creationId xmlns:a16="http://schemas.microsoft.com/office/drawing/2014/main" id="{40E9E2ED-5D29-833A-E5AA-1D6D3714799C}"/>
                </a:ext>
              </a:extLst>
            </p:cNvPr>
            <p:cNvSpPr/>
            <p:nvPr/>
          </p:nvSpPr>
          <p:spPr>
            <a:xfrm>
              <a:off x="3516182" y="2956347"/>
              <a:ext cx="1806049" cy="2926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42.3 (25.4—NR)</a:t>
              </a:r>
            </a:p>
          </p:txBody>
        </p:sp>
        <p:sp>
          <p:nvSpPr>
            <p:cNvPr id="1224" name="Isosceles Triangle 15">
              <a:extLst>
                <a:ext uri="{FF2B5EF4-FFF2-40B4-BE49-F238E27FC236}">
                  <a16:creationId xmlns:a16="http://schemas.microsoft.com/office/drawing/2014/main" id="{36398C40-79E2-54DB-9F83-32D50603D855}"/>
                </a:ext>
              </a:extLst>
            </p:cNvPr>
            <p:cNvSpPr/>
            <p:nvPr/>
          </p:nvSpPr>
          <p:spPr>
            <a:xfrm>
              <a:off x="4563741" y="2852464"/>
              <a:ext cx="149166" cy="106741"/>
            </a:xfrm>
            <a:prstGeom prst="triangle">
              <a:avLst/>
            </a:prstGeom>
            <a:solidFill>
              <a:srgbClr val="D0E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225" name="Group 1224">
            <a:extLst>
              <a:ext uri="{FF2B5EF4-FFF2-40B4-BE49-F238E27FC236}">
                <a16:creationId xmlns:a16="http://schemas.microsoft.com/office/drawing/2014/main" id="{C64A1ADE-65BF-B2EE-2209-D4242CA2BC9D}"/>
              </a:ext>
            </a:extLst>
          </p:cNvPr>
          <p:cNvGrpSpPr/>
          <p:nvPr/>
        </p:nvGrpSpPr>
        <p:grpSpPr>
          <a:xfrm>
            <a:off x="5526445" y="1543143"/>
            <a:ext cx="1923036" cy="390652"/>
            <a:chOff x="5709680" y="3043972"/>
            <a:chExt cx="1335424" cy="257308"/>
          </a:xfrm>
        </p:grpSpPr>
        <p:sp>
          <p:nvSpPr>
            <p:cNvPr id="1226" name="Rectangle: Rounded Corners 17">
              <a:extLst>
                <a:ext uri="{FF2B5EF4-FFF2-40B4-BE49-F238E27FC236}">
                  <a16:creationId xmlns:a16="http://schemas.microsoft.com/office/drawing/2014/main" id="{A9DF0B27-B3CE-B117-0D3D-725400574DCC}"/>
                </a:ext>
              </a:extLst>
            </p:cNvPr>
            <p:cNvSpPr/>
            <p:nvPr/>
          </p:nvSpPr>
          <p:spPr>
            <a:xfrm>
              <a:off x="5709680" y="3043972"/>
              <a:ext cx="1335424" cy="192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595454"/>
                  </a:solidFill>
                  <a:effectLst/>
                  <a:uLnTx/>
                  <a:uFillTx/>
                  <a:latin typeface="Trebuchet MS" panose="020B0603020202020204"/>
                  <a:ea typeface="+mn-ea"/>
                  <a:cs typeface="Arial"/>
                  <a:rtl val="0"/>
                </a:rPr>
                <a:t>NR (27.5</a:t>
              </a: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a:t>
              </a:r>
              <a:r>
                <a:rPr kumimoji="0" lang="en-US" sz="1600" b="1" i="0" u="none" strike="noStrike" kern="1200" cap="none" spc="0" normalizeH="0" baseline="0" noProof="0" dirty="0">
                  <a:ln/>
                  <a:solidFill>
                    <a:srgbClr val="595454"/>
                  </a:solidFill>
                  <a:effectLst/>
                  <a:uLnTx/>
                  <a:uFillTx/>
                  <a:latin typeface="Trebuchet MS" panose="020B0603020202020204"/>
                  <a:ea typeface="+mn-ea"/>
                  <a:cs typeface="Arial"/>
                  <a:rtl val="0"/>
                </a:rPr>
                <a:t>NR)</a:t>
              </a:r>
            </a:p>
          </p:txBody>
        </p:sp>
        <p:sp>
          <p:nvSpPr>
            <p:cNvPr id="1227" name="Isosceles Triangle 18">
              <a:extLst>
                <a:ext uri="{FF2B5EF4-FFF2-40B4-BE49-F238E27FC236}">
                  <a16:creationId xmlns:a16="http://schemas.microsoft.com/office/drawing/2014/main" id="{17E15377-14BB-955B-E25B-47FBD6DF82CF}"/>
                </a:ext>
              </a:extLst>
            </p:cNvPr>
            <p:cNvSpPr/>
            <p:nvPr/>
          </p:nvSpPr>
          <p:spPr>
            <a:xfrm rot="10800000">
              <a:off x="6627914" y="3230974"/>
              <a:ext cx="103586" cy="70306"/>
            </a:xfrm>
            <a:prstGeom prst="triangle">
              <a:avLst/>
            </a:prstGeom>
            <a:solidFill>
              <a:srgbClr val="F3E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sp>
        <p:nvSpPr>
          <p:cNvPr id="1229" name="Rectangle: Rounded Corners 21">
            <a:extLst>
              <a:ext uri="{FF2B5EF4-FFF2-40B4-BE49-F238E27FC236}">
                <a16:creationId xmlns:a16="http://schemas.microsoft.com/office/drawing/2014/main" id="{A018C015-AF7D-3E3E-E493-C0625B731D3F}"/>
              </a:ext>
            </a:extLst>
          </p:cNvPr>
          <p:cNvSpPr/>
          <p:nvPr/>
        </p:nvSpPr>
        <p:spPr>
          <a:xfrm>
            <a:off x="2040423" y="3923663"/>
            <a:ext cx="1620968" cy="292608"/>
          </a:xfrm>
          <a:prstGeom prst="roundRect">
            <a:avLst>
              <a:gd name="adj" fmla="val 125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95454"/>
                </a:solidFill>
                <a:effectLst/>
                <a:uLnTx/>
                <a:uFillTx/>
                <a:latin typeface="Trebuchet MS" panose="020B0603020202020204"/>
                <a:ea typeface="+mn-ea"/>
                <a:cs typeface="Arial" panose="020B0604020202020204" pitchFamily="34" charset="0"/>
              </a:rPr>
              <a:t>10.9 (3.6—NR)</a:t>
            </a:r>
          </a:p>
        </p:txBody>
      </p:sp>
      <p:grpSp>
        <p:nvGrpSpPr>
          <p:cNvPr id="1244" name="Group 1243">
            <a:extLst>
              <a:ext uri="{FF2B5EF4-FFF2-40B4-BE49-F238E27FC236}">
                <a16:creationId xmlns:a16="http://schemas.microsoft.com/office/drawing/2014/main" id="{479C802C-0952-6FB4-66C8-F16DA1C75359}"/>
              </a:ext>
            </a:extLst>
          </p:cNvPr>
          <p:cNvGrpSpPr/>
          <p:nvPr/>
        </p:nvGrpSpPr>
        <p:grpSpPr>
          <a:xfrm>
            <a:off x="3586585" y="1552869"/>
            <a:ext cx="3378163" cy="554711"/>
            <a:chOff x="3491336" y="1755083"/>
            <a:chExt cx="3378162" cy="554711"/>
          </a:xfrm>
        </p:grpSpPr>
        <p:sp>
          <p:nvSpPr>
            <p:cNvPr id="1245" name="Freeform 1298">
              <a:extLst>
                <a:ext uri="{FF2B5EF4-FFF2-40B4-BE49-F238E27FC236}">
                  <a16:creationId xmlns:a16="http://schemas.microsoft.com/office/drawing/2014/main" id="{C0442AB2-52CE-0C5C-6244-EA378E0749C8}"/>
                </a:ext>
              </a:extLst>
            </p:cNvPr>
            <p:cNvSpPr/>
            <p:nvPr/>
          </p:nvSpPr>
          <p:spPr>
            <a:xfrm>
              <a:off x="6814126"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6" name="Freeform 1299">
              <a:extLst>
                <a:ext uri="{FF2B5EF4-FFF2-40B4-BE49-F238E27FC236}">
                  <a16:creationId xmlns:a16="http://schemas.microsoft.com/office/drawing/2014/main" id="{F5BA12E0-1C3A-C09E-A4CB-8C8693D270DD}"/>
                </a:ext>
              </a:extLst>
            </p:cNvPr>
            <p:cNvSpPr/>
            <p:nvPr/>
          </p:nvSpPr>
          <p:spPr>
            <a:xfrm>
              <a:off x="6785451"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7" name="Freeform 1300">
              <a:extLst>
                <a:ext uri="{FF2B5EF4-FFF2-40B4-BE49-F238E27FC236}">
                  <a16:creationId xmlns:a16="http://schemas.microsoft.com/office/drawing/2014/main" id="{B3E850E9-F47F-03EA-DAA7-D80F42EFD81B}"/>
                </a:ext>
              </a:extLst>
            </p:cNvPr>
            <p:cNvSpPr/>
            <p:nvPr/>
          </p:nvSpPr>
          <p:spPr>
            <a:xfrm>
              <a:off x="6758553"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8" name="Freeform 1301">
              <a:extLst>
                <a:ext uri="{FF2B5EF4-FFF2-40B4-BE49-F238E27FC236}">
                  <a16:creationId xmlns:a16="http://schemas.microsoft.com/office/drawing/2014/main" id="{C1AE033D-E2F5-7F05-1CCF-126C32E71FA4}"/>
                </a:ext>
              </a:extLst>
            </p:cNvPr>
            <p:cNvSpPr/>
            <p:nvPr/>
          </p:nvSpPr>
          <p:spPr>
            <a:xfrm>
              <a:off x="6215883"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49" name="Freeform 1302">
              <a:extLst>
                <a:ext uri="{FF2B5EF4-FFF2-40B4-BE49-F238E27FC236}">
                  <a16:creationId xmlns:a16="http://schemas.microsoft.com/office/drawing/2014/main" id="{7CAAD366-842B-229A-F501-F05BC7A9D4A6}"/>
                </a:ext>
              </a:extLst>
            </p:cNvPr>
            <p:cNvSpPr/>
            <p:nvPr/>
          </p:nvSpPr>
          <p:spPr>
            <a:xfrm>
              <a:off x="5510045"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0" name="Freeform 1303">
              <a:extLst>
                <a:ext uri="{FF2B5EF4-FFF2-40B4-BE49-F238E27FC236}">
                  <a16:creationId xmlns:a16="http://schemas.microsoft.com/office/drawing/2014/main" id="{3D495F0E-6BF4-2218-1C1B-FE83D04EF783}"/>
                </a:ext>
              </a:extLst>
            </p:cNvPr>
            <p:cNvSpPr/>
            <p:nvPr/>
          </p:nvSpPr>
          <p:spPr>
            <a:xfrm>
              <a:off x="5421101"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1" name="Freeform 1304">
              <a:extLst>
                <a:ext uri="{FF2B5EF4-FFF2-40B4-BE49-F238E27FC236}">
                  <a16:creationId xmlns:a16="http://schemas.microsoft.com/office/drawing/2014/main" id="{FF745604-0E8F-61EA-C8C7-51C1799E67C3}"/>
                </a:ext>
              </a:extLst>
            </p:cNvPr>
            <p:cNvSpPr/>
            <p:nvPr/>
          </p:nvSpPr>
          <p:spPr>
            <a:xfrm>
              <a:off x="4991229"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2" name="Freeform 1305">
              <a:extLst>
                <a:ext uri="{FF2B5EF4-FFF2-40B4-BE49-F238E27FC236}">
                  <a16:creationId xmlns:a16="http://schemas.microsoft.com/office/drawing/2014/main" id="{5A4C3919-7837-AB07-D44A-AFE584AB7A09}"/>
                </a:ext>
              </a:extLst>
            </p:cNvPr>
            <p:cNvSpPr/>
            <p:nvPr/>
          </p:nvSpPr>
          <p:spPr>
            <a:xfrm>
              <a:off x="4814230" y="221835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3" name="Freeform 1306">
              <a:extLst>
                <a:ext uri="{FF2B5EF4-FFF2-40B4-BE49-F238E27FC236}">
                  <a16:creationId xmlns:a16="http://schemas.microsoft.com/office/drawing/2014/main" id="{AF3EA303-E474-6867-8A00-0EED76C72748}"/>
                </a:ext>
              </a:extLst>
            </p:cNvPr>
            <p:cNvSpPr/>
            <p:nvPr/>
          </p:nvSpPr>
          <p:spPr>
            <a:xfrm>
              <a:off x="4490049" y="196659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4" name="Freeform 1307">
              <a:extLst>
                <a:ext uri="{FF2B5EF4-FFF2-40B4-BE49-F238E27FC236}">
                  <a16:creationId xmlns:a16="http://schemas.microsoft.com/office/drawing/2014/main" id="{286C71D6-99E2-9E41-3FD9-D95E7C5A18DE}"/>
                </a:ext>
              </a:extLst>
            </p:cNvPr>
            <p:cNvSpPr/>
            <p:nvPr/>
          </p:nvSpPr>
          <p:spPr>
            <a:xfrm>
              <a:off x="4208374" y="175508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5" name="Freeform 1308">
              <a:extLst>
                <a:ext uri="{FF2B5EF4-FFF2-40B4-BE49-F238E27FC236}">
                  <a16:creationId xmlns:a16="http://schemas.microsoft.com/office/drawing/2014/main" id="{B923F84D-0E65-1068-A4C5-C5D56EA40285}"/>
                </a:ext>
              </a:extLst>
            </p:cNvPr>
            <p:cNvSpPr/>
            <p:nvPr/>
          </p:nvSpPr>
          <p:spPr>
            <a:xfrm>
              <a:off x="4185662" y="175508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6" name="Freeform 1309">
              <a:extLst>
                <a:ext uri="{FF2B5EF4-FFF2-40B4-BE49-F238E27FC236}">
                  <a16:creationId xmlns:a16="http://schemas.microsoft.com/office/drawing/2014/main" id="{F34BF17F-643A-9D97-58AD-6CE25DBB1540}"/>
                </a:ext>
              </a:extLst>
            </p:cNvPr>
            <p:cNvSpPr/>
            <p:nvPr/>
          </p:nvSpPr>
          <p:spPr>
            <a:xfrm>
              <a:off x="4152546" y="175508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7" name="Freeform 1310">
              <a:extLst>
                <a:ext uri="{FF2B5EF4-FFF2-40B4-BE49-F238E27FC236}">
                  <a16:creationId xmlns:a16="http://schemas.microsoft.com/office/drawing/2014/main" id="{FA4034FF-F722-BDE5-2D27-2D622AF471C8}"/>
                </a:ext>
              </a:extLst>
            </p:cNvPr>
            <p:cNvSpPr/>
            <p:nvPr/>
          </p:nvSpPr>
          <p:spPr>
            <a:xfrm>
              <a:off x="3951313" y="175508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8" name="Freeform 1311">
              <a:extLst>
                <a:ext uri="{FF2B5EF4-FFF2-40B4-BE49-F238E27FC236}">
                  <a16:creationId xmlns:a16="http://schemas.microsoft.com/office/drawing/2014/main" id="{936B6856-78C2-CFA0-A522-D614853BCA33}"/>
                </a:ext>
              </a:extLst>
            </p:cNvPr>
            <p:cNvSpPr/>
            <p:nvPr/>
          </p:nvSpPr>
          <p:spPr>
            <a:xfrm>
              <a:off x="3609750" y="175508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59" name="Freeform 1312">
              <a:extLst>
                <a:ext uri="{FF2B5EF4-FFF2-40B4-BE49-F238E27FC236}">
                  <a16:creationId xmlns:a16="http://schemas.microsoft.com/office/drawing/2014/main" id="{0297DCDB-EDBA-5AA7-E135-993E5F2A5848}"/>
                </a:ext>
              </a:extLst>
            </p:cNvPr>
            <p:cNvSpPr/>
            <p:nvPr/>
          </p:nvSpPr>
          <p:spPr>
            <a:xfrm>
              <a:off x="3527404" y="175508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0" name="Freeform 1298">
              <a:extLst>
                <a:ext uri="{FF2B5EF4-FFF2-40B4-BE49-F238E27FC236}">
                  <a16:creationId xmlns:a16="http://schemas.microsoft.com/office/drawing/2014/main" id="{E5BEE6E7-AFBD-4E26-321A-CC81CC79BC3E}"/>
                </a:ext>
              </a:extLst>
            </p:cNvPr>
            <p:cNvSpPr/>
            <p:nvPr/>
          </p:nvSpPr>
          <p:spPr>
            <a:xfrm rot="5400000">
              <a:off x="6819206"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1" name="Freeform 1299">
              <a:extLst>
                <a:ext uri="{FF2B5EF4-FFF2-40B4-BE49-F238E27FC236}">
                  <a16:creationId xmlns:a16="http://schemas.microsoft.com/office/drawing/2014/main" id="{4CB8547F-5340-ABC0-18DF-236FDF29E9C3}"/>
                </a:ext>
              </a:extLst>
            </p:cNvPr>
            <p:cNvSpPr/>
            <p:nvPr/>
          </p:nvSpPr>
          <p:spPr>
            <a:xfrm rot="5400000">
              <a:off x="6790531"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2" name="Freeform 1300">
              <a:extLst>
                <a:ext uri="{FF2B5EF4-FFF2-40B4-BE49-F238E27FC236}">
                  <a16:creationId xmlns:a16="http://schemas.microsoft.com/office/drawing/2014/main" id="{0A5327CD-A7E0-5D95-3E0D-8A0A4F7876FD}"/>
                </a:ext>
              </a:extLst>
            </p:cNvPr>
            <p:cNvSpPr/>
            <p:nvPr/>
          </p:nvSpPr>
          <p:spPr>
            <a:xfrm rot="5400000">
              <a:off x="6763633"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3" name="Freeform 1301">
              <a:extLst>
                <a:ext uri="{FF2B5EF4-FFF2-40B4-BE49-F238E27FC236}">
                  <a16:creationId xmlns:a16="http://schemas.microsoft.com/office/drawing/2014/main" id="{AC11FA1B-ADD5-79AF-17C1-342E4951035F}"/>
                </a:ext>
              </a:extLst>
            </p:cNvPr>
            <p:cNvSpPr/>
            <p:nvPr/>
          </p:nvSpPr>
          <p:spPr>
            <a:xfrm rot="5400000">
              <a:off x="6220963"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4" name="Freeform 1302">
              <a:extLst>
                <a:ext uri="{FF2B5EF4-FFF2-40B4-BE49-F238E27FC236}">
                  <a16:creationId xmlns:a16="http://schemas.microsoft.com/office/drawing/2014/main" id="{962928A6-4E19-A95C-FF65-A2D2B20228A4}"/>
                </a:ext>
              </a:extLst>
            </p:cNvPr>
            <p:cNvSpPr/>
            <p:nvPr/>
          </p:nvSpPr>
          <p:spPr>
            <a:xfrm rot="5400000">
              <a:off x="5515125"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5" name="Freeform 1303">
              <a:extLst>
                <a:ext uri="{FF2B5EF4-FFF2-40B4-BE49-F238E27FC236}">
                  <a16:creationId xmlns:a16="http://schemas.microsoft.com/office/drawing/2014/main" id="{8F2374E6-C1F5-C58E-383E-706795BFF891}"/>
                </a:ext>
              </a:extLst>
            </p:cNvPr>
            <p:cNvSpPr/>
            <p:nvPr/>
          </p:nvSpPr>
          <p:spPr>
            <a:xfrm rot="5400000">
              <a:off x="5426181"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6" name="Freeform 1304">
              <a:extLst>
                <a:ext uri="{FF2B5EF4-FFF2-40B4-BE49-F238E27FC236}">
                  <a16:creationId xmlns:a16="http://schemas.microsoft.com/office/drawing/2014/main" id="{40978B02-25CD-4BE4-506A-825EE64C78DC}"/>
                </a:ext>
              </a:extLst>
            </p:cNvPr>
            <p:cNvSpPr/>
            <p:nvPr/>
          </p:nvSpPr>
          <p:spPr>
            <a:xfrm rot="5400000">
              <a:off x="4996309"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7" name="Freeform 1305">
              <a:extLst>
                <a:ext uri="{FF2B5EF4-FFF2-40B4-BE49-F238E27FC236}">
                  <a16:creationId xmlns:a16="http://schemas.microsoft.com/office/drawing/2014/main" id="{16C642BA-101E-34FB-B274-FDFFA995FDDE}"/>
                </a:ext>
              </a:extLst>
            </p:cNvPr>
            <p:cNvSpPr/>
            <p:nvPr/>
          </p:nvSpPr>
          <p:spPr>
            <a:xfrm rot="5400000">
              <a:off x="4819310" y="2223434"/>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8" name="Freeform 1306">
              <a:extLst>
                <a:ext uri="{FF2B5EF4-FFF2-40B4-BE49-F238E27FC236}">
                  <a16:creationId xmlns:a16="http://schemas.microsoft.com/office/drawing/2014/main" id="{CF90307B-9385-8CF6-0425-6D5FD78EA705}"/>
                </a:ext>
              </a:extLst>
            </p:cNvPr>
            <p:cNvSpPr/>
            <p:nvPr/>
          </p:nvSpPr>
          <p:spPr>
            <a:xfrm rot="5400000">
              <a:off x="4495129" y="197167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69" name="Freeform 1307">
              <a:extLst>
                <a:ext uri="{FF2B5EF4-FFF2-40B4-BE49-F238E27FC236}">
                  <a16:creationId xmlns:a16="http://schemas.microsoft.com/office/drawing/2014/main" id="{C4BA9D6F-AD6B-653C-8971-331176FDD066}"/>
                </a:ext>
              </a:extLst>
            </p:cNvPr>
            <p:cNvSpPr/>
            <p:nvPr/>
          </p:nvSpPr>
          <p:spPr>
            <a:xfrm rot="5400000">
              <a:off x="4213454" y="176016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0" name="Freeform 1308">
              <a:extLst>
                <a:ext uri="{FF2B5EF4-FFF2-40B4-BE49-F238E27FC236}">
                  <a16:creationId xmlns:a16="http://schemas.microsoft.com/office/drawing/2014/main" id="{6AD32CB6-E58C-CB81-A84F-B94595914247}"/>
                </a:ext>
              </a:extLst>
            </p:cNvPr>
            <p:cNvSpPr/>
            <p:nvPr/>
          </p:nvSpPr>
          <p:spPr>
            <a:xfrm rot="5400000">
              <a:off x="4190742" y="176016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1" name="Freeform 1309">
              <a:extLst>
                <a:ext uri="{FF2B5EF4-FFF2-40B4-BE49-F238E27FC236}">
                  <a16:creationId xmlns:a16="http://schemas.microsoft.com/office/drawing/2014/main" id="{30271819-16F3-BC00-A2CA-28D6AB3D796F}"/>
                </a:ext>
              </a:extLst>
            </p:cNvPr>
            <p:cNvSpPr/>
            <p:nvPr/>
          </p:nvSpPr>
          <p:spPr>
            <a:xfrm rot="5400000">
              <a:off x="4157626" y="176016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2" name="Freeform 1310">
              <a:extLst>
                <a:ext uri="{FF2B5EF4-FFF2-40B4-BE49-F238E27FC236}">
                  <a16:creationId xmlns:a16="http://schemas.microsoft.com/office/drawing/2014/main" id="{6AB7716D-2100-ECED-D0A5-2CAD32C586CA}"/>
                </a:ext>
              </a:extLst>
            </p:cNvPr>
            <p:cNvSpPr/>
            <p:nvPr/>
          </p:nvSpPr>
          <p:spPr>
            <a:xfrm rot="5400000">
              <a:off x="3956393" y="176016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3" name="Freeform 1311">
              <a:extLst>
                <a:ext uri="{FF2B5EF4-FFF2-40B4-BE49-F238E27FC236}">
                  <a16:creationId xmlns:a16="http://schemas.microsoft.com/office/drawing/2014/main" id="{957BDC19-97AC-C1CC-BB4F-6D66EE9BB551}"/>
                </a:ext>
              </a:extLst>
            </p:cNvPr>
            <p:cNvSpPr/>
            <p:nvPr/>
          </p:nvSpPr>
          <p:spPr>
            <a:xfrm rot="5400000">
              <a:off x="3614830" y="176016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4" name="Freeform 1312">
              <a:extLst>
                <a:ext uri="{FF2B5EF4-FFF2-40B4-BE49-F238E27FC236}">
                  <a16:creationId xmlns:a16="http://schemas.microsoft.com/office/drawing/2014/main" id="{E8D1C565-0DEF-4FA3-F719-0EE3E780FA2D}"/>
                </a:ext>
              </a:extLst>
            </p:cNvPr>
            <p:cNvSpPr/>
            <p:nvPr/>
          </p:nvSpPr>
          <p:spPr>
            <a:xfrm rot="5400000">
              <a:off x="3532484" y="1760163"/>
              <a:ext cx="9144" cy="91440"/>
            </a:xfrm>
            <a:prstGeom prst="rect">
              <a:avLst/>
            </a:prstGeom>
            <a:solidFill>
              <a:srgbClr val="C37900"/>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275" name="Group 1274">
            <a:extLst>
              <a:ext uri="{FF2B5EF4-FFF2-40B4-BE49-F238E27FC236}">
                <a16:creationId xmlns:a16="http://schemas.microsoft.com/office/drawing/2014/main" id="{634BE58E-4656-381C-4602-8200ED55595A}"/>
              </a:ext>
            </a:extLst>
          </p:cNvPr>
          <p:cNvGrpSpPr/>
          <p:nvPr/>
        </p:nvGrpSpPr>
        <p:grpSpPr>
          <a:xfrm>
            <a:off x="2060420" y="1482359"/>
            <a:ext cx="5056651" cy="1472184"/>
            <a:chOff x="1965169" y="1684574"/>
            <a:chExt cx="5056651" cy="1472184"/>
          </a:xfrm>
        </p:grpSpPr>
        <p:sp>
          <p:nvSpPr>
            <p:cNvPr id="1276" name="Freeform 1270">
              <a:extLst>
                <a:ext uri="{FF2B5EF4-FFF2-40B4-BE49-F238E27FC236}">
                  <a16:creationId xmlns:a16="http://schemas.microsoft.com/office/drawing/2014/main" id="{C7F9CAEE-84BC-E277-1F77-869FC5028E40}"/>
                </a:ext>
              </a:extLst>
            </p:cNvPr>
            <p:cNvSpPr/>
            <p:nvPr/>
          </p:nvSpPr>
          <p:spPr>
            <a:xfrm>
              <a:off x="2011324" y="168457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7" name="Freeform 1271">
              <a:extLst>
                <a:ext uri="{FF2B5EF4-FFF2-40B4-BE49-F238E27FC236}">
                  <a16:creationId xmlns:a16="http://schemas.microsoft.com/office/drawing/2014/main" id="{FE914D76-B132-E6A3-438A-83D0167B1FBD}"/>
                </a:ext>
              </a:extLst>
            </p:cNvPr>
            <p:cNvSpPr/>
            <p:nvPr/>
          </p:nvSpPr>
          <p:spPr>
            <a:xfrm>
              <a:off x="2246561" y="1874009"/>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8" name="Freeform 1272">
              <a:extLst>
                <a:ext uri="{FF2B5EF4-FFF2-40B4-BE49-F238E27FC236}">
                  <a16:creationId xmlns:a16="http://schemas.microsoft.com/office/drawing/2014/main" id="{C18ECE6E-9A9B-C5FB-2D00-B9D6DD299E58}"/>
                </a:ext>
              </a:extLst>
            </p:cNvPr>
            <p:cNvSpPr/>
            <p:nvPr/>
          </p:nvSpPr>
          <p:spPr>
            <a:xfrm>
              <a:off x="2404274" y="1874009"/>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79" name="Freeform 1273">
              <a:extLst>
                <a:ext uri="{FF2B5EF4-FFF2-40B4-BE49-F238E27FC236}">
                  <a16:creationId xmlns:a16="http://schemas.microsoft.com/office/drawing/2014/main" id="{628B20C5-0020-3DC2-B4DC-6FA5BF4A9D4C}"/>
                </a:ext>
              </a:extLst>
            </p:cNvPr>
            <p:cNvSpPr/>
            <p:nvPr/>
          </p:nvSpPr>
          <p:spPr>
            <a:xfrm>
              <a:off x="3529200"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0" name="Freeform 1274">
              <a:extLst>
                <a:ext uri="{FF2B5EF4-FFF2-40B4-BE49-F238E27FC236}">
                  <a16:creationId xmlns:a16="http://schemas.microsoft.com/office/drawing/2014/main" id="{685B06E0-8B3C-84C9-60F4-DEB9DFD33ECC}"/>
                </a:ext>
              </a:extLst>
            </p:cNvPr>
            <p:cNvSpPr/>
            <p:nvPr/>
          </p:nvSpPr>
          <p:spPr>
            <a:xfrm>
              <a:off x="3581095"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1" name="Freeform 1275">
              <a:extLst>
                <a:ext uri="{FF2B5EF4-FFF2-40B4-BE49-F238E27FC236}">
                  <a16:creationId xmlns:a16="http://schemas.microsoft.com/office/drawing/2014/main" id="{ACDCF8A1-5ED1-365C-0AD9-C725FE322799}"/>
                </a:ext>
              </a:extLst>
            </p:cNvPr>
            <p:cNvSpPr/>
            <p:nvPr/>
          </p:nvSpPr>
          <p:spPr>
            <a:xfrm>
              <a:off x="3618144"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2" name="Freeform 1276">
              <a:extLst>
                <a:ext uri="{FF2B5EF4-FFF2-40B4-BE49-F238E27FC236}">
                  <a16:creationId xmlns:a16="http://schemas.microsoft.com/office/drawing/2014/main" id="{6B9869D4-1616-3893-6B86-F36C6600F701}"/>
                </a:ext>
              </a:extLst>
            </p:cNvPr>
            <p:cNvSpPr/>
            <p:nvPr/>
          </p:nvSpPr>
          <p:spPr>
            <a:xfrm>
              <a:off x="3953109"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3" name="Freeform 1277">
              <a:extLst>
                <a:ext uri="{FF2B5EF4-FFF2-40B4-BE49-F238E27FC236}">
                  <a16:creationId xmlns:a16="http://schemas.microsoft.com/office/drawing/2014/main" id="{1CE4FC83-C6E0-B395-6570-F0CA69A8218B}"/>
                </a:ext>
              </a:extLst>
            </p:cNvPr>
            <p:cNvSpPr/>
            <p:nvPr/>
          </p:nvSpPr>
          <p:spPr>
            <a:xfrm>
              <a:off x="4119704"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4" name="Freeform 1278">
              <a:extLst>
                <a:ext uri="{FF2B5EF4-FFF2-40B4-BE49-F238E27FC236}">
                  <a16:creationId xmlns:a16="http://schemas.microsoft.com/office/drawing/2014/main" id="{5A2DA9DD-FFCC-472D-8503-39D0211878EE}"/>
                </a:ext>
              </a:extLst>
            </p:cNvPr>
            <p:cNvSpPr/>
            <p:nvPr/>
          </p:nvSpPr>
          <p:spPr>
            <a:xfrm>
              <a:off x="4142923"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5" name="Freeform 1279">
              <a:extLst>
                <a:ext uri="{FF2B5EF4-FFF2-40B4-BE49-F238E27FC236}">
                  <a16:creationId xmlns:a16="http://schemas.microsoft.com/office/drawing/2014/main" id="{0D436986-11F3-5C43-7102-0C33F1D624B5}"/>
                </a:ext>
              </a:extLst>
            </p:cNvPr>
            <p:cNvSpPr/>
            <p:nvPr/>
          </p:nvSpPr>
          <p:spPr>
            <a:xfrm>
              <a:off x="4177054"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6" name="Freeform 1280">
              <a:extLst>
                <a:ext uri="{FF2B5EF4-FFF2-40B4-BE49-F238E27FC236}">
                  <a16:creationId xmlns:a16="http://schemas.microsoft.com/office/drawing/2014/main" id="{6ADC0ECB-7078-A13C-F1D8-ADA73CB7AC08}"/>
                </a:ext>
              </a:extLst>
            </p:cNvPr>
            <p:cNvSpPr/>
            <p:nvPr/>
          </p:nvSpPr>
          <p:spPr>
            <a:xfrm>
              <a:off x="4221462"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7" name="Freeform 1281">
              <a:extLst>
                <a:ext uri="{FF2B5EF4-FFF2-40B4-BE49-F238E27FC236}">
                  <a16:creationId xmlns:a16="http://schemas.microsoft.com/office/drawing/2014/main" id="{9C315BC4-5BF7-AF6F-20D9-7FD645BC748E}"/>
                </a:ext>
              </a:extLst>
            </p:cNvPr>
            <p:cNvSpPr/>
            <p:nvPr/>
          </p:nvSpPr>
          <p:spPr>
            <a:xfrm>
              <a:off x="4248615" y="227107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8" name="Freeform 1282">
              <a:extLst>
                <a:ext uri="{FF2B5EF4-FFF2-40B4-BE49-F238E27FC236}">
                  <a16:creationId xmlns:a16="http://schemas.microsoft.com/office/drawing/2014/main" id="{584E0A69-A5E0-1550-23D9-D6744D236CF7}"/>
                </a:ext>
              </a:extLst>
            </p:cNvPr>
            <p:cNvSpPr/>
            <p:nvPr/>
          </p:nvSpPr>
          <p:spPr>
            <a:xfrm>
              <a:off x="4370421" y="249210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89" name="Freeform 1283">
              <a:extLst>
                <a:ext uri="{FF2B5EF4-FFF2-40B4-BE49-F238E27FC236}">
                  <a16:creationId xmlns:a16="http://schemas.microsoft.com/office/drawing/2014/main" id="{764F617E-E3EA-FE2E-38A7-018A268FE757}"/>
                </a:ext>
              </a:extLst>
            </p:cNvPr>
            <p:cNvSpPr/>
            <p:nvPr/>
          </p:nvSpPr>
          <p:spPr>
            <a:xfrm>
              <a:off x="4475605" y="249210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0" name="Freeform 1284">
              <a:extLst>
                <a:ext uri="{FF2B5EF4-FFF2-40B4-BE49-F238E27FC236}">
                  <a16:creationId xmlns:a16="http://schemas.microsoft.com/office/drawing/2014/main" id="{4BB18CD3-370C-7BF6-1E3A-64B0751F9E4D}"/>
                </a:ext>
              </a:extLst>
            </p:cNvPr>
            <p:cNvSpPr/>
            <p:nvPr/>
          </p:nvSpPr>
          <p:spPr>
            <a:xfrm>
              <a:off x="4491719" y="249210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1" name="Freeform 1285">
              <a:extLst>
                <a:ext uri="{FF2B5EF4-FFF2-40B4-BE49-F238E27FC236}">
                  <a16:creationId xmlns:a16="http://schemas.microsoft.com/office/drawing/2014/main" id="{7EE5FFD0-CE90-AFBD-CA52-94A9F2937BAB}"/>
                </a:ext>
              </a:extLst>
            </p:cNvPr>
            <p:cNvSpPr/>
            <p:nvPr/>
          </p:nvSpPr>
          <p:spPr>
            <a:xfrm>
              <a:off x="4815900" y="262214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2" name="Freeform 1286">
              <a:extLst>
                <a:ext uri="{FF2B5EF4-FFF2-40B4-BE49-F238E27FC236}">
                  <a16:creationId xmlns:a16="http://schemas.microsoft.com/office/drawing/2014/main" id="{D165A62E-6207-B08D-8206-AB327CF38F13}"/>
                </a:ext>
              </a:extLst>
            </p:cNvPr>
            <p:cNvSpPr/>
            <p:nvPr/>
          </p:nvSpPr>
          <p:spPr>
            <a:xfrm>
              <a:off x="4860435" y="262214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3" name="Freeform 1287">
              <a:extLst>
                <a:ext uri="{FF2B5EF4-FFF2-40B4-BE49-F238E27FC236}">
                  <a16:creationId xmlns:a16="http://schemas.microsoft.com/office/drawing/2014/main" id="{635C1F56-0F6D-2431-3196-BBAADE774404}"/>
                </a:ext>
              </a:extLst>
            </p:cNvPr>
            <p:cNvSpPr/>
            <p:nvPr/>
          </p:nvSpPr>
          <p:spPr>
            <a:xfrm>
              <a:off x="4993025" y="277771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4" name="Freeform 1288">
              <a:extLst>
                <a:ext uri="{FF2B5EF4-FFF2-40B4-BE49-F238E27FC236}">
                  <a16:creationId xmlns:a16="http://schemas.microsoft.com/office/drawing/2014/main" id="{B806D87E-D842-6D87-F215-D52988E7D900}"/>
                </a:ext>
              </a:extLst>
            </p:cNvPr>
            <p:cNvSpPr/>
            <p:nvPr/>
          </p:nvSpPr>
          <p:spPr>
            <a:xfrm>
              <a:off x="5422898" y="277771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5" name="Freeform 1289">
              <a:extLst>
                <a:ext uri="{FF2B5EF4-FFF2-40B4-BE49-F238E27FC236}">
                  <a16:creationId xmlns:a16="http://schemas.microsoft.com/office/drawing/2014/main" id="{33DBE6D5-91CC-7125-E27B-0F43363FE6BE}"/>
                </a:ext>
              </a:extLst>
            </p:cNvPr>
            <p:cNvSpPr/>
            <p:nvPr/>
          </p:nvSpPr>
          <p:spPr>
            <a:xfrm>
              <a:off x="5511841" y="277771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6" name="Freeform 1290">
              <a:extLst>
                <a:ext uri="{FF2B5EF4-FFF2-40B4-BE49-F238E27FC236}">
                  <a16:creationId xmlns:a16="http://schemas.microsoft.com/office/drawing/2014/main" id="{D8C068AE-CB5C-2A09-BE53-1B9C3D66C7E4}"/>
                </a:ext>
              </a:extLst>
            </p:cNvPr>
            <p:cNvSpPr/>
            <p:nvPr/>
          </p:nvSpPr>
          <p:spPr>
            <a:xfrm>
              <a:off x="5567288" y="277771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7" name="Freeform 1291">
              <a:extLst>
                <a:ext uri="{FF2B5EF4-FFF2-40B4-BE49-F238E27FC236}">
                  <a16:creationId xmlns:a16="http://schemas.microsoft.com/office/drawing/2014/main" id="{245AB73E-7B46-7973-F81E-312358D6CF03}"/>
                </a:ext>
              </a:extLst>
            </p:cNvPr>
            <p:cNvSpPr/>
            <p:nvPr/>
          </p:nvSpPr>
          <p:spPr>
            <a:xfrm>
              <a:off x="5900477" y="277771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8" name="Freeform 1292">
              <a:extLst>
                <a:ext uri="{FF2B5EF4-FFF2-40B4-BE49-F238E27FC236}">
                  <a16:creationId xmlns:a16="http://schemas.microsoft.com/office/drawing/2014/main" id="{55FDBC3E-C9FD-485C-AD2E-E8C2B7D2ABC2}"/>
                </a:ext>
              </a:extLst>
            </p:cNvPr>
            <p:cNvSpPr/>
            <p:nvPr/>
          </p:nvSpPr>
          <p:spPr>
            <a:xfrm>
              <a:off x="6217552" y="30654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299" name="Freeform 1293">
              <a:extLst>
                <a:ext uri="{FF2B5EF4-FFF2-40B4-BE49-F238E27FC236}">
                  <a16:creationId xmlns:a16="http://schemas.microsoft.com/office/drawing/2014/main" id="{B66CF153-D9D9-EAA6-0364-EE547E1D6974}"/>
                </a:ext>
              </a:extLst>
            </p:cNvPr>
            <p:cNvSpPr/>
            <p:nvPr/>
          </p:nvSpPr>
          <p:spPr>
            <a:xfrm>
              <a:off x="6760349" y="30654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0" name="Freeform 1294">
              <a:extLst>
                <a:ext uri="{FF2B5EF4-FFF2-40B4-BE49-F238E27FC236}">
                  <a16:creationId xmlns:a16="http://schemas.microsoft.com/office/drawing/2014/main" id="{E8DAD535-99C8-B560-A75F-4D4D42C7BBAC}"/>
                </a:ext>
              </a:extLst>
            </p:cNvPr>
            <p:cNvSpPr/>
            <p:nvPr/>
          </p:nvSpPr>
          <p:spPr>
            <a:xfrm>
              <a:off x="6787121" y="30654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1" name="Freeform 1295">
              <a:extLst>
                <a:ext uri="{FF2B5EF4-FFF2-40B4-BE49-F238E27FC236}">
                  <a16:creationId xmlns:a16="http://schemas.microsoft.com/office/drawing/2014/main" id="{6ED351E9-1B34-CA5C-9200-67763493AC6A}"/>
                </a:ext>
              </a:extLst>
            </p:cNvPr>
            <p:cNvSpPr/>
            <p:nvPr/>
          </p:nvSpPr>
          <p:spPr>
            <a:xfrm>
              <a:off x="6815796" y="30654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2" name="Freeform 1296">
              <a:extLst>
                <a:ext uri="{FF2B5EF4-FFF2-40B4-BE49-F238E27FC236}">
                  <a16:creationId xmlns:a16="http://schemas.microsoft.com/office/drawing/2014/main" id="{75519706-6161-3031-E923-63C6492D7804}"/>
                </a:ext>
              </a:extLst>
            </p:cNvPr>
            <p:cNvSpPr/>
            <p:nvPr/>
          </p:nvSpPr>
          <p:spPr>
            <a:xfrm>
              <a:off x="6976681" y="30654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3" name="Freeform 1270">
              <a:extLst>
                <a:ext uri="{FF2B5EF4-FFF2-40B4-BE49-F238E27FC236}">
                  <a16:creationId xmlns:a16="http://schemas.microsoft.com/office/drawing/2014/main" id="{FB6E162D-FF0F-B1E5-84BF-E142123DA5CE}"/>
                </a:ext>
              </a:extLst>
            </p:cNvPr>
            <p:cNvSpPr/>
            <p:nvPr/>
          </p:nvSpPr>
          <p:spPr>
            <a:xfrm rot="5400000">
              <a:off x="2006244" y="167949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4" name="Freeform 1271">
              <a:extLst>
                <a:ext uri="{FF2B5EF4-FFF2-40B4-BE49-F238E27FC236}">
                  <a16:creationId xmlns:a16="http://schemas.microsoft.com/office/drawing/2014/main" id="{8DDC24D7-7A07-DDBB-6F99-03D789627649}"/>
                </a:ext>
              </a:extLst>
            </p:cNvPr>
            <p:cNvSpPr/>
            <p:nvPr/>
          </p:nvSpPr>
          <p:spPr>
            <a:xfrm rot="5400000">
              <a:off x="2241481" y="1868929"/>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5" name="Freeform 1272">
              <a:extLst>
                <a:ext uri="{FF2B5EF4-FFF2-40B4-BE49-F238E27FC236}">
                  <a16:creationId xmlns:a16="http://schemas.microsoft.com/office/drawing/2014/main" id="{E789EE8A-45C9-79EA-CF85-E555566AA28C}"/>
                </a:ext>
              </a:extLst>
            </p:cNvPr>
            <p:cNvSpPr/>
            <p:nvPr/>
          </p:nvSpPr>
          <p:spPr>
            <a:xfrm rot="5400000">
              <a:off x="2399194" y="1868929"/>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6" name="Freeform 1273">
              <a:extLst>
                <a:ext uri="{FF2B5EF4-FFF2-40B4-BE49-F238E27FC236}">
                  <a16:creationId xmlns:a16="http://schemas.microsoft.com/office/drawing/2014/main" id="{BF24DF24-3142-34EC-0E18-AA762C6326A6}"/>
                </a:ext>
              </a:extLst>
            </p:cNvPr>
            <p:cNvSpPr/>
            <p:nvPr/>
          </p:nvSpPr>
          <p:spPr>
            <a:xfrm rot="5400000">
              <a:off x="3524120"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7" name="Freeform 1274">
              <a:extLst>
                <a:ext uri="{FF2B5EF4-FFF2-40B4-BE49-F238E27FC236}">
                  <a16:creationId xmlns:a16="http://schemas.microsoft.com/office/drawing/2014/main" id="{16C0E988-6FF4-01E8-9324-939F43CBF5C6}"/>
                </a:ext>
              </a:extLst>
            </p:cNvPr>
            <p:cNvSpPr/>
            <p:nvPr/>
          </p:nvSpPr>
          <p:spPr>
            <a:xfrm rot="5400000">
              <a:off x="3576015"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8" name="Freeform 1275">
              <a:extLst>
                <a:ext uri="{FF2B5EF4-FFF2-40B4-BE49-F238E27FC236}">
                  <a16:creationId xmlns:a16="http://schemas.microsoft.com/office/drawing/2014/main" id="{5111C178-3500-8034-D005-8EA90C0DA213}"/>
                </a:ext>
              </a:extLst>
            </p:cNvPr>
            <p:cNvSpPr/>
            <p:nvPr/>
          </p:nvSpPr>
          <p:spPr>
            <a:xfrm rot="5400000">
              <a:off x="3613064"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09" name="Freeform 1276">
              <a:extLst>
                <a:ext uri="{FF2B5EF4-FFF2-40B4-BE49-F238E27FC236}">
                  <a16:creationId xmlns:a16="http://schemas.microsoft.com/office/drawing/2014/main" id="{20FC4CAD-4EEF-6AB6-2F35-8706AA3A5F30}"/>
                </a:ext>
              </a:extLst>
            </p:cNvPr>
            <p:cNvSpPr/>
            <p:nvPr/>
          </p:nvSpPr>
          <p:spPr>
            <a:xfrm rot="5400000">
              <a:off x="3948029"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0" name="Freeform 1277">
              <a:extLst>
                <a:ext uri="{FF2B5EF4-FFF2-40B4-BE49-F238E27FC236}">
                  <a16:creationId xmlns:a16="http://schemas.microsoft.com/office/drawing/2014/main" id="{AF226048-997D-C6E5-404F-A3C4055A45B1}"/>
                </a:ext>
              </a:extLst>
            </p:cNvPr>
            <p:cNvSpPr/>
            <p:nvPr/>
          </p:nvSpPr>
          <p:spPr>
            <a:xfrm rot="5400000">
              <a:off x="4114624"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1" name="Freeform 1278">
              <a:extLst>
                <a:ext uri="{FF2B5EF4-FFF2-40B4-BE49-F238E27FC236}">
                  <a16:creationId xmlns:a16="http://schemas.microsoft.com/office/drawing/2014/main" id="{493D6B30-A67B-5720-7D6F-9D1853012741}"/>
                </a:ext>
              </a:extLst>
            </p:cNvPr>
            <p:cNvSpPr/>
            <p:nvPr/>
          </p:nvSpPr>
          <p:spPr>
            <a:xfrm rot="5400000">
              <a:off x="4137843"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2" name="Freeform 1279">
              <a:extLst>
                <a:ext uri="{FF2B5EF4-FFF2-40B4-BE49-F238E27FC236}">
                  <a16:creationId xmlns:a16="http://schemas.microsoft.com/office/drawing/2014/main" id="{73046C90-28D5-42FB-3D6B-0CDB4C3C865C}"/>
                </a:ext>
              </a:extLst>
            </p:cNvPr>
            <p:cNvSpPr/>
            <p:nvPr/>
          </p:nvSpPr>
          <p:spPr>
            <a:xfrm rot="5400000">
              <a:off x="4171974"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3" name="Freeform 1280">
              <a:extLst>
                <a:ext uri="{FF2B5EF4-FFF2-40B4-BE49-F238E27FC236}">
                  <a16:creationId xmlns:a16="http://schemas.microsoft.com/office/drawing/2014/main" id="{8B147BDA-D127-0F4A-30DC-E3634EB53967}"/>
                </a:ext>
              </a:extLst>
            </p:cNvPr>
            <p:cNvSpPr/>
            <p:nvPr/>
          </p:nvSpPr>
          <p:spPr>
            <a:xfrm rot="5400000">
              <a:off x="4216382"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4" name="Freeform 1281">
              <a:extLst>
                <a:ext uri="{FF2B5EF4-FFF2-40B4-BE49-F238E27FC236}">
                  <a16:creationId xmlns:a16="http://schemas.microsoft.com/office/drawing/2014/main" id="{A9E9808B-6B4A-DBB6-44F1-483AB8FCF88C}"/>
                </a:ext>
              </a:extLst>
            </p:cNvPr>
            <p:cNvSpPr/>
            <p:nvPr/>
          </p:nvSpPr>
          <p:spPr>
            <a:xfrm rot="5400000">
              <a:off x="4243535" y="2265997"/>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5" name="Freeform 1282">
              <a:extLst>
                <a:ext uri="{FF2B5EF4-FFF2-40B4-BE49-F238E27FC236}">
                  <a16:creationId xmlns:a16="http://schemas.microsoft.com/office/drawing/2014/main" id="{26676B35-6F52-28D6-3610-4B88C0F681EF}"/>
                </a:ext>
              </a:extLst>
            </p:cNvPr>
            <p:cNvSpPr/>
            <p:nvPr/>
          </p:nvSpPr>
          <p:spPr>
            <a:xfrm rot="5400000">
              <a:off x="4365341" y="248702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6" name="Freeform 1283">
              <a:extLst>
                <a:ext uri="{FF2B5EF4-FFF2-40B4-BE49-F238E27FC236}">
                  <a16:creationId xmlns:a16="http://schemas.microsoft.com/office/drawing/2014/main" id="{0AE89D77-B6EA-F2CE-AEAD-477E5EC6CC28}"/>
                </a:ext>
              </a:extLst>
            </p:cNvPr>
            <p:cNvSpPr/>
            <p:nvPr/>
          </p:nvSpPr>
          <p:spPr>
            <a:xfrm rot="5400000">
              <a:off x="4470525" y="248702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7" name="Freeform 1284">
              <a:extLst>
                <a:ext uri="{FF2B5EF4-FFF2-40B4-BE49-F238E27FC236}">
                  <a16:creationId xmlns:a16="http://schemas.microsoft.com/office/drawing/2014/main" id="{0E151A40-A658-495A-21BE-56F398637A86}"/>
                </a:ext>
              </a:extLst>
            </p:cNvPr>
            <p:cNvSpPr/>
            <p:nvPr/>
          </p:nvSpPr>
          <p:spPr>
            <a:xfrm rot="5400000">
              <a:off x="4486639" y="248702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8" name="Freeform 1285">
              <a:extLst>
                <a:ext uri="{FF2B5EF4-FFF2-40B4-BE49-F238E27FC236}">
                  <a16:creationId xmlns:a16="http://schemas.microsoft.com/office/drawing/2014/main" id="{DB1604D4-E012-A4FC-8153-CC0F7F2993BD}"/>
                </a:ext>
              </a:extLst>
            </p:cNvPr>
            <p:cNvSpPr/>
            <p:nvPr/>
          </p:nvSpPr>
          <p:spPr>
            <a:xfrm rot="5400000">
              <a:off x="4810820" y="26170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19" name="Freeform 1286">
              <a:extLst>
                <a:ext uri="{FF2B5EF4-FFF2-40B4-BE49-F238E27FC236}">
                  <a16:creationId xmlns:a16="http://schemas.microsoft.com/office/drawing/2014/main" id="{46D8B5FC-BA10-3A1D-10EB-8D2F79F06F84}"/>
                </a:ext>
              </a:extLst>
            </p:cNvPr>
            <p:cNvSpPr/>
            <p:nvPr/>
          </p:nvSpPr>
          <p:spPr>
            <a:xfrm rot="5400000">
              <a:off x="4855355" y="261706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0" name="Freeform 1287">
              <a:extLst>
                <a:ext uri="{FF2B5EF4-FFF2-40B4-BE49-F238E27FC236}">
                  <a16:creationId xmlns:a16="http://schemas.microsoft.com/office/drawing/2014/main" id="{45F66486-4C1B-D27D-42EA-6AA754FAE692}"/>
                </a:ext>
              </a:extLst>
            </p:cNvPr>
            <p:cNvSpPr/>
            <p:nvPr/>
          </p:nvSpPr>
          <p:spPr>
            <a:xfrm rot="5400000">
              <a:off x="4987945" y="278533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1" name="Freeform 1288">
              <a:extLst>
                <a:ext uri="{FF2B5EF4-FFF2-40B4-BE49-F238E27FC236}">
                  <a16:creationId xmlns:a16="http://schemas.microsoft.com/office/drawing/2014/main" id="{BC98A94F-D4D1-FF2F-1BF4-CFBD9381DBC0}"/>
                </a:ext>
              </a:extLst>
            </p:cNvPr>
            <p:cNvSpPr/>
            <p:nvPr/>
          </p:nvSpPr>
          <p:spPr>
            <a:xfrm rot="5400000">
              <a:off x="5417818" y="2785330"/>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2" name="Freeform 1289">
              <a:extLst>
                <a:ext uri="{FF2B5EF4-FFF2-40B4-BE49-F238E27FC236}">
                  <a16:creationId xmlns:a16="http://schemas.microsoft.com/office/drawing/2014/main" id="{010C2D66-8A74-BBED-74FE-0C98B2D15477}"/>
                </a:ext>
              </a:extLst>
            </p:cNvPr>
            <p:cNvSpPr/>
            <p:nvPr/>
          </p:nvSpPr>
          <p:spPr>
            <a:xfrm rot="5400000">
              <a:off x="5506761" y="278215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3" name="Freeform 1290">
              <a:extLst>
                <a:ext uri="{FF2B5EF4-FFF2-40B4-BE49-F238E27FC236}">
                  <a16:creationId xmlns:a16="http://schemas.microsoft.com/office/drawing/2014/main" id="{B3DB33EF-F0F0-1F7F-2594-B0B165EBF2B4}"/>
                </a:ext>
              </a:extLst>
            </p:cNvPr>
            <p:cNvSpPr/>
            <p:nvPr/>
          </p:nvSpPr>
          <p:spPr>
            <a:xfrm rot="5400000">
              <a:off x="5562208" y="278215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4" name="Freeform 1291">
              <a:extLst>
                <a:ext uri="{FF2B5EF4-FFF2-40B4-BE49-F238E27FC236}">
                  <a16:creationId xmlns:a16="http://schemas.microsoft.com/office/drawing/2014/main" id="{7318FC8E-2234-18A3-24AD-23724DFD808E}"/>
                </a:ext>
              </a:extLst>
            </p:cNvPr>
            <p:cNvSpPr/>
            <p:nvPr/>
          </p:nvSpPr>
          <p:spPr>
            <a:xfrm rot="5400000">
              <a:off x="5895397" y="2782155"/>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5" name="Freeform 1292">
              <a:extLst>
                <a:ext uri="{FF2B5EF4-FFF2-40B4-BE49-F238E27FC236}">
                  <a16:creationId xmlns:a16="http://schemas.microsoft.com/office/drawing/2014/main" id="{63817A00-BCBD-CB98-6F8C-E185E4BA2E31}"/>
                </a:ext>
              </a:extLst>
            </p:cNvPr>
            <p:cNvSpPr/>
            <p:nvPr/>
          </p:nvSpPr>
          <p:spPr>
            <a:xfrm rot="5400000">
              <a:off x="6212472" y="306038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6" name="Freeform 1293">
              <a:extLst>
                <a:ext uri="{FF2B5EF4-FFF2-40B4-BE49-F238E27FC236}">
                  <a16:creationId xmlns:a16="http://schemas.microsoft.com/office/drawing/2014/main" id="{BBA680B1-4245-6225-BF36-D857FC9CA276}"/>
                </a:ext>
              </a:extLst>
            </p:cNvPr>
            <p:cNvSpPr/>
            <p:nvPr/>
          </p:nvSpPr>
          <p:spPr>
            <a:xfrm rot="5400000">
              <a:off x="6755269" y="306038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7" name="Freeform 1294">
              <a:extLst>
                <a:ext uri="{FF2B5EF4-FFF2-40B4-BE49-F238E27FC236}">
                  <a16:creationId xmlns:a16="http://schemas.microsoft.com/office/drawing/2014/main" id="{D0CC5E14-FFF7-A100-0964-CA35C3414018}"/>
                </a:ext>
              </a:extLst>
            </p:cNvPr>
            <p:cNvSpPr/>
            <p:nvPr/>
          </p:nvSpPr>
          <p:spPr>
            <a:xfrm rot="5400000">
              <a:off x="6782041" y="306038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8" name="Freeform 1295">
              <a:extLst>
                <a:ext uri="{FF2B5EF4-FFF2-40B4-BE49-F238E27FC236}">
                  <a16:creationId xmlns:a16="http://schemas.microsoft.com/office/drawing/2014/main" id="{E01C15B9-67FC-996A-359D-681C810B78E4}"/>
                </a:ext>
              </a:extLst>
            </p:cNvPr>
            <p:cNvSpPr/>
            <p:nvPr/>
          </p:nvSpPr>
          <p:spPr>
            <a:xfrm rot="5400000">
              <a:off x="6810716" y="306038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29" name="Freeform 1296">
              <a:extLst>
                <a:ext uri="{FF2B5EF4-FFF2-40B4-BE49-F238E27FC236}">
                  <a16:creationId xmlns:a16="http://schemas.microsoft.com/office/drawing/2014/main" id="{6AC3C1C6-0A64-2B93-A9BB-732E0A2350A6}"/>
                </a:ext>
              </a:extLst>
            </p:cNvPr>
            <p:cNvSpPr/>
            <p:nvPr/>
          </p:nvSpPr>
          <p:spPr>
            <a:xfrm rot="5400000">
              <a:off x="6971601" y="3060384"/>
              <a:ext cx="9144" cy="91294"/>
            </a:xfrm>
            <a:prstGeom prst="rect">
              <a:avLst/>
            </a:prstGeom>
            <a:solidFill>
              <a:srgbClr val="009FBA"/>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330" name="Group 1329">
            <a:extLst>
              <a:ext uri="{FF2B5EF4-FFF2-40B4-BE49-F238E27FC236}">
                <a16:creationId xmlns:a16="http://schemas.microsoft.com/office/drawing/2014/main" id="{8CFC29F7-A347-B0BA-8799-69CDFCF0FC30}"/>
              </a:ext>
            </a:extLst>
          </p:cNvPr>
          <p:cNvGrpSpPr/>
          <p:nvPr/>
        </p:nvGrpSpPr>
        <p:grpSpPr>
          <a:xfrm>
            <a:off x="2453494" y="1584252"/>
            <a:ext cx="4669823" cy="2221992"/>
            <a:chOff x="2358244" y="1786468"/>
            <a:chExt cx="4669822" cy="2221992"/>
          </a:xfrm>
        </p:grpSpPr>
        <p:sp>
          <p:nvSpPr>
            <p:cNvPr id="1331" name="Freeform 1255">
              <a:extLst>
                <a:ext uri="{FF2B5EF4-FFF2-40B4-BE49-F238E27FC236}">
                  <a16:creationId xmlns:a16="http://schemas.microsoft.com/office/drawing/2014/main" id="{5D4FE2F6-288D-E081-9EDD-6768284FE62F}"/>
                </a:ext>
              </a:extLst>
            </p:cNvPr>
            <p:cNvSpPr/>
            <p:nvPr/>
          </p:nvSpPr>
          <p:spPr>
            <a:xfrm>
              <a:off x="6977831" y="3917134"/>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2" name="Freeform 1256">
              <a:extLst>
                <a:ext uri="{FF2B5EF4-FFF2-40B4-BE49-F238E27FC236}">
                  <a16:creationId xmlns:a16="http://schemas.microsoft.com/office/drawing/2014/main" id="{7856E37E-1A15-10F0-6F4E-669DFF999617}"/>
                </a:ext>
              </a:extLst>
            </p:cNvPr>
            <p:cNvSpPr/>
            <p:nvPr/>
          </p:nvSpPr>
          <p:spPr>
            <a:xfrm>
              <a:off x="5907591" y="3107546"/>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3" name="Freeform 1257">
              <a:extLst>
                <a:ext uri="{FF2B5EF4-FFF2-40B4-BE49-F238E27FC236}">
                  <a16:creationId xmlns:a16="http://schemas.microsoft.com/office/drawing/2014/main" id="{C0127A47-CF45-C127-5220-CDF72231AA6E}"/>
                </a:ext>
              </a:extLst>
            </p:cNvPr>
            <p:cNvSpPr/>
            <p:nvPr/>
          </p:nvSpPr>
          <p:spPr>
            <a:xfrm>
              <a:off x="5568438" y="3107546"/>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4" name="Freeform 1258">
              <a:extLst>
                <a:ext uri="{FF2B5EF4-FFF2-40B4-BE49-F238E27FC236}">
                  <a16:creationId xmlns:a16="http://schemas.microsoft.com/office/drawing/2014/main" id="{8621CE3F-9F4D-190C-597C-DA62AA12E960}"/>
                </a:ext>
              </a:extLst>
            </p:cNvPr>
            <p:cNvSpPr/>
            <p:nvPr/>
          </p:nvSpPr>
          <p:spPr>
            <a:xfrm>
              <a:off x="4867422" y="2695294"/>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5" name="Freeform 1259">
              <a:extLst>
                <a:ext uri="{FF2B5EF4-FFF2-40B4-BE49-F238E27FC236}">
                  <a16:creationId xmlns:a16="http://schemas.microsoft.com/office/drawing/2014/main" id="{6A0E5844-0FC4-4F96-6386-16606EFDBCD0}"/>
                </a:ext>
              </a:extLst>
            </p:cNvPr>
            <p:cNvSpPr/>
            <p:nvPr/>
          </p:nvSpPr>
          <p:spPr>
            <a:xfrm>
              <a:off x="4377534" y="2695294"/>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6" name="Freeform 1260">
              <a:extLst>
                <a:ext uri="{FF2B5EF4-FFF2-40B4-BE49-F238E27FC236}">
                  <a16:creationId xmlns:a16="http://schemas.microsoft.com/office/drawing/2014/main" id="{6DE1834E-B2F1-F6D3-2D1D-7501B98F9B8D}"/>
                </a:ext>
              </a:extLst>
            </p:cNvPr>
            <p:cNvSpPr/>
            <p:nvPr/>
          </p:nvSpPr>
          <p:spPr>
            <a:xfrm>
              <a:off x="4249765" y="24095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7" name="Freeform 1261">
              <a:extLst>
                <a:ext uri="{FF2B5EF4-FFF2-40B4-BE49-F238E27FC236}">
                  <a16:creationId xmlns:a16="http://schemas.microsoft.com/office/drawing/2014/main" id="{8A299450-73AC-94D9-8332-A8B28B6E6158}"/>
                </a:ext>
              </a:extLst>
            </p:cNvPr>
            <p:cNvSpPr/>
            <p:nvPr/>
          </p:nvSpPr>
          <p:spPr>
            <a:xfrm>
              <a:off x="4182518" y="24095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8" name="Freeform 1262">
              <a:extLst>
                <a:ext uri="{FF2B5EF4-FFF2-40B4-BE49-F238E27FC236}">
                  <a16:creationId xmlns:a16="http://schemas.microsoft.com/office/drawing/2014/main" id="{CC3D6174-3E7A-E0B6-8E64-1CF477699F3E}"/>
                </a:ext>
              </a:extLst>
            </p:cNvPr>
            <p:cNvSpPr/>
            <p:nvPr/>
          </p:nvSpPr>
          <p:spPr>
            <a:xfrm>
              <a:off x="4114764" y="24095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39" name="Freeform 1263">
              <a:extLst>
                <a:ext uri="{FF2B5EF4-FFF2-40B4-BE49-F238E27FC236}">
                  <a16:creationId xmlns:a16="http://schemas.microsoft.com/office/drawing/2014/main" id="{0962DB2E-A7C3-FC1D-FF63-61399DFB1490}"/>
                </a:ext>
              </a:extLst>
            </p:cNvPr>
            <p:cNvSpPr/>
            <p:nvPr/>
          </p:nvSpPr>
          <p:spPr>
            <a:xfrm>
              <a:off x="3582245" y="24095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0" name="Freeform 1264">
              <a:extLst>
                <a:ext uri="{FF2B5EF4-FFF2-40B4-BE49-F238E27FC236}">
                  <a16:creationId xmlns:a16="http://schemas.microsoft.com/office/drawing/2014/main" id="{90B57DF5-399A-D4FA-1AE1-1EF61BFEE03A}"/>
                </a:ext>
              </a:extLst>
            </p:cNvPr>
            <p:cNvSpPr/>
            <p:nvPr/>
          </p:nvSpPr>
          <p:spPr>
            <a:xfrm>
              <a:off x="2399335" y="1786468"/>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1" name="Freeform 1255">
              <a:extLst>
                <a:ext uri="{FF2B5EF4-FFF2-40B4-BE49-F238E27FC236}">
                  <a16:creationId xmlns:a16="http://schemas.microsoft.com/office/drawing/2014/main" id="{BAF65A0A-83E5-45A7-262C-73F608F588FC}"/>
                </a:ext>
              </a:extLst>
            </p:cNvPr>
            <p:cNvSpPr/>
            <p:nvPr/>
          </p:nvSpPr>
          <p:spPr>
            <a:xfrm rot="5400000">
              <a:off x="6977831" y="3917134"/>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2" name="Freeform 1256">
              <a:extLst>
                <a:ext uri="{FF2B5EF4-FFF2-40B4-BE49-F238E27FC236}">
                  <a16:creationId xmlns:a16="http://schemas.microsoft.com/office/drawing/2014/main" id="{CD3FB693-EFF5-057B-47E5-1EB54CDAE76C}"/>
                </a:ext>
              </a:extLst>
            </p:cNvPr>
            <p:cNvSpPr/>
            <p:nvPr/>
          </p:nvSpPr>
          <p:spPr>
            <a:xfrm rot="5400000">
              <a:off x="5907591" y="3107546"/>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3" name="Freeform 1257">
              <a:extLst>
                <a:ext uri="{FF2B5EF4-FFF2-40B4-BE49-F238E27FC236}">
                  <a16:creationId xmlns:a16="http://schemas.microsoft.com/office/drawing/2014/main" id="{FC8739E9-5D2D-873D-AE2A-311732BDB2DC}"/>
                </a:ext>
              </a:extLst>
            </p:cNvPr>
            <p:cNvSpPr/>
            <p:nvPr/>
          </p:nvSpPr>
          <p:spPr>
            <a:xfrm rot="5400000">
              <a:off x="5568438" y="3107546"/>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4" name="Freeform 1258">
              <a:extLst>
                <a:ext uri="{FF2B5EF4-FFF2-40B4-BE49-F238E27FC236}">
                  <a16:creationId xmlns:a16="http://schemas.microsoft.com/office/drawing/2014/main" id="{F9F5A084-F81C-A02D-3922-A2BBBBBD106B}"/>
                </a:ext>
              </a:extLst>
            </p:cNvPr>
            <p:cNvSpPr/>
            <p:nvPr/>
          </p:nvSpPr>
          <p:spPr>
            <a:xfrm rot="5400000">
              <a:off x="4867422" y="2682594"/>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5" name="Freeform 1259">
              <a:extLst>
                <a:ext uri="{FF2B5EF4-FFF2-40B4-BE49-F238E27FC236}">
                  <a16:creationId xmlns:a16="http://schemas.microsoft.com/office/drawing/2014/main" id="{298F8FAA-7B8F-4EDC-560E-4673BB38236D}"/>
                </a:ext>
              </a:extLst>
            </p:cNvPr>
            <p:cNvSpPr/>
            <p:nvPr/>
          </p:nvSpPr>
          <p:spPr>
            <a:xfrm rot="5400000">
              <a:off x="4377534" y="2682594"/>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6" name="Freeform 1260">
              <a:extLst>
                <a:ext uri="{FF2B5EF4-FFF2-40B4-BE49-F238E27FC236}">
                  <a16:creationId xmlns:a16="http://schemas.microsoft.com/office/drawing/2014/main" id="{BAD7DB50-01EC-DA67-12F5-12B18E61A2E0}"/>
                </a:ext>
              </a:extLst>
            </p:cNvPr>
            <p:cNvSpPr/>
            <p:nvPr/>
          </p:nvSpPr>
          <p:spPr>
            <a:xfrm rot="5400000">
              <a:off x="4249765" y="23968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7" name="Freeform 1261">
              <a:extLst>
                <a:ext uri="{FF2B5EF4-FFF2-40B4-BE49-F238E27FC236}">
                  <a16:creationId xmlns:a16="http://schemas.microsoft.com/office/drawing/2014/main" id="{DCBBA411-16D2-F75F-67E9-D634301203C1}"/>
                </a:ext>
              </a:extLst>
            </p:cNvPr>
            <p:cNvSpPr/>
            <p:nvPr/>
          </p:nvSpPr>
          <p:spPr>
            <a:xfrm rot="5400000">
              <a:off x="4182518" y="23968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8" name="Freeform 1262">
              <a:extLst>
                <a:ext uri="{FF2B5EF4-FFF2-40B4-BE49-F238E27FC236}">
                  <a16:creationId xmlns:a16="http://schemas.microsoft.com/office/drawing/2014/main" id="{4790CCDA-A9B5-D92F-0AE1-094A054B4214}"/>
                </a:ext>
              </a:extLst>
            </p:cNvPr>
            <p:cNvSpPr/>
            <p:nvPr/>
          </p:nvSpPr>
          <p:spPr>
            <a:xfrm rot="5400000">
              <a:off x="4114764" y="23968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49" name="Freeform 1263">
              <a:extLst>
                <a:ext uri="{FF2B5EF4-FFF2-40B4-BE49-F238E27FC236}">
                  <a16:creationId xmlns:a16="http://schemas.microsoft.com/office/drawing/2014/main" id="{FF5F082F-774B-28FC-243B-885621C6E48F}"/>
                </a:ext>
              </a:extLst>
            </p:cNvPr>
            <p:cNvSpPr/>
            <p:nvPr/>
          </p:nvSpPr>
          <p:spPr>
            <a:xfrm rot="5400000">
              <a:off x="3582245" y="2396887"/>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50" name="Freeform 1264">
              <a:extLst>
                <a:ext uri="{FF2B5EF4-FFF2-40B4-BE49-F238E27FC236}">
                  <a16:creationId xmlns:a16="http://schemas.microsoft.com/office/drawing/2014/main" id="{7D5A2A21-CE1C-6ACC-4517-F3ACF818D60E}"/>
                </a:ext>
              </a:extLst>
            </p:cNvPr>
            <p:cNvSpPr/>
            <p:nvPr/>
          </p:nvSpPr>
          <p:spPr>
            <a:xfrm rot="5400000">
              <a:off x="2399335" y="1773768"/>
              <a:ext cx="9144" cy="91326"/>
            </a:xfrm>
            <a:prstGeom prst="rect">
              <a:avLst/>
            </a:prstGeom>
            <a:solidFill>
              <a:srgbClr val="138967"/>
            </a:solidFill>
            <a:ln w="12675" cap="flat">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grpSp>
        <p:nvGrpSpPr>
          <p:cNvPr id="1351" name="Group 1350">
            <a:extLst>
              <a:ext uri="{FF2B5EF4-FFF2-40B4-BE49-F238E27FC236}">
                <a16:creationId xmlns:a16="http://schemas.microsoft.com/office/drawing/2014/main" id="{3AD73C14-5B90-ABDA-A9DD-FA09F4FEF352}"/>
              </a:ext>
            </a:extLst>
          </p:cNvPr>
          <p:cNvGrpSpPr/>
          <p:nvPr/>
        </p:nvGrpSpPr>
        <p:grpSpPr>
          <a:xfrm>
            <a:off x="2066396" y="1882593"/>
            <a:ext cx="2223275" cy="1965960"/>
            <a:chOff x="1971146" y="2084809"/>
            <a:chExt cx="2223274" cy="1965960"/>
          </a:xfrm>
        </p:grpSpPr>
        <p:sp>
          <p:nvSpPr>
            <p:cNvPr id="1352" name="Freeform 1266">
              <a:extLst>
                <a:ext uri="{FF2B5EF4-FFF2-40B4-BE49-F238E27FC236}">
                  <a16:creationId xmlns:a16="http://schemas.microsoft.com/office/drawing/2014/main" id="{86CF2E61-8F36-370E-0B90-9CFFA4EC266F}"/>
                </a:ext>
              </a:extLst>
            </p:cNvPr>
            <p:cNvSpPr/>
            <p:nvPr/>
          </p:nvSpPr>
          <p:spPr>
            <a:xfrm>
              <a:off x="4144074" y="3959221"/>
              <a:ext cx="9144" cy="91548"/>
            </a:xfrm>
            <a:prstGeom prst="rect">
              <a:avLst/>
            </a:prstGeom>
            <a:solidFill>
              <a:srgbClr val="BA4422"/>
            </a:solidFill>
            <a:ln w="12675"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53" name="Freeform 1267">
              <a:extLst>
                <a:ext uri="{FF2B5EF4-FFF2-40B4-BE49-F238E27FC236}">
                  <a16:creationId xmlns:a16="http://schemas.microsoft.com/office/drawing/2014/main" id="{846C3CD6-7C55-B83C-C677-16A9108B8CAE}"/>
                </a:ext>
              </a:extLst>
            </p:cNvPr>
            <p:cNvSpPr/>
            <p:nvPr/>
          </p:nvSpPr>
          <p:spPr>
            <a:xfrm>
              <a:off x="2241622" y="3144497"/>
              <a:ext cx="9144" cy="91548"/>
            </a:xfrm>
            <a:prstGeom prst="rect">
              <a:avLst/>
            </a:prstGeom>
            <a:solidFill>
              <a:srgbClr val="BA4422"/>
            </a:solidFill>
            <a:ln w="12675"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54" name="Freeform 1268">
              <a:extLst>
                <a:ext uri="{FF2B5EF4-FFF2-40B4-BE49-F238E27FC236}">
                  <a16:creationId xmlns:a16="http://schemas.microsoft.com/office/drawing/2014/main" id="{F2412A69-2B5D-963C-F18A-67163933074E}"/>
                </a:ext>
              </a:extLst>
            </p:cNvPr>
            <p:cNvSpPr/>
            <p:nvPr/>
          </p:nvSpPr>
          <p:spPr>
            <a:xfrm>
              <a:off x="2012348" y="2084809"/>
              <a:ext cx="9144" cy="91548"/>
            </a:xfrm>
            <a:prstGeom prst="rect">
              <a:avLst/>
            </a:prstGeom>
            <a:solidFill>
              <a:srgbClr val="BA4422"/>
            </a:solidFill>
            <a:ln w="12675"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55" name="Freeform 1266">
              <a:extLst>
                <a:ext uri="{FF2B5EF4-FFF2-40B4-BE49-F238E27FC236}">
                  <a16:creationId xmlns:a16="http://schemas.microsoft.com/office/drawing/2014/main" id="{90BDC33A-427D-51D2-E51D-3A539764EAF2}"/>
                </a:ext>
              </a:extLst>
            </p:cNvPr>
            <p:cNvSpPr/>
            <p:nvPr/>
          </p:nvSpPr>
          <p:spPr>
            <a:xfrm rot="5400000">
              <a:off x="4144074" y="3952871"/>
              <a:ext cx="9144" cy="91548"/>
            </a:xfrm>
            <a:prstGeom prst="rect">
              <a:avLst/>
            </a:prstGeom>
            <a:solidFill>
              <a:srgbClr val="BA4422"/>
            </a:solidFill>
            <a:ln w="12675"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56" name="Freeform 1267">
              <a:extLst>
                <a:ext uri="{FF2B5EF4-FFF2-40B4-BE49-F238E27FC236}">
                  <a16:creationId xmlns:a16="http://schemas.microsoft.com/office/drawing/2014/main" id="{28D1786D-B676-E793-A7F9-84E4D8D76FF3}"/>
                </a:ext>
              </a:extLst>
            </p:cNvPr>
            <p:cNvSpPr/>
            <p:nvPr/>
          </p:nvSpPr>
          <p:spPr>
            <a:xfrm rot="5400000">
              <a:off x="2241622" y="3144497"/>
              <a:ext cx="9144" cy="91548"/>
            </a:xfrm>
            <a:prstGeom prst="rect">
              <a:avLst/>
            </a:prstGeom>
            <a:solidFill>
              <a:srgbClr val="BA4422"/>
            </a:solidFill>
            <a:ln w="12675"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1357" name="Freeform 1268">
              <a:extLst>
                <a:ext uri="{FF2B5EF4-FFF2-40B4-BE49-F238E27FC236}">
                  <a16:creationId xmlns:a16="http://schemas.microsoft.com/office/drawing/2014/main" id="{30854DD0-A56F-F671-B97C-FAB3D3E5B149}"/>
                </a:ext>
              </a:extLst>
            </p:cNvPr>
            <p:cNvSpPr/>
            <p:nvPr/>
          </p:nvSpPr>
          <p:spPr>
            <a:xfrm rot="5400000">
              <a:off x="2012348" y="2084809"/>
              <a:ext cx="9144" cy="91548"/>
            </a:xfrm>
            <a:prstGeom prst="rect">
              <a:avLst/>
            </a:prstGeom>
            <a:solidFill>
              <a:srgbClr val="BA4422"/>
            </a:solidFill>
            <a:ln w="12675" cap="rnd">
              <a:no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665C7D37-F3EB-D2E9-139B-6FC5847CF11B}"/>
              </a:ext>
            </a:extLst>
          </p:cNvPr>
          <p:cNvSpPr txBox="1"/>
          <p:nvPr/>
        </p:nvSpPr>
        <p:spPr>
          <a:xfrm>
            <a:off x="2444263" y="6596391"/>
            <a:ext cx="7332783" cy="261610"/>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Wierda W, et al. ASH 2024 TRANSCEND CLL 004: </a:t>
            </a:r>
            <a:r>
              <a:rPr kumimoji="0" lang="en-US" sz="1100" b="0" i="0" u="none" strike="noStrike" kern="1200" cap="none" spc="0" normalizeH="0" baseline="0" noProof="0" dirty="0" err="1">
                <a:ln>
                  <a:noFill/>
                </a:ln>
                <a:solidFill>
                  <a:srgbClr val="595454"/>
                </a:solidFill>
                <a:effectLst/>
                <a:uLnTx/>
                <a:uFillTx/>
                <a:latin typeface="Trebuchet MS" panose="020B0603020202020204" pitchFamily="34" charset="0"/>
                <a:ea typeface="+mn-ea"/>
                <a:cs typeface="Arial" panose="020B0604020202020204" pitchFamily="34" charset="0"/>
              </a:rPr>
              <a:t>Liso</a:t>
            </a: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-cel + Ibrutinib Cohort [Abstract #887]</a:t>
            </a:r>
          </a:p>
        </p:txBody>
      </p:sp>
      <p:graphicFrame>
        <p:nvGraphicFramePr>
          <p:cNvPr id="6" name="Table 5">
            <a:extLst>
              <a:ext uri="{FF2B5EF4-FFF2-40B4-BE49-F238E27FC236}">
                <a16:creationId xmlns:a16="http://schemas.microsoft.com/office/drawing/2014/main" id="{168CA132-A7E3-332E-9D5F-200E3001A1F9}"/>
              </a:ext>
            </a:extLst>
          </p:cNvPr>
          <p:cNvGraphicFramePr>
            <a:graphicFrameLocks noGrp="1"/>
          </p:cNvGraphicFramePr>
          <p:nvPr/>
        </p:nvGraphicFramePr>
        <p:xfrm>
          <a:off x="7972411" y="2620122"/>
          <a:ext cx="3841536" cy="1300492"/>
        </p:xfrm>
        <a:graphic>
          <a:graphicData uri="http://schemas.openxmlformats.org/drawingml/2006/table">
            <a:tbl>
              <a:tblPr firstRow="1">
                <a:tableStyleId>{B301B821-A1FF-4177-AEE7-76D212191A09}</a:tableStyleId>
              </a:tblPr>
              <a:tblGrid>
                <a:gridCol w="1582753">
                  <a:extLst>
                    <a:ext uri="{9D8B030D-6E8A-4147-A177-3AD203B41FA5}">
                      <a16:colId xmlns:a16="http://schemas.microsoft.com/office/drawing/2014/main" val="20000"/>
                    </a:ext>
                  </a:extLst>
                </a:gridCol>
                <a:gridCol w="1171535">
                  <a:extLst>
                    <a:ext uri="{9D8B030D-6E8A-4147-A177-3AD203B41FA5}">
                      <a16:colId xmlns:a16="http://schemas.microsoft.com/office/drawing/2014/main" val="1166269062"/>
                    </a:ext>
                  </a:extLst>
                </a:gridCol>
                <a:gridCol w="1087248">
                  <a:extLst>
                    <a:ext uri="{9D8B030D-6E8A-4147-A177-3AD203B41FA5}">
                      <a16:colId xmlns:a16="http://schemas.microsoft.com/office/drawing/2014/main" val="2954438262"/>
                    </a:ext>
                  </a:extLst>
                </a:gridCol>
              </a:tblGrid>
              <a:tr h="339483">
                <a:tc>
                  <a:txBody>
                    <a:bodyPr/>
                    <a:lstStyle/>
                    <a:p>
                      <a:pPr marL="0" marR="0" lvl="0" indent="0" algn="l" defTabSz="1218895" rtl="0" eaLnBrk="1" fontAlgn="auto" latinLnBrk="0" hangingPunct="1">
                        <a:lnSpc>
                          <a:spcPct val="90000"/>
                        </a:lnSpc>
                        <a:spcBef>
                          <a:spcPts val="0"/>
                        </a:spcBef>
                        <a:spcAft>
                          <a:spcPts val="200"/>
                        </a:spcAft>
                        <a:buClrTx/>
                        <a:buSzTx/>
                        <a:buFontTx/>
                        <a:buNone/>
                        <a:tabLst/>
                        <a:defRPr/>
                      </a:pPr>
                      <a:endParaRPr lang="en-US" sz="1500" b="1" dirty="0">
                        <a:solidFill>
                          <a:srgbClr val="595454"/>
                        </a:solidFill>
                        <a:effectLst/>
                        <a:latin typeface="+mn-lt"/>
                        <a:ea typeface="MS Mincho"/>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US" sz="1500" dirty="0">
                          <a:solidFill>
                            <a:schemeClr val="tx1"/>
                          </a:solidFill>
                          <a:effectLst/>
                          <a:latin typeface="+mn-lt"/>
                          <a:ea typeface="Times New Roman" panose="02020603050405020304" pitchFamily="18" charset="0"/>
                        </a:rPr>
                        <a:t>12 months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2F2F2"/>
                    </a:solidFill>
                  </a:tcPr>
                </a:tc>
                <a:tc>
                  <a:txBody>
                    <a:bodyPr/>
                    <a:lstStyle/>
                    <a:p>
                      <a:pPr marL="0" marR="0" lvl="0" indent="0" algn="ctr" defTabSz="1218895" rtl="0" eaLnBrk="1" fontAlgn="auto" latinLnBrk="0" hangingPunct="1">
                        <a:lnSpc>
                          <a:spcPct val="90000"/>
                        </a:lnSpc>
                        <a:spcBef>
                          <a:spcPts val="0"/>
                        </a:spcBef>
                        <a:spcAft>
                          <a:spcPts val="200"/>
                        </a:spcAft>
                        <a:buClrTx/>
                        <a:buSzTx/>
                        <a:buFontTx/>
                        <a:buNone/>
                        <a:tabLst/>
                        <a:defRPr/>
                      </a:pPr>
                      <a:r>
                        <a:rPr lang="en-US" sz="1500" b="1" dirty="0">
                          <a:solidFill>
                            <a:schemeClr val="tx1"/>
                          </a:solidFill>
                          <a:effectLst/>
                          <a:latin typeface="+mn-lt"/>
                          <a:ea typeface="MS Mincho"/>
                        </a:rPr>
                        <a:t>24 months</a:t>
                      </a:r>
                      <a:endParaRPr lang="en-US" sz="1500" dirty="0">
                        <a:solidFill>
                          <a:schemeClr val="tx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4022397611"/>
                  </a:ext>
                </a:extLst>
              </a:tr>
              <a:tr h="447040">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sz="1500" b="1" dirty="0">
                          <a:solidFill>
                            <a:schemeClr val="bg1"/>
                          </a:solidFill>
                          <a:effectLst/>
                          <a:latin typeface="+mn-lt"/>
                          <a:ea typeface="MS Mincho"/>
                          <a:cs typeface="Arial" panose="020B0604020202020204" pitchFamily="34" charset="0"/>
                        </a:rPr>
                        <a:t>All DL2 patients</a:t>
                      </a:r>
                    </a:p>
                    <a:p>
                      <a:pPr marL="0" marR="0" lvl="0" indent="0" algn="l" defTabSz="1218895" rtl="0" eaLnBrk="1" fontAlgn="auto" latinLnBrk="0" hangingPunct="1">
                        <a:lnSpc>
                          <a:spcPct val="100000"/>
                        </a:lnSpc>
                        <a:spcBef>
                          <a:spcPts val="0"/>
                        </a:spcBef>
                        <a:spcAft>
                          <a:spcPts val="0"/>
                        </a:spcAft>
                        <a:buClrTx/>
                        <a:buSzTx/>
                        <a:buFontTx/>
                        <a:buNone/>
                        <a:tabLst/>
                        <a:defRPr/>
                      </a:pPr>
                      <a:r>
                        <a:rPr lang="en-US" sz="1500" b="1" dirty="0">
                          <a:solidFill>
                            <a:schemeClr val="bg1"/>
                          </a:solidFill>
                          <a:effectLst/>
                          <a:latin typeface="+mn-lt"/>
                          <a:ea typeface="MS Mincho"/>
                          <a:cs typeface="Arial" panose="020B0604020202020204" pitchFamily="34" charset="0"/>
                        </a:rPr>
                        <a:t>(n = 51)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9DADA"/>
                      </a:solidFill>
                      <a:prstDash val="solid"/>
                      <a:round/>
                      <a:headEnd type="none" w="med" len="med"/>
                      <a:tailEnd type="none" w="med" len="med"/>
                    </a:lnB>
                    <a:solidFill>
                      <a:srgbClr val="009FBA"/>
                    </a:solidFill>
                  </a:tcPr>
                </a:tc>
                <a:tc>
                  <a:txBody>
                    <a:bodyPr/>
                    <a:lstStyle/>
                    <a:p>
                      <a:pPr marL="0" marR="0" algn="ctr">
                        <a:lnSpc>
                          <a:spcPct val="115000"/>
                        </a:lnSpc>
                        <a:spcBef>
                          <a:spcPts val="0"/>
                        </a:spcBef>
                        <a:spcAft>
                          <a:spcPts val="0"/>
                        </a:spcAft>
                      </a:pPr>
                      <a:r>
                        <a:rPr lang="en-US" sz="1500" dirty="0">
                          <a:solidFill>
                            <a:srgbClr val="595454"/>
                          </a:solidFill>
                          <a:effectLst/>
                          <a:latin typeface="+mn-lt"/>
                          <a:ea typeface="MS Mincho"/>
                          <a:cs typeface="Arial" panose="020B0604020202020204" pitchFamily="34" charset="0"/>
                        </a:rPr>
                        <a:t>88 (75—94)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9DADA"/>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595454"/>
                          </a:solidFill>
                          <a:effectLst/>
                          <a:latin typeface="+mn-lt"/>
                          <a:ea typeface="MS Mincho"/>
                          <a:cs typeface="Arial" panose="020B0604020202020204" pitchFamily="34" charset="0"/>
                        </a:rPr>
                        <a:t>80 (65—88)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D9DADA"/>
                      </a:solidFill>
                      <a:prstDash val="solid"/>
                      <a:round/>
                      <a:headEnd type="none" w="med" len="med"/>
                      <a:tailEnd type="none" w="med" len="med"/>
                    </a:lnB>
                  </a:tcPr>
                </a:tc>
                <a:extLst>
                  <a:ext uri="{0D108BD9-81ED-4DB2-BD59-A6C34878D82A}">
                    <a16:rowId xmlns:a16="http://schemas.microsoft.com/office/drawing/2014/main" val="3530163646"/>
                  </a:ext>
                </a:extLst>
              </a:tr>
              <a:tr h="492591">
                <a:tc>
                  <a:txBody>
                    <a:bodyPr/>
                    <a:lstStyle/>
                    <a:p>
                      <a:pPr marL="0" marR="0" lvl="0" indent="0" algn="l" defTabSz="1218895" rtl="0" eaLnBrk="1" fontAlgn="auto" latinLnBrk="0" hangingPunct="1">
                        <a:lnSpc>
                          <a:spcPct val="90000"/>
                        </a:lnSpc>
                        <a:spcBef>
                          <a:spcPts val="0"/>
                        </a:spcBef>
                        <a:spcAft>
                          <a:spcPts val="200"/>
                        </a:spcAft>
                        <a:buClrTx/>
                        <a:buSzTx/>
                        <a:buFontTx/>
                        <a:buNone/>
                        <a:tabLst/>
                        <a:defRPr/>
                      </a:pPr>
                      <a:r>
                        <a:rPr lang="en-US" sz="1500" b="1" dirty="0">
                          <a:solidFill>
                            <a:schemeClr val="bg1"/>
                          </a:solidFill>
                          <a:effectLst/>
                          <a:latin typeface="+mn-lt"/>
                          <a:ea typeface="Times New Roman" panose="02020603050405020304" pitchFamily="18" charset="0"/>
                        </a:rPr>
                        <a:t>Patients with CR/</a:t>
                      </a:r>
                      <a:r>
                        <a:rPr lang="en-US" sz="1500" b="1" dirty="0" err="1">
                          <a:solidFill>
                            <a:schemeClr val="bg1"/>
                          </a:solidFill>
                          <a:effectLst/>
                          <a:latin typeface="+mn-lt"/>
                          <a:ea typeface="Times New Roman" panose="02020603050405020304" pitchFamily="18" charset="0"/>
                        </a:rPr>
                        <a:t>CRi</a:t>
                      </a:r>
                      <a:r>
                        <a:rPr lang="en-US" sz="1500" b="1" dirty="0">
                          <a:solidFill>
                            <a:schemeClr val="bg1"/>
                          </a:solidFill>
                          <a:effectLst/>
                          <a:latin typeface="+mn-lt"/>
                          <a:ea typeface="Times New Roman" panose="02020603050405020304" pitchFamily="18" charset="0"/>
                        </a:rPr>
                        <a:t> (n = 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ADA"/>
                      </a:solidFill>
                      <a:prstDash val="solid"/>
                      <a:round/>
                      <a:headEnd type="none" w="med" len="med"/>
                      <a:tailEnd type="none" w="med" len="med"/>
                    </a:lnT>
                    <a:lnB w="9525" cap="flat" cmpd="sng" algn="ctr">
                      <a:solidFill>
                        <a:srgbClr val="D9DADA"/>
                      </a:solidFill>
                      <a:prstDash val="solid"/>
                      <a:round/>
                      <a:headEnd type="none" w="med" len="med"/>
                      <a:tailEnd type="none" w="med" len="med"/>
                    </a:lnB>
                    <a:solidFill>
                      <a:srgbClr val="C37900"/>
                    </a:solidFill>
                  </a:tcPr>
                </a:tc>
                <a:tc>
                  <a:txBody>
                    <a:bodyPr/>
                    <a:lstStyle/>
                    <a:p>
                      <a:pPr marL="0" marR="0" algn="ctr">
                        <a:lnSpc>
                          <a:spcPct val="115000"/>
                        </a:lnSpc>
                        <a:spcBef>
                          <a:spcPts val="0"/>
                        </a:spcBef>
                        <a:spcAft>
                          <a:spcPts val="0"/>
                        </a:spcAft>
                      </a:pPr>
                      <a:r>
                        <a:rPr lang="en-US" sz="1500" dirty="0">
                          <a:solidFill>
                            <a:srgbClr val="595454"/>
                          </a:solidFill>
                          <a:effectLst/>
                          <a:latin typeface="+mn-lt"/>
                          <a:ea typeface="MS Mincho"/>
                          <a:cs typeface="Arial" panose="020B0604020202020204" pitchFamily="34" charset="0"/>
                        </a:rPr>
                        <a:t>100 (NR—NR)</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ADA"/>
                      </a:solidFill>
                      <a:prstDash val="solid"/>
                      <a:round/>
                      <a:headEnd type="none" w="med" len="med"/>
                      <a:tailEnd type="none" w="med" len="med"/>
                    </a:lnT>
                    <a:lnB w="9525" cap="flat" cmpd="sng" algn="ctr">
                      <a:solidFill>
                        <a:srgbClr val="D9DADA"/>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rgbClr val="595454"/>
                          </a:solidFill>
                          <a:effectLst/>
                          <a:latin typeface="+mn-lt"/>
                          <a:ea typeface="MS Mincho"/>
                          <a:cs typeface="Arial" panose="020B0604020202020204" pitchFamily="34" charset="0"/>
                        </a:rPr>
                        <a:t>96 (73—99)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D9DADA"/>
                      </a:solidFill>
                      <a:prstDash val="solid"/>
                      <a:round/>
                      <a:headEnd type="none" w="med" len="med"/>
                      <a:tailEnd type="none" w="med" len="med"/>
                    </a:lnT>
                    <a:lnB w="9525" cap="flat" cmpd="sng" algn="ctr">
                      <a:solidFill>
                        <a:srgbClr val="D9DADA"/>
                      </a:solidFill>
                      <a:prstDash val="solid"/>
                      <a:round/>
                      <a:headEnd type="none" w="med" len="med"/>
                      <a:tailEnd type="none" w="med" len="med"/>
                    </a:lnB>
                  </a:tcPr>
                </a:tc>
                <a:extLst>
                  <a:ext uri="{0D108BD9-81ED-4DB2-BD59-A6C34878D82A}">
                    <a16:rowId xmlns:a16="http://schemas.microsoft.com/office/drawing/2014/main" val="1809454016"/>
                  </a:ext>
                </a:extLst>
              </a:tr>
            </a:tbl>
          </a:graphicData>
        </a:graphic>
      </p:graphicFrame>
      <p:sp>
        <p:nvSpPr>
          <p:cNvPr id="11" name="Isosceles Triangle 15">
            <a:extLst>
              <a:ext uri="{FF2B5EF4-FFF2-40B4-BE49-F238E27FC236}">
                <a16:creationId xmlns:a16="http://schemas.microsoft.com/office/drawing/2014/main" id="{C73EB410-9480-F996-7470-94D3462BEC23}"/>
              </a:ext>
            </a:extLst>
          </p:cNvPr>
          <p:cNvSpPr/>
          <p:nvPr/>
        </p:nvSpPr>
        <p:spPr>
          <a:xfrm>
            <a:off x="2782282" y="3814024"/>
            <a:ext cx="149167" cy="106741"/>
          </a:xfrm>
          <a:prstGeom prst="triangle">
            <a:avLst/>
          </a:prstGeom>
          <a:solidFill>
            <a:srgbClr val="BA44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320745AD-BBC9-8815-3A38-53E6ACB7ADE7}"/>
              </a:ext>
            </a:extLst>
          </p:cNvPr>
          <p:cNvSpPr txBox="1"/>
          <p:nvPr/>
        </p:nvSpPr>
        <p:spPr>
          <a:xfrm>
            <a:off x="6932201" y="1903085"/>
            <a:ext cx="939504" cy="338554"/>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D186">
                    <a:lumMod val="50000"/>
                  </a:srgbClr>
                </a:solidFill>
                <a:effectLst/>
                <a:uLnTx/>
                <a:uFillTx/>
                <a:latin typeface="Trebuchet MS" panose="020B0603020202020204"/>
                <a:ea typeface="+mn-ea"/>
                <a:cs typeface="Arial"/>
                <a:rtl val="0"/>
              </a:rPr>
              <a:t>CR/</a:t>
            </a:r>
            <a:r>
              <a:rPr kumimoji="0" lang="en-US" sz="1600" b="1" i="0" u="none" strike="noStrike" kern="1200" cap="none" spc="0" normalizeH="0" baseline="0" noProof="0" dirty="0" err="1">
                <a:ln/>
                <a:solidFill>
                  <a:srgbClr val="FFD186">
                    <a:lumMod val="50000"/>
                  </a:srgbClr>
                </a:solidFill>
                <a:effectLst/>
                <a:uLnTx/>
                <a:uFillTx/>
                <a:latin typeface="Trebuchet MS" panose="020B0603020202020204"/>
                <a:ea typeface="+mn-ea"/>
                <a:cs typeface="Arial"/>
                <a:rtl val="0"/>
              </a:rPr>
              <a:t>CRi</a:t>
            </a:r>
            <a:endParaRPr kumimoji="0" lang="en-US" sz="1600" b="0" i="0" u="none" strike="noStrike" kern="1200" cap="none" spc="0" normalizeH="0" baseline="0" noProof="0" dirty="0">
              <a:ln>
                <a:noFill/>
              </a:ln>
              <a:solidFill>
                <a:srgbClr val="FFD186">
                  <a:lumMod val="50000"/>
                </a:srgbClr>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B8CCCB39-3B44-878C-49FC-92BC7496FF57}"/>
              </a:ext>
            </a:extLst>
          </p:cNvPr>
          <p:cNvSpPr txBox="1"/>
          <p:nvPr/>
        </p:nvSpPr>
        <p:spPr>
          <a:xfrm>
            <a:off x="6839873" y="2885181"/>
            <a:ext cx="1107924" cy="584775"/>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9FBA"/>
                </a:solidFill>
                <a:effectLst/>
                <a:uLnTx/>
                <a:uFillTx/>
                <a:latin typeface="Trebuchet MS" panose="020B0603020202020204"/>
                <a:ea typeface="+mn-ea"/>
                <a:cs typeface="Arial" panose="020B0604020202020204" pitchFamily="34" charset="0"/>
              </a:rPr>
              <a:t>All DL2 patients</a:t>
            </a:r>
            <a:endParaRPr kumimoji="0" lang="en-US" sz="1600" b="0" i="0" u="none" strike="noStrike" kern="1200" cap="none" spc="0" normalizeH="0" baseline="0" noProof="0" dirty="0">
              <a:ln>
                <a:noFill/>
              </a:ln>
              <a:solidFill>
                <a:srgbClr val="009FBA"/>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7D52C895-DD12-2CD4-30E7-01F21FD784F5}"/>
              </a:ext>
            </a:extLst>
          </p:cNvPr>
          <p:cNvSpPr txBox="1"/>
          <p:nvPr/>
        </p:nvSpPr>
        <p:spPr>
          <a:xfrm>
            <a:off x="6880701" y="3733230"/>
            <a:ext cx="1068211" cy="338554"/>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38967"/>
                </a:solidFill>
                <a:effectLst/>
                <a:uLnTx/>
                <a:uFillTx/>
                <a:latin typeface="Trebuchet MS" panose="020B0603020202020204"/>
                <a:ea typeface="+mn-ea"/>
                <a:cs typeface="Arial" panose="020B0604020202020204" pitchFamily="34" charset="0"/>
              </a:rPr>
              <a:t>PR/</a:t>
            </a:r>
            <a:r>
              <a:rPr kumimoji="0" lang="en-US" sz="1600" b="1" i="0" u="none" strike="noStrike" kern="0" cap="none" spc="0" normalizeH="0" baseline="0" noProof="0" dirty="0" err="1">
                <a:ln>
                  <a:noFill/>
                </a:ln>
                <a:solidFill>
                  <a:srgbClr val="138967"/>
                </a:solidFill>
                <a:effectLst/>
                <a:uLnTx/>
                <a:uFillTx/>
                <a:latin typeface="Trebuchet MS" panose="020B0603020202020204"/>
                <a:ea typeface="+mn-ea"/>
                <a:cs typeface="Arial" panose="020B0604020202020204" pitchFamily="34" charset="0"/>
              </a:rPr>
              <a:t>nPR</a:t>
            </a:r>
            <a:endParaRPr kumimoji="0" lang="en-US" sz="1600" b="0" i="0" u="none" strike="noStrike" kern="1200" cap="none" spc="0" normalizeH="0" baseline="0" noProof="0" dirty="0">
              <a:ln>
                <a:noFill/>
              </a:ln>
              <a:solidFill>
                <a:srgbClr val="138967"/>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21EEB422-510C-970D-7B30-9523843A0AF0}"/>
              </a:ext>
            </a:extLst>
          </p:cNvPr>
          <p:cNvSpPr txBox="1"/>
          <p:nvPr/>
        </p:nvSpPr>
        <p:spPr>
          <a:xfrm>
            <a:off x="2907931" y="3466485"/>
            <a:ext cx="1734603" cy="338554"/>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BA4422"/>
                </a:solidFill>
                <a:effectLst/>
                <a:uLnTx/>
                <a:uFillTx/>
                <a:latin typeface="Trebuchet MS" panose="020B0603020202020204"/>
                <a:ea typeface="+mn-ea"/>
                <a:cs typeface="Arial" panose="020B0604020202020204" pitchFamily="34" charset="0"/>
              </a:rPr>
              <a:t>Nonresponders</a:t>
            </a:r>
            <a:endParaRPr kumimoji="0" lang="en-US" sz="1600" b="0" i="0" u="none" strike="noStrike" kern="1200" cap="none" spc="0" normalizeH="0" baseline="0" noProof="0" dirty="0">
              <a:ln>
                <a:noFill/>
              </a:ln>
              <a:solidFill>
                <a:srgbClr val="BA4422"/>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6C89DCA9-F1EE-3A5B-D9F8-BD41C7F9D62D}"/>
              </a:ext>
            </a:extLst>
          </p:cNvPr>
          <p:cNvSpPr txBox="1"/>
          <p:nvPr/>
        </p:nvSpPr>
        <p:spPr>
          <a:xfrm>
            <a:off x="330939" y="5213955"/>
            <a:ext cx="1150888" cy="307777"/>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panose="020B0603020202020204"/>
                <a:ea typeface="+mn-ea"/>
                <a:cs typeface="+mn-cs"/>
              </a:rPr>
              <a:t>No. at risk</a:t>
            </a:r>
          </a:p>
        </p:txBody>
      </p:sp>
    </p:spTree>
    <p:custDataLst>
      <p:tags r:id="rId1"/>
    </p:custDataLst>
    <p:extLst>
      <p:ext uri="{BB962C8B-B14F-4D97-AF65-F5344CB8AC3E}">
        <p14:creationId xmlns:p14="http://schemas.microsoft.com/office/powerpoint/2010/main" val="3570305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463" y="160868"/>
            <a:ext cx="11499685" cy="677333"/>
          </a:xfrm>
        </p:spPr>
        <p:txBody>
          <a:bodyPr/>
          <a:lstStyle/>
          <a:p>
            <a:r>
              <a:rPr lang="en-US" b="1" dirty="0">
                <a:solidFill>
                  <a:srgbClr val="0000FF"/>
                </a:solidFill>
              </a:rPr>
              <a:t>Safety: incidence of CRS and NEs</a:t>
            </a:r>
            <a:endParaRPr lang="en-US" b="1" strike="sngStrike" dirty="0">
              <a:solidFill>
                <a:srgbClr val="0000FF"/>
              </a:solidFill>
            </a:endParaRPr>
          </a:p>
        </p:txBody>
      </p:sp>
      <p:graphicFrame>
        <p:nvGraphicFramePr>
          <p:cNvPr id="368" name="Table 367">
            <a:extLst>
              <a:ext uri="{FF2B5EF4-FFF2-40B4-BE49-F238E27FC236}">
                <a16:creationId xmlns:a16="http://schemas.microsoft.com/office/drawing/2014/main" id="{378018A8-8E31-2517-7696-9F8722B2E028}"/>
              </a:ext>
            </a:extLst>
          </p:cNvPr>
          <p:cNvGraphicFramePr>
            <a:graphicFrameLocks noGrp="1"/>
          </p:cNvGraphicFramePr>
          <p:nvPr/>
        </p:nvGraphicFramePr>
        <p:xfrm>
          <a:off x="6247451" y="3985501"/>
          <a:ext cx="5596128" cy="1821313"/>
        </p:xfrm>
        <a:graphic>
          <a:graphicData uri="http://schemas.openxmlformats.org/drawingml/2006/table">
            <a:tbl>
              <a:tblPr firstRow="1">
                <a:tableStyleId>{5C22544A-7EE6-4342-B048-85BDC9FD1C3A}</a:tableStyleId>
              </a:tblPr>
              <a:tblGrid>
                <a:gridCol w="3904488">
                  <a:extLst>
                    <a:ext uri="{9D8B030D-6E8A-4147-A177-3AD203B41FA5}">
                      <a16:colId xmlns:a16="http://schemas.microsoft.com/office/drawing/2014/main" val="1273797525"/>
                    </a:ext>
                  </a:extLst>
                </a:gridCol>
                <a:gridCol w="1691640">
                  <a:extLst>
                    <a:ext uri="{9D8B030D-6E8A-4147-A177-3AD203B41FA5}">
                      <a16:colId xmlns:a16="http://schemas.microsoft.com/office/drawing/2014/main" val="1401582326"/>
                    </a:ext>
                  </a:extLst>
                </a:gridCol>
              </a:tblGrid>
              <a:tr h="716407">
                <a:tc>
                  <a:txBody>
                    <a:bodyPr/>
                    <a:lstStyle/>
                    <a:p>
                      <a:pPr marL="0" marR="0" indent="0">
                        <a:lnSpc>
                          <a:spcPct val="85000"/>
                        </a:lnSpc>
                        <a:spcBef>
                          <a:spcPts val="0"/>
                        </a:spcBef>
                        <a:spcAft>
                          <a:spcPts val="0"/>
                        </a:spcAft>
                        <a:tabLst/>
                      </a:pPr>
                      <a:endParaRPr lang="en-US" sz="1500" b="1" strike="sngStrike" dirty="0">
                        <a:solidFill>
                          <a:srgbClr val="595454"/>
                        </a:solidFill>
                        <a:effectLst/>
                        <a:latin typeface="+mj-lt"/>
                        <a:ea typeface="Calibri" panose="020F0502020204030204" pitchFamily="34" charset="0"/>
                      </a:endParaRPr>
                    </a:p>
                  </a:txBody>
                  <a:tcPr marL="162560" marR="162560" marT="54611" marB="54611"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500" b="1" kern="1200" dirty="0">
                          <a:solidFill>
                            <a:schemeClr val="lt1"/>
                          </a:solidFill>
                          <a:effectLst/>
                          <a:latin typeface="+mn-lt"/>
                          <a:ea typeface="+mn-ea"/>
                          <a:cs typeface="+mn-cs"/>
                        </a:rPr>
                        <a:t>Total combination-treated set</a:t>
                      </a:r>
                    </a:p>
                    <a:p>
                      <a:pPr marL="0" marR="0" algn="ctr">
                        <a:lnSpc>
                          <a:spcPct val="107000"/>
                        </a:lnSpc>
                        <a:spcBef>
                          <a:spcPts val="0"/>
                        </a:spcBef>
                        <a:spcAft>
                          <a:spcPts val="0"/>
                        </a:spcAft>
                      </a:pPr>
                      <a:r>
                        <a:rPr lang="en-US" sz="1500" b="1" kern="1200" dirty="0">
                          <a:solidFill>
                            <a:schemeClr val="lt1"/>
                          </a:solidFill>
                          <a:effectLst/>
                          <a:latin typeface="+mn-lt"/>
                          <a:ea typeface="+mn-ea"/>
                          <a:cs typeface="+mn-cs"/>
                        </a:rPr>
                        <a:t>(n = 56)</a:t>
                      </a:r>
                      <a:endParaRPr lang="en-US" sz="1500" b="1" kern="1200" dirty="0">
                        <a:solidFill>
                          <a:schemeClr val="lt1"/>
                        </a:solidFill>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97789"/>
                    </a:solidFill>
                  </a:tcPr>
                </a:tc>
                <a:extLst>
                  <a:ext uri="{0D108BD9-81ED-4DB2-BD59-A6C34878D82A}">
                    <a16:rowId xmlns:a16="http://schemas.microsoft.com/office/drawing/2014/main" val="1375174854"/>
                  </a:ext>
                </a:extLst>
              </a:tr>
              <a:tr h="303531">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indent="0">
                        <a:lnSpc>
                          <a:spcPct val="85000"/>
                        </a:lnSpc>
                        <a:spcBef>
                          <a:spcPts val="0"/>
                        </a:spcBef>
                        <a:spcAft>
                          <a:spcPts val="0"/>
                        </a:spcAft>
                        <a:tabLst/>
                      </a:pPr>
                      <a:r>
                        <a:rPr lang="en-US" sz="1500" b="1" dirty="0">
                          <a:solidFill>
                            <a:srgbClr val="595454"/>
                          </a:solidFill>
                          <a:effectLst/>
                          <a:latin typeface="+mj-lt"/>
                          <a:ea typeface="Calibri" panose="020F0502020204030204" pitchFamily="34" charset="0"/>
                        </a:rPr>
                        <a:t>Median (range) days to NE onset</a:t>
                      </a:r>
                      <a:endParaRPr lang="en-US" sz="1500" b="1" strike="sngStrike" dirty="0">
                        <a:solidFill>
                          <a:srgbClr val="595454"/>
                        </a:solidFill>
                        <a:effectLst/>
                        <a:latin typeface="+mj-lt"/>
                        <a:ea typeface="Calibri" panose="020F0502020204030204" pitchFamily="34" charset="0"/>
                      </a:endParaRPr>
                    </a:p>
                  </a:txBody>
                  <a:tcPr marL="162560" marR="162560" marT="54611" marB="54611" anchor="ctr">
                    <a:lnL w="635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1500" dirty="0">
                          <a:solidFill>
                            <a:srgbClr val="595454"/>
                          </a:solidFill>
                          <a:effectLst/>
                          <a:latin typeface="+mj-lt"/>
                          <a:ea typeface="Calibri" panose="020F0502020204030204" pitchFamily="34" charset="0"/>
                          <a:cs typeface="Times New Roman" panose="02020603050405020304" pitchFamily="18" charset="0"/>
                        </a:rPr>
                        <a:t>8 (1</a:t>
                      </a:r>
                      <a:r>
                        <a:rPr lang="en-US" sz="1500" dirty="0">
                          <a:solidFill>
                            <a:srgbClr val="595454"/>
                          </a:solidFill>
                          <a:effectLst/>
                          <a:latin typeface="+mj-lt"/>
                          <a:ea typeface="Calibri" panose="020F0502020204030204" pitchFamily="34" charset="0"/>
                          <a:cs typeface="Arial" panose="020B0604020202020204" pitchFamily="34" charset="0"/>
                        </a:rPr>
                        <a:t>—15)</a:t>
                      </a:r>
                      <a:endParaRPr lang="en-US" sz="15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163122"/>
                  </a:ext>
                </a:extLst>
              </a:tr>
              <a:tr h="303531">
                <a:tc>
                  <a:txBody>
                    <a:bodyPr/>
                    <a:lstStyle/>
                    <a:p>
                      <a:pPr marL="0" marR="0" lvl="0" indent="0" algn="l" defTabSz="1218895" rtl="0" eaLnBrk="1" fontAlgn="auto" latinLnBrk="0" hangingPunct="1">
                        <a:lnSpc>
                          <a:spcPct val="85000"/>
                        </a:lnSpc>
                        <a:spcBef>
                          <a:spcPts val="0"/>
                        </a:spcBef>
                        <a:spcAft>
                          <a:spcPts val="0"/>
                        </a:spcAft>
                        <a:buClrTx/>
                        <a:buSzTx/>
                        <a:buFontTx/>
                        <a:buNone/>
                        <a:tabLst/>
                        <a:defRPr/>
                      </a:pPr>
                      <a:r>
                        <a:rPr lang="en-US" sz="1500" b="1" dirty="0">
                          <a:solidFill>
                            <a:srgbClr val="595454"/>
                          </a:solidFill>
                          <a:effectLst/>
                          <a:latin typeface="+mj-lt"/>
                          <a:ea typeface="Calibri" panose="020F0502020204030204" pitchFamily="34" charset="0"/>
                        </a:rPr>
                        <a:t>Median (range) days to NE resolution</a:t>
                      </a:r>
                      <a:endParaRPr lang="en-US" sz="1500" b="1" strike="sngStrike" dirty="0">
                        <a:solidFill>
                          <a:srgbClr val="595454"/>
                        </a:solidFill>
                        <a:effectLst/>
                        <a:latin typeface="+mj-lt"/>
                        <a:ea typeface="Calibri" panose="020F0502020204030204" pitchFamily="34" charset="0"/>
                      </a:endParaRPr>
                    </a:p>
                  </a:txBody>
                  <a:tcPr marL="162560" marR="162560" marT="54611" marB="54611" anchor="ctr">
                    <a:lnL w="635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1500" dirty="0">
                          <a:solidFill>
                            <a:srgbClr val="595454"/>
                          </a:solidFill>
                          <a:effectLst/>
                          <a:latin typeface="+mj-lt"/>
                          <a:ea typeface="Calibri" panose="020F0502020204030204" pitchFamily="34" charset="0"/>
                          <a:cs typeface="Times New Roman" panose="02020603050405020304" pitchFamily="18" charset="0"/>
                        </a:rPr>
                        <a:t>8 (1</a:t>
                      </a:r>
                      <a:r>
                        <a:rPr lang="en-US" sz="1500" dirty="0">
                          <a:solidFill>
                            <a:srgbClr val="595454"/>
                          </a:solidFill>
                          <a:effectLst/>
                          <a:latin typeface="+mj-lt"/>
                          <a:ea typeface="Calibri" panose="020F0502020204030204" pitchFamily="34" charset="0"/>
                          <a:cs typeface="Arial" panose="020B0604020202020204" pitchFamily="34" charset="0"/>
                        </a:rPr>
                        <a:t>—362)</a:t>
                      </a:r>
                      <a:endParaRPr lang="en-US" sz="15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827431"/>
                  </a:ext>
                </a:extLst>
              </a:tr>
              <a:tr h="497840">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indent="0">
                        <a:lnSpc>
                          <a:spcPct val="85000"/>
                        </a:lnSpc>
                        <a:spcBef>
                          <a:spcPts val="0"/>
                        </a:spcBef>
                        <a:spcAft>
                          <a:spcPts val="0"/>
                        </a:spcAft>
                      </a:pPr>
                      <a:r>
                        <a:rPr lang="en-US" sz="1500" b="1" baseline="0" dirty="0">
                          <a:solidFill>
                            <a:srgbClr val="595454"/>
                          </a:solidFill>
                          <a:effectLst/>
                          <a:latin typeface="+mj-lt"/>
                          <a:ea typeface="Calibri" panose="020F0502020204030204" pitchFamily="34" charset="0"/>
                        </a:rPr>
                        <a:t>Received tocilizumab and/or corticosteroids for CRS and/or NE, n (%)</a:t>
                      </a:r>
                    </a:p>
                  </a:txBody>
                  <a:tcPr marL="162560" marR="162560" marT="54611" marB="54611"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1219170" rtl="0" eaLnBrk="1" fontAlgn="auto" latinLnBrk="0" hangingPunct="1">
                        <a:lnSpc>
                          <a:spcPct val="107000"/>
                        </a:lnSpc>
                        <a:spcBef>
                          <a:spcPts val="0"/>
                        </a:spcBef>
                        <a:spcAft>
                          <a:spcPts val="0"/>
                        </a:spcAft>
                        <a:buClrTx/>
                        <a:buSzTx/>
                        <a:buFontTx/>
                        <a:buNone/>
                        <a:tabLst/>
                        <a:defRPr/>
                      </a:pPr>
                      <a:r>
                        <a:rPr lang="en-US" sz="1500" kern="1200" dirty="0">
                          <a:solidFill>
                            <a:srgbClr val="595454"/>
                          </a:solidFill>
                          <a:effectLst/>
                          <a:latin typeface="+mn-lt"/>
                          <a:ea typeface="Calibri" panose="020F0502020204030204" pitchFamily="34" charset="0"/>
                          <a:cs typeface="Times New Roman" panose="02020603050405020304" pitchFamily="18" charset="0"/>
                        </a:rPr>
                        <a:t>33 (59)</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9868146"/>
                  </a:ext>
                </a:extLst>
              </a:tr>
            </a:tbl>
          </a:graphicData>
        </a:graphic>
      </p:graphicFrame>
      <p:grpSp>
        <p:nvGrpSpPr>
          <p:cNvPr id="6" name="Group 5">
            <a:extLst>
              <a:ext uri="{FF2B5EF4-FFF2-40B4-BE49-F238E27FC236}">
                <a16:creationId xmlns:a16="http://schemas.microsoft.com/office/drawing/2014/main" id="{EB521687-A3C8-0F49-FA60-28C6DEA3BB41}"/>
              </a:ext>
            </a:extLst>
          </p:cNvPr>
          <p:cNvGrpSpPr/>
          <p:nvPr/>
        </p:nvGrpSpPr>
        <p:grpSpPr>
          <a:xfrm>
            <a:off x="744471" y="1171107"/>
            <a:ext cx="4182936" cy="2454927"/>
            <a:chOff x="-504429" y="1161701"/>
            <a:chExt cx="4182936" cy="2454927"/>
          </a:xfrm>
        </p:grpSpPr>
        <p:sp>
          <p:nvSpPr>
            <p:cNvPr id="370" name="TextBox 369">
              <a:extLst>
                <a:ext uri="{FF2B5EF4-FFF2-40B4-BE49-F238E27FC236}">
                  <a16:creationId xmlns:a16="http://schemas.microsoft.com/office/drawing/2014/main" id="{F0BB18CA-13D3-4FFE-491F-45C64D7F85B9}"/>
                </a:ext>
              </a:extLst>
            </p:cNvPr>
            <p:cNvSpPr txBox="1"/>
            <p:nvPr/>
          </p:nvSpPr>
          <p:spPr>
            <a:xfrm>
              <a:off x="-504429" y="2164989"/>
              <a:ext cx="673469" cy="323166"/>
            </a:xfrm>
            <a:prstGeom prst="rect">
              <a:avLst/>
            </a:prstGeom>
            <a:noFill/>
          </p:spPr>
          <p:txBody>
            <a:bodyPr wrap="none" lIns="0" tIns="0" rIns="0" bIns="0" rtlCol="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454"/>
                  </a:solidFill>
                  <a:effectLst/>
                  <a:uLnTx/>
                  <a:uFillTx/>
                  <a:latin typeface="Trebuchet MS" panose="020B0603020202020204"/>
                  <a:ea typeface="+mn-ea"/>
                  <a:cs typeface="+mn-cs"/>
                </a:rPr>
                <a:t>CRS</a:t>
              </a:r>
              <a:r>
                <a:rPr kumimoji="0" lang="en-US" sz="2000" b="1" i="0" u="none" strike="noStrike" kern="1200" cap="none" spc="0" normalizeH="0" baseline="30000" noProof="0" dirty="0">
                  <a:ln>
                    <a:noFill/>
                  </a:ln>
                  <a:solidFill>
                    <a:srgbClr val="595454"/>
                  </a:solidFill>
                  <a:effectLst/>
                  <a:uLnTx/>
                  <a:uFillTx/>
                  <a:latin typeface="Trebuchet MS" panose="020B0603020202020204"/>
                  <a:ea typeface="+mn-ea"/>
                  <a:cs typeface="+mn-cs"/>
                </a:rPr>
                <a:t>a,b</a:t>
              </a:r>
            </a:p>
          </p:txBody>
        </p:sp>
        <p:sp>
          <p:nvSpPr>
            <p:cNvPr id="371" name="TextBox 370">
              <a:extLst>
                <a:ext uri="{FF2B5EF4-FFF2-40B4-BE49-F238E27FC236}">
                  <a16:creationId xmlns:a16="http://schemas.microsoft.com/office/drawing/2014/main" id="{E76DC3BC-C455-CCD1-E4BF-B20451FCDE3B}"/>
                </a:ext>
              </a:extLst>
            </p:cNvPr>
            <p:cNvSpPr txBox="1"/>
            <p:nvPr/>
          </p:nvSpPr>
          <p:spPr>
            <a:xfrm>
              <a:off x="3036285" y="2544887"/>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37900"/>
                  </a:solidFill>
                  <a:effectLst/>
                  <a:uLnTx/>
                  <a:uFillTx/>
                  <a:latin typeface="Trebuchet MS" panose="020B0603020202020204"/>
                  <a:ea typeface="+mn-ea"/>
                  <a:cs typeface="+mn-cs"/>
                </a:rPr>
                <a:t>41</a:t>
              </a:r>
              <a:r>
                <a:rPr kumimoji="0" lang="en-US" sz="2000" b="0" i="0" u="none" strike="noStrike" kern="1200" cap="none" spc="0" normalizeH="0" baseline="0" noProof="0" dirty="0">
                  <a:ln>
                    <a:noFill/>
                  </a:ln>
                  <a:solidFill>
                    <a:srgbClr val="C37900"/>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2 (n = 23)</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sp>
          <p:nvSpPr>
            <p:cNvPr id="372" name="TextBox 371">
              <a:extLst>
                <a:ext uri="{FF2B5EF4-FFF2-40B4-BE49-F238E27FC236}">
                  <a16:creationId xmlns:a16="http://schemas.microsoft.com/office/drawing/2014/main" id="{26C042C7-4D54-543E-09B2-A304D8D1A616}"/>
                </a:ext>
              </a:extLst>
            </p:cNvPr>
            <p:cNvSpPr txBox="1"/>
            <p:nvPr/>
          </p:nvSpPr>
          <p:spPr>
            <a:xfrm>
              <a:off x="3028980" y="2018400"/>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FBA"/>
                  </a:solidFill>
                  <a:effectLst/>
                  <a:uLnTx/>
                  <a:uFillTx/>
                  <a:latin typeface="Trebuchet MS" panose="020B0603020202020204"/>
                  <a:ea typeface="+mn-ea"/>
                  <a:cs typeface="+mn-cs"/>
                </a:rPr>
                <a:t>36</a:t>
              </a:r>
              <a:r>
                <a:rPr kumimoji="0" lang="en-US" sz="2000" b="0" i="0" u="none" strike="noStrike" kern="1200" cap="none" spc="0" normalizeH="0" baseline="0" noProof="0" dirty="0">
                  <a:ln>
                    <a:noFill/>
                  </a:ln>
                  <a:solidFill>
                    <a:srgbClr val="009FBA"/>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1 (n = 20)</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graphicFrame>
          <p:nvGraphicFramePr>
            <p:cNvPr id="380" name="Chart 379">
              <a:extLst>
                <a:ext uri="{FF2B5EF4-FFF2-40B4-BE49-F238E27FC236}">
                  <a16:creationId xmlns:a16="http://schemas.microsoft.com/office/drawing/2014/main" id="{7425E750-5252-43A5-4F9B-36C95A8250BA}"/>
                </a:ext>
              </a:extLst>
            </p:cNvPr>
            <p:cNvGraphicFramePr/>
            <p:nvPr/>
          </p:nvGraphicFramePr>
          <p:xfrm>
            <a:off x="518830" y="1161701"/>
            <a:ext cx="2286000"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382" name="TextBox 381">
              <a:extLst>
                <a:ext uri="{FF2B5EF4-FFF2-40B4-BE49-F238E27FC236}">
                  <a16:creationId xmlns:a16="http://schemas.microsoft.com/office/drawing/2014/main" id="{18B748BF-4A72-BBA2-E9FA-3A5BD4436616}"/>
                </a:ext>
              </a:extLst>
            </p:cNvPr>
            <p:cNvSpPr txBox="1"/>
            <p:nvPr/>
          </p:nvSpPr>
          <p:spPr>
            <a:xfrm>
              <a:off x="3036285" y="3040691"/>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A97D">
                      <a:lumMod val="75000"/>
                    </a:srgbClr>
                  </a:solidFill>
                  <a:effectLst/>
                  <a:uLnTx/>
                  <a:uFillTx/>
                  <a:latin typeface="Trebuchet MS" panose="020B0603020202020204"/>
                  <a:ea typeface="+mn-ea"/>
                  <a:cs typeface="+mn-cs"/>
                </a:rPr>
                <a:t>4</a:t>
              </a:r>
              <a:r>
                <a:rPr kumimoji="0" lang="en-US" sz="2000" b="0" i="0" u="none" strike="noStrike" kern="1200" cap="none" spc="0" normalizeH="0" baseline="0" noProof="0" dirty="0">
                  <a:ln>
                    <a:noFill/>
                  </a:ln>
                  <a:solidFill>
                    <a:srgbClr val="FDA97D">
                      <a:lumMod val="75000"/>
                    </a:srgbClr>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3 (n = 2)</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cxnSp>
          <p:nvCxnSpPr>
            <p:cNvPr id="383" name="Straight Connector 382">
              <a:extLst>
                <a:ext uri="{FF2B5EF4-FFF2-40B4-BE49-F238E27FC236}">
                  <a16:creationId xmlns:a16="http://schemas.microsoft.com/office/drawing/2014/main" id="{F044335F-DC39-FADF-F5B9-572D3C2AE44C}"/>
                </a:ext>
              </a:extLst>
            </p:cNvPr>
            <p:cNvCxnSpPr>
              <a:cxnSpLocks/>
            </p:cNvCxnSpPr>
            <p:nvPr/>
          </p:nvCxnSpPr>
          <p:spPr>
            <a:xfrm flipV="1">
              <a:off x="2513911" y="3212643"/>
              <a:ext cx="417825" cy="0"/>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49E3A69A-8201-5D5C-3B07-552F4A4DBAD1}"/>
                </a:ext>
              </a:extLst>
            </p:cNvPr>
            <p:cNvCxnSpPr>
              <a:cxnSpLocks/>
            </p:cNvCxnSpPr>
            <p:nvPr/>
          </p:nvCxnSpPr>
          <p:spPr>
            <a:xfrm>
              <a:off x="2343367" y="2198602"/>
              <a:ext cx="639054"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86" name="Group 385">
              <a:extLst>
                <a:ext uri="{FF2B5EF4-FFF2-40B4-BE49-F238E27FC236}">
                  <a16:creationId xmlns:a16="http://schemas.microsoft.com/office/drawing/2014/main" id="{699A2716-2E87-4BAF-10EC-FC6F2646497F}"/>
                </a:ext>
              </a:extLst>
            </p:cNvPr>
            <p:cNvGrpSpPr/>
            <p:nvPr/>
          </p:nvGrpSpPr>
          <p:grpSpPr>
            <a:xfrm>
              <a:off x="1275696" y="1890432"/>
              <a:ext cx="772264" cy="677095"/>
              <a:chOff x="2113623" y="1745016"/>
              <a:chExt cx="809839" cy="710043"/>
            </a:xfrm>
          </p:grpSpPr>
          <p:sp>
            <p:nvSpPr>
              <p:cNvPr id="387" name="TextBox 386">
                <a:extLst>
                  <a:ext uri="{FF2B5EF4-FFF2-40B4-BE49-F238E27FC236}">
                    <a16:creationId xmlns:a16="http://schemas.microsoft.com/office/drawing/2014/main" id="{21AA7E19-CE24-3835-7E5B-6DE7F7572713}"/>
                  </a:ext>
                </a:extLst>
              </p:cNvPr>
              <p:cNvSpPr txBox="1"/>
              <p:nvPr/>
            </p:nvSpPr>
            <p:spPr>
              <a:xfrm>
                <a:off x="2113623" y="2332514"/>
                <a:ext cx="809839" cy="122545"/>
              </a:xfrm>
              <a:prstGeom prst="rect">
                <a:avLst/>
              </a:prstGeom>
              <a:noFill/>
            </p:spPr>
            <p:txBody>
              <a:bodyPr wrap="square" lIns="0" tIns="0" rIns="0" bIns="0" rtlCol="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any grade</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(n = 45)</a:t>
                </a:r>
              </a:p>
            </p:txBody>
          </p:sp>
          <p:sp>
            <p:nvSpPr>
              <p:cNvPr id="388" name="TextBox 387">
                <a:extLst>
                  <a:ext uri="{FF2B5EF4-FFF2-40B4-BE49-F238E27FC236}">
                    <a16:creationId xmlns:a16="http://schemas.microsoft.com/office/drawing/2014/main" id="{0E1CBD91-72A7-A72D-6277-49E7047B67DD}"/>
                  </a:ext>
                </a:extLst>
              </p:cNvPr>
              <p:cNvSpPr txBox="1"/>
              <p:nvPr/>
            </p:nvSpPr>
            <p:spPr>
              <a:xfrm>
                <a:off x="2181809" y="1745016"/>
                <a:ext cx="673469" cy="323166"/>
              </a:xfrm>
              <a:prstGeom prst="rect">
                <a:avLst/>
              </a:prstGeom>
              <a:noFill/>
            </p:spPr>
            <p:txBody>
              <a:bodyPr wrap="none" lIns="0" tIns="0" rIns="0" bIns="0" rtlCol="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95454"/>
                    </a:solidFill>
                    <a:effectLst/>
                    <a:uLnTx/>
                    <a:uFillTx/>
                    <a:latin typeface="Trebuchet MS" panose="020B0603020202020204"/>
                    <a:ea typeface="+mn-ea"/>
                    <a:cs typeface="+mn-cs"/>
                  </a:rPr>
                  <a:t>80</a:t>
                </a:r>
                <a:r>
                  <a:rPr kumimoji="0" lang="en-US" sz="2800" b="0" i="0" u="none" strike="noStrike" kern="1200" cap="none" spc="0" normalizeH="0" baseline="0" noProof="0" dirty="0">
                    <a:ln>
                      <a:noFill/>
                    </a:ln>
                    <a:solidFill>
                      <a:srgbClr val="595454"/>
                    </a:solidFill>
                    <a:effectLst/>
                    <a:uLnTx/>
                    <a:uFillTx/>
                    <a:latin typeface="Trebuchet MS" panose="020B0603020202020204"/>
                    <a:ea typeface="+mn-ea"/>
                    <a:cs typeface="+mn-cs"/>
                  </a:rPr>
                  <a:t>%</a:t>
                </a:r>
                <a:endParaRPr kumimoji="0" lang="en-US" sz="28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grpSp>
        <p:sp>
          <p:nvSpPr>
            <p:cNvPr id="394" name="TextBox 393">
              <a:extLst>
                <a:ext uri="{FF2B5EF4-FFF2-40B4-BE49-F238E27FC236}">
                  <a16:creationId xmlns:a16="http://schemas.microsoft.com/office/drawing/2014/main" id="{772B6BAE-A2DC-627F-ACF3-92E2A8418B4E}"/>
                </a:ext>
              </a:extLst>
            </p:cNvPr>
            <p:cNvSpPr txBox="1"/>
            <p:nvPr/>
          </p:nvSpPr>
          <p:spPr>
            <a:xfrm>
              <a:off x="802878" y="3417792"/>
              <a:ext cx="1692774" cy="198836"/>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No grade 4 or 5 events</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cxnSp>
          <p:nvCxnSpPr>
            <p:cNvPr id="396" name="Straight Connector 395">
              <a:extLst>
                <a:ext uri="{FF2B5EF4-FFF2-40B4-BE49-F238E27FC236}">
                  <a16:creationId xmlns:a16="http://schemas.microsoft.com/office/drawing/2014/main" id="{AFC0BF90-55F9-FADC-389C-3EF5986DF391}"/>
                </a:ext>
              </a:extLst>
            </p:cNvPr>
            <p:cNvCxnSpPr>
              <a:cxnSpLocks/>
            </p:cNvCxnSpPr>
            <p:nvPr/>
          </p:nvCxnSpPr>
          <p:spPr>
            <a:xfrm>
              <a:off x="835109" y="2628216"/>
              <a:ext cx="1678802" cy="584427"/>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399" name="TextBox 398">
              <a:extLst>
                <a:ext uri="{FF2B5EF4-FFF2-40B4-BE49-F238E27FC236}">
                  <a16:creationId xmlns:a16="http://schemas.microsoft.com/office/drawing/2014/main" id="{1A47E71D-3056-923E-0346-B78AD6138522}"/>
                </a:ext>
              </a:extLst>
            </p:cNvPr>
            <p:cNvSpPr txBox="1"/>
            <p:nvPr/>
          </p:nvSpPr>
          <p:spPr>
            <a:xfrm>
              <a:off x="3036285" y="1531598"/>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endParaRPr kumimoji="0" lang="en-US" sz="1400" b="0" i="0" u="none" strike="sngStrike" kern="1200" cap="none" spc="0" normalizeH="0" baseline="30000" noProof="0" dirty="0">
                <a:ln>
                  <a:noFill/>
                </a:ln>
                <a:solidFill>
                  <a:srgbClr val="FF0000"/>
                </a:solidFill>
                <a:effectLst/>
                <a:uLnTx/>
                <a:uFillTx/>
                <a:latin typeface="Trebuchet MS" panose="020B0603020202020204"/>
                <a:ea typeface="+mn-ea"/>
                <a:cs typeface="+mn-cs"/>
              </a:endParaRPr>
            </a:p>
          </p:txBody>
        </p:sp>
        <p:cxnSp>
          <p:nvCxnSpPr>
            <p:cNvPr id="373" name="Straight Connector 372">
              <a:extLst>
                <a:ext uri="{FF2B5EF4-FFF2-40B4-BE49-F238E27FC236}">
                  <a16:creationId xmlns:a16="http://schemas.microsoft.com/office/drawing/2014/main" id="{18D5E6C4-96F4-0694-D140-8EE537B0D8E0}"/>
                </a:ext>
              </a:extLst>
            </p:cNvPr>
            <p:cNvCxnSpPr>
              <a:cxnSpLocks/>
            </p:cNvCxnSpPr>
            <p:nvPr/>
          </p:nvCxnSpPr>
          <p:spPr>
            <a:xfrm>
              <a:off x="2234425" y="2743991"/>
              <a:ext cx="758254"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6B8DE6D-03C5-B72C-1EF0-FB4C9735384C}"/>
              </a:ext>
            </a:extLst>
          </p:cNvPr>
          <p:cNvGrpSpPr/>
          <p:nvPr/>
        </p:nvGrpSpPr>
        <p:grpSpPr>
          <a:xfrm>
            <a:off x="6547948" y="1171107"/>
            <a:ext cx="4112185" cy="2448547"/>
            <a:chOff x="3063115" y="1391599"/>
            <a:chExt cx="4112185" cy="2448547"/>
          </a:xfrm>
        </p:grpSpPr>
        <p:sp>
          <p:nvSpPr>
            <p:cNvPr id="375" name="TextBox 374">
              <a:extLst>
                <a:ext uri="{FF2B5EF4-FFF2-40B4-BE49-F238E27FC236}">
                  <a16:creationId xmlns:a16="http://schemas.microsoft.com/office/drawing/2014/main" id="{361A8BA0-7F69-374F-800F-D2980088583E}"/>
                </a:ext>
              </a:extLst>
            </p:cNvPr>
            <p:cNvSpPr txBox="1"/>
            <p:nvPr/>
          </p:nvSpPr>
          <p:spPr>
            <a:xfrm>
              <a:off x="6533078" y="1716798"/>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FBA"/>
                  </a:solidFill>
                  <a:effectLst/>
                  <a:uLnTx/>
                  <a:uFillTx/>
                  <a:latin typeface="Trebuchet MS" panose="020B0603020202020204"/>
                  <a:ea typeface="+mn-ea"/>
                  <a:cs typeface="+mn-cs"/>
                </a:rPr>
                <a:t>14</a:t>
              </a:r>
              <a:r>
                <a:rPr kumimoji="0" lang="en-US" sz="2000" b="0" i="0" u="none" strike="noStrike" kern="1200" cap="none" spc="0" normalizeH="0" baseline="0" noProof="0" dirty="0">
                  <a:ln>
                    <a:noFill/>
                  </a:ln>
                  <a:solidFill>
                    <a:srgbClr val="009FBA"/>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1 (n = 8)</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sp>
          <p:nvSpPr>
            <p:cNvPr id="376" name="TextBox 375">
              <a:extLst>
                <a:ext uri="{FF2B5EF4-FFF2-40B4-BE49-F238E27FC236}">
                  <a16:creationId xmlns:a16="http://schemas.microsoft.com/office/drawing/2014/main" id="{2FA84A1B-2FDA-8826-AA67-25954A52709D}"/>
                </a:ext>
              </a:extLst>
            </p:cNvPr>
            <p:cNvSpPr txBox="1"/>
            <p:nvPr/>
          </p:nvSpPr>
          <p:spPr>
            <a:xfrm>
              <a:off x="6533078" y="2200328"/>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37900"/>
                  </a:solidFill>
                  <a:effectLst/>
                  <a:uLnTx/>
                  <a:uFillTx/>
                  <a:latin typeface="Trebuchet MS" panose="020B0603020202020204"/>
                  <a:ea typeface="+mn-ea"/>
                  <a:cs typeface="+mn-cs"/>
                </a:rPr>
                <a:t>16</a:t>
              </a:r>
              <a:r>
                <a:rPr kumimoji="0" lang="en-US" sz="2000" b="0" i="0" u="none" strike="noStrike" kern="1200" cap="none" spc="0" normalizeH="0" baseline="0" noProof="0" dirty="0">
                  <a:ln>
                    <a:noFill/>
                  </a:ln>
                  <a:solidFill>
                    <a:srgbClr val="C37900"/>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2 (n = 9)</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sp>
          <p:nvSpPr>
            <p:cNvPr id="377" name="TextBox 376">
              <a:extLst>
                <a:ext uri="{FF2B5EF4-FFF2-40B4-BE49-F238E27FC236}">
                  <a16:creationId xmlns:a16="http://schemas.microsoft.com/office/drawing/2014/main" id="{1FB23D6F-7204-4317-F880-793E244479CE}"/>
                </a:ext>
              </a:extLst>
            </p:cNvPr>
            <p:cNvSpPr txBox="1"/>
            <p:nvPr/>
          </p:nvSpPr>
          <p:spPr>
            <a:xfrm>
              <a:off x="6533078" y="2724542"/>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A97D">
                      <a:lumMod val="75000"/>
                    </a:srgbClr>
                  </a:solidFill>
                  <a:effectLst/>
                  <a:uLnTx/>
                  <a:uFillTx/>
                  <a:latin typeface="Trebuchet MS" panose="020B0603020202020204"/>
                  <a:ea typeface="+mn-ea"/>
                  <a:cs typeface="+mn-cs"/>
                </a:rPr>
                <a:t>9</a:t>
              </a:r>
              <a:r>
                <a:rPr kumimoji="0" lang="en-US" sz="2000" b="0" i="0" u="none" strike="noStrike" kern="1200" cap="none" spc="0" normalizeH="0" baseline="0" noProof="0" dirty="0">
                  <a:ln>
                    <a:noFill/>
                  </a:ln>
                  <a:solidFill>
                    <a:srgbClr val="FDA97D">
                      <a:lumMod val="75000"/>
                    </a:srgbClr>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3 (n = 5)</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sp>
          <p:nvSpPr>
            <p:cNvPr id="379" name="TextBox 378">
              <a:extLst>
                <a:ext uri="{FF2B5EF4-FFF2-40B4-BE49-F238E27FC236}">
                  <a16:creationId xmlns:a16="http://schemas.microsoft.com/office/drawing/2014/main" id="{EC6EDB19-45F7-E740-3356-14F0C0CF4B5C}"/>
                </a:ext>
              </a:extLst>
            </p:cNvPr>
            <p:cNvSpPr txBox="1"/>
            <p:nvPr/>
          </p:nvSpPr>
          <p:spPr>
            <a:xfrm>
              <a:off x="3063115" y="2296148"/>
              <a:ext cx="673469" cy="323166"/>
            </a:xfrm>
            <a:prstGeom prst="rect">
              <a:avLst/>
            </a:prstGeom>
            <a:noFill/>
          </p:spPr>
          <p:txBody>
            <a:bodyPr wrap="none" lIns="0" tIns="0" rIns="0" bIns="0" rtlCol="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454"/>
                  </a:solidFill>
                  <a:effectLst/>
                  <a:uLnTx/>
                  <a:uFillTx/>
                  <a:latin typeface="Trebuchet MS" panose="020B0603020202020204"/>
                  <a:ea typeface="+mn-ea"/>
                  <a:cs typeface="+mn-cs"/>
                </a:rPr>
                <a:t>NEs</a:t>
              </a:r>
              <a:r>
                <a:rPr kumimoji="0" lang="en-US" sz="2000" b="1" i="0" u="none" strike="noStrike" kern="1200" cap="none" spc="0" normalizeH="0" baseline="30000" noProof="0" dirty="0">
                  <a:ln>
                    <a:noFill/>
                  </a:ln>
                  <a:solidFill>
                    <a:srgbClr val="595454"/>
                  </a:solidFill>
                  <a:effectLst/>
                  <a:uLnTx/>
                  <a:uFillTx/>
                  <a:latin typeface="Trebuchet MS" panose="020B0603020202020204"/>
                  <a:ea typeface="+mn-ea"/>
                  <a:cs typeface="+mn-cs"/>
                </a:rPr>
                <a:t>a,c</a:t>
              </a:r>
            </a:p>
          </p:txBody>
        </p:sp>
        <p:graphicFrame>
          <p:nvGraphicFramePr>
            <p:cNvPr id="381" name="Chart 380">
              <a:extLst>
                <a:ext uri="{FF2B5EF4-FFF2-40B4-BE49-F238E27FC236}">
                  <a16:creationId xmlns:a16="http://schemas.microsoft.com/office/drawing/2014/main" id="{E7E61561-548C-B35B-ECF8-6F747BB36E47}"/>
                </a:ext>
              </a:extLst>
            </p:cNvPr>
            <p:cNvGraphicFramePr/>
            <p:nvPr/>
          </p:nvGraphicFramePr>
          <p:xfrm>
            <a:off x="4054253" y="1391599"/>
            <a:ext cx="2286000" cy="2286000"/>
          </p:xfrm>
          <a:graphic>
            <a:graphicData uri="http://schemas.openxmlformats.org/drawingml/2006/chart">
              <c:chart xmlns:c="http://schemas.openxmlformats.org/drawingml/2006/chart" xmlns:r="http://schemas.openxmlformats.org/officeDocument/2006/relationships" r:id="rId5"/>
            </a:graphicData>
          </a:graphic>
        </p:graphicFrame>
        <p:sp>
          <p:nvSpPr>
            <p:cNvPr id="389" name="TextBox 388">
              <a:extLst>
                <a:ext uri="{FF2B5EF4-FFF2-40B4-BE49-F238E27FC236}">
                  <a16:creationId xmlns:a16="http://schemas.microsoft.com/office/drawing/2014/main" id="{4278E48A-22B0-26F9-CA80-3A571329E527}"/>
                </a:ext>
              </a:extLst>
            </p:cNvPr>
            <p:cNvSpPr txBox="1"/>
            <p:nvPr/>
          </p:nvSpPr>
          <p:spPr>
            <a:xfrm>
              <a:off x="6531241" y="3193458"/>
              <a:ext cx="642222" cy="308172"/>
            </a:xfrm>
            <a:prstGeom prst="rect">
              <a:avLst/>
            </a:prstGeom>
            <a:noFill/>
          </p:spPr>
          <p:txBody>
            <a:bodyPr wrap="none" lIns="0" tIns="0" rIns="0" bIns="0" rtlCol="0" anchor="ctr" anchorCtr="0">
              <a:noAutofit/>
            </a:bodyPr>
            <a:lstStyle/>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B7C78"/>
                  </a:solidFill>
                  <a:effectLst/>
                  <a:uLnTx/>
                  <a:uFillTx/>
                  <a:latin typeface="Trebuchet MS" panose="020B0603020202020204"/>
                  <a:ea typeface="+mn-ea"/>
                  <a:cs typeface="+mn-cs"/>
                </a:rPr>
                <a:t>2</a:t>
              </a:r>
              <a:r>
                <a:rPr kumimoji="0" lang="en-US" sz="2000" b="0" i="0" u="none" strike="noStrike" kern="1200" cap="none" spc="0" normalizeH="0" baseline="0" noProof="0" dirty="0">
                  <a:ln>
                    <a:noFill/>
                  </a:ln>
                  <a:solidFill>
                    <a:srgbClr val="CB7C78"/>
                  </a:solidFill>
                  <a:effectLst/>
                  <a:uLnTx/>
                  <a:uFillTx/>
                  <a:latin typeface="Trebuchet MS" panose="020B0603020202020204"/>
                  <a:ea typeface="+mn-ea"/>
                  <a:cs typeface="+mn-cs"/>
                </a:rPr>
                <a:t>%</a:t>
              </a:r>
            </a:p>
            <a:p>
              <a:pPr marL="0" marR="0" lvl="0" indent="0" algn="l"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grade 4 (n = 1)</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cxnSp>
          <p:nvCxnSpPr>
            <p:cNvPr id="390" name="Straight Connector 389">
              <a:extLst>
                <a:ext uri="{FF2B5EF4-FFF2-40B4-BE49-F238E27FC236}">
                  <a16:creationId xmlns:a16="http://schemas.microsoft.com/office/drawing/2014/main" id="{33DB41E8-831F-1163-C2B3-26DE4DE02BC2}"/>
                </a:ext>
              </a:extLst>
            </p:cNvPr>
            <p:cNvCxnSpPr>
              <a:cxnSpLocks/>
            </p:cNvCxnSpPr>
            <p:nvPr/>
          </p:nvCxnSpPr>
          <p:spPr>
            <a:xfrm>
              <a:off x="6165188" y="3301641"/>
              <a:ext cx="335027" cy="0"/>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91" name="Group 390">
              <a:extLst>
                <a:ext uri="{FF2B5EF4-FFF2-40B4-BE49-F238E27FC236}">
                  <a16:creationId xmlns:a16="http://schemas.microsoft.com/office/drawing/2014/main" id="{054EA78F-532C-B27B-8E92-2C2DABBE362B}"/>
                </a:ext>
              </a:extLst>
            </p:cNvPr>
            <p:cNvGrpSpPr/>
            <p:nvPr/>
          </p:nvGrpSpPr>
          <p:grpSpPr>
            <a:xfrm>
              <a:off x="4797461" y="2142533"/>
              <a:ext cx="772264" cy="646069"/>
              <a:chOff x="2101474" y="2003119"/>
              <a:chExt cx="809839" cy="677508"/>
            </a:xfrm>
          </p:grpSpPr>
          <p:sp>
            <p:nvSpPr>
              <p:cNvPr id="392" name="TextBox 391">
                <a:extLst>
                  <a:ext uri="{FF2B5EF4-FFF2-40B4-BE49-F238E27FC236}">
                    <a16:creationId xmlns:a16="http://schemas.microsoft.com/office/drawing/2014/main" id="{DE3B726F-09BA-0502-A46F-EEF969EBDBE2}"/>
                  </a:ext>
                </a:extLst>
              </p:cNvPr>
              <p:cNvSpPr txBox="1"/>
              <p:nvPr/>
            </p:nvSpPr>
            <p:spPr>
              <a:xfrm>
                <a:off x="2101474" y="2558080"/>
                <a:ext cx="809839" cy="122547"/>
              </a:xfrm>
              <a:prstGeom prst="rect">
                <a:avLst/>
              </a:prstGeom>
              <a:noFill/>
            </p:spPr>
            <p:txBody>
              <a:bodyPr wrap="square" lIns="0" tIns="0" rIns="0" bIns="0" rtlCol="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any grade</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(n = 23)</a:t>
                </a:r>
              </a:p>
            </p:txBody>
          </p:sp>
          <p:sp>
            <p:nvSpPr>
              <p:cNvPr id="393" name="TextBox 392">
                <a:extLst>
                  <a:ext uri="{FF2B5EF4-FFF2-40B4-BE49-F238E27FC236}">
                    <a16:creationId xmlns:a16="http://schemas.microsoft.com/office/drawing/2014/main" id="{7345A742-28C9-EBD6-C7C7-13E2B56D1E45}"/>
                  </a:ext>
                </a:extLst>
              </p:cNvPr>
              <p:cNvSpPr txBox="1"/>
              <p:nvPr/>
            </p:nvSpPr>
            <p:spPr>
              <a:xfrm>
                <a:off x="2204491" y="2003119"/>
                <a:ext cx="673469" cy="323166"/>
              </a:xfrm>
              <a:prstGeom prst="rect">
                <a:avLst/>
              </a:prstGeom>
              <a:noFill/>
            </p:spPr>
            <p:txBody>
              <a:bodyPr wrap="none" lIns="0" tIns="0" rIns="0" bIns="0" rtlCol="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95454"/>
                    </a:solidFill>
                    <a:effectLst/>
                    <a:uLnTx/>
                    <a:uFillTx/>
                    <a:latin typeface="Trebuchet MS" panose="020B0603020202020204"/>
                    <a:ea typeface="+mn-ea"/>
                    <a:cs typeface="+mn-cs"/>
                  </a:rPr>
                  <a:t>41</a:t>
                </a:r>
                <a:r>
                  <a:rPr kumimoji="0" lang="en-US" sz="2800" b="0" i="0" u="none" strike="noStrike" kern="1200" cap="none" spc="0" normalizeH="0" baseline="0" noProof="0" dirty="0">
                    <a:ln>
                      <a:noFill/>
                    </a:ln>
                    <a:solidFill>
                      <a:srgbClr val="595454"/>
                    </a:solidFill>
                    <a:effectLst/>
                    <a:uLnTx/>
                    <a:uFillTx/>
                    <a:latin typeface="Trebuchet MS" panose="020B0603020202020204"/>
                    <a:ea typeface="+mn-ea"/>
                    <a:cs typeface="+mn-cs"/>
                  </a:rPr>
                  <a:t>%</a:t>
                </a:r>
                <a:endParaRPr kumimoji="0" lang="en-US" sz="28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grpSp>
        <p:sp>
          <p:nvSpPr>
            <p:cNvPr id="395" name="TextBox 394">
              <a:extLst>
                <a:ext uri="{FF2B5EF4-FFF2-40B4-BE49-F238E27FC236}">
                  <a16:creationId xmlns:a16="http://schemas.microsoft.com/office/drawing/2014/main" id="{37432709-13E0-9EEB-5561-7FA4C6A9D8DE}"/>
                </a:ext>
              </a:extLst>
            </p:cNvPr>
            <p:cNvSpPr txBox="1"/>
            <p:nvPr/>
          </p:nvSpPr>
          <p:spPr>
            <a:xfrm>
              <a:off x="4350866" y="3641310"/>
              <a:ext cx="1692774" cy="198836"/>
            </a:xfrm>
            <a:prstGeom prst="rect">
              <a:avLst/>
            </a:prstGeom>
            <a:noFill/>
          </p:spPr>
          <p:txBody>
            <a:bodyPr wrap="none" lIns="0" tIns="0" rIns="0" bIns="0" rtlCol="0" anchor="ctr" anchorCtr="0">
              <a:no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panose="020B0603020202020204"/>
                  <a:ea typeface="+mn-ea"/>
                  <a:cs typeface="+mn-cs"/>
                </a:rPr>
                <a:t>No grade 5 events</a:t>
              </a:r>
              <a:endParaRPr kumimoji="0" lang="en-US" sz="1400" b="0" i="0" u="none" strike="noStrike" kern="1200" cap="none" spc="0" normalizeH="0" baseline="30000" noProof="0" dirty="0">
                <a:ln>
                  <a:noFill/>
                </a:ln>
                <a:solidFill>
                  <a:srgbClr val="595454"/>
                </a:solidFill>
                <a:effectLst/>
                <a:uLnTx/>
                <a:uFillTx/>
                <a:latin typeface="Trebuchet MS" panose="020B0603020202020204"/>
                <a:ea typeface="+mn-ea"/>
                <a:cs typeface="+mn-cs"/>
              </a:endParaRPr>
            </a:p>
          </p:txBody>
        </p:sp>
        <p:cxnSp>
          <p:nvCxnSpPr>
            <p:cNvPr id="403" name="Straight Connector 402">
              <a:extLst>
                <a:ext uri="{FF2B5EF4-FFF2-40B4-BE49-F238E27FC236}">
                  <a16:creationId xmlns:a16="http://schemas.microsoft.com/office/drawing/2014/main" id="{2999A9F2-AF6B-9C99-D74F-2EA6942D1A9D}"/>
                </a:ext>
              </a:extLst>
            </p:cNvPr>
            <p:cNvCxnSpPr>
              <a:cxnSpLocks/>
            </p:cNvCxnSpPr>
            <p:nvPr/>
          </p:nvCxnSpPr>
          <p:spPr>
            <a:xfrm>
              <a:off x="5474181" y="1835544"/>
              <a:ext cx="1026034" cy="4226"/>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DAB8A00C-F165-A1EA-DA38-4E41644EF64D}"/>
                </a:ext>
              </a:extLst>
            </p:cNvPr>
            <p:cNvCxnSpPr>
              <a:cxnSpLocks/>
            </p:cNvCxnSpPr>
            <p:nvPr/>
          </p:nvCxnSpPr>
          <p:spPr>
            <a:xfrm>
              <a:off x="5655018" y="3204678"/>
              <a:ext cx="510170" cy="96963"/>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E344123D-8190-5821-C300-0601B0635E25}"/>
                </a:ext>
              </a:extLst>
            </p:cNvPr>
            <p:cNvCxnSpPr>
              <a:cxnSpLocks/>
            </p:cNvCxnSpPr>
            <p:nvPr/>
          </p:nvCxnSpPr>
          <p:spPr>
            <a:xfrm>
              <a:off x="5892158" y="2296148"/>
              <a:ext cx="608057" cy="0"/>
            </a:xfrm>
            <a:prstGeom prst="line">
              <a:avLst/>
            </a:prstGeom>
            <a:ln w="9525">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E6B3C20A-7B66-0BAF-93C3-185DF40F2765}"/>
                </a:ext>
              </a:extLst>
            </p:cNvPr>
            <p:cNvCxnSpPr>
              <a:cxnSpLocks/>
            </p:cNvCxnSpPr>
            <p:nvPr/>
          </p:nvCxnSpPr>
          <p:spPr>
            <a:xfrm>
              <a:off x="5720500" y="2894716"/>
              <a:ext cx="779715" cy="0"/>
            </a:xfrm>
            <a:prstGeom prst="line">
              <a:avLst/>
            </a:prstGeom>
            <a:ln w="9525" cap="rnd">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32752BFD-7F8E-8FD1-B9A0-DB12C3C5C5FB}"/>
              </a:ext>
            </a:extLst>
          </p:cNvPr>
          <p:cNvSpPr txBox="1"/>
          <p:nvPr/>
        </p:nvSpPr>
        <p:spPr>
          <a:xfrm>
            <a:off x="2444263" y="6596391"/>
            <a:ext cx="7332783" cy="261610"/>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Wierda W, et al. ASH 2024 TRANSCEND CLL 004: </a:t>
            </a:r>
            <a:r>
              <a:rPr kumimoji="0" lang="en-US" sz="1100" b="0" i="0" u="none" strike="noStrike" kern="1200" cap="none" spc="0" normalizeH="0" baseline="0" noProof="0" dirty="0" err="1">
                <a:ln>
                  <a:noFill/>
                </a:ln>
                <a:solidFill>
                  <a:srgbClr val="595454"/>
                </a:solidFill>
                <a:effectLst/>
                <a:uLnTx/>
                <a:uFillTx/>
                <a:latin typeface="Trebuchet MS" panose="020B0603020202020204" pitchFamily="34" charset="0"/>
                <a:ea typeface="+mn-ea"/>
                <a:cs typeface="Arial" panose="020B0604020202020204" pitchFamily="34" charset="0"/>
              </a:rPr>
              <a:t>Liso</a:t>
            </a:r>
            <a:r>
              <a:rPr kumimoji="0" lang="en-US" sz="1100" b="0" i="0" u="none" strike="noStrike" kern="1200" cap="none" spc="0" normalizeH="0" baseline="0" noProof="0" dirty="0">
                <a:ln>
                  <a:noFill/>
                </a:ln>
                <a:solidFill>
                  <a:srgbClr val="595454"/>
                </a:solidFill>
                <a:effectLst/>
                <a:uLnTx/>
                <a:uFillTx/>
                <a:latin typeface="Trebuchet MS" panose="020B0603020202020204" pitchFamily="34" charset="0"/>
                <a:ea typeface="+mn-ea"/>
                <a:cs typeface="Arial" panose="020B0604020202020204" pitchFamily="34" charset="0"/>
              </a:rPr>
              <a:t>-cel + Ibrutinib Cohort [Abstract #887]</a:t>
            </a:r>
          </a:p>
        </p:txBody>
      </p:sp>
      <p:graphicFrame>
        <p:nvGraphicFramePr>
          <p:cNvPr id="2" name="Table 1">
            <a:extLst>
              <a:ext uri="{FF2B5EF4-FFF2-40B4-BE49-F238E27FC236}">
                <a16:creationId xmlns:a16="http://schemas.microsoft.com/office/drawing/2014/main" id="{EC2B33C8-ECCF-5455-0160-536E52B5758E}"/>
              </a:ext>
            </a:extLst>
          </p:cNvPr>
          <p:cNvGraphicFramePr>
            <a:graphicFrameLocks noGrp="1"/>
          </p:cNvGraphicFramePr>
          <p:nvPr/>
        </p:nvGraphicFramePr>
        <p:xfrm>
          <a:off x="394079" y="3977343"/>
          <a:ext cx="5589279" cy="1821313"/>
        </p:xfrm>
        <a:graphic>
          <a:graphicData uri="http://schemas.openxmlformats.org/drawingml/2006/table">
            <a:tbl>
              <a:tblPr firstRow="1">
                <a:tableStyleId>{5C22544A-7EE6-4342-B048-85BDC9FD1C3A}</a:tableStyleId>
              </a:tblPr>
              <a:tblGrid>
                <a:gridCol w="3899659">
                  <a:extLst>
                    <a:ext uri="{9D8B030D-6E8A-4147-A177-3AD203B41FA5}">
                      <a16:colId xmlns:a16="http://schemas.microsoft.com/office/drawing/2014/main" val="1273797525"/>
                    </a:ext>
                  </a:extLst>
                </a:gridCol>
                <a:gridCol w="1689620">
                  <a:extLst>
                    <a:ext uri="{9D8B030D-6E8A-4147-A177-3AD203B41FA5}">
                      <a16:colId xmlns:a16="http://schemas.microsoft.com/office/drawing/2014/main" val="1534392134"/>
                    </a:ext>
                  </a:extLst>
                </a:gridCol>
              </a:tblGrid>
              <a:tr h="716407">
                <a:tc>
                  <a:txBody>
                    <a:bodyPr/>
                    <a:lstStyle/>
                    <a:p>
                      <a:pPr marL="0" marR="0" indent="0">
                        <a:lnSpc>
                          <a:spcPct val="85000"/>
                        </a:lnSpc>
                        <a:spcBef>
                          <a:spcPts val="0"/>
                        </a:spcBef>
                        <a:spcAft>
                          <a:spcPts val="0"/>
                        </a:spcAft>
                        <a:tabLst/>
                      </a:pPr>
                      <a:endParaRPr lang="en-US" sz="1500" b="1" strike="sngStrike" dirty="0">
                        <a:solidFill>
                          <a:srgbClr val="595454"/>
                        </a:solidFill>
                        <a:effectLst/>
                        <a:latin typeface="+mj-lt"/>
                        <a:ea typeface="Calibri" panose="020F0502020204030204" pitchFamily="34" charset="0"/>
                      </a:endParaRPr>
                    </a:p>
                  </a:txBody>
                  <a:tcPr marL="162560" marR="162560" marT="54611" marB="54611"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500" b="1" kern="1200" dirty="0">
                          <a:solidFill>
                            <a:schemeClr val="lt1"/>
                          </a:solidFill>
                          <a:effectLst/>
                          <a:latin typeface="+mn-lt"/>
                          <a:ea typeface="+mn-ea"/>
                          <a:cs typeface="+mn-cs"/>
                        </a:rPr>
                        <a:t>Total combination-treated set</a:t>
                      </a:r>
                    </a:p>
                    <a:p>
                      <a:pPr marL="0" marR="0" algn="ctr">
                        <a:lnSpc>
                          <a:spcPct val="107000"/>
                        </a:lnSpc>
                        <a:spcBef>
                          <a:spcPts val="0"/>
                        </a:spcBef>
                        <a:spcAft>
                          <a:spcPts val="0"/>
                        </a:spcAft>
                      </a:pPr>
                      <a:r>
                        <a:rPr lang="en-US" sz="1500" b="1" kern="1200" dirty="0">
                          <a:solidFill>
                            <a:schemeClr val="lt1"/>
                          </a:solidFill>
                          <a:effectLst/>
                          <a:latin typeface="+mn-lt"/>
                          <a:ea typeface="+mn-ea"/>
                          <a:cs typeface="+mn-cs"/>
                        </a:rPr>
                        <a:t>(n = 56)</a:t>
                      </a:r>
                      <a:endParaRPr lang="en-US" sz="1500" b="1" kern="1200" dirty="0">
                        <a:solidFill>
                          <a:schemeClr val="lt1"/>
                        </a:solidFill>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97789"/>
                    </a:solidFill>
                  </a:tcPr>
                </a:tc>
                <a:extLst>
                  <a:ext uri="{0D108BD9-81ED-4DB2-BD59-A6C34878D82A}">
                    <a16:rowId xmlns:a16="http://schemas.microsoft.com/office/drawing/2014/main" val="948865134"/>
                  </a:ext>
                </a:extLst>
              </a:tr>
              <a:tr h="303531">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indent="0">
                        <a:lnSpc>
                          <a:spcPct val="85000"/>
                        </a:lnSpc>
                        <a:spcBef>
                          <a:spcPts val="0"/>
                        </a:spcBef>
                        <a:spcAft>
                          <a:spcPts val="0"/>
                        </a:spcAft>
                        <a:tabLst/>
                      </a:pPr>
                      <a:r>
                        <a:rPr lang="en-US" sz="1500" b="1" dirty="0">
                          <a:solidFill>
                            <a:srgbClr val="595454"/>
                          </a:solidFill>
                          <a:effectLst/>
                          <a:latin typeface="+mj-lt"/>
                          <a:ea typeface="Calibri" panose="020F0502020204030204" pitchFamily="34" charset="0"/>
                        </a:rPr>
                        <a:t>Median (range) days to CRS onset</a:t>
                      </a:r>
                      <a:endParaRPr lang="en-US" sz="1500" b="1" strike="sngStrike" dirty="0">
                        <a:solidFill>
                          <a:srgbClr val="595454"/>
                        </a:solidFill>
                        <a:effectLst/>
                        <a:latin typeface="+mj-lt"/>
                        <a:ea typeface="Calibri" panose="020F0502020204030204" pitchFamily="34" charset="0"/>
                      </a:endParaRPr>
                    </a:p>
                  </a:txBody>
                  <a:tcPr marL="162560" marR="162560" marT="54611" marB="54611" anchor="ctr">
                    <a:lnL w="635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1500" dirty="0">
                          <a:solidFill>
                            <a:srgbClr val="595454"/>
                          </a:solidFill>
                          <a:effectLst/>
                          <a:latin typeface="+mj-lt"/>
                          <a:ea typeface="Calibri" panose="020F0502020204030204" pitchFamily="34" charset="0"/>
                          <a:cs typeface="Times New Roman" panose="02020603050405020304" pitchFamily="18" charset="0"/>
                        </a:rPr>
                        <a:t>7 (1</a:t>
                      </a:r>
                      <a:r>
                        <a:rPr lang="en-US" sz="1500" dirty="0">
                          <a:solidFill>
                            <a:srgbClr val="595454"/>
                          </a:solidFill>
                          <a:effectLst/>
                          <a:latin typeface="+mj-lt"/>
                          <a:ea typeface="Calibri" panose="020F0502020204030204" pitchFamily="34" charset="0"/>
                          <a:cs typeface="Arial" panose="020B0604020202020204" pitchFamily="34" charset="0"/>
                        </a:rPr>
                        <a:t>—14)</a:t>
                      </a:r>
                      <a:endParaRPr lang="en-US" sz="15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163122"/>
                  </a:ext>
                </a:extLst>
              </a:tr>
              <a:tr h="303531">
                <a:tc>
                  <a:txBody>
                    <a:bodyPr/>
                    <a:lstStyle/>
                    <a:p>
                      <a:pPr marL="0" marR="0" lvl="0" indent="0" algn="l" defTabSz="1218895" rtl="0" eaLnBrk="1" fontAlgn="auto" latinLnBrk="0" hangingPunct="1">
                        <a:lnSpc>
                          <a:spcPct val="85000"/>
                        </a:lnSpc>
                        <a:spcBef>
                          <a:spcPts val="0"/>
                        </a:spcBef>
                        <a:spcAft>
                          <a:spcPts val="0"/>
                        </a:spcAft>
                        <a:buClrTx/>
                        <a:buSzTx/>
                        <a:buFontTx/>
                        <a:buNone/>
                        <a:tabLst/>
                        <a:defRPr/>
                      </a:pPr>
                      <a:r>
                        <a:rPr lang="en-US" sz="1500" b="1" dirty="0">
                          <a:solidFill>
                            <a:srgbClr val="595454"/>
                          </a:solidFill>
                          <a:effectLst/>
                          <a:latin typeface="+mj-lt"/>
                          <a:ea typeface="Calibri" panose="020F0502020204030204" pitchFamily="34" charset="0"/>
                        </a:rPr>
                        <a:t>Median (range) days to CRS resolution</a:t>
                      </a:r>
                      <a:endParaRPr lang="en-US" sz="1500" b="1" strike="sngStrike" dirty="0">
                        <a:solidFill>
                          <a:srgbClr val="595454"/>
                        </a:solidFill>
                        <a:effectLst/>
                        <a:latin typeface="+mj-lt"/>
                        <a:ea typeface="Calibri" panose="020F0502020204030204" pitchFamily="34" charset="0"/>
                      </a:endParaRPr>
                    </a:p>
                  </a:txBody>
                  <a:tcPr marL="162560" marR="162560" marT="54611" marB="54611" anchor="ctr">
                    <a:lnL w="635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1500" dirty="0">
                          <a:solidFill>
                            <a:srgbClr val="595454"/>
                          </a:solidFill>
                          <a:effectLst/>
                          <a:latin typeface="+mj-lt"/>
                          <a:ea typeface="Calibri" panose="020F0502020204030204" pitchFamily="34" charset="0"/>
                          <a:cs typeface="Times New Roman" panose="02020603050405020304" pitchFamily="18" charset="0"/>
                        </a:rPr>
                        <a:t>5 (2</a:t>
                      </a:r>
                      <a:r>
                        <a:rPr lang="en-US" sz="1500" dirty="0">
                          <a:solidFill>
                            <a:srgbClr val="595454"/>
                          </a:solidFill>
                          <a:effectLst/>
                          <a:latin typeface="+mj-lt"/>
                          <a:ea typeface="Calibri" panose="020F0502020204030204" pitchFamily="34" charset="0"/>
                          <a:cs typeface="Arial" panose="020B0604020202020204" pitchFamily="34" charset="0"/>
                        </a:rPr>
                        <a:t>—18)</a:t>
                      </a:r>
                      <a:endParaRPr lang="en-US" sz="1500" dirty="0">
                        <a:solidFill>
                          <a:srgbClr val="595454"/>
                        </a:solidFill>
                        <a:effectLst/>
                        <a:latin typeface="+mj-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827431"/>
                  </a:ext>
                </a:extLst>
              </a:tr>
              <a:tr h="497840">
                <a:tc>
                  <a:txBody>
                    <a:bodyPr/>
                    <a:lstStyle>
                      <a:lvl1pPr marL="0" algn="l" defTabSz="1219170" rtl="0" eaLnBrk="1" latinLnBrk="0" hangingPunct="1">
                        <a:defRPr sz="2400" kern="1200">
                          <a:solidFill>
                            <a:schemeClr val="dk1"/>
                          </a:solidFill>
                          <a:latin typeface="Trebuchet MS" panose="020B0603020202020204"/>
                        </a:defRPr>
                      </a:lvl1pPr>
                      <a:lvl2pPr marL="609585" algn="l" defTabSz="1219170" rtl="0" eaLnBrk="1" latinLnBrk="0" hangingPunct="1">
                        <a:defRPr sz="2400" kern="1200">
                          <a:solidFill>
                            <a:schemeClr val="dk1"/>
                          </a:solidFill>
                          <a:latin typeface="Trebuchet MS" panose="020B0603020202020204"/>
                        </a:defRPr>
                      </a:lvl2pPr>
                      <a:lvl3pPr marL="1219170" algn="l" defTabSz="1219170" rtl="0" eaLnBrk="1" latinLnBrk="0" hangingPunct="1">
                        <a:defRPr sz="2400" kern="1200">
                          <a:solidFill>
                            <a:schemeClr val="dk1"/>
                          </a:solidFill>
                          <a:latin typeface="Trebuchet MS" panose="020B0603020202020204"/>
                        </a:defRPr>
                      </a:lvl3pPr>
                      <a:lvl4pPr marL="1828754" algn="l" defTabSz="1219170" rtl="0" eaLnBrk="1" latinLnBrk="0" hangingPunct="1">
                        <a:defRPr sz="2400" kern="1200">
                          <a:solidFill>
                            <a:schemeClr val="dk1"/>
                          </a:solidFill>
                          <a:latin typeface="Trebuchet MS" panose="020B0603020202020204"/>
                        </a:defRPr>
                      </a:lvl4pPr>
                      <a:lvl5pPr marL="2438339" algn="l" defTabSz="1219170" rtl="0" eaLnBrk="1" latinLnBrk="0" hangingPunct="1">
                        <a:defRPr sz="2400" kern="1200">
                          <a:solidFill>
                            <a:schemeClr val="dk1"/>
                          </a:solidFill>
                          <a:latin typeface="Trebuchet MS" panose="020B0603020202020204"/>
                        </a:defRPr>
                      </a:lvl5pPr>
                      <a:lvl6pPr marL="3047924" algn="l" defTabSz="1219170" rtl="0" eaLnBrk="1" latinLnBrk="0" hangingPunct="1">
                        <a:defRPr sz="2400" kern="1200">
                          <a:solidFill>
                            <a:schemeClr val="dk1"/>
                          </a:solidFill>
                          <a:latin typeface="Trebuchet MS" panose="020B0603020202020204"/>
                        </a:defRPr>
                      </a:lvl6pPr>
                      <a:lvl7pPr marL="3657509" algn="l" defTabSz="1219170" rtl="0" eaLnBrk="1" latinLnBrk="0" hangingPunct="1">
                        <a:defRPr sz="2400" kern="1200">
                          <a:solidFill>
                            <a:schemeClr val="dk1"/>
                          </a:solidFill>
                          <a:latin typeface="Trebuchet MS" panose="020B0603020202020204"/>
                        </a:defRPr>
                      </a:lvl7pPr>
                      <a:lvl8pPr marL="4267093" algn="l" defTabSz="1219170" rtl="0" eaLnBrk="1" latinLnBrk="0" hangingPunct="1">
                        <a:defRPr sz="2400" kern="1200">
                          <a:solidFill>
                            <a:schemeClr val="dk1"/>
                          </a:solidFill>
                          <a:latin typeface="Trebuchet MS" panose="020B0603020202020204"/>
                        </a:defRPr>
                      </a:lvl8pPr>
                      <a:lvl9pPr marL="4876678" algn="l" defTabSz="1219170" rtl="0" eaLnBrk="1" latinLnBrk="0" hangingPunct="1">
                        <a:defRPr sz="2400" kern="1200">
                          <a:solidFill>
                            <a:schemeClr val="dk1"/>
                          </a:solidFill>
                          <a:latin typeface="Trebuchet MS" panose="020B0603020202020204"/>
                        </a:defRPr>
                      </a:lvl9pPr>
                    </a:lstStyle>
                    <a:p>
                      <a:pPr marL="0" marR="0" indent="0">
                        <a:lnSpc>
                          <a:spcPct val="85000"/>
                        </a:lnSpc>
                        <a:spcBef>
                          <a:spcPts val="0"/>
                        </a:spcBef>
                        <a:spcAft>
                          <a:spcPts val="0"/>
                        </a:spcAft>
                      </a:pPr>
                      <a:r>
                        <a:rPr lang="en-US" sz="1500" b="1" baseline="0" dirty="0">
                          <a:solidFill>
                            <a:srgbClr val="595454"/>
                          </a:solidFill>
                          <a:effectLst/>
                          <a:latin typeface="+mj-lt"/>
                          <a:ea typeface="Calibri" panose="020F0502020204030204" pitchFamily="34" charset="0"/>
                        </a:rPr>
                        <a:t>Received tocilizumab and/or corticosteroids for CRS and/or NE, n (%)</a:t>
                      </a:r>
                    </a:p>
                  </a:txBody>
                  <a:tcPr marL="162560" marR="162560" marT="54611" marB="54611" anchor="ctr">
                    <a:lnL w="63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0"/>
                        </a:spcBef>
                        <a:spcAft>
                          <a:spcPts val="0"/>
                        </a:spcAft>
                      </a:pPr>
                      <a:r>
                        <a:rPr lang="en-US" sz="1500" dirty="0">
                          <a:solidFill>
                            <a:srgbClr val="595454"/>
                          </a:solidFill>
                          <a:effectLst/>
                          <a:latin typeface="+mj-lt"/>
                          <a:ea typeface="Calibri" panose="020F0502020204030204" pitchFamily="34" charset="0"/>
                          <a:cs typeface="Times New Roman" panose="02020603050405020304" pitchFamily="18" charset="0"/>
                        </a:rPr>
                        <a:t>33 (59)</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9868146"/>
                  </a:ext>
                </a:extLst>
              </a:tr>
            </a:tbl>
          </a:graphicData>
        </a:graphic>
      </p:graphicFrame>
      <p:sp>
        <p:nvSpPr>
          <p:cNvPr id="8" name="TextBox 7">
            <a:extLst>
              <a:ext uri="{FF2B5EF4-FFF2-40B4-BE49-F238E27FC236}">
                <a16:creationId xmlns:a16="http://schemas.microsoft.com/office/drawing/2014/main" id="{9798BFBF-1349-4386-7D42-2EF827497FEF}"/>
              </a:ext>
            </a:extLst>
          </p:cNvPr>
          <p:cNvSpPr txBox="1"/>
          <p:nvPr>
            <p:custDataLst>
              <p:tags r:id="rId1"/>
            </p:custDataLst>
          </p:nvPr>
        </p:nvSpPr>
        <p:spPr>
          <a:xfrm>
            <a:off x="378537" y="6231522"/>
            <a:ext cx="10953128" cy="307777"/>
          </a:xfrm>
          <a:prstGeom prst="rect">
            <a:avLst/>
          </a:prstGeom>
          <a:noFill/>
        </p:spPr>
        <p:txBody>
          <a:bodyPr vert="horz" wrap="square" lIns="0" tIns="0" rIns="0" bIns="0" rtlCol="0" anchor="b" anchorCtr="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595454"/>
                </a:solidFill>
                <a:effectLst/>
                <a:uLnTx/>
                <a:uFillTx/>
                <a:latin typeface="Trebuchet MS" panose="020B0603020202020204"/>
                <a:ea typeface="Calibri" panose="020F0502020204030204" pitchFamily="34" charset="0"/>
                <a:cs typeface="+mn-cs"/>
              </a:rPr>
              <a:t>a</a:t>
            </a:r>
            <a:r>
              <a:rPr kumimoji="0" lang="en-US" sz="10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Summed percentages for grouped grades within each graph may not equal the any-grade percentage due to rounding;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Calibri" panose="020F0502020204030204" pitchFamily="34" charset="0"/>
                <a:cs typeface="+mn-cs"/>
              </a:rPr>
              <a:t>b</a:t>
            </a:r>
            <a:r>
              <a:rPr kumimoji="0" lang="en-US" sz="10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CRS was graded based on Lee 2014 criteria; </a:t>
            </a:r>
            <a:r>
              <a:rPr kumimoji="0" lang="en-US" sz="1000" b="0" i="0" u="none" strike="noStrike" kern="1200" cap="none" spc="0" normalizeH="0" baseline="30000" noProof="0" dirty="0">
                <a:ln>
                  <a:noFill/>
                </a:ln>
                <a:solidFill>
                  <a:srgbClr val="595454"/>
                </a:solidFill>
                <a:effectLst/>
                <a:uLnTx/>
                <a:uFillTx/>
                <a:latin typeface="Trebuchet MS" panose="020B0603020202020204"/>
                <a:ea typeface="Calibri" panose="020F0502020204030204" pitchFamily="34" charset="0"/>
                <a:cs typeface="+mn-cs"/>
              </a:rPr>
              <a:t>c</a:t>
            </a:r>
            <a:r>
              <a:rPr kumimoji="0" lang="en-US" sz="1000" b="0" i="0" u="none" strike="noStrike" kern="1200" cap="none" spc="0" normalizeH="0" baseline="0" noProof="0" dirty="0">
                <a:ln>
                  <a:noFill/>
                </a:ln>
                <a:solidFill>
                  <a:srgbClr val="595454"/>
                </a:solidFill>
                <a:effectLst/>
                <a:uLnTx/>
                <a:uFillTx/>
                <a:latin typeface="Trebuchet MS" panose="020B0603020202020204"/>
                <a:ea typeface="Calibri" panose="020F0502020204030204" pitchFamily="34" charset="0"/>
                <a:cs typeface="+mn-cs"/>
              </a:rPr>
              <a:t>NEs were defined as –INV-identified neurological AEs related to liso-cel.</a:t>
            </a:r>
          </a:p>
        </p:txBody>
      </p:sp>
    </p:spTree>
    <p:extLst>
      <p:ext uri="{BB962C8B-B14F-4D97-AF65-F5344CB8AC3E}">
        <p14:creationId xmlns:p14="http://schemas.microsoft.com/office/powerpoint/2010/main" val="2621707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25BC-E2A2-B3C9-C814-8F885FF8A4C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4CB3EE0-D839-4418-840A-8CCB8FAAFFC0}"/>
              </a:ext>
            </a:extLst>
          </p:cNvPr>
          <p:cNvSpPr/>
          <p:nvPr/>
        </p:nvSpPr>
        <p:spPr bwMode="auto">
          <a:xfrm>
            <a:off x="623065" y="2852936"/>
            <a:ext cx="10945870"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4F4B1CF-093D-BD55-D911-E17E44F6DF03}"/>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1C1AB50-224C-8773-7675-E0C2ED68BA71}"/>
              </a:ext>
            </a:extLst>
          </p:cNvPr>
          <p:cNvSpPr>
            <a:spLocks noGrp="1"/>
          </p:cNvSpPr>
          <p:nvPr>
            <p:ph idx="1"/>
          </p:nvPr>
        </p:nvSpPr>
        <p:spPr>
          <a:xfrm>
            <a:off x="904528" y="1340768"/>
            <a:ext cx="9655968" cy="5231512"/>
          </a:xfrm>
        </p:spPr>
        <p:txBody>
          <a:bodyPr/>
          <a:lstStyle/>
          <a:p>
            <a:pPr marL="98425" indent="0">
              <a:buNone/>
            </a:pPr>
            <a:r>
              <a:rPr lang="en-US" sz="2800" dirty="0">
                <a:solidFill>
                  <a:srgbClr val="3333CC"/>
                </a:solidFill>
              </a:rPr>
              <a:t>Module 1: </a:t>
            </a:r>
            <a:r>
              <a:rPr lang="en-US" sz="2800" dirty="0">
                <a:solidFill>
                  <a:schemeClr val="tx1"/>
                </a:solidFill>
              </a:rPr>
              <a:t>Selection and Sequencing of Therapy for Relapsed/Refractory (RR) Chronic Lymphocytic Leukemia (CLL) — Dr Wierda </a:t>
            </a:r>
          </a:p>
          <a:p>
            <a:pPr marL="98425" indent="0">
              <a:buNone/>
            </a:pPr>
            <a:r>
              <a:rPr lang="en-US" sz="2800" dirty="0">
                <a:solidFill>
                  <a:schemeClr val="bg1"/>
                </a:solidFill>
              </a:rPr>
              <a:t>Module 2: First-Line Therapy for CLL — Dr Coombs</a:t>
            </a:r>
          </a:p>
          <a:p>
            <a:pPr marL="98425" indent="0">
              <a:buNone/>
            </a:pPr>
            <a:r>
              <a:rPr lang="en-US" sz="2800" dirty="0">
                <a:solidFill>
                  <a:schemeClr val="accent2"/>
                </a:solidFill>
              </a:rPr>
              <a:t>Module 3: </a:t>
            </a:r>
            <a:r>
              <a:rPr lang="en-US" sz="2800" dirty="0">
                <a:solidFill>
                  <a:schemeClr val="tx1"/>
                </a:solidFill>
              </a:rPr>
              <a:t>Novel Agents and Strategies for RR CLL — Dr Wierda</a:t>
            </a:r>
          </a:p>
          <a:p>
            <a:pPr marL="98425" indent="0">
              <a:buNone/>
            </a:pPr>
            <a:r>
              <a:rPr lang="en-US" sz="2800" dirty="0">
                <a:solidFill>
                  <a:srgbClr val="3333CC"/>
                </a:solidFill>
              </a:rPr>
              <a:t>Module 4: </a:t>
            </a:r>
            <a:r>
              <a:rPr lang="en-US" sz="2800" dirty="0">
                <a:solidFill>
                  <a:schemeClr val="tx1"/>
                </a:solidFill>
              </a:rPr>
              <a:t>ASCO and EHA 2025</a:t>
            </a:r>
          </a:p>
          <a:p>
            <a:pPr marL="98425" indent="0">
              <a:buNone/>
            </a:pPr>
            <a:endParaRPr lang="en-US" sz="2800" dirty="0">
              <a:solidFill>
                <a:schemeClr val="tx1"/>
              </a:solidFill>
            </a:endParaRPr>
          </a:p>
          <a:p>
            <a:pPr marL="98425" indent="0">
              <a:buNone/>
            </a:pP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11771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7704E-2152-0F27-28E6-770505FCFBC0}"/>
              </a:ext>
            </a:extLst>
          </p:cNvPr>
          <p:cNvSpPr>
            <a:spLocks noGrp="1"/>
          </p:cNvSpPr>
          <p:nvPr>
            <p:ph idx="46"/>
          </p:nvPr>
        </p:nvSpPr>
        <p:spPr/>
        <p:txBody>
          <a:bodyPr/>
          <a:lstStyle/>
          <a:p>
            <a:r>
              <a:rPr lang="en-US" dirty="0"/>
              <a:t>I have</a:t>
            </a:r>
          </a:p>
        </p:txBody>
      </p:sp>
      <p:sp>
        <p:nvSpPr>
          <p:cNvPr id="13" name="Content Placeholder 12">
            <a:extLst>
              <a:ext uri="{FF2B5EF4-FFF2-40B4-BE49-F238E27FC236}">
                <a16:creationId xmlns:a16="http://schemas.microsoft.com/office/drawing/2014/main" id="{E8F60658-7CED-E9A0-46E5-B2E2D3BC23AF}"/>
              </a:ext>
            </a:extLst>
          </p:cNvPr>
          <p:cNvSpPr>
            <a:spLocks noGrp="1"/>
          </p:cNvSpPr>
          <p:nvPr>
            <p:ph idx="49"/>
          </p:nvPr>
        </p:nvSpPr>
        <p:spPr/>
        <p:txBody>
          <a:bodyPr/>
          <a:lstStyle/>
          <a:p>
            <a:pPr>
              <a:lnSpc>
                <a:spcPts val="2280"/>
              </a:lnSpc>
            </a:pPr>
            <a:r>
              <a:rPr lang="en-US" sz="2100" dirty="0"/>
              <a:t>I haven’t but would </a:t>
            </a:r>
            <a:br>
              <a:rPr lang="en-US" sz="2100" dirty="0"/>
            </a:br>
            <a:r>
              <a:rPr lang="en-US" sz="2100" dirty="0"/>
              <a:t>for the right patient</a:t>
            </a:r>
          </a:p>
        </p:txBody>
      </p:sp>
      <p:sp>
        <p:nvSpPr>
          <p:cNvPr id="14" name="Content Placeholder 13">
            <a:extLst>
              <a:ext uri="{FF2B5EF4-FFF2-40B4-BE49-F238E27FC236}">
                <a16:creationId xmlns:a16="http://schemas.microsoft.com/office/drawing/2014/main" id="{67D34447-2143-2F63-0B76-B337F24FFF41}"/>
              </a:ext>
            </a:extLst>
          </p:cNvPr>
          <p:cNvSpPr>
            <a:spLocks noGrp="1"/>
          </p:cNvSpPr>
          <p:nvPr>
            <p:ph idx="50"/>
          </p:nvPr>
        </p:nvSpPr>
        <p:spPr/>
        <p:txBody>
          <a:bodyPr/>
          <a:lstStyle/>
          <a:p>
            <a:r>
              <a:rPr lang="en-US" dirty="0"/>
              <a:t>I have</a:t>
            </a:r>
          </a:p>
        </p:txBody>
      </p:sp>
      <p:sp>
        <p:nvSpPr>
          <p:cNvPr id="15" name="Content Placeholder 14">
            <a:extLst>
              <a:ext uri="{FF2B5EF4-FFF2-40B4-BE49-F238E27FC236}">
                <a16:creationId xmlns:a16="http://schemas.microsoft.com/office/drawing/2014/main" id="{6D05F891-23B6-C929-064D-71746821F5A7}"/>
              </a:ext>
            </a:extLst>
          </p:cNvPr>
          <p:cNvSpPr>
            <a:spLocks noGrp="1"/>
          </p:cNvSpPr>
          <p:nvPr>
            <p:ph idx="58"/>
          </p:nvPr>
        </p:nvSpPr>
        <p:spPr/>
        <p:txBody>
          <a:bodyPr/>
          <a:lstStyle/>
          <a:p>
            <a:r>
              <a:rPr lang="en-US" dirty="0"/>
              <a:t>BTK inhibitor + </a:t>
            </a:r>
            <a:r>
              <a:rPr lang="en-US" dirty="0" err="1"/>
              <a:t>venetoclax</a:t>
            </a:r>
            <a:r>
              <a:rPr lang="en-US" dirty="0"/>
              <a:t> </a:t>
            </a:r>
            <a:br>
              <a:rPr lang="en-US" dirty="0"/>
            </a:br>
            <a:r>
              <a:rPr lang="en-US" dirty="0"/>
              <a:t>+/- anti-CD20 antibody </a:t>
            </a:r>
          </a:p>
        </p:txBody>
      </p:sp>
      <p:sp>
        <p:nvSpPr>
          <p:cNvPr id="16" name="Content Placeholder 15">
            <a:extLst>
              <a:ext uri="{FF2B5EF4-FFF2-40B4-BE49-F238E27FC236}">
                <a16:creationId xmlns:a16="http://schemas.microsoft.com/office/drawing/2014/main" id="{5B899CA0-1A9C-6236-6B58-65A962C9864D}"/>
              </a:ext>
            </a:extLst>
          </p:cNvPr>
          <p:cNvSpPr>
            <a:spLocks noGrp="1"/>
          </p:cNvSpPr>
          <p:nvPr>
            <p:ph idx="59"/>
          </p:nvPr>
        </p:nvSpPr>
        <p:spPr/>
        <p:txBody>
          <a:bodyPr/>
          <a:lstStyle/>
          <a:p>
            <a:r>
              <a:rPr lang="en-US" dirty="0"/>
              <a:t>Ibrutinib</a:t>
            </a:r>
          </a:p>
        </p:txBody>
      </p:sp>
      <p:sp>
        <p:nvSpPr>
          <p:cNvPr id="20" name="Content Placeholder 19">
            <a:extLst>
              <a:ext uri="{FF2B5EF4-FFF2-40B4-BE49-F238E27FC236}">
                <a16:creationId xmlns:a16="http://schemas.microsoft.com/office/drawing/2014/main" id="{FFC7207F-C598-1971-BFB6-529F7BD2AB5A}"/>
              </a:ext>
            </a:extLst>
          </p:cNvPr>
          <p:cNvSpPr>
            <a:spLocks noGrp="1"/>
          </p:cNvSpPr>
          <p:nvPr>
            <p:ph idx="63"/>
          </p:nvPr>
        </p:nvSpPr>
        <p:spPr/>
        <p:txBody>
          <a:bodyPr/>
          <a:lstStyle/>
          <a:p>
            <a:r>
              <a:rPr lang="en-US" dirty="0"/>
              <a:t>Zanubrutinib</a:t>
            </a:r>
          </a:p>
        </p:txBody>
      </p:sp>
      <p:sp>
        <p:nvSpPr>
          <p:cNvPr id="21" name="Content Placeholder 20">
            <a:extLst>
              <a:ext uri="{FF2B5EF4-FFF2-40B4-BE49-F238E27FC236}">
                <a16:creationId xmlns:a16="http://schemas.microsoft.com/office/drawing/2014/main" id="{8673BAA5-961D-A384-3E9B-A2BC7D05D9AE}"/>
              </a:ext>
            </a:extLst>
          </p:cNvPr>
          <p:cNvSpPr>
            <a:spLocks noGrp="1"/>
          </p:cNvSpPr>
          <p:nvPr>
            <p:ph idx="64"/>
          </p:nvPr>
        </p:nvSpPr>
        <p:spPr/>
        <p:txBody>
          <a:bodyPr/>
          <a:lstStyle/>
          <a:p>
            <a:r>
              <a:rPr lang="en-US" dirty="0"/>
              <a:t>Preferred BTK inhibitor </a:t>
            </a:r>
          </a:p>
        </p:txBody>
      </p:sp>
      <p:sp>
        <p:nvSpPr>
          <p:cNvPr id="22" name="Content Placeholder 21">
            <a:extLst>
              <a:ext uri="{FF2B5EF4-FFF2-40B4-BE49-F238E27FC236}">
                <a16:creationId xmlns:a16="http://schemas.microsoft.com/office/drawing/2014/main" id="{703D1ADA-3D39-38AF-2125-A91642F8BB9D}"/>
              </a:ext>
            </a:extLst>
          </p:cNvPr>
          <p:cNvSpPr>
            <a:spLocks noGrp="1"/>
          </p:cNvSpPr>
          <p:nvPr>
            <p:ph idx="71"/>
          </p:nvPr>
        </p:nvSpPr>
        <p:spPr/>
        <p:txBody>
          <a:bodyPr/>
          <a:lstStyle/>
          <a:p>
            <a:r>
              <a:rPr lang="en-US" dirty="0"/>
              <a:t>I have</a:t>
            </a:r>
          </a:p>
        </p:txBody>
      </p:sp>
      <p:sp>
        <p:nvSpPr>
          <p:cNvPr id="23" name="Content Placeholder 22">
            <a:extLst>
              <a:ext uri="{FF2B5EF4-FFF2-40B4-BE49-F238E27FC236}">
                <a16:creationId xmlns:a16="http://schemas.microsoft.com/office/drawing/2014/main" id="{B350D24F-9260-B3CC-2890-8C8E87B705BC}"/>
              </a:ext>
            </a:extLst>
          </p:cNvPr>
          <p:cNvSpPr>
            <a:spLocks noGrp="1"/>
          </p:cNvSpPr>
          <p:nvPr>
            <p:ph idx="72"/>
          </p:nvPr>
        </p:nvSpPr>
        <p:spPr/>
        <p:txBody>
          <a:bodyPr/>
          <a:lstStyle/>
          <a:p>
            <a:r>
              <a:rPr lang="en-US" dirty="0"/>
              <a:t>Acalabrutinib</a:t>
            </a:r>
          </a:p>
        </p:txBody>
      </p:sp>
      <p:sp>
        <p:nvSpPr>
          <p:cNvPr id="2" name="Title 1">
            <a:extLst>
              <a:ext uri="{FF2B5EF4-FFF2-40B4-BE49-F238E27FC236}">
                <a16:creationId xmlns:a16="http://schemas.microsoft.com/office/drawing/2014/main" id="{E37B2437-B9F8-4354-C73F-4B83BE3E27C9}"/>
              </a:ext>
            </a:extLst>
          </p:cNvPr>
          <p:cNvSpPr>
            <a:spLocks noGrp="1"/>
          </p:cNvSpPr>
          <p:nvPr>
            <p:ph type="title"/>
          </p:nvPr>
        </p:nvSpPr>
        <p:spPr>
          <a:xfrm>
            <a:off x="624253" y="72008"/>
            <a:ext cx="11160379" cy="1196752"/>
          </a:xfrm>
        </p:spPr>
        <p:txBody>
          <a:bodyPr/>
          <a:lstStyle/>
          <a:p>
            <a:r>
              <a:rPr lang="en-US" sz="1800" dirty="0"/>
              <a:t>Regulatory and reimbursement issues aside, outside of a clinical trial, have you or would you administer a BTKi inhibitor in combination with venetoclax +/- an anti-CD20 antibody as first-line treatment for CLL? </a:t>
            </a:r>
            <a:br>
              <a:rPr lang="en-US" sz="1800" dirty="0"/>
            </a:br>
            <a:r>
              <a:rPr lang="en-US" sz="1800" dirty="0"/>
              <a:t>If you were going to administer a BTKi in combination with venetoclax +/- an anti-CD20 antibody as first-line treatment for CLL, which would be your preferred BTKi?</a:t>
            </a:r>
          </a:p>
        </p:txBody>
      </p:sp>
      <p:sp>
        <p:nvSpPr>
          <p:cNvPr id="4" name="Content Placeholder 13">
            <a:extLst>
              <a:ext uri="{FF2B5EF4-FFF2-40B4-BE49-F238E27FC236}">
                <a16:creationId xmlns:a16="http://schemas.microsoft.com/office/drawing/2014/main" id="{805B955E-DFB7-EC00-2D70-D5241DB3300A}"/>
              </a:ext>
            </a:extLst>
          </p:cNvPr>
          <p:cNvSpPr>
            <a:spLocks noGrp="1"/>
          </p:cNvSpPr>
          <p:nvPr>
            <p:ph idx="47"/>
          </p:nvPr>
        </p:nvSpPr>
        <p:spPr/>
        <p:txBody>
          <a:bodyPr/>
          <a:lstStyle/>
          <a:p>
            <a:r>
              <a:rPr lang="en-US" dirty="0"/>
              <a:t>I have</a:t>
            </a:r>
          </a:p>
        </p:txBody>
      </p:sp>
      <p:sp>
        <p:nvSpPr>
          <p:cNvPr id="5" name="Content Placeholder 22">
            <a:extLst>
              <a:ext uri="{FF2B5EF4-FFF2-40B4-BE49-F238E27FC236}">
                <a16:creationId xmlns:a16="http://schemas.microsoft.com/office/drawing/2014/main" id="{9017EBC0-034E-BA89-A9B4-09294C1C96EA}"/>
              </a:ext>
            </a:extLst>
          </p:cNvPr>
          <p:cNvSpPr>
            <a:spLocks noGrp="1"/>
          </p:cNvSpPr>
          <p:nvPr>
            <p:ph idx="60"/>
          </p:nvPr>
        </p:nvSpPr>
        <p:spPr/>
        <p:txBody>
          <a:bodyPr/>
          <a:lstStyle/>
          <a:p>
            <a:r>
              <a:rPr lang="en-US" dirty="0"/>
              <a:t>Acalabrutinib</a:t>
            </a:r>
          </a:p>
        </p:txBody>
      </p:sp>
      <p:sp>
        <p:nvSpPr>
          <p:cNvPr id="6" name="Content Placeholder 22">
            <a:extLst>
              <a:ext uri="{FF2B5EF4-FFF2-40B4-BE49-F238E27FC236}">
                <a16:creationId xmlns:a16="http://schemas.microsoft.com/office/drawing/2014/main" id="{5706CF4C-0F0C-D16B-98B9-550EA2570843}"/>
              </a:ext>
            </a:extLst>
          </p:cNvPr>
          <p:cNvSpPr>
            <a:spLocks noGrp="1"/>
          </p:cNvSpPr>
          <p:nvPr>
            <p:ph idx="62"/>
          </p:nvPr>
        </p:nvSpPr>
        <p:spPr/>
        <p:txBody>
          <a:bodyPr/>
          <a:lstStyle/>
          <a:p>
            <a:r>
              <a:rPr lang="en-US" dirty="0"/>
              <a:t>Acalabrutinib</a:t>
            </a:r>
          </a:p>
        </p:txBody>
      </p:sp>
      <p:sp>
        <p:nvSpPr>
          <p:cNvPr id="7" name="Content Placeholder 12">
            <a:extLst>
              <a:ext uri="{FF2B5EF4-FFF2-40B4-BE49-F238E27FC236}">
                <a16:creationId xmlns:a16="http://schemas.microsoft.com/office/drawing/2014/main" id="{612DBE18-3928-4CE6-F96A-9285C0690F73}"/>
              </a:ext>
            </a:extLst>
          </p:cNvPr>
          <p:cNvSpPr>
            <a:spLocks noGrp="1"/>
          </p:cNvSpPr>
          <p:nvPr>
            <p:ph idx="48"/>
          </p:nvPr>
        </p:nvSpPr>
        <p:spPr/>
        <p:txBody>
          <a:bodyPr/>
          <a:lstStyle/>
          <a:p>
            <a:pPr>
              <a:lnSpc>
                <a:spcPts val="2280"/>
              </a:lnSpc>
            </a:pPr>
            <a:r>
              <a:rPr lang="en-US" sz="2100" dirty="0"/>
              <a:t>I haven’t but would </a:t>
            </a:r>
            <a:br>
              <a:rPr lang="en-US" sz="2100" dirty="0"/>
            </a:br>
            <a:r>
              <a:rPr lang="en-US" sz="2100" dirty="0"/>
              <a:t>for the right patient</a:t>
            </a:r>
          </a:p>
        </p:txBody>
      </p:sp>
      <p:sp>
        <p:nvSpPr>
          <p:cNvPr id="8" name="Content Placeholder 19">
            <a:extLst>
              <a:ext uri="{FF2B5EF4-FFF2-40B4-BE49-F238E27FC236}">
                <a16:creationId xmlns:a16="http://schemas.microsoft.com/office/drawing/2014/main" id="{CD6EF2A0-648C-B27C-C647-999AD086B517}"/>
              </a:ext>
            </a:extLst>
          </p:cNvPr>
          <p:cNvSpPr>
            <a:spLocks noGrp="1"/>
          </p:cNvSpPr>
          <p:nvPr>
            <p:ph idx="61"/>
          </p:nvPr>
        </p:nvSpPr>
        <p:spPr/>
        <p:txBody>
          <a:bodyPr/>
          <a:lstStyle/>
          <a:p>
            <a:r>
              <a:rPr lang="en-US" dirty="0"/>
              <a:t>Zanubrutinib</a:t>
            </a:r>
          </a:p>
        </p:txBody>
      </p:sp>
    </p:spTree>
    <p:extLst>
      <p:ext uri="{BB962C8B-B14F-4D97-AF65-F5344CB8AC3E}">
        <p14:creationId xmlns:p14="http://schemas.microsoft.com/office/powerpoint/2010/main" val="959226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A3122DD7-FCDE-5BFE-DE01-7967A9A79274}"/>
              </a:ext>
            </a:extLst>
          </p:cNvPr>
          <p:cNvSpPr>
            <a:spLocks noGrp="1"/>
          </p:cNvSpPr>
          <p:nvPr>
            <p:ph idx="46"/>
          </p:nvPr>
        </p:nvSpPr>
        <p:spPr/>
        <p:txBody>
          <a:bodyPr/>
          <a:lstStyle/>
          <a:p>
            <a:r>
              <a:rPr lang="en-US" dirty="0"/>
              <a:t>This is my preferred first-line treatment approach</a:t>
            </a:r>
          </a:p>
        </p:txBody>
      </p:sp>
      <p:sp>
        <p:nvSpPr>
          <p:cNvPr id="19" name="Content Placeholder 18">
            <a:extLst>
              <a:ext uri="{FF2B5EF4-FFF2-40B4-BE49-F238E27FC236}">
                <a16:creationId xmlns:a16="http://schemas.microsoft.com/office/drawing/2014/main" id="{92CFD6AB-E334-C05D-F533-871F975D760B}"/>
              </a:ext>
            </a:extLst>
          </p:cNvPr>
          <p:cNvSpPr>
            <a:spLocks noGrp="1"/>
          </p:cNvSpPr>
          <p:nvPr>
            <p:ph idx="47"/>
          </p:nvPr>
        </p:nvSpPr>
        <p:spPr/>
        <p:txBody>
          <a:bodyPr/>
          <a:lstStyle/>
          <a:p>
            <a:pPr>
              <a:lnSpc>
                <a:spcPts val="1180"/>
              </a:lnSpc>
              <a:spcBef>
                <a:spcPts val="792"/>
              </a:spcBef>
              <a:spcAft>
                <a:spcPts val="200"/>
              </a:spcAft>
            </a:pPr>
            <a:r>
              <a:rPr lang="en-US" sz="1800" dirty="0"/>
              <a:t>AV: older pts/those with comorbidities and low-risk genetics</a:t>
            </a:r>
          </a:p>
          <a:p>
            <a:pPr>
              <a:lnSpc>
                <a:spcPts val="1180"/>
              </a:lnSpc>
              <a:spcBef>
                <a:spcPts val="792"/>
              </a:spcBef>
              <a:spcAft>
                <a:spcPts val="200"/>
              </a:spcAft>
            </a:pPr>
            <a:r>
              <a:rPr lang="en-US" sz="1800" dirty="0"/>
              <a:t>AVO: younger or fit pts/those with higher-risk genetics desiring time-limited therapy</a:t>
            </a:r>
          </a:p>
        </p:txBody>
      </p:sp>
      <p:sp>
        <p:nvSpPr>
          <p:cNvPr id="20" name="Content Placeholder 19">
            <a:extLst>
              <a:ext uri="{FF2B5EF4-FFF2-40B4-BE49-F238E27FC236}">
                <a16:creationId xmlns:a16="http://schemas.microsoft.com/office/drawing/2014/main" id="{68D63B33-5BCF-57EB-8C48-FDB4E1AFB7EA}"/>
              </a:ext>
            </a:extLst>
          </p:cNvPr>
          <p:cNvSpPr>
            <a:spLocks noGrp="1"/>
          </p:cNvSpPr>
          <p:nvPr>
            <p:ph idx="48"/>
          </p:nvPr>
        </p:nvSpPr>
        <p:spPr/>
        <p:txBody>
          <a:bodyPr/>
          <a:lstStyle/>
          <a:p>
            <a:r>
              <a:rPr lang="en-US" dirty="0"/>
              <a:t>Younger patient, high-risk cytogenetics, desire for fixed-duration therapy but not keen on multiple infusions</a:t>
            </a:r>
          </a:p>
        </p:txBody>
      </p:sp>
      <p:sp>
        <p:nvSpPr>
          <p:cNvPr id="21" name="Content Placeholder 20">
            <a:extLst>
              <a:ext uri="{FF2B5EF4-FFF2-40B4-BE49-F238E27FC236}">
                <a16:creationId xmlns:a16="http://schemas.microsoft.com/office/drawing/2014/main" id="{68F4E8E7-3E1F-B9E0-DB6C-EDEB89E903C5}"/>
              </a:ext>
            </a:extLst>
          </p:cNvPr>
          <p:cNvSpPr>
            <a:spLocks noGrp="1"/>
          </p:cNvSpPr>
          <p:nvPr>
            <p:ph idx="49"/>
          </p:nvPr>
        </p:nvSpPr>
        <p:spPr/>
        <p:txBody>
          <a:bodyPr/>
          <a:lstStyle/>
          <a:p>
            <a:r>
              <a:rPr lang="en-US" dirty="0"/>
              <a:t>Bulky nodes, higher risk for TLS, patient preference</a:t>
            </a:r>
          </a:p>
        </p:txBody>
      </p:sp>
      <p:sp>
        <p:nvSpPr>
          <p:cNvPr id="22" name="Content Placeholder 21">
            <a:extLst>
              <a:ext uri="{FF2B5EF4-FFF2-40B4-BE49-F238E27FC236}">
                <a16:creationId xmlns:a16="http://schemas.microsoft.com/office/drawing/2014/main" id="{AA41AAE3-5B37-D510-AB09-C6185B37CFC1}"/>
              </a:ext>
            </a:extLst>
          </p:cNvPr>
          <p:cNvSpPr>
            <a:spLocks noGrp="1"/>
          </p:cNvSpPr>
          <p:nvPr>
            <p:ph idx="50"/>
          </p:nvPr>
        </p:nvSpPr>
        <p:spPr/>
        <p:txBody>
          <a:bodyPr/>
          <a:lstStyle/>
          <a:p>
            <a:r>
              <a:rPr lang="en-US" dirty="0"/>
              <a:t>Bulky unmutated IGHV del(17p) or del(11q) CLL</a:t>
            </a:r>
          </a:p>
        </p:txBody>
      </p:sp>
      <p:sp>
        <p:nvSpPr>
          <p:cNvPr id="23" name="Content Placeholder 22">
            <a:extLst>
              <a:ext uri="{FF2B5EF4-FFF2-40B4-BE49-F238E27FC236}">
                <a16:creationId xmlns:a16="http://schemas.microsoft.com/office/drawing/2014/main" id="{8B30FCFA-1F08-F9F1-C8AA-7EBDB7135A97}"/>
              </a:ext>
            </a:extLst>
          </p:cNvPr>
          <p:cNvSpPr>
            <a:spLocks noGrp="1"/>
          </p:cNvSpPr>
          <p:nvPr>
            <p:ph idx="51"/>
          </p:nvPr>
        </p:nvSpPr>
        <p:spPr/>
        <p:txBody>
          <a:bodyPr/>
          <a:lstStyle/>
          <a:p>
            <a:pPr>
              <a:lnSpc>
                <a:spcPts val="2380"/>
              </a:lnSpc>
            </a:pPr>
            <a:r>
              <a:rPr lang="en-US" sz="2200" dirty="0"/>
              <a:t>AV: pt desiring time limited but prefers all oral </a:t>
            </a:r>
            <a:br>
              <a:rPr lang="en-US" sz="2200" dirty="0"/>
            </a:br>
            <a:r>
              <a:rPr lang="en-US" sz="2200" dirty="0"/>
              <a:t>AVO: pt desiring time limited with higher-risk markers </a:t>
            </a:r>
          </a:p>
        </p:txBody>
      </p:sp>
      <p:sp>
        <p:nvSpPr>
          <p:cNvPr id="17" name="Title 16">
            <a:extLst>
              <a:ext uri="{FF2B5EF4-FFF2-40B4-BE49-F238E27FC236}">
                <a16:creationId xmlns:a16="http://schemas.microsoft.com/office/drawing/2014/main" id="{3026C1A9-4D13-8A2D-C7BD-D50A28DEBD5F}"/>
              </a:ext>
            </a:extLst>
          </p:cNvPr>
          <p:cNvSpPr>
            <a:spLocks noGrp="1"/>
          </p:cNvSpPr>
          <p:nvPr>
            <p:ph type="title"/>
          </p:nvPr>
        </p:nvSpPr>
        <p:spPr/>
        <p:txBody>
          <a:bodyPr/>
          <a:lstStyle/>
          <a:p>
            <a:r>
              <a:rPr lang="en-US" sz="2100" dirty="0"/>
              <a:t>Regulatory and reimbursement issues aside, in what specific clinical situations would you prefer to administer the time-limited regimen of a BTK inhibitor in combination with </a:t>
            </a:r>
            <a:r>
              <a:rPr lang="en-US" sz="2100" dirty="0" err="1"/>
              <a:t>venetoclax</a:t>
            </a:r>
            <a:r>
              <a:rPr lang="en-US" sz="2100" dirty="0"/>
              <a:t> with or without an anti-CD20 antibody as first-line therapy for CLL? </a:t>
            </a:r>
          </a:p>
        </p:txBody>
      </p:sp>
      <p:sp>
        <p:nvSpPr>
          <p:cNvPr id="3" name="TextBox 2">
            <a:extLst>
              <a:ext uri="{FF2B5EF4-FFF2-40B4-BE49-F238E27FC236}">
                <a16:creationId xmlns:a16="http://schemas.microsoft.com/office/drawing/2014/main" id="{B1218B16-5E4D-470A-C14B-625A9685E039}"/>
              </a:ext>
            </a:extLst>
          </p:cNvPr>
          <p:cNvSpPr txBox="1"/>
          <p:nvPr/>
        </p:nvSpPr>
        <p:spPr>
          <a:xfrm>
            <a:off x="551384" y="6165304"/>
            <a:ext cx="1044116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AV = acalabrutinib and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venetoclax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AVO = acalabrutinib,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venetoclax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obinutuzumab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TLS = tumor lysis syndrome</a:t>
            </a:r>
          </a:p>
        </p:txBody>
      </p:sp>
    </p:spTree>
    <p:extLst>
      <p:ext uri="{BB962C8B-B14F-4D97-AF65-F5344CB8AC3E}">
        <p14:creationId xmlns:p14="http://schemas.microsoft.com/office/powerpoint/2010/main" val="64133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D586C-F88C-2FBE-7541-8A9E0F4795E3}"/>
              </a:ext>
            </a:extLst>
          </p:cNvPr>
          <p:cNvSpPr>
            <a:spLocks noGrp="1"/>
          </p:cNvSpPr>
          <p:nvPr>
            <p:ph idx="46"/>
          </p:nvPr>
        </p:nvSpPr>
        <p:spPr/>
        <p:txBody>
          <a:bodyPr/>
          <a:lstStyle/>
          <a:p>
            <a:r>
              <a:rPr lang="en-US" dirty="0"/>
              <a:t>Acalabrutinib or zanubrutinib</a:t>
            </a:r>
          </a:p>
        </p:txBody>
      </p:sp>
      <p:sp>
        <p:nvSpPr>
          <p:cNvPr id="3" name="Content Placeholder 2">
            <a:extLst>
              <a:ext uri="{FF2B5EF4-FFF2-40B4-BE49-F238E27FC236}">
                <a16:creationId xmlns:a16="http://schemas.microsoft.com/office/drawing/2014/main" id="{6DB41211-7EC3-6029-885A-8510FB6C6B93}"/>
              </a:ext>
            </a:extLst>
          </p:cNvPr>
          <p:cNvSpPr>
            <a:spLocks noGrp="1"/>
          </p:cNvSpPr>
          <p:nvPr>
            <p:ph idx="47"/>
          </p:nvPr>
        </p:nvSpPr>
        <p:spPr/>
        <p:txBody>
          <a:bodyPr/>
          <a:lstStyle/>
          <a:p>
            <a:r>
              <a:rPr lang="en-US" dirty="0"/>
              <a:t>Acalabrutinib</a:t>
            </a:r>
          </a:p>
        </p:txBody>
      </p:sp>
      <p:sp>
        <p:nvSpPr>
          <p:cNvPr id="6" name="Content Placeholder 5">
            <a:extLst>
              <a:ext uri="{FF2B5EF4-FFF2-40B4-BE49-F238E27FC236}">
                <a16:creationId xmlns:a16="http://schemas.microsoft.com/office/drawing/2014/main" id="{661A9914-4D21-49C9-21CB-246DB246F1AC}"/>
              </a:ext>
            </a:extLst>
          </p:cNvPr>
          <p:cNvSpPr>
            <a:spLocks noGrp="1"/>
          </p:cNvSpPr>
          <p:nvPr>
            <p:ph idx="50"/>
          </p:nvPr>
        </p:nvSpPr>
        <p:spPr/>
        <p:txBody>
          <a:bodyPr/>
          <a:lstStyle/>
          <a:p>
            <a:r>
              <a:rPr lang="en-US" dirty="0"/>
              <a:t>Zanubrutinib</a:t>
            </a:r>
          </a:p>
        </p:txBody>
      </p:sp>
      <p:sp>
        <p:nvSpPr>
          <p:cNvPr id="7" name="Content Placeholder 6">
            <a:extLst>
              <a:ext uri="{FF2B5EF4-FFF2-40B4-BE49-F238E27FC236}">
                <a16:creationId xmlns:a16="http://schemas.microsoft.com/office/drawing/2014/main" id="{CEB43B2F-7AC5-8539-37A6-E2008077C75B}"/>
              </a:ext>
            </a:extLst>
          </p:cNvPr>
          <p:cNvSpPr>
            <a:spLocks noGrp="1"/>
          </p:cNvSpPr>
          <p:nvPr>
            <p:ph idx="51"/>
          </p:nvPr>
        </p:nvSpPr>
        <p:spPr/>
        <p:txBody>
          <a:bodyPr/>
          <a:lstStyle/>
          <a:p>
            <a:r>
              <a:rPr lang="en-US" dirty="0"/>
              <a:t>Zanubrutinib</a:t>
            </a:r>
          </a:p>
        </p:txBody>
      </p:sp>
      <p:sp>
        <p:nvSpPr>
          <p:cNvPr id="8" name="Title 7">
            <a:extLst>
              <a:ext uri="{FF2B5EF4-FFF2-40B4-BE49-F238E27FC236}">
                <a16:creationId xmlns:a16="http://schemas.microsoft.com/office/drawing/2014/main" id="{D4630D6F-30F9-7A9C-E80B-8FC46071D3EE}"/>
              </a:ext>
            </a:extLst>
          </p:cNvPr>
          <p:cNvSpPr>
            <a:spLocks noGrp="1"/>
          </p:cNvSpPr>
          <p:nvPr>
            <p:ph type="title"/>
          </p:nvPr>
        </p:nvSpPr>
        <p:spPr/>
        <p:txBody>
          <a:bodyPr/>
          <a:lstStyle/>
          <a:p>
            <a:r>
              <a:rPr lang="en-US" sz="2200" dirty="0"/>
              <a:t>Regulatory and reimbursement issues aside, and assuming equal access to acalabrutinib, </a:t>
            </a:r>
            <a:r>
              <a:rPr lang="en-US" sz="2200" dirty="0" err="1"/>
              <a:t>zanubrutinib</a:t>
            </a:r>
            <a:r>
              <a:rPr lang="en-US" sz="2200" dirty="0"/>
              <a:t> and </a:t>
            </a:r>
            <a:r>
              <a:rPr lang="en-US" sz="2200" dirty="0" err="1"/>
              <a:t>pirtobrutinib</a:t>
            </a:r>
            <a:r>
              <a:rPr lang="en-US" sz="2200" dirty="0"/>
              <a:t>, in general, which BTK inhibitor would you prefer to administer as first-line treatment for CLL? </a:t>
            </a:r>
          </a:p>
        </p:txBody>
      </p:sp>
      <p:sp>
        <p:nvSpPr>
          <p:cNvPr id="9" name="Content Placeholder 5">
            <a:extLst>
              <a:ext uri="{FF2B5EF4-FFF2-40B4-BE49-F238E27FC236}">
                <a16:creationId xmlns:a16="http://schemas.microsoft.com/office/drawing/2014/main" id="{D1DA4EE6-0A67-F073-995B-AF774F8D0584}"/>
              </a:ext>
            </a:extLst>
          </p:cNvPr>
          <p:cNvSpPr>
            <a:spLocks noGrp="1"/>
          </p:cNvSpPr>
          <p:nvPr>
            <p:ph idx="49"/>
          </p:nvPr>
        </p:nvSpPr>
        <p:spPr/>
        <p:txBody>
          <a:bodyPr/>
          <a:lstStyle/>
          <a:p>
            <a:r>
              <a:rPr lang="en-US" dirty="0"/>
              <a:t>Zanubrutinib</a:t>
            </a:r>
          </a:p>
        </p:txBody>
      </p:sp>
      <p:sp>
        <p:nvSpPr>
          <p:cNvPr id="10" name="Content Placeholder 5">
            <a:extLst>
              <a:ext uri="{FF2B5EF4-FFF2-40B4-BE49-F238E27FC236}">
                <a16:creationId xmlns:a16="http://schemas.microsoft.com/office/drawing/2014/main" id="{5B6A3BAB-1B12-DA60-94EA-49E22788DBC5}"/>
              </a:ext>
            </a:extLst>
          </p:cNvPr>
          <p:cNvSpPr>
            <a:spLocks noGrp="1"/>
          </p:cNvSpPr>
          <p:nvPr>
            <p:ph idx="48"/>
          </p:nvPr>
        </p:nvSpPr>
        <p:spPr/>
        <p:txBody>
          <a:bodyPr/>
          <a:lstStyle/>
          <a:p>
            <a:r>
              <a:rPr lang="en-US" dirty="0"/>
              <a:t>Zanubrutinib</a:t>
            </a:r>
          </a:p>
        </p:txBody>
      </p:sp>
    </p:spTree>
    <p:extLst>
      <p:ext uri="{BB962C8B-B14F-4D97-AF65-F5344CB8AC3E}">
        <p14:creationId xmlns:p14="http://schemas.microsoft.com/office/powerpoint/2010/main" val="317307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BFB7FE-A495-9585-41B7-3BB00E05D06F}"/>
              </a:ext>
            </a:extLst>
          </p:cNvPr>
          <p:cNvSpPr>
            <a:spLocks noGrp="1"/>
          </p:cNvSpPr>
          <p:nvPr>
            <p:ph idx="46"/>
          </p:nvPr>
        </p:nvSpPr>
        <p:spPr/>
        <p:txBody>
          <a:bodyPr/>
          <a:lstStyle/>
          <a:p>
            <a:r>
              <a:rPr lang="en-US" dirty="0"/>
              <a:t>Venetoclax + obinutuzumab</a:t>
            </a:r>
          </a:p>
        </p:txBody>
      </p:sp>
      <p:sp>
        <p:nvSpPr>
          <p:cNvPr id="13" name="Content Placeholder 12">
            <a:extLst>
              <a:ext uri="{FF2B5EF4-FFF2-40B4-BE49-F238E27FC236}">
                <a16:creationId xmlns:a16="http://schemas.microsoft.com/office/drawing/2014/main" id="{5065E5A5-3D8F-C3A2-774A-E1A9B2A429C4}"/>
              </a:ext>
            </a:extLst>
          </p:cNvPr>
          <p:cNvSpPr>
            <a:spLocks noGrp="1"/>
          </p:cNvSpPr>
          <p:nvPr>
            <p:ph idx="50"/>
          </p:nvPr>
        </p:nvSpPr>
        <p:spPr/>
        <p:txBody>
          <a:bodyPr/>
          <a:lstStyle/>
          <a:p>
            <a:r>
              <a:rPr lang="en-US" dirty="0"/>
              <a:t>Venetoclax + obinutuzumab</a:t>
            </a:r>
          </a:p>
        </p:txBody>
      </p:sp>
      <p:sp>
        <p:nvSpPr>
          <p:cNvPr id="14" name="Content Placeholder 13">
            <a:extLst>
              <a:ext uri="{FF2B5EF4-FFF2-40B4-BE49-F238E27FC236}">
                <a16:creationId xmlns:a16="http://schemas.microsoft.com/office/drawing/2014/main" id="{CFC3B9F4-EA93-3FC5-7590-3F1A5E075CF2}"/>
              </a:ext>
            </a:extLst>
          </p:cNvPr>
          <p:cNvSpPr>
            <a:spLocks noGrp="1"/>
          </p:cNvSpPr>
          <p:nvPr>
            <p:ph idx="58"/>
          </p:nvPr>
        </p:nvSpPr>
        <p:spPr/>
        <p:txBody>
          <a:bodyPr/>
          <a:lstStyle/>
          <a:p>
            <a:r>
              <a:rPr lang="en-US" dirty="0"/>
              <a:t>60-year-old patient </a:t>
            </a:r>
          </a:p>
        </p:txBody>
      </p:sp>
      <p:sp>
        <p:nvSpPr>
          <p:cNvPr id="15" name="Content Placeholder 14">
            <a:extLst>
              <a:ext uri="{FF2B5EF4-FFF2-40B4-BE49-F238E27FC236}">
                <a16:creationId xmlns:a16="http://schemas.microsoft.com/office/drawing/2014/main" id="{51714EB6-B956-27DE-645F-A56B22F0C241}"/>
              </a:ext>
            </a:extLst>
          </p:cNvPr>
          <p:cNvSpPr>
            <a:spLocks noGrp="1"/>
          </p:cNvSpPr>
          <p:nvPr>
            <p:ph idx="59"/>
          </p:nvPr>
        </p:nvSpPr>
        <p:spPr/>
        <p:txBody>
          <a:bodyPr/>
          <a:lstStyle/>
          <a:p>
            <a:r>
              <a:rPr lang="en-US" dirty="0"/>
              <a:t>Venetoclax + obinutuzumab</a:t>
            </a:r>
          </a:p>
        </p:txBody>
      </p:sp>
      <p:sp>
        <p:nvSpPr>
          <p:cNvPr id="19" name="Content Placeholder 18">
            <a:extLst>
              <a:ext uri="{FF2B5EF4-FFF2-40B4-BE49-F238E27FC236}">
                <a16:creationId xmlns:a16="http://schemas.microsoft.com/office/drawing/2014/main" id="{8A70FC1D-1182-AF18-8197-2424580B1B68}"/>
              </a:ext>
            </a:extLst>
          </p:cNvPr>
          <p:cNvSpPr>
            <a:spLocks noGrp="1"/>
          </p:cNvSpPr>
          <p:nvPr>
            <p:ph idx="63"/>
          </p:nvPr>
        </p:nvSpPr>
        <p:spPr/>
        <p:txBody>
          <a:bodyPr/>
          <a:lstStyle/>
          <a:p>
            <a:r>
              <a:rPr lang="en-US" dirty="0"/>
              <a:t>Zanubrutinib</a:t>
            </a:r>
          </a:p>
        </p:txBody>
      </p:sp>
      <p:sp>
        <p:nvSpPr>
          <p:cNvPr id="20" name="Content Placeholder 19">
            <a:extLst>
              <a:ext uri="{FF2B5EF4-FFF2-40B4-BE49-F238E27FC236}">
                <a16:creationId xmlns:a16="http://schemas.microsoft.com/office/drawing/2014/main" id="{21620EF1-D2B0-9C0C-C929-6D49175D9B6C}"/>
              </a:ext>
            </a:extLst>
          </p:cNvPr>
          <p:cNvSpPr>
            <a:spLocks noGrp="1"/>
          </p:cNvSpPr>
          <p:nvPr>
            <p:ph idx="64"/>
          </p:nvPr>
        </p:nvSpPr>
        <p:spPr/>
        <p:txBody>
          <a:bodyPr/>
          <a:lstStyle/>
          <a:p>
            <a:r>
              <a:rPr lang="en-US" dirty="0"/>
              <a:t>80-year-old patient </a:t>
            </a:r>
          </a:p>
        </p:txBody>
      </p:sp>
      <p:sp>
        <p:nvSpPr>
          <p:cNvPr id="21" name="Content Placeholder 20">
            <a:extLst>
              <a:ext uri="{FF2B5EF4-FFF2-40B4-BE49-F238E27FC236}">
                <a16:creationId xmlns:a16="http://schemas.microsoft.com/office/drawing/2014/main" id="{B1446231-7156-97D6-2664-523E0FEF6597}"/>
              </a:ext>
            </a:extLst>
          </p:cNvPr>
          <p:cNvSpPr>
            <a:spLocks noGrp="1"/>
          </p:cNvSpPr>
          <p:nvPr>
            <p:ph idx="71"/>
          </p:nvPr>
        </p:nvSpPr>
        <p:spPr/>
        <p:txBody>
          <a:bodyPr/>
          <a:lstStyle/>
          <a:p>
            <a:r>
              <a:rPr lang="en-US" dirty="0"/>
              <a:t>Venetoclax + obinutuzumab</a:t>
            </a:r>
          </a:p>
        </p:txBody>
      </p:sp>
      <p:sp>
        <p:nvSpPr>
          <p:cNvPr id="22" name="Content Placeholder 21">
            <a:extLst>
              <a:ext uri="{FF2B5EF4-FFF2-40B4-BE49-F238E27FC236}">
                <a16:creationId xmlns:a16="http://schemas.microsoft.com/office/drawing/2014/main" id="{6B2614AF-7E75-AE4B-79E8-579C23BFFC8D}"/>
              </a:ext>
            </a:extLst>
          </p:cNvPr>
          <p:cNvSpPr>
            <a:spLocks noGrp="1"/>
          </p:cNvSpPr>
          <p:nvPr>
            <p:ph idx="72"/>
          </p:nvPr>
        </p:nvSpPr>
        <p:spPr/>
        <p:txBody>
          <a:bodyPr/>
          <a:lstStyle/>
          <a:p>
            <a:r>
              <a:rPr lang="en-US" dirty="0"/>
              <a:t>Venetoclax + obinutuzumab</a:t>
            </a:r>
          </a:p>
        </p:txBody>
      </p:sp>
      <p:sp>
        <p:nvSpPr>
          <p:cNvPr id="8" name="Title 7">
            <a:extLst>
              <a:ext uri="{FF2B5EF4-FFF2-40B4-BE49-F238E27FC236}">
                <a16:creationId xmlns:a16="http://schemas.microsoft.com/office/drawing/2014/main" id="{8B021E58-BDA1-564C-5626-07F8128445C6}"/>
              </a:ext>
            </a:extLst>
          </p:cNvPr>
          <p:cNvSpPr>
            <a:spLocks noGrp="1"/>
          </p:cNvSpPr>
          <p:nvPr>
            <p:ph type="title"/>
          </p:nvPr>
        </p:nvSpPr>
        <p:spPr/>
        <p:txBody>
          <a:bodyPr/>
          <a:lstStyle/>
          <a:p>
            <a:r>
              <a:rPr lang="en-US" sz="2300" u="sng" dirty="0"/>
              <a:t>Regulatory and reimbursement issues aside</a:t>
            </a:r>
            <a:r>
              <a:rPr lang="en-US" sz="2300" dirty="0"/>
              <a:t>, what would be your preferred initial regimen for a patient with CLL and an </a:t>
            </a:r>
            <a:r>
              <a:rPr lang="en-US" sz="2300" u="sng" dirty="0"/>
              <a:t>IGHV mutation and no del(17p) or TP53 mutation</a:t>
            </a:r>
            <a:r>
              <a:rPr lang="en-US" sz="2300" dirty="0"/>
              <a:t> requiring treatment?</a:t>
            </a:r>
          </a:p>
        </p:txBody>
      </p:sp>
      <p:sp>
        <p:nvSpPr>
          <p:cNvPr id="2" name="Content Placeholder 12">
            <a:extLst>
              <a:ext uri="{FF2B5EF4-FFF2-40B4-BE49-F238E27FC236}">
                <a16:creationId xmlns:a16="http://schemas.microsoft.com/office/drawing/2014/main" id="{F0302401-9F70-3D5F-6182-ADA87C13070D}"/>
              </a:ext>
            </a:extLst>
          </p:cNvPr>
          <p:cNvSpPr>
            <a:spLocks noGrp="1"/>
          </p:cNvSpPr>
          <p:nvPr>
            <p:ph idx="47"/>
          </p:nvPr>
        </p:nvSpPr>
        <p:spPr/>
        <p:txBody>
          <a:bodyPr/>
          <a:lstStyle/>
          <a:p>
            <a:r>
              <a:rPr lang="en-US" dirty="0"/>
              <a:t>Venetoclax + obinutuzumab</a:t>
            </a:r>
          </a:p>
        </p:txBody>
      </p:sp>
      <p:sp>
        <p:nvSpPr>
          <p:cNvPr id="3" name="Content Placeholder 12">
            <a:extLst>
              <a:ext uri="{FF2B5EF4-FFF2-40B4-BE49-F238E27FC236}">
                <a16:creationId xmlns:a16="http://schemas.microsoft.com/office/drawing/2014/main" id="{B6834FC8-CD1F-6039-9D41-A52D8E9F83BB}"/>
              </a:ext>
            </a:extLst>
          </p:cNvPr>
          <p:cNvSpPr>
            <a:spLocks noGrp="1"/>
          </p:cNvSpPr>
          <p:nvPr>
            <p:ph idx="60"/>
          </p:nvPr>
        </p:nvSpPr>
        <p:spPr/>
        <p:txBody>
          <a:bodyPr/>
          <a:lstStyle/>
          <a:p>
            <a:r>
              <a:rPr lang="en-US" dirty="0"/>
              <a:t>Venetoclax + obinutuzumab</a:t>
            </a:r>
          </a:p>
        </p:txBody>
      </p:sp>
      <p:sp>
        <p:nvSpPr>
          <p:cNvPr id="7" name="Content Placeholder 12">
            <a:extLst>
              <a:ext uri="{FF2B5EF4-FFF2-40B4-BE49-F238E27FC236}">
                <a16:creationId xmlns:a16="http://schemas.microsoft.com/office/drawing/2014/main" id="{ED3165C5-9C5D-A229-99BB-93F77CE73A8A}"/>
              </a:ext>
            </a:extLst>
          </p:cNvPr>
          <p:cNvSpPr>
            <a:spLocks noGrp="1"/>
          </p:cNvSpPr>
          <p:nvPr>
            <p:ph idx="49"/>
          </p:nvPr>
        </p:nvSpPr>
        <p:spPr/>
        <p:txBody>
          <a:bodyPr/>
          <a:lstStyle/>
          <a:p>
            <a:r>
              <a:rPr lang="en-US" dirty="0"/>
              <a:t>Venetoclax + obinutuzumab</a:t>
            </a:r>
          </a:p>
        </p:txBody>
      </p:sp>
      <p:sp>
        <p:nvSpPr>
          <p:cNvPr id="23" name="Content Placeholder 12">
            <a:extLst>
              <a:ext uri="{FF2B5EF4-FFF2-40B4-BE49-F238E27FC236}">
                <a16:creationId xmlns:a16="http://schemas.microsoft.com/office/drawing/2014/main" id="{73FD3EF5-872D-0A31-51A2-9304B90A85A3}"/>
              </a:ext>
            </a:extLst>
          </p:cNvPr>
          <p:cNvSpPr>
            <a:spLocks noGrp="1"/>
          </p:cNvSpPr>
          <p:nvPr>
            <p:ph idx="62"/>
          </p:nvPr>
        </p:nvSpPr>
        <p:spPr/>
        <p:txBody>
          <a:bodyPr/>
          <a:lstStyle/>
          <a:p>
            <a:r>
              <a:rPr lang="en-US" dirty="0"/>
              <a:t>Venetoclax + obinutuzumab</a:t>
            </a:r>
          </a:p>
        </p:txBody>
      </p:sp>
      <p:sp>
        <p:nvSpPr>
          <p:cNvPr id="24" name="Content Placeholder 12">
            <a:extLst>
              <a:ext uri="{FF2B5EF4-FFF2-40B4-BE49-F238E27FC236}">
                <a16:creationId xmlns:a16="http://schemas.microsoft.com/office/drawing/2014/main" id="{D0D58260-606A-A5E7-CFDA-8793AF40A8AC}"/>
              </a:ext>
            </a:extLst>
          </p:cNvPr>
          <p:cNvSpPr>
            <a:spLocks noGrp="1"/>
          </p:cNvSpPr>
          <p:nvPr>
            <p:ph idx="48"/>
          </p:nvPr>
        </p:nvSpPr>
        <p:spPr/>
        <p:txBody>
          <a:bodyPr/>
          <a:lstStyle/>
          <a:p>
            <a:r>
              <a:rPr lang="en-US" dirty="0"/>
              <a:t>Venetoclax + obinutuzumab</a:t>
            </a:r>
          </a:p>
        </p:txBody>
      </p:sp>
      <p:sp>
        <p:nvSpPr>
          <p:cNvPr id="25" name="Content Placeholder 12">
            <a:extLst>
              <a:ext uri="{FF2B5EF4-FFF2-40B4-BE49-F238E27FC236}">
                <a16:creationId xmlns:a16="http://schemas.microsoft.com/office/drawing/2014/main" id="{EFBFCC6C-8064-1B75-CBB1-9D565D76AC35}"/>
              </a:ext>
            </a:extLst>
          </p:cNvPr>
          <p:cNvSpPr>
            <a:spLocks noGrp="1"/>
          </p:cNvSpPr>
          <p:nvPr>
            <p:ph idx="61"/>
          </p:nvPr>
        </p:nvSpPr>
        <p:spPr/>
        <p:txBody>
          <a:bodyPr/>
          <a:lstStyle/>
          <a:p>
            <a:r>
              <a:rPr lang="en-US" dirty="0"/>
              <a:t>Venetoclax + obinutuzumab</a:t>
            </a:r>
          </a:p>
        </p:txBody>
      </p:sp>
    </p:spTree>
    <p:extLst>
      <p:ext uri="{BB962C8B-B14F-4D97-AF65-F5344CB8AC3E}">
        <p14:creationId xmlns:p14="http://schemas.microsoft.com/office/powerpoint/2010/main" val="1100866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BFB7FE-A495-9585-41B7-3BB00E05D06F}"/>
              </a:ext>
            </a:extLst>
          </p:cNvPr>
          <p:cNvSpPr>
            <a:spLocks noGrp="1"/>
          </p:cNvSpPr>
          <p:nvPr>
            <p:ph idx="46"/>
          </p:nvPr>
        </p:nvSpPr>
        <p:spPr/>
        <p:txBody>
          <a:bodyPr/>
          <a:lstStyle/>
          <a:p>
            <a:r>
              <a:rPr lang="en-US" dirty="0"/>
              <a:t>Ibrutinib + venetoclax</a:t>
            </a:r>
          </a:p>
        </p:txBody>
      </p:sp>
      <p:sp>
        <p:nvSpPr>
          <p:cNvPr id="12" name="Content Placeholder 11">
            <a:extLst>
              <a:ext uri="{FF2B5EF4-FFF2-40B4-BE49-F238E27FC236}">
                <a16:creationId xmlns:a16="http://schemas.microsoft.com/office/drawing/2014/main" id="{75A93C11-F6C5-1D74-89BB-C8EE40735356}"/>
              </a:ext>
            </a:extLst>
          </p:cNvPr>
          <p:cNvSpPr>
            <a:spLocks noGrp="1"/>
          </p:cNvSpPr>
          <p:nvPr>
            <p:ph idx="49"/>
          </p:nvPr>
        </p:nvSpPr>
        <p:spPr/>
        <p:txBody>
          <a:bodyPr/>
          <a:lstStyle/>
          <a:p>
            <a:r>
              <a:rPr lang="en-US" dirty="0"/>
              <a:t>Acalabrutinib + </a:t>
            </a:r>
            <a:r>
              <a:rPr lang="en-US" dirty="0" err="1"/>
              <a:t>obinutuzumab</a:t>
            </a:r>
            <a:endParaRPr lang="en-US" dirty="0"/>
          </a:p>
        </p:txBody>
      </p:sp>
      <p:sp>
        <p:nvSpPr>
          <p:cNvPr id="14" name="Content Placeholder 13">
            <a:extLst>
              <a:ext uri="{FF2B5EF4-FFF2-40B4-BE49-F238E27FC236}">
                <a16:creationId xmlns:a16="http://schemas.microsoft.com/office/drawing/2014/main" id="{CFC3B9F4-EA93-3FC5-7590-3F1A5E075CF2}"/>
              </a:ext>
            </a:extLst>
          </p:cNvPr>
          <p:cNvSpPr>
            <a:spLocks noGrp="1"/>
          </p:cNvSpPr>
          <p:nvPr>
            <p:ph idx="58"/>
          </p:nvPr>
        </p:nvSpPr>
        <p:spPr/>
        <p:txBody>
          <a:bodyPr/>
          <a:lstStyle/>
          <a:p>
            <a:r>
              <a:rPr lang="en-US" dirty="0"/>
              <a:t>60-year-old patient</a:t>
            </a:r>
          </a:p>
        </p:txBody>
      </p:sp>
      <p:sp>
        <p:nvSpPr>
          <p:cNvPr id="15" name="Content Placeholder 14">
            <a:extLst>
              <a:ext uri="{FF2B5EF4-FFF2-40B4-BE49-F238E27FC236}">
                <a16:creationId xmlns:a16="http://schemas.microsoft.com/office/drawing/2014/main" id="{51714EB6-B956-27DE-645F-A56B22F0C241}"/>
              </a:ext>
            </a:extLst>
          </p:cNvPr>
          <p:cNvSpPr>
            <a:spLocks noGrp="1"/>
          </p:cNvSpPr>
          <p:nvPr>
            <p:ph idx="59"/>
          </p:nvPr>
        </p:nvSpPr>
        <p:spPr/>
        <p:txBody>
          <a:bodyPr/>
          <a:lstStyle/>
          <a:p>
            <a:pPr>
              <a:lnSpc>
                <a:spcPts val="1580"/>
              </a:lnSpc>
              <a:spcBef>
                <a:spcPts val="0"/>
              </a:spcBef>
              <a:spcAft>
                <a:spcPts val="0"/>
              </a:spcAft>
            </a:pPr>
            <a:r>
              <a:rPr lang="en-US" sz="1800" dirty="0"/>
              <a:t>Acalabrutinib + venetoclax; acalabrutinib + venetoclax + obinutuzumab</a:t>
            </a:r>
          </a:p>
        </p:txBody>
      </p:sp>
      <p:sp>
        <p:nvSpPr>
          <p:cNvPr id="19" name="Content Placeholder 18">
            <a:extLst>
              <a:ext uri="{FF2B5EF4-FFF2-40B4-BE49-F238E27FC236}">
                <a16:creationId xmlns:a16="http://schemas.microsoft.com/office/drawing/2014/main" id="{8A70FC1D-1182-AF18-8197-2424580B1B68}"/>
              </a:ext>
            </a:extLst>
          </p:cNvPr>
          <p:cNvSpPr>
            <a:spLocks noGrp="1"/>
          </p:cNvSpPr>
          <p:nvPr>
            <p:ph idx="63"/>
          </p:nvPr>
        </p:nvSpPr>
        <p:spPr/>
        <p:txBody>
          <a:bodyPr/>
          <a:lstStyle/>
          <a:p>
            <a:r>
              <a:rPr lang="en-US" dirty="0"/>
              <a:t>Zanubrutinib</a:t>
            </a:r>
          </a:p>
        </p:txBody>
      </p:sp>
      <p:sp>
        <p:nvSpPr>
          <p:cNvPr id="20" name="Content Placeholder 19">
            <a:extLst>
              <a:ext uri="{FF2B5EF4-FFF2-40B4-BE49-F238E27FC236}">
                <a16:creationId xmlns:a16="http://schemas.microsoft.com/office/drawing/2014/main" id="{21620EF1-D2B0-9C0C-C929-6D49175D9B6C}"/>
              </a:ext>
            </a:extLst>
          </p:cNvPr>
          <p:cNvSpPr>
            <a:spLocks noGrp="1"/>
          </p:cNvSpPr>
          <p:nvPr>
            <p:ph idx="64"/>
          </p:nvPr>
        </p:nvSpPr>
        <p:spPr/>
        <p:txBody>
          <a:bodyPr/>
          <a:lstStyle/>
          <a:p>
            <a:r>
              <a:rPr lang="en-US" dirty="0"/>
              <a:t>80-year-old patient </a:t>
            </a:r>
          </a:p>
        </p:txBody>
      </p:sp>
      <p:sp>
        <p:nvSpPr>
          <p:cNvPr id="21" name="Content Placeholder 20">
            <a:extLst>
              <a:ext uri="{FF2B5EF4-FFF2-40B4-BE49-F238E27FC236}">
                <a16:creationId xmlns:a16="http://schemas.microsoft.com/office/drawing/2014/main" id="{B1446231-7156-97D6-2664-523E0FEF6597}"/>
              </a:ext>
            </a:extLst>
          </p:cNvPr>
          <p:cNvSpPr>
            <a:spLocks noGrp="1"/>
          </p:cNvSpPr>
          <p:nvPr>
            <p:ph idx="71"/>
          </p:nvPr>
        </p:nvSpPr>
        <p:spPr/>
        <p:txBody>
          <a:bodyPr/>
          <a:lstStyle/>
          <a:p>
            <a:r>
              <a:rPr lang="en-US" dirty="0"/>
              <a:t>Venetoclax + obinutuzumab</a:t>
            </a:r>
          </a:p>
        </p:txBody>
      </p:sp>
      <p:sp>
        <p:nvSpPr>
          <p:cNvPr id="22" name="Content Placeholder 21">
            <a:extLst>
              <a:ext uri="{FF2B5EF4-FFF2-40B4-BE49-F238E27FC236}">
                <a16:creationId xmlns:a16="http://schemas.microsoft.com/office/drawing/2014/main" id="{6B2614AF-7E75-AE4B-79E8-579C23BFFC8D}"/>
              </a:ext>
            </a:extLst>
          </p:cNvPr>
          <p:cNvSpPr>
            <a:spLocks noGrp="1"/>
          </p:cNvSpPr>
          <p:nvPr>
            <p:ph idx="72"/>
          </p:nvPr>
        </p:nvSpPr>
        <p:spPr/>
        <p:txBody>
          <a:bodyPr/>
          <a:lstStyle/>
          <a:p>
            <a:r>
              <a:rPr lang="en-US" dirty="0"/>
              <a:t>Zanubrutinib</a:t>
            </a:r>
          </a:p>
        </p:txBody>
      </p:sp>
      <p:sp>
        <p:nvSpPr>
          <p:cNvPr id="8" name="Title 7">
            <a:extLst>
              <a:ext uri="{FF2B5EF4-FFF2-40B4-BE49-F238E27FC236}">
                <a16:creationId xmlns:a16="http://schemas.microsoft.com/office/drawing/2014/main" id="{8B021E58-BDA1-564C-5626-07F8128445C6}"/>
              </a:ext>
            </a:extLst>
          </p:cNvPr>
          <p:cNvSpPr>
            <a:spLocks noGrp="1"/>
          </p:cNvSpPr>
          <p:nvPr>
            <p:ph type="title"/>
          </p:nvPr>
        </p:nvSpPr>
        <p:spPr/>
        <p:txBody>
          <a:bodyPr/>
          <a:lstStyle/>
          <a:p>
            <a:r>
              <a:rPr lang="en-US" sz="2300" u="sng" dirty="0"/>
              <a:t>Regulatory and reimbursement issues aside</a:t>
            </a:r>
            <a:r>
              <a:rPr lang="en-US" sz="2300" dirty="0"/>
              <a:t>, what would be your preferred initial regimen for a patient with CLL and </a:t>
            </a:r>
            <a:r>
              <a:rPr lang="en-US" sz="2300" u="sng" dirty="0"/>
              <a:t>no IGHV mutation or del(17p) or TP53 mutation</a:t>
            </a:r>
            <a:r>
              <a:rPr lang="en-US" sz="2300" dirty="0"/>
              <a:t> requiring treatment?</a:t>
            </a:r>
          </a:p>
        </p:txBody>
      </p:sp>
      <p:sp>
        <p:nvSpPr>
          <p:cNvPr id="2" name="Content Placeholder 12">
            <a:extLst>
              <a:ext uri="{FF2B5EF4-FFF2-40B4-BE49-F238E27FC236}">
                <a16:creationId xmlns:a16="http://schemas.microsoft.com/office/drawing/2014/main" id="{20D36B2A-252B-625C-7BB1-17730940FC76}"/>
              </a:ext>
            </a:extLst>
          </p:cNvPr>
          <p:cNvSpPr>
            <a:spLocks noGrp="1"/>
          </p:cNvSpPr>
          <p:nvPr>
            <p:ph idx="50"/>
          </p:nvPr>
        </p:nvSpPr>
        <p:spPr>
          <a:xfrm>
            <a:off x="2971800" y="3636900"/>
            <a:ext cx="4206240" cy="543962"/>
          </a:xfrm>
        </p:spPr>
        <p:txBody>
          <a:bodyPr/>
          <a:lstStyle/>
          <a:p>
            <a:pPr>
              <a:lnSpc>
                <a:spcPts val="2280"/>
              </a:lnSpc>
            </a:pPr>
            <a:r>
              <a:rPr lang="en-US" sz="2200" dirty="0"/>
              <a:t>Zanubrutinib + venetoclax + obinutuzumab</a:t>
            </a:r>
          </a:p>
        </p:txBody>
      </p:sp>
      <p:sp>
        <p:nvSpPr>
          <p:cNvPr id="3" name="Content Placeholder 12">
            <a:extLst>
              <a:ext uri="{FF2B5EF4-FFF2-40B4-BE49-F238E27FC236}">
                <a16:creationId xmlns:a16="http://schemas.microsoft.com/office/drawing/2014/main" id="{336B7668-F4EE-CA13-6DC4-8EF8055E706B}"/>
              </a:ext>
            </a:extLst>
          </p:cNvPr>
          <p:cNvSpPr>
            <a:spLocks noGrp="1"/>
          </p:cNvSpPr>
          <p:nvPr>
            <p:ph idx="60"/>
          </p:nvPr>
        </p:nvSpPr>
        <p:spPr/>
        <p:txBody>
          <a:bodyPr/>
          <a:lstStyle/>
          <a:p>
            <a:r>
              <a:rPr lang="en-US" dirty="0"/>
              <a:t>Venetoclax + obinutuzumab</a:t>
            </a:r>
          </a:p>
        </p:txBody>
      </p:sp>
      <p:sp>
        <p:nvSpPr>
          <p:cNvPr id="4" name="Content Placeholder 18">
            <a:extLst>
              <a:ext uri="{FF2B5EF4-FFF2-40B4-BE49-F238E27FC236}">
                <a16:creationId xmlns:a16="http://schemas.microsoft.com/office/drawing/2014/main" id="{18AB026F-81FE-9FA5-5B61-0D5FBD54340B}"/>
              </a:ext>
            </a:extLst>
          </p:cNvPr>
          <p:cNvSpPr>
            <a:spLocks noGrp="1"/>
          </p:cNvSpPr>
          <p:nvPr>
            <p:ph idx="62"/>
          </p:nvPr>
        </p:nvSpPr>
        <p:spPr/>
        <p:txBody>
          <a:bodyPr/>
          <a:lstStyle/>
          <a:p>
            <a:r>
              <a:rPr lang="en-US" dirty="0"/>
              <a:t>Zanubrutinib</a:t>
            </a:r>
          </a:p>
        </p:txBody>
      </p:sp>
      <p:sp>
        <p:nvSpPr>
          <p:cNvPr id="5" name="Content Placeholder 12">
            <a:extLst>
              <a:ext uri="{FF2B5EF4-FFF2-40B4-BE49-F238E27FC236}">
                <a16:creationId xmlns:a16="http://schemas.microsoft.com/office/drawing/2014/main" id="{3928BE08-3012-A4D9-66FD-AB2483ED3738}"/>
              </a:ext>
            </a:extLst>
          </p:cNvPr>
          <p:cNvSpPr>
            <a:spLocks noGrp="1"/>
          </p:cNvSpPr>
          <p:nvPr>
            <p:ph idx="47"/>
          </p:nvPr>
        </p:nvSpPr>
        <p:spPr/>
        <p:txBody>
          <a:bodyPr/>
          <a:lstStyle/>
          <a:p>
            <a:r>
              <a:rPr lang="en-US" dirty="0"/>
              <a:t>Venetoclax + obinutuzumab</a:t>
            </a:r>
          </a:p>
        </p:txBody>
      </p:sp>
      <p:sp>
        <p:nvSpPr>
          <p:cNvPr id="6" name="Content Placeholder 12">
            <a:extLst>
              <a:ext uri="{FF2B5EF4-FFF2-40B4-BE49-F238E27FC236}">
                <a16:creationId xmlns:a16="http://schemas.microsoft.com/office/drawing/2014/main" id="{850E35EB-35DE-5AF1-699A-A72297C06226}"/>
              </a:ext>
            </a:extLst>
          </p:cNvPr>
          <p:cNvSpPr>
            <a:spLocks noGrp="1"/>
          </p:cNvSpPr>
          <p:nvPr>
            <p:ph idx="48"/>
          </p:nvPr>
        </p:nvSpPr>
        <p:spPr/>
        <p:txBody>
          <a:bodyPr/>
          <a:lstStyle/>
          <a:p>
            <a:r>
              <a:rPr lang="en-US" dirty="0"/>
              <a:t>Venetoclax + obinutuzumab</a:t>
            </a:r>
          </a:p>
        </p:txBody>
      </p:sp>
      <p:sp>
        <p:nvSpPr>
          <p:cNvPr id="7" name="Content Placeholder 18">
            <a:extLst>
              <a:ext uri="{FF2B5EF4-FFF2-40B4-BE49-F238E27FC236}">
                <a16:creationId xmlns:a16="http://schemas.microsoft.com/office/drawing/2014/main" id="{526651B5-969C-C00C-DC9F-6D92569698BA}"/>
              </a:ext>
            </a:extLst>
          </p:cNvPr>
          <p:cNvSpPr>
            <a:spLocks noGrp="1"/>
          </p:cNvSpPr>
          <p:nvPr>
            <p:ph idx="61"/>
          </p:nvPr>
        </p:nvSpPr>
        <p:spPr/>
        <p:txBody>
          <a:bodyPr/>
          <a:lstStyle/>
          <a:p>
            <a:r>
              <a:rPr lang="en-US" dirty="0"/>
              <a:t>Zanubrutinib</a:t>
            </a:r>
          </a:p>
        </p:txBody>
      </p:sp>
    </p:spTree>
    <p:extLst>
      <p:ext uri="{BB962C8B-B14F-4D97-AF65-F5344CB8AC3E}">
        <p14:creationId xmlns:p14="http://schemas.microsoft.com/office/powerpoint/2010/main" val="4225432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BFB7FE-A495-9585-41B7-3BB00E05D06F}"/>
              </a:ext>
            </a:extLst>
          </p:cNvPr>
          <p:cNvSpPr>
            <a:spLocks noGrp="1"/>
          </p:cNvSpPr>
          <p:nvPr>
            <p:ph idx="46"/>
          </p:nvPr>
        </p:nvSpPr>
        <p:spPr/>
        <p:txBody>
          <a:bodyPr/>
          <a:lstStyle/>
          <a:p>
            <a:r>
              <a:rPr lang="en-US" dirty="0"/>
              <a:t>Ibrutinib + venetoclax</a:t>
            </a:r>
          </a:p>
        </p:txBody>
      </p:sp>
      <p:sp>
        <p:nvSpPr>
          <p:cNvPr id="10" name="Content Placeholder 9">
            <a:extLst>
              <a:ext uri="{FF2B5EF4-FFF2-40B4-BE49-F238E27FC236}">
                <a16:creationId xmlns:a16="http://schemas.microsoft.com/office/drawing/2014/main" id="{34731C7E-1F5A-7F51-CC96-B8C9AF1F9B2D}"/>
              </a:ext>
            </a:extLst>
          </p:cNvPr>
          <p:cNvSpPr>
            <a:spLocks noGrp="1"/>
          </p:cNvSpPr>
          <p:nvPr>
            <p:ph idx="47"/>
          </p:nvPr>
        </p:nvSpPr>
        <p:spPr/>
        <p:txBody>
          <a:bodyPr/>
          <a:lstStyle/>
          <a:p>
            <a:r>
              <a:rPr lang="en-US" dirty="0"/>
              <a:t>Zanubrutinib</a:t>
            </a:r>
          </a:p>
        </p:txBody>
      </p:sp>
      <p:sp>
        <p:nvSpPr>
          <p:cNvPr id="12" name="Content Placeholder 11">
            <a:extLst>
              <a:ext uri="{FF2B5EF4-FFF2-40B4-BE49-F238E27FC236}">
                <a16:creationId xmlns:a16="http://schemas.microsoft.com/office/drawing/2014/main" id="{75A93C11-F6C5-1D74-89BB-C8EE40735356}"/>
              </a:ext>
            </a:extLst>
          </p:cNvPr>
          <p:cNvSpPr>
            <a:spLocks noGrp="1"/>
          </p:cNvSpPr>
          <p:nvPr>
            <p:ph idx="49"/>
          </p:nvPr>
        </p:nvSpPr>
        <p:spPr/>
        <p:txBody>
          <a:bodyPr/>
          <a:lstStyle/>
          <a:p>
            <a:r>
              <a:rPr lang="en-US" dirty="0"/>
              <a:t>Zanubrutinib + </a:t>
            </a:r>
            <a:r>
              <a:rPr lang="en-US" dirty="0" err="1"/>
              <a:t>venetoclax</a:t>
            </a:r>
            <a:endParaRPr lang="en-US" dirty="0"/>
          </a:p>
        </p:txBody>
      </p:sp>
      <p:sp>
        <p:nvSpPr>
          <p:cNvPr id="14" name="Content Placeholder 13">
            <a:extLst>
              <a:ext uri="{FF2B5EF4-FFF2-40B4-BE49-F238E27FC236}">
                <a16:creationId xmlns:a16="http://schemas.microsoft.com/office/drawing/2014/main" id="{CFC3B9F4-EA93-3FC5-7590-3F1A5E075CF2}"/>
              </a:ext>
            </a:extLst>
          </p:cNvPr>
          <p:cNvSpPr>
            <a:spLocks noGrp="1"/>
          </p:cNvSpPr>
          <p:nvPr>
            <p:ph idx="58"/>
          </p:nvPr>
        </p:nvSpPr>
        <p:spPr/>
        <p:txBody>
          <a:bodyPr/>
          <a:lstStyle/>
          <a:p>
            <a:r>
              <a:rPr lang="en-US" dirty="0"/>
              <a:t>60-year-old patient </a:t>
            </a:r>
          </a:p>
        </p:txBody>
      </p:sp>
      <p:sp>
        <p:nvSpPr>
          <p:cNvPr id="15" name="Content Placeholder 14">
            <a:extLst>
              <a:ext uri="{FF2B5EF4-FFF2-40B4-BE49-F238E27FC236}">
                <a16:creationId xmlns:a16="http://schemas.microsoft.com/office/drawing/2014/main" id="{51714EB6-B956-27DE-645F-A56B22F0C241}"/>
              </a:ext>
            </a:extLst>
          </p:cNvPr>
          <p:cNvSpPr>
            <a:spLocks noGrp="1"/>
          </p:cNvSpPr>
          <p:nvPr>
            <p:ph idx="59"/>
          </p:nvPr>
        </p:nvSpPr>
        <p:spPr/>
        <p:txBody>
          <a:bodyPr/>
          <a:lstStyle/>
          <a:p>
            <a:r>
              <a:rPr lang="en-US" dirty="0"/>
              <a:t>Acalabrutinib or zanubrutinib</a:t>
            </a:r>
          </a:p>
        </p:txBody>
      </p:sp>
      <p:sp>
        <p:nvSpPr>
          <p:cNvPr id="18" name="Content Placeholder 17">
            <a:extLst>
              <a:ext uri="{FF2B5EF4-FFF2-40B4-BE49-F238E27FC236}">
                <a16:creationId xmlns:a16="http://schemas.microsoft.com/office/drawing/2014/main" id="{F396A4E4-2AA5-6175-D775-3A543B02772B}"/>
              </a:ext>
            </a:extLst>
          </p:cNvPr>
          <p:cNvSpPr>
            <a:spLocks noGrp="1"/>
          </p:cNvSpPr>
          <p:nvPr>
            <p:ph idx="62"/>
          </p:nvPr>
        </p:nvSpPr>
        <p:spPr/>
        <p:txBody>
          <a:bodyPr/>
          <a:lstStyle/>
          <a:p>
            <a:r>
              <a:rPr lang="en-US" dirty="0"/>
              <a:t>Zanubrutinib</a:t>
            </a:r>
          </a:p>
        </p:txBody>
      </p:sp>
      <p:sp>
        <p:nvSpPr>
          <p:cNvPr id="19" name="Content Placeholder 18">
            <a:extLst>
              <a:ext uri="{FF2B5EF4-FFF2-40B4-BE49-F238E27FC236}">
                <a16:creationId xmlns:a16="http://schemas.microsoft.com/office/drawing/2014/main" id="{8A70FC1D-1182-AF18-8197-2424580B1B68}"/>
              </a:ext>
            </a:extLst>
          </p:cNvPr>
          <p:cNvSpPr>
            <a:spLocks noGrp="1"/>
          </p:cNvSpPr>
          <p:nvPr>
            <p:ph idx="63"/>
          </p:nvPr>
        </p:nvSpPr>
        <p:spPr/>
        <p:txBody>
          <a:bodyPr/>
          <a:lstStyle/>
          <a:p>
            <a:r>
              <a:rPr lang="en-US" dirty="0"/>
              <a:t>Zanubrutinib</a:t>
            </a:r>
          </a:p>
        </p:txBody>
      </p:sp>
      <p:sp>
        <p:nvSpPr>
          <p:cNvPr id="20" name="Content Placeholder 19">
            <a:extLst>
              <a:ext uri="{FF2B5EF4-FFF2-40B4-BE49-F238E27FC236}">
                <a16:creationId xmlns:a16="http://schemas.microsoft.com/office/drawing/2014/main" id="{21620EF1-D2B0-9C0C-C929-6D49175D9B6C}"/>
              </a:ext>
            </a:extLst>
          </p:cNvPr>
          <p:cNvSpPr>
            <a:spLocks noGrp="1"/>
          </p:cNvSpPr>
          <p:nvPr>
            <p:ph idx="64"/>
          </p:nvPr>
        </p:nvSpPr>
        <p:spPr/>
        <p:txBody>
          <a:bodyPr/>
          <a:lstStyle/>
          <a:p>
            <a:r>
              <a:rPr lang="en-US" dirty="0"/>
              <a:t>80-year-old patient </a:t>
            </a:r>
          </a:p>
        </p:txBody>
      </p:sp>
      <p:sp>
        <p:nvSpPr>
          <p:cNvPr id="21" name="Content Placeholder 20">
            <a:extLst>
              <a:ext uri="{FF2B5EF4-FFF2-40B4-BE49-F238E27FC236}">
                <a16:creationId xmlns:a16="http://schemas.microsoft.com/office/drawing/2014/main" id="{B1446231-7156-97D6-2664-523E0FEF6597}"/>
              </a:ext>
            </a:extLst>
          </p:cNvPr>
          <p:cNvSpPr>
            <a:spLocks noGrp="1"/>
          </p:cNvSpPr>
          <p:nvPr>
            <p:ph idx="71"/>
          </p:nvPr>
        </p:nvSpPr>
        <p:spPr/>
        <p:txBody>
          <a:bodyPr/>
          <a:lstStyle/>
          <a:p>
            <a:r>
              <a:rPr lang="en-US" dirty="0"/>
              <a:t>Zanubrutinib</a:t>
            </a:r>
          </a:p>
        </p:txBody>
      </p:sp>
      <p:sp>
        <p:nvSpPr>
          <p:cNvPr id="22" name="Content Placeholder 21">
            <a:extLst>
              <a:ext uri="{FF2B5EF4-FFF2-40B4-BE49-F238E27FC236}">
                <a16:creationId xmlns:a16="http://schemas.microsoft.com/office/drawing/2014/main" id="{6B2614AF-7E75-AE4B-79E8-579C23BFFC8D}"/>
              </a:ext>
            </a:extLst>
          </p:cNvPr>
          <p:cNvSpPr>
            <a:spLocks noGrp="1"/>
          </p:cNvSpPr>
          <p:nvPr>
            <p:ph idx="72"/>
          </p:nvPr>
        </p:nvSpPr>
        <p:spPr/>
        <p:txBody>
          <a:bodyPr/>
          <a:lstStyle/>
          <a:p>
            <a:r>
              <a:rPr lang="en-US" dirty="0"/>
              <a:t>Zanubrutinib</a:t>
            </a:r>
          </a:p>
        </p:txBody>
      </p:sp>
      <p:sp>
        <p:nvSpPr>
          <p:cNvPr id="8" name="Title 7">
            <a:extLst>
              <a:ext uri="{FF2B5EF4-FFF2-40B4-BE49-F238E27FC236}">
                <a16:creationId xmlns:a16="http://schemas.microsoft.com/office/drawing/2014/main" id="{8B021E58-BDA1-564C-5626-07F8128445C6}"/>
              </a:ext>
            </a:extLst>
          </p:cNvPr>
          <p:cNvSpPr>
            <a:spLocks noGrp="1"/>
          </p:cNvSpPr>
          <p:nvPr>
            <p:ph type="title"/>
          </p:nvPr>
        </p:nvSpPr>
        <p:spPr/>
        <p:txBody>
          <a:bodyPr/>
          <a:lstStyle/>
          <a:p>
            <a:r>
              <a:rPr lang="en-US" sz="2300" u="sng" dirty="0"/>
              <a:t>Regulatory and reimbursement issues aside</a:t>
            </a:r>
            <a:r>
              <a:rPr lang="en-US" sz="2300" dirty="0"/>
              <a:t>, what would be your preferred initial regimen for a patient with CLL and </a:t>
            </a:r>
            <a:r>
              <a:rPr lang="en-US" sz="2300" u="sng" dirty="0"/>
              <a:t>no IGHV mutation but with a del(17p) or TP53 mutation</a:t>
            </a:r>
            <a:r>
              <a:rPr lang="en-US" sz="2300" dirty="0"/>
              <a:t> requiring treatment?</a:t>
            </a:r>
          </a:p>
        </p:txBody>
      </p:sp>
      <p:sp>
        <p:nvSpPr>
          <p:cNvPr id="2" name="Content Placeholder 12">
            <a:extLst>
              <a:ext uri="{FF2B5EF4-FFF2-40B4-BE49-F238E27FC236}">
                <a16:creationId xmlns:a16="http://schemas.microsoft.com/office/drawing/2014/main" id="{C6B13BC7-0DBA-3442-0FC6-88B65268BCFD}"/>
              </a:ext>
            </a:extLst>
          </p:cNvPr>
          <p:cNvSpPr>
            <a:spLocks noGrp="1"/>
          </p:cNvSpPr>
          <p:nvPr>
            <p:ph idx="50"/>
          </p:nvPr>
        </p:nvSpPr>
        <p:spPr>
          <a:xfrm>
            <a:off x="2971800" y="3636900"/>
            <a:ext cx="4206240" cy="543962"/>
          </a:xfrm>
        </p:spPr>
        <p:txBody>
          <a:bodyPr/>
          <a:lstStyle/>
          <a:p>
            <a:pPr>
              <a:lnSpc>
                <a:spcPts val="2280"/>
              </a:lnSpc>
            </a:pPr>
            <a:r>
              <a:rPr lang="en-US" sz="2200" dirty="0"/>
              <a:t>Zanubrutinib + venetoclax + obinutuzumab </a:t>
            </a:r>
            <a:r>
              <a:rPr lang="en-US" sz="2200" dirty="0">
                <a:sym typeface="Wingdings" pitchFamily="2" charset="2"/>
              </a:rPr>
              <a:t> zanubrutinib</a:t>
            </a:r>
            <a:endParaRPr lang="en-US" sz="2200" dirty="0"/>
          </a:p>
        </p:txBody>
      </p:sp>
      <p:sp>
        <p:nvSpPr>
          <p:cNvPr id="3" name="Content Placeholder 17">
            <a:extLst>
              <a:ext uri="{FF2B5EF4-FFF2-40B4-BE49-F238E27FC236}">
                <a16:creationId xmlns:a16="http://schemas.microsoft.com/office/drawing/2014/main" id="{35C30BB7-CE76-2FED-690B-D1D7D783EE2F}"/>
              </a:ext>
            </a:extLst>
          </p:cNvPr>
          <p:cNvSpPr>
            <a:spLocks noGrp="1"/>
          </p:cNvSpPr>
          <p:nvPr>
            <p:ph idx="60"/>
          </p:nvPr>
        </p:nvSpPr>
        <p:spPr/>
        <p:txBody>
          <a:bodyPr/>
          <a:lstStyle/>
          <a:p>
            <a:r>
              <a:rPr lang="en-US" dirty="0"/>
              <a:t>Zanubrutinib</a:t>
            </a:r>
          </a:p>
        </p:txBody>
      </p:sp>
      <p:sp>
        <p:nvSpPr>
          <p:cNvPr id="4" name="Content Placeholder 18">
            <a:extLst>
              <a:ext uri="{FF2B5EF4-FFF2-40B4-BE49-F238E27FC236}">
                <a16:creationId xmlns:a16="http://schemas.microsoft.com/office/drawing/2014/main" id="{0A17AA66-6D8E-5B17-406D-DDB66FB900E2}"/>
              </a:ext>
            </a:extLst>
          </p:cNvPr>
          <p:cNvSpPr>
            <a:spLocks noGrp="1"/>
          </p:cNvSpPr>
          <p:nvPr>
            <p:ph idx="61"/>
          </p:nvPr>
        </p:nvSpPr>
        <p:spPr/>
        <p:txBody>
          <a:bodyPr/>
          <a:lstStyle/>
          <a:p>
            <a:r>
              <a:rPr lang="en-US" dirty="0"/>
              <a:t>Zanubrutinib</a:t>
            </a:r>
          </a:p>
        </p:txBody>
      </p:sp>
      <p:sp>
        <p:nvSpPr>
          <p:cNvPr id="5" name="Content Placeholder 11">
            <a:extLst>
              <a:ext uri="{FF2B5EF4-FFF2-40B4-BE49-F238E27FC236}">
                <a16:creationId xmlns:a16="http://schemas.microsoft.com/office/drawing/2014/main" id="{EE23F1C4-2891-A4D6-2CA8-E6A56A12F991}"/>
              </a:ext>
            </a:extLst>
          </p:cNvPr>
          <p:cNvSpPr>
            <a:spLocks noGrp="1"/>
          </p:cNvSpPr>
          <p:nvPr>
            <p:ph idx="48"/>
          </p:nvPr>
        </p:nvSpPr>
        <p:spPr/>
        <p:txBody>
          <a:bodyPr/>
          <a:lstStyle/>
          <a:p>
            <a:r>
              <a:rPr lang="en-US" dirty="0"/>
              <a:t>Zanubrutinib + </a:t>
            </a:r>
            <a:r>
              <a:rPr lang="en-US" dirty="0" err="1"/>
              <a:t>venetoclax</a:t>
            </a:r>
            <a:endParaRPr lang="en-US" dirty="0"/>
          </a:p>
        </p:txBody>
      </p:sp>
    </p:spTree>
    <p:extLst>
      <p:ext uri="{BB962C8B-B14F-4D97-AF65-F5344CB8AC3E}">
        <p14:creationId xmlns:p14="http://schemas.microsoft.com/office/powerpoint/2010/main" val="2483441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D9AD-C0A2-A7D3-1F33-017BFA87F500}"/>
              </a:ext>
            </a:extLst>
          </p:cNvPr>
          <p:cNvSpPr>
            <a:spLocks noGrp="1"/>
          </p:cNvSpPr>
          <p:nvPr>
            <p:ph type="ctrTitle"/>
          </p:nvPr>
        </p:nvSpPr>
        <p:spPr/>
        <p:txBody>
          <a:bodyPr/>
          <a:lstStyle/>
          <a:p>
            <a:r>
              <a:rPr lang="en-US" dirty="0"/>
              <a:t>First-line therapy for chronic lymphocytic leukemia</a:t>
            </a:r>
          </a:p>
        </p:txBody>
      </p:sp>
      <p:sp>
        <p:nvSpPr>
          <p:cNvPr id="3" name="Subtitle 2">
            <a:extLst>
              <a:ext uri="{FF2B5EF4-FFF2-40B4-BE49-F238E27FC236}">
                <a16:creationId xmlns:a16="http://schemas.microsoft.com/office/drawing/2014/main" id="{71A2B8D9-8C1C-E994-8017-AA534BEF0476}"/>
              </a:ext>
            </a:extLst>
          </p:cNvPr>
          <p:cNvSpPr>
            <a:spLocks noGrp="1"/>
          </p:cNvSpPr>
          <p:nvPr>
            <p:ph type="subTitle" idx="1"/>
          </p:nvPr>
        </p:nvSpPr>
        <p:spPr>
          <a:xfrm>
            <a:off x="1524000" y="4017582"/>
            <a:ext cx="9144000" cy="1655762"/>
          </a:xfrm>
        </p:spPr>
        <p:txBody>
          <a:bodyPr/>
          <a:lstStyle/>
          <a:p>
            <a:r>
              <a:rPr lang="en-US" dirty="0"/>
              <a:t>Callie Coombs, MD</a:t>
            </a:r>
          </a:p>
          <a:p>
            <a:r>
              <a:rPr lang="en-US" dirty="0"/>
              <a:t>Associate Clinical Professor</a:t>
            </a:r>
          </a:p>
          <a:p>
            <a:r>
              <a:rPr lang="en-US" dirty="0"/>
              <a:t>University of California Irvine</a:t>
            </a:r>
          </a:p>
        </p:txBody>
      </p:sp>
    </p:spTree>
    <p:extLst>
      <p:ext uri="{BB962C8B-B14F-4D97-AF65-F5344CB8AC3E}">
        <p14:creationId xmlns:p14="http://schemas.microsoft.com/office/powerpoint/2010/main" val="641655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6C41-89C4-1EE2-615C-E27B60124C22}"/>
              </a:ext>
            </a:extLst>
          </p:cNvPr>
          <p:cNvSpPr>
            <a:spLocks noGrp="1"/>
          </p:cNvSpPr>
          <p:nvPr>
            <p:ph type="title"/>
          </p:nvPr>
        </p:nvSpPr>
        <p:spPr/>
        <p:txBody>
          <a:bodyPr/>
          <a:lstStyle/>
          <a:p>
            <a:r>
              <a:rPr lang="en-US"/>
              <a:t>What </a:t>
            </a:r>
            <a:r>
              <a:rPr lang="en-US" dirty="0"/>
              <a:t>do the guidelines say?</a:t>
            </a:r>
          </a:p>
        </p:txBody>
      </p:sp>
      <p:sp>
        <p:nvSpPr>
          <p:cNvPr id="3" name="Content Placeholder 2">
            <a:extLst>
              <a:ext uri="{FF2B5EF4-FFF2-40B4-BE49-F238E27FC236}">
                <a16:creationId xmlns:a16="http://schemas.microsoft.com/office/drawing/2014/main" id="{3E016ADA-57AD-F2E1-9E6E-ECDABEFA5B00}"/>
              </a:ext>
            </a:extLst>
          </p:cNvPr>
          <p:cNvSpPr>
            <a:spLocks noGrp="1"/>
          </p:cNvSpPr>
          <p:nvPr>
            <p:ph idx="1"/>
          </p:nvPr>
        </p:nvSpPr>
        <p:spPr>
          <a:xfrm>
            <a:off x="838200" y="2203577"/>
            <a:ext cx="10515600" cy="4351338"/>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Guidelines for patients </a:t>
            </a:r>
            <a:r>
              <a:rPr lang="en-US" i="1" dirty="0"/>
              <a:t>with </a:t>
            </a:r>
            <a:r>
              <a:rPr lang="en-US" dirty="0"/>
              <a:t>17p/TP53 mutation are similar but advise </a:t>
            </a:r>
            <a:r>
              <a:rPr lang="en-US" i="1" dirty="0"/>
              <a:t>against</a:t>
            </a:r>
            <a:r>
              <a:rPr lang="en-US" dirty="0"/>
              <a:t> CIT (and no category 1 regimens in first-line)</a:t>
            </a:r>
          </a:p>
        </p:txBody>
      </p:sp>
      <p:pic>
        <p:nvPicPr>
          <p:cNvPr id="4" name="Picture 3">
            <a:extLst>
              <a:ext uri="{FF2B5EF4-FFF2-40B4-BE49-F238E27FC236}">
                <a16:creationId xmlns:a16="http://schemas.microsoft.com/office/drawing/2014/main" id="{1D9A4FCB-6E1E-8DC1-91B2-37FF9163CEFC}"/>
              </a:ext>
            </a:extLst>
          </p:cNvPr>
          <p:cNvPicPr>
            <a:picLocks noChangeAspect="1"/>
          </p:cNvPicPr>
          <p:nvPr/>
        </p:nvPicPr>
        <p:blipFill>
          <a:blip r:embed="rId2"/>
          <a:stretch>
            <a:fillRect/>
          </a:stretch>
        </p:blipFill>
        <p:spPr>
          <a:xfrm>
            <a:off x="1014983" y="1728089"/>
            <a:ext cx="10237785" cy="3612007"/>
          </a:xfrm>
          <a:prstGeom prst="rect">
            <a:avLst/>
          </a:prstGeom>
        </p:spPr>
      </p:pic>
      <p:sp>
        <p:nvSpPr>
          <p:cNvPr id="5" name="TextBox 4">
            <a:extLst>
              <a:ext uri="{FF2B5EF4-FFF2-40B4-BE49-F238E27FC236}">
                <a16:creationId xmlns:a16="http://schemas.microsoft.com/office/drawing/2014/main" id="{64610796-6360-1BCE-0395-E65A9881ACAD}"/>
              </a:ext>
            </a:extLst>
          </p:cNvPr>
          <p:cNvSpPr txBox="1"/>
          <p:nvPr/>
        </p:nvSpPr>
        <p:spPr>
          <a:xfrm>
            <a:off x="8198964" y="6426145"/>
            <a:ext cx="38601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NCCN guidelines – Accessed 5/24/25</a:t>
            </a:r>
          </a:p>
        </p:txBody>
      </p:sp>
    </p:spTree>
    <p:extLst>
      <p:ext uri="{BB962C8B-B14F-4D97-AF65-F5344CB8AC3E}">
        <p14:creationId xmlns:p14="http://schemas.microsoft.com/office/powerpoint/2010/main" val="26083607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4331-B229-C328-8437-50566041ED6D}"/>
              </a:ext>
            </a:extLst>
          </p:cNvPr>
          <p:cNvSpPr>
            <a:spLocks noGrp="1"/>
          </p:cNvSpPr>
          <p:nvPr>
            <p:ph type="title"/>
          </p:nvPr>
        </p:nvSpPr>
        <p:spPr>
          <a:xfrm>
            <a:off x="673854" y="483086"/>
            <a:ext cx="5739138" cy="1325563"/>
          </a:xfrm>
        </p:spPr>
        <p:txBody>
          <a:bodyPr>
            <a:normAutofit/>
          </a:bodyPr>
          <a:lstStyle/>
          <a:p>
            <a:r>
              <a:rPr lang="en-US" sz="3600" dirty="0"/>
              <a:t>Ibrutinib provides </a:t>
            </a:r>
            <a:r>
              <a:rPr lang="en-US" sz="3600" b="1" dirty="0"/>
              <a:t>long-term</a:t>
            </a:r>
            <a:r>
              <a:rPr lang="en-US" sz="3600" dirty="0"/>
              <a:t> disease control</a:t>
            </a:r>
          </a:p>
        </p:txBody>
      </p:sp>
      <p:sp>
        <p:nvSpPr>
          <p:cNvPr id="3" name="Content Placeholder 2">
            <a:extLst>
              <a:ext uri="{FF2B5EF4-FFF2-40B4-BE49-F238E27FC236}">
                <a16:creationId xmlns:a16="http://schemas.microsoft.com/office/drawing/2014/main" id="{3F0A982D-4BB9-E6E7-1CED-0E5E69F67E0D}"/>
              </a:ext>
            </a:extLst>
          </p:cNvPr>
          <p:cNvSpPr>
            <a:spLocks noGrp="1"/>
          </p:cNvSpPr>
          <p:nvPr>
            <p:ph idx="1"/>
          </p:nvPr>
        </p:nvSpPr>
        <p:spPr>
          <a:xfrm>
            <a:off x="838200" y="1825625"/>
            <a:ext cx="5574792" cy="4351338"/>
          </a:xfrm>
        </p:spPr>
        <p:txBody>
          <a:bodyPr/>
          <a:lstStyle/>
          <a:p>
            <a:r>
              <a:rPr lang="en-US" dirty="0"/>
              <a:t>With up to 10-years of follow up from RESONATE-2 trial demonstrates median PFS of 8.9 years for ibrutinib-treated patients compared to 1.3 years for chlorambucil-treated patients</a:t>
            </a:r>
          </a:p>
        </p:txBody>
      </p:sp>
      <p:sp>
        <p:nvSpPr>
          <p:cNvPr id="5" name="TextBox 4">
            <a:extLst>
              <a:ext uri="{FF2B5EF4-FFF2-40B4-BE49-F238E27FC236}">
                <a16:creationId xmlns:a16="http://schemas.microsoft.com/office/drawing/2014/main" id="{4FA77503-43DC-8B3A-F819-7E36F214BC44}"/>
              </a:ext>
            </a:extLst>
          </p:cNvPr>
          <p:cNvSpPr txBox="1"/>
          <p:nvPr/>
        </p:nvSpPr>
        <p:spPr>
          <a:xfrm>
            <a:off x="487680" y="6176963"/>
            <a:ext cx="3864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Burger J et al. EHA 2024</a:t>
            </a:r>
          </a:p>
        </p:txBody>
      </p:sp>
      <p:grpSp>
        <p:nvGrpSpPr>
          <p:cNvPr id="9" name="Group 8">
            <a:extLst>
              <a:ext uri="{FF2B5EF4-FFF2-40B4-BE49-F238E27FC236}">
                <a16:creationId xmlns:a16="http://schemas.microsoft.com/office/drawing/2014/main" id="{FF55BE9F-384E-BD1B-E667-B9D69CED266A}"/>
              </a:ext>
            </a:extLst>
          </p:cNvPr>
          <p:cNvGrpSpPr/>
          <p:nvPr/>
        </p:nvGrpSpPr>
        <p:grpSpPr>
          <a:xfrm>
            <a:off x="6577338" y="145143"/>
            <a:ext cx="5574792" cy="6712857"/>
            <a:chOff x="795133" y="0"/>
            <a:chExt cx="5346776" cy="6492875"/>
          </a:xfrm>
        </p:grpSpPr>
        <p:pic>
          <p:nvPicPr>
            <p:cNvPr id="7" name="Picture 6">
              <a:extLst>
                <a:ext uri="{FF2B5EF4-FFF2-40B4-BE49-F238E27FC236}">
                  <a16:creationId xmlns:a16="http://schemas.microsoft.com/office/drawing/2014/main" id="{65EA9154-C636-6231-CAFB-48273DD57E78}"/>
                </a:ext>
              </a:extLst>
            </p:cNvPr>
            <p:cNvPicPr>
              <a:picLocks noChangeAspect="1"/>
            </p:cNvPicPr>
            <p:nvPr/>
          </p:nvPicPr>
          <p:blipFill>
            <a:blip r:embed="rId2"/>
            <a:srcRect b="53077"/>
            <a:stretch/>
          </p:blipFill>
          <p:spPr>
            <a:xfrm>
              <a:off x="795133" y="0"/>
              <a:ext cx="5346776" cy="3217985"/>
            </a:xfrm>
            <a:prstGeom prst="rect">
              <a:avLst/>
            </a:prstGeom>
          </p:spPr>
        </p:pic>
        <p:pic>
          <p:nvPicPr>
            <p:cNvPr id="8" name="Picture 7">
              <a:extLst>
                <a:ext uri="{FF2B5EF4-FFF2-40B4-BE49-F238E27FC236}">
                  <a16:creationId xmlns:a16="http://schemas.microsoft.com/office/drawing/2014/main" id="{23968499-70F7-1446-E228-F0266300ED4F}"/>
                </a:ext>
              </a:extLst>
            </p:cNvPr>
            <p:cNvPicPr>
              <a:picLocks noChangeAspect="1"/>
            </p:cNvPicPr>
            <p:nvPr/>
          </p:nvPicPr>
          <p:blipFill>
            <a:blip r:embed="rId2"/>
            <a:srcRect t="51795"/>
            <a:stretch/>
          </p:blipFill>
          <p:spPr>
            <a:xfrm>
              <a:off x="795133" y="3186967"/>
              <a:ext cx="5346776" cy="3305908"/>
            </a:xfrm>
            <a:prstGeom prst="rect">
              <a:avLst/>
            </a:prstGeom>
          </p:spPr>
        </p:pic>
      </p:grpSp>
    </p:spTree>
    <p:extLst>
      <p:ext uri="{BB962C8B-B14F-4D97-AF65-F5344CB8AC3E}">
        <p14:creationId xmlns:p14="http://schemas.microsoft.com/office/powerpoint/2010/main" val="3934076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471C-C5FC-608C-DD76-EE5A5AB8984C}"/>
              </a:ext>
            </a:extLst>
          </p:cNvPr>
          <p:cNvSpPr>
            <a:spLocks noGrp="1"/>
          </p:cNvSpPr>
          <p:nvPr>
            <p:ph type="title"/>
          </p:nvPr>
        </p:nvSpPr>
        <p:spPr>
          <a:xfrm>
            <a:off x="2231136" y="560933"/>
            <a:ext cx="7729728" cy="1188720"/>
          </a:xfrm>
        </p:spPr>
        <p:txBody>
          <a:bodyPr>
            <a:normAutofit fontScale="90000"/>
          </a:bodyPr>
          <a:lstStyle/>
          <a:p>
            <a:r>
              <a:rPr lang="en-US" dirty="0"/>
              <a:t>Ibrutinib is no longer a favored BTKi due to toxicity profile</a:t>
            </a:r>
          </a:p>
        </p:txBody>
      </p:sp>
      <p:pic>
        <p:nvPicPr>
          <p:cNvPr id="4" name="Picture 3">
            <a:extLst>
              <a:ext uri="{FF2B5EF4-FFF2-40B4-BE49-F238E27FC236}">
                <a16:creationId xmlns:a16="http://schemas.microsoft.com/office/drawing/2014/main" id="{3AD46161-B871-FC2D-4E52-2E17636D27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8967"/>
          <a:stretch/>
        </p:blipFill>
        <p:spPr>
          <a:xfrm>
            <a:off x="792479" y="2099364"/>
            <a:ext cx="4408525" cy="2659271"/>
          </a:xfrm>
          <a:prstGeom prst="rect">
            <a:avLst/>
          </a:prstGeom>
        </p:spPr>
      </p:pic>
      <p:pic>
        <p:nvPicPr>
          <p:cNvPr id="5" name="Picture 2">
            <a:extLst>
              <a:ext uri="{FF2B5EF4-FFF2-40B4-BE49-F238E27FC236}">
                <a16:creationId xmlns:a16="http://schemas.microsoft.com/office/drawing/2014/main" id="{10630E16-0DF1-D654-B5E6-3686B811F3A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59001"/>
          <a:stretch/>
        </p:blipFill>
        <p:spPr bwMode="auto">
          <a:xfrm>
            <a:off x="6096000" y="2099364"/>
            <a:ext cx="5584554" cy="26281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1D2EB-0CD2-A37D-A8DD-C70948B15DC4}"/>
              </a:ext>
            </a:extLst>
          </p:cNvPr>
          <p:cNvSpPr txBox="1"/>
          <p:nvPr/>
        </p:nvSpPr>
        <p:spPr>
          <a:xfrm>
            <a:off x="441960" y="4876800"/>
            <a:ext cx="52273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Display" panose="02110004020202020204"/>
                <a:ea typeface="ＭＳ Ｐゴシック"/>
                <a:cs typeface="+mn-cs"/>
              </a:rPr>
              <a:t>ELEVATE-RR: Acalabrutinib has non-inferior efficacy to ibrutinib in high-risk relapsed population, but superior safety ⬇️</a:t>
            </a:r>
            <a:r>
              <a:rPr kumimoji="0" lang="en-US" sz="1800" b="0" i="0" u="none" strike="noStrike" kern="1200" cap="none" spc="0" normalizeH="0" baseline="0" noProof="0" dirty="0" err="1">
                <a:ln>
                  <a:noFill/>
                </a:ln>
                <a:solidFill>
                  <a:srgbClr val="000000"/>
                </a:solidFill>
                <a:effectLst/>
                <a:uLnTx/>
                <a:uFillTx/>
                <a:latin typeface="Aptos Display" panose="02110004020202020204"/>
                <a:ea typeface="ＭＳ Ｐゴシック"/>
                <a:cs typeface="+mn-cs"/>
              </a:rPr>
              <a:t>afib</a:t>
            </a:r>
            <a:r>
              <a:rPr kumimoji="0" lang="en-US" sz="1800" b="0" i="0" u="none" strike="noStrike" kern="1200" cap="none" spc="0" normalizeH="0" baseline="0" noProof="0" dirty="0">
                <a:ln>
                  <a:noFill/>
                </a:ln>
                <a:solidFill>
                  <a:srgbClr val="000000"/>
                </a:solidFill>
                <a:effectLst/>
                <a:uLnTx/>
                <a:uFillTx/>
                <a:latin typeface="Aptos Display" panose="02110004020202020204"/>
                <a:ea typeface="ＭＳ Ｐゴシック"/>
                <a:cs typeface="+mn-cs"/>
              </a:rPr>
              <a:t>/flutter, ⬇️HTN</a:t>
            </a:r>
          </a:p>
        </p:txBody>
      </p:sp>
      <p:sp>
        <p:nvSpPr>
          <p:cNvPr id="7" name="TextBox 6">
            <a:extLst>
              <a:ext uri="{FF2B5EF4-FFF2-40B4-BE49-F238E27FC236}">
                <a16:creationId xmlns:a16="http://schemas.microsoft.com/office/drawing/2014/main" id="{BD27D058-1057-A4C2-093A-6FB1FCEE916E}"/>
              </a:ext>
            </a:extLst>
          </p:cNvPr>
          <p:cNvSpPr txBox="1"/>
          <p:nvPr/>
        </p:nvSpPr>
        <p:spPr>
          <a:xfrm>
            <a:off x="6385560" y="4854606"/>
            <a:ext cx="55845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Display" panose="02110004020202020204"/>
                <a:ea typeface="ＭＳ Ｐゴシック"/>
                <a:cs typeface="+mn-cs"/>
              </a:rPr>
              <a:t>ALPINE: Zanubrutinib has superior efficacy vs. ibrutinib in all-comer relapsed population, also superior safety ⬇️</a:t>
            </a:r>
            <a:r>
              <a:rPr kumimoji="0" lang="en-US" sz="1800" b="0" i="0" u="none" strike="noStrike" kern="1200" cap="none" spc="0" normalizeH="0" baseline="0" noProof="0" dirty="0" err="1">
                <a:ln>
                  <a:noFill/>
                </a:ln>
                <a:solidFill>
                  <a:srgbClr val="000000"/>
                </a:solidFill>
                <a:effectLst/>
                <a:uLnTx/>
                <a:uFillTx/>
                <a:latin typeface="Aptos Display" panose="02110004020202020204"/>
                <a:ea typeface="ＭＳ Ｐゴシック"/>
                <a:cs typeface="+mn-cs"/>
              </a:rPr>
              <a:t>afib</a:t>
            </a:r>
            <a:r>
              <a:rPr kumimoji="0" lang="en-US" sz="1800" b="0" i="0" u="none" strike="noStrike" kern="1200" cap="none" spc="0" normalizeH="0" baseline="0" noProof="0" dirty="0">
                <a:ln>
                  <a:noFill/>
                </a:ln>
                <a:solidFill>
                  <a:srgbClr val="000000"/>
                </a:solidFill>
                <a:effectLst/>
                <a:uLnTx/>
                <a:uFillTx/>
                <a:latin typeface="Aptos Display" panose="02110004020202020204"/>
                <a:ea typeface="ＭＳ Ｐゴシック"/>
                <a:cs typeface="+mn-cs"/>
              </a:rPr>
              <a:t>/flutter, but similar HTN</a:t>
            </a:r>
          </a:p>
        </p:txBody>
      </p:sp>
      <p:sp>
        <p:nvSpPr>
          <p:cNvPr id="3" name="TextBox 2">
            <a:extLst>
              <a:ext uri="{FF2B5EF4-FFF2-40B4-BE49-F238E27FC236}">
                <a16:creationId xmlns:a16="http://schemas.microsoft.com/office/drawing/2014/main" id="{A82CE239-69A2-1945-2AC2-95C44FD18102}"/>
              </a:ext>
            </a:extLst>
          </p:cNvPr>
          <p:cNvSpPr txBox="1"/>
          <p:nvPr/>
        </p:nvSpPr>
        <p:spPr>
          <a:xfrm>
            <a:off x="3598223" y="6297067"/>
            <a:ext cx="5379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Byrd et al. JCO 2021 and Brown et al. ASH 2023</a:t>
            </a:r>
          </a:p>
        </p:txBody>
      </p:sp>
    </p:spTree>
    <p:extLst>
      <p:ext uri="{BB962C8B-B14F-4D97-AF65-F5344CB8AC3E}">
        <p14:creationId xmlns:p14="http://schemas.microsoft.com/office/powerpoint/2010/main" val="2477734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EA92BC-099B-4399-9985-333F94A14599}"/>
              </a:ext>
            </a:extLst>
          </p:cNvPr>
          <p:cNvSpPr>
            <a:spLocks noGrp="1"/>
          </p:cNvSpPr>
          <p:nvPr>
            <p:ph type="title"/>
          </p:nvPr>
        </p:nvSpPr>
        <p:spPr>
          <a:xfrm>
            <a:off x="582930" y="223479"/>
            <a:ext cx="10949268" cy="815545"/>
          </a:xfrm>
        </p:spPr>
        <p:txBody>
          <a:bodyPr>
            <a:normAutofit/>
          </a:bodyPr>
          <a:lstStyle/>
          <a:p>
            <a:r>
              <a:rPr lang="en-US" b="0" dirty="0">
                <a:solidFill>
                  <a:schemeClr val="tx1"/>
                </a:solidFill>
                <a:latin typeface="+mj-lt"/>
              </a:rPr>
              <a:t>ELEVATE TN: Study Design </a:t>
            </a:r>
            <a:endParaRPr lang="en-US" b="0" strike="sngStrike" dirty="0">
              <a:solidFill>
                <a:schemeClr val="tx1"/>
              </a:solidFill>
              <a:latin typeface="+mj-lt"/>
            </a:endParaRPr>
          </a:p>
        </p:txBody>
      </p:sp>
      <p:sp>
        <p:nvSpPr>
          <p:cNvPr id="10" name="Rectangle: Rounded Corners 9">
            <a:extLst>
              <a:ext uri="{FF2B5EF4-FFF2-40B4-BE49-F238E27FC236}">
                <a16:creationId xmlns:a16="http://schemas.microsoft.com/office/drawing/2014/main" id="{E35D496D-E689-4247-96F6-58DA8F58DA24}"/>
              </a:ext>
            </a:extLst>
          </p:cNvPr>
          <p:cNvSpPr/>
          <p:nvPr/>
        </p:nvSpPr>
        <p:spPr>
          <a:xfrm>
            <a:off x="4794327" y="1617018"/>
            <a:ext cx="3524615" cy="960805"/>
          </a:xfrm>
          <a:prstGeom prst="roundRect">
            <a:avLst>
              <a:gd name="adj" fmla="val 705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err="1">
                <a:ln>
                  <a:noFill/>
                </a:ln>
                <a:solidFill>
                  <a:srgbClr val="FFFFFF"/>
                </a:solidFill>
                <a:effectLst/>
                <a:uLnTx/>
                <a:uFillTx/>
                <a:latin typeface="Arial"/>
                <a:ea typeface="+mn-ea"/>
                <a:cs typeface="+mn-cs"/>
              </a:rPr>
              <a:t>Acalabrutinib</a:t>
            </a:r>
            <a:r>
              <a:rPr kumimoji="0" lang="en-US" sz="1400" b="1" i="0" u="sng" strike="noStrike" kern="1200" cap="none" spc="0" normalizeH="0" baseline="30000" noProof="0" dirty="0" err="1">
                <a:ln>
                  <a:noFill/>
                </a:ln>
                <a:solidFill>
                  <a:srgbClr val="FFFFFF"/>
                </a:solidFill>
                <a:effectLst/>
                <a:uLnTx/>
                <a:uFillTx/>
                <a:latin typeface="Arial"/>
                <a:ea typeface="+mn-ea"/>
                <a:cs typeface="+mn-cs"/>
              </a:rPr>
              <a:t>a</a:t>
            </a:r>
            <a:r>
              <a:rPr kumimoji="0" lang="en-US" sz="1400" b="1" i="0" u="sng" strike="noStrike" kern="1200" cap="none" spc="0" normalizeH="0" baseline="30000" noProof="0" dirty="0">
                <a:ln>
                  <a:noFill/>
                </a:ln>
                <a:solidFill>
                  <a:srgbClr val="FFFFFF"/>
                </a:solidFill>
                <a:effectLst/>
                <a:uLnTx/>
                <a:uFillTx/>
                <a:latin typeface="Arial"/>
                <a:ea typeface="+mn-ea"/>
                <a:cs typeface="+mn-cs"/>
              </a:rPr>
              <a:t> </a:t>
            </a:r>
            <a:r>
              <a:rPr kumimoji="0" lang="en-US" sz="1400" b="1" i="0" u="sng" strike="noStrike" kern="1200" cap="none" spc="0" normalizeH="0" baseline="0" noProof="0" dirty="0">
                <a:ln>
                  <a:noFill/>
                </a:ln>
                <a:solidFill>
                  <a:srgbClr val="FFFFFF"/>
                </a:solidFill>
                <a:effectLst/>
                <a:uLnTx/>
                <a:uFillTx/>
                <a:latin typeface="Arial"/>
                <a:ea typeface="+mn-ea"/>
                <a:cs typeface="+mn-cs"/>
              </a:rPr>
              <a:t>+ Obinutuzumab (G)</a:t>
            </a:r>
            <a:r>
              <a:rPr kumimoji="0" lang="en-US" sz="1400" b="1" i="0" u="sng" strike="noStrike" kern="1200" cap="none" spc="0" normalizeH="0" baseline="30000" noProof="0" dirty="0">
                <a:ln>
                  <a:noFill/>
                </a:ln>
                <a:solidFill>
                  <a:srgbClr val="FFFFFF"/>
                </a:solidFill>
                <a:effectLst/>
                <a:uLnTx/>
                <a:uFillTx/>
                <a:latin typeface="Arial"/>
                <a:ea typeface="+mn-ea"/>
                <a:cs typeface="+mn-cs"/>
              </a:rPr>
              <a: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FFFFFF"/>
                </a:solidFill>
                <a:effectLst/>
                <a:uLnTx/>
                <a:uFillTx/>
                <a:latin typeface="Arial"/>
                <a:ea typeface="+mn-ea"/>
                <a:cs typeface="+mn-cs"/>
              </a:rPr>
              <a:t>a</a:t>
            </a:r>
            <a:r>
              <a:rPr kumimoji="0" lang="en-US" sz="1200" b="0" i="0" u="none" strike="noStrike" kern="1200" cap="none" spc="0" normalizeH="0" baseline="0" noProof="0" dirty="0">
                <a:ln>
                  <a:noFill/>
                </a:ln>
                <a:solidFill>
                  <a:srgbClr val="FFFFFF"/>
                </a:solidFill>
                <a:effectLst/>
                <a:uLnTx/>
                <a:uFillTx/>
                <a:latin typeface="Arial"/>
                <a:ea typeface="+mn-ea"/>
                <a:cs typeface="+mn-cs"/>
              </a:rPr>
              <a:t>100 mg PO BID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FFFFFF"/>
                </a:solidFill>
                <a:effectLst/>
                <a:uLnTx/>
                <a:uFillTx/>
                <a:latin typeface="Arial"/>
                <a:ea typeface="+mn-ea"/>
                <a:cs typeface="+mn-cs"/>
              </a:rPr>
              <a:t>b</a:t>
            </a:r>
            <a:r>
              <a:rPr kumimoji="0" lang="en-US" sz="1200" b="0" i="0" u="none" strike="noStrike" kern="1200" cap="none" spc="0" normalizeH="0" baseline="0" noProof="0" dirty="0">
                <a:ln>
                  <a:noFill/>
                </a:ln>
                <a:solidFill>
                  <a:srgbClr val="FFFFFF"/>
                </a:solidFill>
                <a:effectLst/>
                <a:uLnTx/>
                <a:uFillTx/>
                <a:latin typeface="Arial"/>
                <a:ea typeface="+mn-ea"/>
                <a:cs typeface="+mn-cs"/>
              </a:rPr>
              <a:t>1000 mg IV on days1, 2, 8, and 15 of cycle 2, + day 1 of subsequent 28-day cycles for a total of</a:t>
            </a:r>
            <a:br>
              <a:rPr kumimoji="0" lang="en-US" sz="1200" b="0" i="0" u="none" strike="noStrike" kern="1200" cap="none" spc="0" normalizeH="0" baseline="0" noProof="0" dirty="0">
                <a:ln>
                  <a:noFill/>
                </a:ln>
                <a:solidFill>
                  <a:srgbClr val="FFFFFF"/>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Arial"/>
                <a:ea typeface="+mn-ea"/>
                <a:cs typeface="+mn-cs"/>
              </a:rPr>
              <a:t> 6 cycles </a:t>
            </a:r>
          </a:p>
        </p:txBody>
      </p:sp>
      <p:sp>
        <p:nvSpPr>
          <p:cNvPr id="15" name="Rectangle: Rounded Corners 14">
            <a:extLst>
              <a:ext uri="{FF2B5EF4-FFF2-40B4-BE49-F238E27FC236}">
                <a16:creationId xmlns:a16="http://schemas.microsoft.com/office/drawing/2014/main" id="{7F6DE0CD-97F3-4EED-B440-1AEC846D422C}"/>
              </a:ext>
            </a:extLst>
          </p:cNvPr>
          <p:cNvSpPr/>
          <p:nvPr/>
        </p:nvSpPr>
        <p:spPr>
          <a:xfrm>
            <a:off x="1684871" y="1797821"/>
            <a:ext cx="2179185" cy="3072210"/>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Arial"/>
                <a:ea typeface="+mn-ea"/>
                <a:cs typeface="+mn-cs"/>
              </a:rPr>
              <a:t>Treatment-naive CLL </a:t>
            </a:r>
            <a:r>
              <a:rPr kumimoji="0" lang="en-US" sz="1200" b="1" i="0" u="none" strike="noStrike" kern="1200" cap="none" spc="0" normalizeH="0" baseline="0" noProof="0" dirty="0">
                <a:ln>
                  <a:noFill/>
                </a:ln>
                <a:solidFill>
                  <a:prstClr val="white"/>
                </a:solidFill>
                <a:effectLst/>
                <a:uLnTx/>
                <a:uFillTx/>
                <a:latin typeface="Arial"/>
                <a:ea typeface="+mn-ea"/>
                <a:cs typeface="+mn-cs"/>
              </a:rPr>
              <a:t>(N=535)</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Age ≥65 years or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&lt;65 years with coexisting conditions</a:t>
            </a:r>
          </a:p>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CIRS score &gt;6, or</a:t>
            </a:r>
          </a:p>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CrCl &lt;70 mL/min</a:t>
            </a:r>
            <a:endParaRPr kumimoji="0" lang="en-US" sz="1200" b="0" i="0" u="none" strike="noStrike" kern="1200" cap="none" spc="0" normalizeH="0" baseline="0" noProof="0" dirty="0">
              <a:ln>
                <a:noFill/>
              </a:ln>
              <a:solidFill>
                <a:prstClr val="white"/>
              </a:solidFill>
              <a:effectLst/>
              <a:highlight>
                <a:srgbClr val="FFFF00"/>
              </a:highligh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Stratification</a:t>
            </a:r>
          </a:p>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del(17p), y vs n</a:t>
            </a:r>
          </a:p>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ECOG PS 0-1 vs 2</a:t>
            </a:r>
          </a:p>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Geographic region </a:t>
            </a:r>
            <a:br>
              <a:rPr kumimoji="0" lang="en-US" sz="1200" b="0" i="0" u="none" strike="noStrike" kern="1200" cap="none" spc="0" normalizeH="0" baseline="0" noProof="0" dirty="0">
                <a:ln>
                  <a:noFill/>
                </a:ln>
                <a:solidFill>
                  <a:prstClr val="white"/>
                </a:solidFill>
                <a:effectLst/>
                <a:uLnTx/>
                <a:uFillTx/>
                <a:latin typeface="Arial"/>
                <a:ea typeface="+mn-ea"/>
                <a:cs typeface="+mn-cs"/>
              </a:rPr>
            </a:br>
            <a:r>
              <a:rPr kumimoji="0" lang="en-US" sz="1200" b="0" i="0" u="none" strike="noStrike" kern="1200" cap="none" spc="0" normalizeH="0" baseline="0" noProof="0" dirty="0">
                <a:ln>
                  <a:noFill/>
                </a:ln>
                <a:solidFill>
                  <a:prstClr val="white"/>
                </a:solidFill>
                <a:effectLst/>
                <a:uLnTx/>
                <a:uFillTx/>
                <a:latin typeface="Arial"/>
                <a:ea typeface="+mn-ea"/>
                <a:cs typeface="+mn-cs"/>
              </a:rPr>
              <a:t>(N America, W Europe, or other)</a:t>
            </a:r>
          </a:p>
        </p:txBody>
      </p:sp>
      <p:sp>
        <p:nvSpPr>
          <p:cNvPr id="17" name="TextBox 16">
            <a:extLst>
              <a:ext uri="{FF2B5EF4-FFF2-40B4-BE49-F238E27FC236}">
                <a16:creationId xmlns:a16="http://schemas.microsoft.com/office/drawing/2014/main" id="{F26861FD-FE6C-4856-9E95-B853C53C794A}"/>
              </a:ext>
            </a:extLst>
          </p:cNvPr>
          <p:cNvSpPr txBox="1"/>
          <p:nvPr/>
        </p:nvSpPr>
        <p:spPr>
          <a:xfrm>
            <a:off x="8574281" y="1811195"/>
            <a:ext cx="2195382" cy="2208297"/>
          </a:xfrm>
          <a:prstGeom prst="rect">
            <a:avLst/>
          </a:prstGeom>
          <a:noFill/>
          <a:ln w="19050">
            <a:solidFill>
              <a:srgbClr val="000000"/>
            </a:solidFill>
          </a:ln>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Primary endpoint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PFS (assessed by IRC) Acala-G vs G-Clb  </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Key secondary endpoints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PFS acalabrutinib vs G-Clb</a:t>
            </a: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ORR (assessed by IRC and investigator)</a:t>
            </a: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Time to next treatment</a:t>
            </a: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OS</a:t>
            </a:r>
          </a:p>
          <a:p>
            <a:pPr marL="171450" marR="0" lvl="0"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Safety</a:t>
            </a:r>
          </a:p>
        </p:txBody>
      </p:sp>
      <p:sp>
        <p:nvSpPr>
          <p:cNvPr id="19" name="Rectangle 18">
            <a:extLst>
              <a:ext uri="{FF2B5EF4-FFF2-40B4-BE49-F238E27FC236}">
                <a16:creationId xmlns:a16="http://schemas.microsoft.com/office/drawing/2014/main" id="{651FABC8-1E36-45F8-B9CF-163D108A0D90}"/>
              </a:ext>
            </a:extLst>
          </p:cNvPr>
          <p:cNvSpPr/>
          <p:nvPr/>
        </p:nvSpPr>
        <p:spPr>
          <a:xfrm>
            <a:off x="3997095" y="1966495"/>
            <a:ext cx="422071" cy="217147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lIns="0" r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RANDOMIZE </a:t>
            </a:r>
          </a:p>
        </p:txBody>
      </p:sp>
      <p:sp>
        <p:nvSpPr>
          <p:cNvPr id="20" name="Rectangle 19">
            <a:extLst>
              <a:ext uri="{FF2B5EF4-FFF2-40B4-BE49-F238E27FC236}">
                <a16:creationId xmlns:a16="http://schemas.microsoft.com/office/drawing/2014/main" id="{C2206F70-A0F1-4461-B105-5A2C26DAADF5}"/>
              </a:ext>
            </a:extLst>
          </p:cNvPr>
          <p:cNvSpPr/>
          <p:nvPr/>
        </p:nvSpPr>
        <p:spPr>
          <a:xfrm>
            <a:off x="3976120" y="4771768"/>
            <a:ext cx="5219128" cy="246221"/>
          </a:xfrm>
          <a:prstGeom prst="rect">
            <a:avLst/>
          </a:prstGeom>
          <a:ln w="1270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F4444"/>
                </a:solidFill>
                <a:effectLst/>
                <a:uLnTx/>
                <a:uFillTx/>
                <a:latin typeface="Arial"/>
                <a:ea typeface="+mn-ea"/>
                <a:cs typeface="+mn-cs"/>
              </a:rPr>
              <a:t>Crossover </a:t>
            </a:r>
            <a:r>
              <a:rPr kumimoji="0" lang="en-US" sz="1000" b="0" i="1" u="none" strike="noStrike" kern="1200" cap="none" spc="0" normalizeH="0" baseline="0" noProof="0" dirty="0">
                <a:ln>
                  <a:noFill/>
                </a:ln>
                <a:solidFill>
                  <a:srgbClr val="3F4444"/>
                </a:solidFill>
                <a:effectLst/>
                <a:uLnTx/>
                <a:uFillTx/>
                <a:latin typeface="Arial"/>
                <a:ea typeface="+mn-ea"/>
                <a:cs typeface="+mn-cs"/>
              </a:rPr>
              <a:t>from G-Clb to acalabrutinib was allowed after IRC-confirmed progression</a:t>
            </a:r>
          </a:p>
        </p:txBody>
      </p:sp>
      <p:cxnSp>
        <p:nvCxnSpPr>
          <p:cNvPr id="21" name="Straight Arrow Connector 20">
            <a:extLst>
              <a:ext uri="{FF2B5EF4-FFF2-40B4-BE49-F238E27FC236}">
                <a16:creationId xmlns:a16="http://schemas.microsoft.com/office/drawing/2014/main" id="{D3E2F734-1B98-429F-842C-6288EB96DA88}"/>
              </a:ext>
            </a:extLst>
          </p:cNvPr>
          <p:cNvCxnSpPr>
            <a:cxnSpLocks/>
            <a:stCxn id="19" idx="3"/>
            <a:endCxn id="10" idx="1"/>
          </p:cNvCxnSpPr>
          <p:nvPr/>
        </p:nvCxnSpPr>
        <p:spPr>
          <a:xfrm flipV="1">
            <a:off x="4419166" y="2097421"/>
            <a:ext cx="375161" cy="9548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AB3A0C6-6D01-4AE2-BD7F-1B55F2B65A27}"/>
              </a:ext>
            </a:extLst>
          </p:cNvPr>
          <p:cNvCxnSpPr>
            <a:cxnSpLocks/>
            <a:stCxn id="19" idx="3"/>
            <a:endCxn id="16" idx="1"/>
          </p:cNvCxnSpPr>
          <p:nvPr/>
        </p:nvCxnSpPr>
        <p:spPr>
          <a:xfrm>
            <a:off x="4419166" y="3052234"/>
            <a:ext cx="375160" cy="107559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A766231-DDCC-4847-B440-81F1045B876E}"/>
              </a:ext>
            </a:extLst>
          </p:cNvPr>
          <p:cNvSpPr txBox="1"/>
          <p:nvPr/>
        </p:nvSpPr>
        <p:spPr>
          <a:xfrm>
            <a:off x="3940861" y="3887079"/>
            <a:ext cx="54213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1:1:1</a:t>
            </a:r>
          </a:p>
        </p:txBody>
      </p:sp>
      <p:sp>
        <p:nvSpPr>
          <p:cNvPr id="14" name="Rectangle 13">
            <a:extLst>
              <a:ext uri="{FF2B5EF4-FFF2-40B4-BE49-F238E27FC236}">
                <a16:creationId xmlns:a16="http://schemas.microsoft.com/office/drawing/2014/main" id="{A7948414-6E49-4700-9CD8-C192AA01B2DD}"/>
              </a:ext>
            </a:extLst>
          </p:cNvPr>
          <p:cNvSpPr/>
          <p:nvPr/>
        </p:nvSpPr>
        <p:spPr>
          <a:xfrm>
            <a:off x="1754029" y="5029905"/>
            <a:ext cx="8963582" cy="461665"/>
          </a:xfrm>
          <a:prstGeom prst="rect">
            <a:avLst/>
          </a:prstGeom>
          <a:ln w="12700">
            <a:noFill/>
          </a:ln>
        </p:spPr>
        <p:txBody>
          <a:bodyPr wrap="square">
            <a:spAutoFit/>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Interim analysis was planned based on events (after occurrence of ~111 IRC-assessed PFS events in the combination therapy arms) or after 24 months if the required number of events was not met by this time</a:t>
            </a:r>
          </a:p>
        </p:txBody>
      </p:sp>
      <p:sp>
        <p:nvSpPr>
          <p:cNvPr id="16" name="Rectangle: Rounded Corners 15">
            <a:extLst>
              <a:ext uri="{FF2B5EF4-FFF2-40B4-BE49-F238E27FC236}">
                <a16:creationId xmlns:a16="http://schemas.microsoft.com/office/drawing/2014/main" id="{895044B8-CCD6-4D48-9488-214CA25A6916}"/>
              </a:ext>
            </a:extLst>
          </p:cNvPr>
          <p:cNvSpPr/>
          <p:nvPr/>
        </p:nvSpPr>
        <p:spPr>
          <a:xfrm>
            <a:off x="4794326" y="3547472"/>
            <a:ext cx="3533620" cy="1160714"/>
          </a:xfrm>
          <a:prstGeom prst="roundRect">
            <a:avLst>
              <a:gd name="adj" fmla="val 7053"/>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Arial"/>
                <a:ea typeface="+mn-ea"/>
                <a:cs typeface="+mn-cs"/>
              </a:rPr>
              <a:t>Obinutuzumab (G)</a:t>
            </a:r>
            <a:r>
              <a:rPr kumimoji="0" lang="en-US" sz="1400" b="1" i="0" u="sng" strike="noStrike" kern="1200" cap="none" spc="0" normalizeH="0" baseline="30000" noProof="0" dirty="0">
                <a:ln>
                  <a:noFill/>
                </a:ln>
                <a:solidFill>
                  <a:srgbClr val="FFFFFF"/>
                </a:solidFill>
                <a:effectLst/>
                <a:uLnTx/>
                <a:uFillTx/>
                <a:latin typeface="Arial"/>
                <a:ea typeface="+mn-ea"/>
                <a:cs typeface="+mn-cs"/>
              </a:rPr>
              <a:t>c</a:t>
            </a:r>
            <a:r>
              <a:rPr kumimoji="0" lang="en-US" sz="1400" b="1" i="0" u="sng" strike="noStrike" kern="1200" cap="none" spc="0" normalizeH="0" baseline="0" noProof="0" dirty="0">
                <a:ln>
                  <a:noFill/>
                </a:ln>
                <a:solidFill>
                  <a:srgbClr val="FFFFFF"/>
                </a:solidFill>
                <a:effectLst/>
                <a:uLnTx/>
                <a:uFillTx/>
                <a:latin typeface="Arial"/>
                <a:ea typeface="+mn-ea"/>
                <a:cs typeface="+mn-cs"/>
              </a:rPr>
              <a:t> + Chlorambucil</a:t>
            </a:r>
            <a:r>
              <a:rPr kumimoji="0" lang="en-US" sz="1400" b="1" i="0" u="sng" strike="noStrike" kern="1200" cap="none" spc="0" normalizeH="0" baseline="30000" noProof="0" dirty="0">
                <a:ln>
                  <a:noFill/>
                </a:ln>
                <a:solidFill>
                  <a:srgbClr val="FFFFFF"/>
                </a:solidFill>
                <a:effectLst/>
                <a:uLnTx/>
                <a:uFillTx/>
                <a:latin typeface="Arial"/>
                <a:ea typeface="+mn-ea"/>
                <a:cs typeface="+mn-cs"/>
              </a:rPr>
              <a:t>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FFFFFF"/>
                </a:solidFill>
                <a:effectLst/>
                <a:uLnTx/>
                <a:uFillTx/>
                <a:latin typeface="Arial"/>
                <a:ea typeface="+mn-ea"/>
                <a:cs typeface="+mn-cs"/>
              </a:rPr>
              <a:t>c</a:t>
            </a:r>
            <a:r>
              <a:rPr kumimoji="0" lang="en-US" sz="1200" b="0" i="0" u="none" strike="noStrike" kern="1200" cap="none" spc="0" normalizeH="0" baseline="0" noProof="0" dirty="0">
                <a:ln>
                  <a:noFill/>
                </a:ln>
                <a:solidFill>
                  <a:srgbClr val="FFFFFF"/>
                </a:solidFill>
                <a:effectLst/>
                <a:uLnTx/>
                <a:uFillTx/>
                <a:latin typeface="Arial"/>
                <a:ea typeface="+mn-ea"/>
                <a:cs typeface="+mn-cs"/>
              </a:rPr>
              <a:t>1000 mg IV on days 1, 2, 8, and 15 of cycle 1, + day 1 of subsequent 28-day cycles for a total of </a:t>
            </a:r>
            <a:br>
              <a:rPr kumimoji="0" lang="en-US" sz="1200" b="0" i="0" u="none" strike="noStrike" kern="1200" cap="none" spc="0" normalizeH="0" baseline="0" noProof="0" dirty="0">
                <a:ln>
                  <a:noFill/>
                </a:ln>
                <a:solidFill>
                  <a:srgbClr val="FFFFFF"/>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Arial"/>
                <a:ea typeface="+mn-ea"/>
                <a:cs typeface="+mn-cs"/>
              </a:rPr>
              <a:t>6 cycles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FFFFFF"/>
                </a:solidFill>
                <a:effectLst/>
                <a:uLnTx/>
                <a:uFillTx/>
                <a:latin typeface="Arial"/>
                <a:ea typeface="+mn-ea"/>
                <a:cs typeface="+mn-cs"/>
              </a:rPr>
              <a:t>d</a:t>
            </a:r>
            <a:r>
              <a:rPr kumimoji="0" lang="en-US" sz="1200" b="0" i="0" u="none" strike="noStrike" kern="1200" cap="none" spc="0" normalizeH="0" baseline="0" noProof="0" dirty="0">
                <a:ln>
                  <a:noFill/>
                </a:ln>
                <a:solidFill>
                  <a:srgbClr val="FFFFFF"/>
                </a:solidFill>
                <a:effectLst/>
                <a:uLnTx/>
                <a:uFillTx/>
                <a:latin typeface="Arial"/>
                <a:ea typeface="+mn-ea"/>
                <a:cs typeface="+mn-cs"/>
              </a:rPr>
              <a:t>0.5 mg/kg PO on day 1 + 15 of each 28-day cycle for 6 cycles </a:t>
            </a:r>
          </a:p>
        </p:txBody>
      </p:sp>
      <p:sp>
        <p:nvSpPr>
          <p:cNvPr id="22" name="Rectangle: Rounded Corners 21">
            <a:extLst>
              <a:ext uri="{FF2B5EF4-FFF2-40B4-BE49-F238E27FC236}">
                <a16:creationId xmlns:a16="http://schemas.microsoft.com/office/drawing/2014/main" id="{8BC476DF-9457-4F9B-9FE2-FE8504541474}"/>
              </a:ext>
            </a:extLst>
          </p:cNvPr>
          <p:cNvSpPr/>
          <p:nvPr/>
        </p:nvSpPr>
        <p:spPr>
          <a:xfrm>
            <a:off x="4785322" y="2678211"/>
            <a:ext cx="3533620" cy="728456"/>
          </a:xfrm>
          <a:prstGeom prst="roundRect">
            <a:avLst>
              <a:gd name="adj" fmla="val 70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Arial"/>
                <a:ea typeface="+mn-ea"/>
                <a:cs typeface="+mn-cs"/>
              </a:rPr>
              <a:t>Acalabrutinib</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100 mg PO BID</a:t>
            </a:r>
            <a:endParaRPr kumimoji="0" lang="en-US" sz="1200" b="0" i="1" u="none" strike="noStrike" kern="1200" cap="none" spc="0" normalizeH="0" baseline="0" noProof="0" dirty="0">
              <a:ln>
                <a:noFill/>
              </a:ln>
              <a:solidFill>
                <a:srgbClr val="FFFFFF"/>
              </a:solidFill>
              <a:effectLst/>
              <a:highlight>
                <a:srgbClr val="FFFF00"/>
              </a:highligh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C6C7093F-7C93-44CB-92DC-275715508C02}"/>
              </a:ext>
            </a:extLst>
          </p:cNvPr>
          <p:cNvCxnSpPr>
            <a:cxnSpLocks/>
            <a:endCxn id="22" idx="1"/>
          </p:cNvCxnSpPr>
          <p:nvPr/>
        </p:nvCxnSpPr>
        <p:spPr>
          <a:xfrm flipV="1">
            <a:off x="4409928" y="3042439"/>
            <a:ext cx="375394" cy="940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1693A06-9DF7-E2B1-3C51-86B495E80132}"/>
              </a:ext>
            </a:extLst>
          </p:cNvPr>
          <p:cNvSpPr txBox="1"/>
          <p:nvPr/>
        </p:nvSpPr>
        <p:spPr>
          <a:xfrm>
            <a:off x="389947" y="6500549"/>
            <a:ext cx="60977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Aptos" panose="02110004020202020204"/>
                <a:ea typeface="+mn-ea"/>
                <a:cs typeface="+mn-cs"/>
              </a:rPr>
              <a:t>Sharman JP et al. </a:t>
            </a:r>
            <a:r>
              <a:rPr kumimoji="0" lang="en-US" sz="1200" b="0" i="1" u="none" strike="noStrike" kern="1200" cap="none" spc="0" normalizeH="0" baseline="0" noProof="0" dirty="0">
                <a:ln>
                  <a:noFill/>
                </a:ln>
                <a:solidFill>
                  <a:srgbClr val="212121"/>
                </a:solidFill>
                <a:effectLst/>
                <a:uLnTx/>
                <a:uFillTx/>
                <a:latin typeface="Aptos" panose="02110004020202020204"/>
                <a:ea typeface="+mn-ea"/>
                <a:cs typeface="+mn-cs"/>
              </a:rPr>
              <a:t>Lancet</a:t>
            </a:r>
            <a:r>
              <a:rPr kumimoji="0" lang="en-US" sz="1200" b="0" i="0" u="none" strike="noStrike" kern="1200" cap="none" spc="0" normalizeH="0" baseline="0" noProof="0" dirty="0">
                <a:ln>
                  <a:noFill/>
                </a:ln>
                <a:solidFill>
                  <a:srgbClr val="212121"/>
                </a:solidFill>
                <a:effectLst/>
                <a:uLnTx/>
                <a:uFillTx/>
                <a:latin typeface="Aptos" panose="02110004020202020204"/>
                <a:ea typeface="+mn-ea"/>
                <a:cs typeface="+mn-cs"/>
              </a:rPr>
              <a:t>. 2020;395(10232):1278-91.</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8238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CF03561D-632A-68EA-E3BE-31307CEEC707}"/>
              </a:ext>
            </a:extLst>
          </p:cNvPr>
          <p:cNvSpPr>
            <a:spLocks noGrp="1"/>
          </p:cNvSpPr>
          <p:nvPr>
            <p:ph type="title"/>
          </p:nvPr>
        </p:nvSpPr>
        <p:spPr>
          <a:xfrm>
            <a:off x="316084" y="269646"/>
            <a:ext cx="11672968" cy="845683"/>
          </a:xfrm>
        </p:spPr>
        <p:txBody>
          <a:bodyPr>
            <a:normAutofit/>
          </a:bodyPr>
          <a:lstStyle/>
          <a:p>
            <a:r>
              <a:rPr lang="en-US" b="0" dirty="0">
                <a:solidFill>
                  <a:schemeClr val="tx1"/>
                </a:solidFill>
                <a:latin typeface="+mj-lt"/>
              </a:rPr>
              <a:t>Median PFS was significantly higher for A-containing arms vs </a:t>
            </a:r>
            <a:r>
              <a:rPr lang="en-US" b="0" dirty="0" err="1">
                <a:solidFill>
                  <a:schemeClr val="tx1"/>
                </a:solidFill>
                <a:latin typeface="+mj-lt"/>
              </a:rPr>
              <a:t>O+Clb</a:t>
            </a:r>
            <a:endParaRPr lang="en-US" b="0" strike="sngStrike" dirty="0">
              <a:solidFill>
                <a:schemeClr val="tx1"/>
              </a:solidFill>
              <a:latin typeface="+mj-lt"/>
            </a:endParaRPr>
          </a:p>
        </p:txBody>
      </p:sp>
      <p:sp>
        <p:nvSpPr>
          <p:cNvPr id="8" name="TextBox 7">
            <a:extLst>
              <a:ext uri="{FF2B5EF4-FFF2-40B4-BE49-F238E27FC236}">
                <a16:creationId xmlns:a16="http://schemas.microsoft.com/office/drawing/2014/main" id="{932B4307-5A30-CD9A-B3C3-D221D8660B6D}"/>
              </a:ext>
            </a:extLst>
          </p:cNvPr>
          <p:cNvSpPr txBox="1"/>
          <p:nvPr/>
        </p:nvSpPr>
        <p:spPr>
          <a:xfrm>
            <a:off x="319095" y="5884187"/>
            <a:ext cx="10512300" cy="379656"/>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0"/>
              </a:spcBef>
              <a:spcAft>
                <a:spcPts val="0"/>
              </a:spcAft>
              <a:buClr>
                <a:srgbClr val="E97132"/>
              </a:buClr>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Median PFS was significantly higher for A+O vs A</a:t>
            </a:r>
          </a:p>
        </p:txBody>
      </p:sp>
      <p:graphicFrame>
        <p:nvGraphicFramePr>
          <p:cNvPr id="98" name="Table 2934">
            <a:extLst>
              <a:ext uri="{FF2B5EF4-FFF2-40B4-BE49-F238E27FC236}">
                <a16:creationId xmlns:a16="http://schemas.microsoft.com/office/drawing/2014/main" id="{75BFB31E-D962-BD2B-212B-69F7A7C372B6}"/>
              </a:ext>
            </a:extLst>
          </p:cNvPr>
          <p:cNvGraphicFramePr>
            <a:graphicFrameLocks noGrp="1"/>
          </p:cNvGraphicFramePr>
          <p:nvPr/>
        </p:nvGraphicFramePr>
        <p:xfrm>
          <a:off x="2267901" y="5279748"/>
          <a:ext cx="8696337" cy="539152"/>
        </p:xfrm>
        <a:graphic>
          <a:graphicData uri="http://schemas.openxmlformats.org/drawingml/2006/table">
            <a:tbl>
              <a:tblPr firstRow="1" bandRow="1">
                <a:tableStyleId>{5C22544A-7EE6-4342-B048-85BDC9FD1C3A}</a:tableStyleId>
              </a:tblPr>
              <a:tblGrid>
                <a:gridCol w="280527">
                  <a:extLst>
                    <a:ext uri="{9D8B030D-6E8A-4147-A177-3AD203B41FA5}">
                      <a16:colId xmlns:a16="http://schemas.microsoft.com/office/drawing/2014/main" val="2282795252"/>
                    </a:ext>
                  </a:extLst>
                </a:gridCol>
                <a:gridCol w="280527">
                  <a:extLst>
                    <a:ext uri="{9D8B030D-6E8A-4147-A177-3AD203B41FA5}">
                      <a16:colId xmlns:a16="http://schemas.microsoft.com/office/drawing/2014/main" val="1482493627"/>
                    </a:ext>
                  </a:extLst>
                </a:gridCol>
                <a:gridCol w="280527">
                  <a:extLst>
                    <a:ext uri="{9D8B030D-6E8A-4147-A177-3AD203B41FA5}">
                      <a16:colId xmlns:a16="http://schemas.microsoft.com/office/drawing/2014/main" val="3299529336"/>
                    </a:ext>
                  </a:extLst>
                </a:gridCol>
                <a:gridCol w="280527">
                  <a:extLst>
                    <a:ext uri="{9D8B030D-6E8A-4147-A177-3AD203B41FA5}">
                      <a16:colId xmlns:a16="http://schemas.microsoft.com/office/drawing/2014/main" val="73712764"/>
                    </a:ext>
                  </a:extLst>
                </a:gridCol>
                <a:gridCol w="280527">
                  <a:extLst>
                    <a:ext uri="{9D8B030D-6E8A-4147-A177-3AD203B41FA5}">
                      <a16:colId xmlns:a16="http://schemas.microsoft.com/office/drawing/2014/main" val="443531768"/>
                    </a:ext>
                  </a:extLst>
                </a:gridCol>
                <a:gridCol w="280527">
                  <a:extLst>
                    <a:ext uri="{9D8B030D-6E8A-4147-A177-3AD203B41FA5}">
                      <a16:colId xmlns:a16="http://schemas.microsoft.com/office/drawing/2014/main" val="2290675574"/>
                    </a:ext>
                  </a:extLst>
                </a:gridCol>
                <a:gridCol w="280527">
                  <a:extLst>
                    <a:ext uri="{9D8B030D-6E8A-4147-A177-3AD203B41FA5}">
                      <a16:colId xmlns:a16="http://schemas.microsoft.com/office/drawing/2014/main" val="1422294577"/>
                    </a:ext>
                  </a:extLst>
                </a:gridCol>
                <a:gridCol w="280527">
                  <a:extLst>
                    <a:ext uri="{9D8B030D-6E8A-4147-A177-3AD203B41FA5}">
                      <a16:colId xmlns:a16="http://schemas.microsoft.com/office/drawing/2014/main" val="265111118"/>
                    </a:ext>
                  </a:extLst>
                </a:gridCol>
                <a:gridCol w="280527">
                  <a:extLst>
                    <a:ext uri="{9D8B030D-6E8A-4147-A177-3AD203B41FA5}">
                      <a16:colId xmlns:a16="http://schemas.microsoft.com/office/drawing/2014/main" val="3054842853"/>
                    </a:ext>
                  </a:extLst>
                </a:gridCol>
                <a:gridCol w="280527">
                  <a:extLst>
                    <a:ext uri="{9D8B030D-6E8A-4147-A177-3AD203B41FA5}">
                      <a16:colId xmlns:a16="http://schemas.microsoft.com/office/drawing/2014/main" val="158649731"/>
                    </a:ext>
                  </a:extLst>
                </a:gridCol>
                <a:gridCol w="280527">
                  <a:extLst>
                    <a:ext uri="{9D8B030D-6E8A-4147-A177-3AD203B41FA5}">
                      <a16:colId xmlns:a16="http://schemas.microsoft.com/office/drawing/2014/main" val="2086004233"/>
                    </a:ext>
                  </a:extLst>
                </a:gridCol>
                <a:gridCol w="280527">
                  <a:extLst>
                    <a:ext uri="{9D8B030D-6E8A-4147-A177-3AD203B41FA5}">
                      <a16:colId xmlns:a16="http://schemas.microsoft.com/office/drawing/2014/main" val="1410402741"/>
                    </a:ext>
                  </a:extLst>
                </a:gridCol>
                <a:gridCol w="280527">
                  <a:extLst>
                    <a:ext uri="{9D8B030D-6E8A-4147-A177-3AD203B41FA5}">
                      <a16:colId xmlns:a16="http://schemas.microsoft.com/office/drawing/2014/main" val="641719834"/>
                    </a:ext>
                  </a:extLst>
                </a:gridCol>
                <a:gridCol w="280527">
                  <a:extLst>
                    <a:ext uri="{9D8B030D-6E8A-4147-A177-3AD203B41FA5}">
                      <a16:colId xmlns:a16="http://schemas.microsoft.com/office/drawing/2014/main" val="3151599353"/>
                    </a:ext>
                  </a:extLst>
                </a:gridCol>
                <a:gridCol w="280527">
                  <a:extLst>
                    <a:ext uri="{9D8B030D-6E8A-4147-A177-3AD203B41FA5}">
                      <a16:colId xmlns:a16="http://schemas.microsoft.com/office/drawing/2014/main" val="2195008622"/>
                    </a:ext>
                  </a:extLst>
                </a:gridCol>
                <a:gridCol w="280527">
                  <a:extLst>
                    <a:ext uri="{9D8B030D-6E8A-4147-A177-3AD203B41FA5}">
                      <a16:colId xmlns:a16="http://schemas.microsoft.com/office/drawing/2014/main" val="4064214242"/>
                    </a:ext>
                  </a:extLst>
                </a:gridCol>
                <a:gridCol w="280527">
                  <a:extLst>
                    <a:ext uri="{9D8B030D-6E8A-4147-A177-3AD203B41FA5}">
                      <a16:colId xmlns:a16="http://schemas.microsoft.com/office/drawing/2014/main" val="3158462429"/>
                    </a:ext>
                  </a:extLst>
                </a:gridCol>
                <a:gridCol w="280527">
                  <a:extLst>
                    <a:ext uri="{9D8B030D-6E8A-4147-A177-3AD203B41FA5}">
                      <a16:colId xmlns:a16="http://schemas.microsoft.com/office/drawing/2014/main" val="4218325464"/>
                    </a:ext>
                  </a:extLst>
                </a:gridCol>
                <a:gridCol w="280527">
                  <a:extLst>
                    <a:ext uri="{9D8B030D-6E8A-4147-A177-3AD203B41FA5}">
                      <a16:colId xmlns:a16="http://schemas.microsoft.com/office/drawing/2014/main" val="680919806"/>
                    </a:ext>
                  </a:extLst>
                </a:gridCol>
                <a:gridCol w="280527">
                  <a:extLst>
                    <a:ext uri="{9D8B030D-6E8A-4147-A177-3AD203B41FA5}">
                      <a16:colId xmlns:a16="http://schemas.microsoft.com/office/drawing/2014/main" val="1849934185"/>
                    </a:ext>
                  </a:extLst>
                </a:gridCol>
                <a:gridCol w="280527">
                  <a:extLst>
                    <a:ext uri="{9D8B030D-6E8A-4147-A177-3AD203B41FA5}">
                      <a16:colId xmlns:a16="http://schemas.microsoft.com/office/drawing/2014/main" val="1495133064"/>
                    </a:ext>
                  </a:extLst>
                </a:gridCol>
                <a:gridCol w="280527">
                  <a:extLst>
                    <a:ext uri="{9D8B030D-6E8A-4147-A177-3AD203B41FA5}">
                      <a16:colId xmlns:a16="http://schemas.microsoft.com/office/drawing/2014/main" val="2351097443"/>
                    </a:ext>
                  </a:extLst>
                </a:gridCol>
                <a:gridCol w="280527">
                  <a:extLst>
                    <a:ext uri="{9D8B030D-6E8A-4147-A177-3AD203B41FA5}">
                      <a16:colId xmlns:a16="http://schemas.microsoft.com/office/drawing/2014/main" val="3104606335"/>
                    </a:ext>
                  </a:extLst>
                </a:gridCol>
                <a:gridCol w="280527">
                  <a:extLst>
                    <a:ext uri="{9D8B030D-6E8A-4147-A177-3AD203B41FA5}">
                      <a16:colId xmlns:a16="http://schemas.microsoft.com/office/drawing/2014/main" val="1339162880"/>
                    </a:ext>
                  </a:extLst>
                </a:gridCol>
                <a:gridCol w="280527">
                  <a:extLst>
                    <a:ext uri="{9D8B030D-6E8A-4147-A177-3AD203B41FA5}">
                      <a16:colId xmlns:a16="http://schemas.microsoft.com/office/drawing/2014/main" val="1146337631"/>
                    </a:ext>
                  </a:extLst>
                </a:gridCol>
                <a:gridCol w="280527">
                  <a:extLst>
                    <a:ext uri="{9D8B030D-6E8A-4147-A177-3AD203B41FA5}">
                      <a16:colId xmlns:a16="http://schemas.microsoft.com/office/drawing/2014/main" val="1238105028"/>
                    </a:ext>
                  </a:extLst>
                </a:gridCol>
                <a:gridCol w="280527">
                  <a:extLst>
                    <a:ext uri="{9D8B030D-6E8A-4147-A177-3AD203B41FA5}">
                      <a16:colId xmlns:a16="http://schemas.microsoft.com/office/drawing/2014/main" val="2915863881"/>
                    </a:ext>
                  </a:extLst>
                </a:gridCol>
                <a:gridCol w="280527">
                  <a:extLst>
                    <a:ext uri="{9D8B030D-6E8A-4147-A177-3AD203B41FA5}">
                      <a16:colId xmlns:a16="http://schemas.microsoft.com/office/drawing/2014/main" val="2302370350"/>
                    </a:ext>
                  </a:extLst>
                </a:gridCol>
                <a:gridCol w="280527">
                  <a:extLst>
                    <a:ext uri="{9D8B030D-6E8A-4147-A177-3AD203B41FA5}">
                      <a16:colId xmlns:a16="http://schemas.microsoft.com/office/drawing/2014/main" val="1053739462"/>
                    </a:ext>
                  </a:extLst>
                </a:gridCol>
                <a:gridCol w="280527">
                  <a:extLst>
                    <a:ext uri="{9D8B030D-6E8A-4147-A177-3AD203B41FA5}">
                      <a16:colId xmlns:a16="http://schemas.microsoft.com/office/drawing/2014/main" val="1725715375"/>
                    </a:ext>
                  </a:extLst>
                </a:gridCol>
                <a:gridCol w="280527">
                  <a:extLst>
                    <a:ext uri="{9D8B030D-6E8A-4147-A177-3AD203B41FA5}">
                      <a16:colId xmlns:a16="http://schemas.microsoft.com/office/drawing/2014/main" val="1917687807"/>
                    </a:ext>
                  </a:extLst>
                </a:gridCol>
              </a:tblGrid>
              <a:tr h="171928">
                <a:tc>
                  <a:txBody>
                    <a:bodyPr/>
                    <a:lstStyle/>
                    <a:p>
                      <a:pPr algn="ctr"/>
                      <a:r>
                        <a:rPr lang="en-US" sz="900" b="0" dirty="0">
                          <a:solidFill>
                            <a:schemeClr val="tx1"/>
                          </a:solidFill>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71928">
                <a:tc>
                  <a:txBody>
                    <a:bodyPr/>
                    <a:lstStyle/>
                    <a:p>
                      <a:pPr algn="ctr"/>
                      <a:r>
                        <a:rPr lang="en-US" sz="900" b="0" dirty="0">
                          <a:solidFill>
                            <a:schemeClr val="tx1"/>
                          </a:solidFill>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95296">
                <a:tc>
                  <a:txBody>
                    <a:bodyPr/>
                    <a:lstStyle/>
                    <a:p>
                      <a:pPr algn="ctr"/>
                      <a:r>
                        <a:rPr lang="en-US" sz="900" b="0" dirty="0">
                          <a:solidFill>
                            <a:schemeClr val="tx1"/>
                          </a:solidFill>
                        </a:rPr>
                        <a:t>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bl>
          </a:graphicData>
        </a:graphic>
      </p:graphicFrame>
      <p:graphicFrame>
        <p:nvGraphicFramePr>
          <p:cNvPr id="99" name="Table 98">
            <a:extLst>
              <a:ext uri="{FF2B5EF4-FFF2-40B4-BE49-F238E27FC236}">
                <a16:creationId xmlns:a16="http://schemas.microsoft.com/office/drawing/2014/main" id="{FA26C42F-BCB2-2113-70A9-22871CA378F6}"/>
              </a:ext>
            </a:extLst>
          </p:cNvPr>
          <p:cNvGraphicFramePr>
            <a:graphicFrameLocks noGrp="1"/>
          </p:cNvGraphicFramePr>
          <p:nvPr/>
        </p:nvGraphicFramePr>
        <p:xfrm>
          <a:off x="1208448" y="5279748"/>
          <a:ext cx="985789" cy="539152"/>
        </p:xfrm>
        <a:graphic>
          <a:graphicData uri="http://schemas.openxmlformats.org/drawingml/2006/table">
            <a:tbl>
              <a:tblPr firstRow="1" bandRow="1">
                <a:tableStyleId>{5C22544A-7EE6-4342-B048-85BDC9FD1C3A}</a:tableStyleId>
              </a:tblPr>
              <a:tblGrid>
                <a:gridCol w="985789">
                  <a:extLst>
                    <a:ext uri="{9D8B030D-6E8A-4147-A177-3AD203B41FA5}">
                      <a16:colId xmlns:a16="http://schemas.microsoft.com/office/drawing/2014/main" val="3269790236"/>
                    </a:ext>
                  </a:extLst>
                </a:gridCol>
              </a:tblGrid>
              <a:tr h="171928">
                <a:tc>
                  <a:txBody>
                    <a:bodyPr/>
                    <a:lstStyle/>
                    <a:p>
                      <a:pPr algn="r"/>
                      <a:r>
                        <a:rPr lang="en-US" sz="900" b="0" dirty="0">
                          <a:solidFill>
                            <a:schemeClr val="tx1"/>
                          </a:solidFill>
                        </a:rPr>
                        <a:t>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71928">
                <a:tc>
                  <a:txBody>
                    <a:bodyPr/>
                    <a:lstStyle/>
                    <a:p>
                      <a:pPr algn="r"/>
                      <a:r>
                        <a:rPr lang="en-US" sz="900" b="0" dirty="0">
                          <a:solidFill>
                            <a:schemeClr val="tx1"/>
                          </a:solidFill>
                        </a:rPr>
                        <a:t>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95296">
                <a:tc>
                  <a:txBody>
                    <a:bodyPr/>
                    <a:lstStyle/>
                    <a:p>
                      <a:pPr algn="r"/>
                      <a:r>
                        <a:rPr lang="en-US" sz="900" b="0" dirty="0" err="1">
                          <a:solidFill>
                            <a:schemeClr val="tx1"/>
                          </a:solidFill>
                        </a:rPr>
                        <a:t>O+Clb</a:t>
                      </a:r>
                      <a:endParaRPr lang="en-US" sz="9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bl>
          </a:graphicData>
        </a:graphic>
      </p:graphicFrame>
      <p:grpSp>
        <p:nvGrpSpPr>
          <p:cNvPr id="6" name="Graphic 145">
            <a:extLst>
              <a:ext uri="{FF2B5EF4-FFF2-40B4-BE49-F238E27FC236}">
                <a16:creationId xmlns:a16="http://schemas.microsoft.com/office/drawing/2014/main" id="{A35AC5F5-BAFD-D1CA-E7DC-B5EA3B81B574}"/>
              </a:ext>
            </a:extLst>
          </p:cNvPr>
          <p:cNvGrpSpPr/>
          <p:nvPr/>
        </p:nvGrpSpPr>
        <p:grpSpPr>
          <a:xfrm>
            <a:off x="2070236" y="1400972"/>
            <a:ext cx="8744213" cy="3310909"/>
            <a:chOff x="1559924" y="847014"/>
            <a:chExt cx="6558160" cy="2659221"/>
          </a:xfrm>
          <a:noFill/>
        </p:grpSpPr>
        <p:sp>
          <p:nvSpPr>
            <p:cNvPr id="12" name="Freeform 11">
              <a:extLst>
                <a:ext uri="{FF2B5EF4-FFF2-40B4-BE49-F238E27FC236}">
                  <a16:creationId xmlns:a16="http://schemas.microsoft.com/office/drawing/2014/main" id="{6F823671-BD6B-19BB-8296-C1F82B271D91}"/>
                </a:ext>
              </a:extLst>
            </p:cNvPr>
            <p:cNvSpPr/>
            <p:nvPr/>
          </p:nvSpPr>
          <p:spPr>
            <a:xfrm>
              <a:off x="1611904" y="847014"/>
              <a:ext cx="6493504" cy="2607242"/>
            </a:xfrm>
            <a:custGeom>
              <a:avLst/>
              <a:gdLst>
                <a:gd name="connsiteX0" fmla="*/ 0 w 6696347"/>
                <a:gd name="connsiteY0" fmla="*/ 0 h 2657240"/>
                <a:gd name="connsiteX1" fmla="*/ 0 w 6696347"/>
                <a:gd name="connsiteY1" fmla="*/ 2657240 h 2657240"/>
                <a:gd name="connsiteX2" fmla="*/ 6696348 w 6696347"/>
                <a:gd name="connsiteY2" fmla="*/ 2657240 h 2657240"/>
              </a:gdLst>
              <a:ahLst/>
              <a:cxnLst>
                <a:cxn ang="0">
                  <a:pos x="connsiteX0" y="connsiteY0"/>
                </a:cxn>
                <a:cxn ang="0">
                  <a:pos x="connsiteX1" y="connsiteY1"/>
                </a:cxn>
                <a:cxn ang="0">
                  <a:pos x="connsiteX2" y="connsiteY2"/>
                </a:cxn>
              </a:cxnLst>
              <a:rect l="l" t="t" r="r" b="b"/>
              <a:pathLst>
                <a:path w="6696347" h="2657240">
                  <a:moveTo>
                    <a:pt x="0" y="0"/>
                  </a:moveTo>
                  <a:lnTo>
                    <a:pt x="0" y="2657240"/>
                  </a:lnTo>
                  <a:lnTo>
                    <a:pt x="6696348" y="2657240"/>
                  </a:lnTo>
                </a:path>
              </a:pathLst>
            </a:custGeom>
            <a:noFill/>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eform 13">
              <a:extLst>
                <a:ext uri="{FF2B5EF4-FFF2-40B4-BE49-F238E27FC236}">
                  <a16:creationId xmlns:a16="http://schemas.microsoft.com/office/drawing/2014/main" id="{68AACC4E-8420-34A1-8479-9FD2B24E6463}"/>
                </a:ext>
              </a:extLst>
            </p:cNvPr>
            <p:cNvSpPr/>
            <p:nvPr/>
          </p:nvSpPr>
          <p:spPr>
            <a:xfrm>
              <a:off x="453917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Freeform 17">
              <a:extLst>
                <a:ext uri="{FF2B5EF4-FFF2-40B4-BE49-F238E27FC236}">
                  <a16:creationId xmlns:a16="http://schemas.microsoft.com/office/drawing/2014/main" id="{D4E0AA8E-18F6-1FB2-3414-A326F064B70D}"/>
                </a:ext>
              </a:extLst>
            </p:cNvPr>
            <p:cNvSpPr/>
            <p:nvPr/>
          </p:nvSpPr>
          <p:spPr>
            <a:xfrm>
              <a:off x="412208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E6DADE47-966B-C815-3783-DCBBDED206EA}"/>
                </a:ext>
              </a:extLst>
            </p:cNvPr>
            <p:cNvSpPr/>
            <p:nvPr/>
          </p:nvSpPr>
          <p:spPr>
            <a:xfrm>
              <a:off x="433253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Freeform 19">
              <a:extLst>
                <a:ext uri="{FF2B5EF4-FFF2-40B4-BE49-F238E27FC236}">
                  <a16:creationId xmlns:a16="http://schemas.microsoft.com/office/drawing/2014/main" id="{CAECDB20-1919-994A-8FA5-1B2009CB0946}"/>
                </a:ext>
              </a:extLst>
            </p:cNvPr>
            <p:cNvSpPr/>
            <p:nvPr/>
          </p:nvSpPr>
          <p:spPr>
            <a:xfrm>
              <a:off x="475216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Freeform 21">
              <a:extLst>
                <a:ext uri="{FF2B5EF4-FFF2-40B4-BE49-F238E27FC236}">
                  <a16:creationId xmlns:a16="http://schemas.microsoft.com/office/drawing/2014/main" id="{0577BD2C-94B4-2116-EB94-C330CAEC779D}"/>
                </a:ext>
              </a:extLst>
            </p:cNvPr>
            <p:cNvSpPr/>
            <p:nvPr/>
          </p:nvSpPr>
          <p:spPr>
            <a:xfrm>
              <a:off x="370498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Freeform 22">
              <a:extLst>
                <a:ext uri="{FF2B5EF4-FFF2-40B4-BE49-F238E27FC236}">
                  <a16:creationId xmlns:a16="http://schemas.microsoft.com/office/drawing/2014/main" id="{18BE23A5-0225-1EDA-92DA-1E34A8DB4FF8}"/>
                </a:ext>
              </a:extLst>
            </p:cNvPr>
            <p:cNvSpPr/>
            <p:nvPr/>
          </p:nvSpPr>
          <p:spPr>
            <a:xfrm>
              <a:off x="328789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Freeform 23">
              <a:extLst>
                <a:ext uri="{FF2B5EF4-FFF2-40B4-BE49-F238E27FC236}">
                  <a16:creationId xmlns:a16="http://schemas.microsoft.com/office/drawing/2014/main" id="{F2A65F21-05FF-269E-EDFF-7DE45F64336E}"/>
                </a:ext>
              </a:extLst>
            </p:cNvPr>
            <p:cNvSpPr/>
            <p:nvPr/>
          </p:nvSpPr>
          <p:spPr>
            <a:xfrm>
              <a:off x="3498340"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14162557-854F-7044-06D0-E3741D702C22}"/>
                </a:ext>
              </a:extLst>
            </p:cNvPr>
            <p:cNvSpPr/>
            <p:nvPr/>
          </p:nvSpPr>
          <p:spPr>
            <a:xfrm>
              <a:off x="391797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468F0F75-0455-EE6E-700B-94B896AA603D}"/>
                </a:ext>
              </a:extLst>
            </p:cNvPr>
            <p:cNvSpPr/>
            <p:nvPr/>
          </p:nvSpPr>
          <p:spPr>
            <a:xfrm>
              <a:off x="2863189"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688565B7-CEEC-57F2-0866-449BB0CBE02B}"/>
                </a:ext>
              </a:extLst>
            </p:cNvPr>
            <p:cNvSpPr/>
            <p:nvPr/>
          </p:nvSpPr>
          <p:spPr>
            <a:xfrm>
              <a:off x="2446094"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FD2656C2-E34C-45F1-0BA2-6A8EBCF513DE}"/>
                </a:ext>
              </a:extLst>
            </p:cNvPr>
            <p:cNvSpPr/>
            <p:nvPr/>
          </p:nvSpPr>
          <p:spPr>
            <a:xfrm>
              <a:off x="265654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4F6ECAC9-A864-1DFC-58FA-7495F754E9D2}"/>
                </a:ext>
              </a:extLst>
            </p:cNvPr>
            <p:cNvSpPr/>
            <p:nvPr/>
          </p:nvSpPr>
          <p:spPr>
            <a:xfrm>
              <a:off x="3076174"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36E73658-63D6-8327-6D9E-E60C26099A85}"/>
                </a:ext>
              </a:extLst>
            </p:cNvPr>
            <p:cNvSpPr/>
            <p:nvPr/>
          </p:nvSpPr>
          <p:spPr>
            <a:xfrm>
              <a:off x="202899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Freeform 30">
              <a:extLst>
                <a:ext uri="{FF2B5EF4-FFF2-40B4-BE49-F238E27FC236}">
                  <a16:creationId xmlns:a16="http://schemas.microsoft.com/office/drawing/2014/main" id="{3B5FF566-C688-75B2-37A9-FEBE57A56340}"/>
                </a:ext>
              </a:extLst>
            </p:cNvPr>
            <p:cNvSpPr/>
            <p:nvPr/>
          </p:nvSpPr>
          <p:spPr>
            <a:xfrm>
              <a:off x="1559924" y="340227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 name="Freeform 31">
              <a:extLst>
                <a:ext uri="{FF2B5EF4-FFF2-40B4-BE49-F238E27FC236}">
                  <a16:creationId xmlns:a16="http://schemas.microsoft.com/office/drawing/2014/main" id="{688F01B5-E186-433B-1FEE-EF691A92872F}"/>
                </a:ext>
              </a:extLst>
            </p:cNvPr>
            <p:cNvSpPr/>
            <p:nvPr/>
          </p:nvSpPr>
          <p:spPr>
            <a:xfrm>
              <a:off x="1559924" y="289136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Freeform 32">
              <a:extLst>
                <a:ext uri="{FF2B5EF4-FFF2-40B4-BE49-F238E27FC236}">
                  <a16:creationId xmlns:a16="http://schemas.microsoft.com/office/drawing/2014/main" id="{CF186AD9-2273-251D-1CD0-68ED4D65FAD7}"/>
                </a:ext>
              </a:extLst>
            </p:cNvPr>
            <p:cNvSpPr/>
            <p:nvPr/>
          </p:nvSpPr>
          <p:spPr>
            <a:xfrm>
              <a:off x="1559924" y="238552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6BF770F7-C807-BE76-D2BA-ECF73D6DFFBC}"/>
                </a:ext>
              </a:extLst>
            </p:cNvPr>
            <p:cNvSpPr/>
            <p:nvPr/>
          </p:nvSpPr>
          <p:spPr>
            <a:xfrm>
              <a:off x="1559924" y="1873351"/>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03149019-2153-69FC-892B-6B608B2CFF11}"/>
                </a:ext>
              </a:extLst>
            </p:cNvPr>
            <p:cNvSpPr/>
            <p:nvPr/>
          </p:nvSpPr>
          <p:spPr>
            <a:xfrm>
              <a:off x="1559924" y="136370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C108C610-569C-2F32-69AE-7F8EDAF8DE78}"/>
                </a:ext>
              </a:extLst>
            </p:cNvPr>
            <p:cNvSpPr/>
            <p:nvPr/>
          </p:nvSpPr>
          <p:spPr>
            <a:xfrm>
              <a:off x="1559924" y="854066"/>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56798D73-DBC5-1B37-2CB4-5C4B4C01671E}"/>
                </a:ext>
              </a:extLst>
            </p:cNvPr>
            <p:cNvSpPr/>
            <p:nvPr/>
          </p:nvSpPr>
          <p:spPr>
            <a:xfrm>
              <a:off x="182235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121A63BF-C79D-3B2B-A1CD-49D7AA48FC56}"/>
                </a:ext>
              </a:extLst>
            </p:cNvPr>
            <p:cNvSpPr/>
            <p:nvPr/>
          </p:nvSpPr>
          <p:spPr>
            <a:xfrm>
              <a:off x="224198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FB981B5D-BB73-10C5-9A1C-A50554920D7E}"/>
                </a:ext>
              </a:extLst>
            </p:cNvPr>
            <p:cNvSpPr/>
            <p:nvPr/>
          </p:nvSpPr>
          <p:spPr>
            <a:xfrm>
              <a:off x="621136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A0D9B904-49CF-10EE-1E07-7794DCD0C6C5}"/>
                </a:ext>
              </a:extLst>
            </p:cNvPr>
            <p:cNvSpPr/>
            <p:nvPr/>
          </p:nvSpPr>
          <p:spPr>
            <a:xfrm>
              <a:off x="579426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Freeform 40">
              <a:extLst>
                <a:ext uri="{FF2B5EF4-FFF2-40B4-BE49-F238E27FC236}">
                  <a16:creationId xmlns:a16="http://schemas.microsoft.com/office/drawing/2014/main" id="{44A3C65A-E931-7C42-1FB9-AA82FC8F83EC}"/>
                </a:ext>
              </a:extLst>
            </p:cNvPr>
            <p:cNvSpPr/>
            <p:nvPr/>
          </p:nvSpPr>
          <p:spPr>
            <a:xfrm>
              <a:off x="600471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Freeform 41">
              <a:extLst>
                <a:ext uri="{FF2B5EF4-FFF2-40B4-BE49-F238E27FC236}">
                  <a16:creationId xmlns:a16="http://schemas.microsoft.com/office/drawing/2014/main" id="{54D17B29-CEA1-8D31-7194-639E1D059177}"/>
                </a:ext>
              </a:extLst>
            </p:cNvPr>
            <p:cNvSpPr/>
            <p:nvPr/>
          </p:nvSpPr>
          <p:spPr>
            <a:xfrm>
              <a:off x="642434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Freeform 42">
              <a:extLst>
                <a:ext uri="{FF2B5EF4-FFF2-40B4-BE49-F238E27FC236}">
                  <a16:creationId xmlns:a16="http://schemas.microsoft.com/office/drawing/2014/main" id="{79514D47-1695-B599-B4DF-F7BC36016F05}"/>
                </a:ext>
              </a:extLst>
            </p:cNvPr>
            <p:cNvSpPr/>
            <p:nvPr/>
          </p:nvSpPr>
          <p:spPr>
            <a:xfrm>
              <a:off x="537717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Freeform 43">
              <a:extLst>
                <a:ext uri="{FF2B5EF4-FFF2-40B4-BE49-F238E27FC236}">
                  <a16:creationId xmlns:a16="http://schemas.microsoft.com/office/drawing/2014/main" id="{419DFC04-275F-F49B-EB7B-068DD31C5660}"/>
                </a:ext>
              </a:extLst>
            </p:cNvPr>
            <p:cNvSpPr/>
            <p:nvPr/>
          </p:nvSpPr>
          <p:spPr>
            <a:xfrm>
              <a:off x="496007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Freeform 44">
              <a:extLst>
                <a:ext uri="{FF2B5EF4-FFF2-40B4-BE49-F238E27FC236}">
                  <a16:creationId xmlns:a16="http://schemas.microsoft.com/office/drawing/2014/main" id="{A3D1F383-F34F-E886-FF5D-55DD9BD7EE51}"/>
                </a:ext>
              </a:extLst>
            </p:cNvPr>
            <p:cNvSpPr/>
            <p:nvPr/>
          </p:nvSpPr>
          <p:spPr>
            <a:xfrm>
              <a:off x="517052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Freeform 45">
              <a:extLst>
                <a:ext uri="{FF2B5EF4-FFF2-40B4-BE49-F238E27FC236}">
                  <a16:creationId xmlns:a16="http://schemas.microsoft.com/office/drawing/2014/main" id="{C47D0536-B870-6870-DFB8-DE05F3A8B957}"/>
                </a:ext>
              </a:extLst>
            </p:cNvPr>
            <p:cNvSpPr/>
            <p:nvPr/>
          </p:nvSpPr>
          <p:spPr>
            <a:xfrm>
              <a:off x="559015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Freeform 46">
              <a:extLst>
                <a:ext uri="{FF2B5EF4-FFF2-40B4-BE49-F238E27FC236}">
                  <a16:creationId xmlns:a16="http://schemas.microsoft.com/office/drawing/2014/main" id="{CA215899-EDC9-F559-CBD6-F9348E76D332}"/>
                </a:ext>
              </a:extLst>
            </p:cNvPr>
            <p:cNvSpPr/>
            <p:nvPr/>
          </p:nvSpPr>
          <p:spPr>
            <a:xfrm>
              <a:off x="789242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8" name="Freeform 47">
              <a:extLst>
                <a:ext uri="{FF2B5EF4-FFF2-40B4-BE49-F238E27FC236}">
                  <a16:creationId xmlns:a16="http://schemas.microsoft.com/office/drawing/2014/main" id="{4E181A13-D857-E80F-63F7-E190A2F5FBD9}"/>
                </a:ext>
              </a:extLst>
            </p:cNvPr>
            <p:cNvSpPr/>
            <p:nvPr/>
          </p:nvSpPr>
          <p:spPr>
            <a:xfrm>
              <a:off x="747532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9" name="Freeform 48">
              <a:extLst>
                <a:ext uri="{FF2B5EF4-FFF2-40B4-BE49-F238E27FC236}">
                  <a16:creationId xmlns:a16="http://schemas.microsoft.com/office/drawing/2014/main" id="{D5876721-2F6A-5D06-FFDA-77F9639C9CD9}"/>
                </a:ext>
              </a:extLst>
            </p:cNvPr>
            <p:cNvSpPr/>
            <p:nvPr/>
          </p:nvSpPr>
          <p:spPr>
            <a:xfrm>
              <a:off x="768577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Freeform 49">
              <a:extLst>
                <a:ext uri="{FF2B5EF4-FFF2-40B4-BE49-F238E27FC236}">
                  <a16:creationId xmlns:a16="http://schemas.microsoft.com/office/drawing/2014/main" id="{438670C6-FF6A-C267-C3F6-4CF437075061}"/>
                </a:ext>
              </a:extLst>
            </p:cNvPr>
            <p:cNvSpPr/>
            <p:nvPr/>
          </p:nvSpPr>
          <p:spPr>
            <a:xfrm>
              <a:off x="810540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Freeform 50">
              <a:extLst>
                <a:ext uri="{FF2B5EF4-FFF2-40B4-BE49-F238E27FC236}">
                  <a16:creationId xmlns:a16="http://schemas.microsoft.com/office/drawing/2014/main" id="{8F1C9C0D-1D06-C9C2-46A4-A70906825935}"/>
                </a:ext>
              </a:extLst>
            </p:cNvPr>
            <p:cNvSpPr/>
            <p:nvPr/>
          </p:nvSpPr>
          <p:spPr>
            <a:xfrm>
              <a:off x="705823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2" name="Freeform 51">
              <a:extLst>
                <a:ext uri="{FF2B5EF4-FFF2-40B4-BE49-F238E27FC236}">
                  <a16:creationId xmlns:a16="http://schemas.microsoft.com/office/drawing/2014/main" id="{8915B549-82DD-9655-72A9-270F8111F572}"/>
                </a:ext>
              </a:extLst>
            </p:cNvPr>
            <p:cNvSpPr/>
            <p:nvPr/>
          </p:nvSpPr>
          <p:spPr>
            <a:xfrm>
              <a:off x="664113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3" name="Freeform 52">
              <a:extLst>
                <a:ext uri="{FF2B5EF4-FFF2-40B4-BE49-F238E27FC236}">
                  <a16:creationId xmlns:a16="http://schemas.microsoft.com/office/drawing/2014/main" id="{C7501A94-A71B-8FE8-9EA2-1AF816E01C21}"/>
                </a:ext>
              </a:extLst>
            </p:cNvPr>
            <p:cNvSpPr/>
            <p:nvPr/>
          </p:nvSpPr>
          <p:spPr>
            <a:xfrm>
              <a:off x="6851585"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Freeform 53">
              <a:extLst>
                <a:ext uri="{FF2B5EF4-FFF2-40B4-BE49-F238E27FC236}">
                  <a16:creationId xmlns:a16="http://schemas.microsoft.com/office/drawing/2014/main" id="{DD81C0CF-2F3D-CCCD-5A18-A8AE90F1AB29}"/>
                </a:ext>
              </a:extLst>
            </p:cNvPr>
            <p:cNvSpPr/>
            <p:nvPr/>
          </p:nvSpPr>
          <p:spPr>
            <a:xfrm>
              <a:off x="727121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55" name="Freeform 54">
            <a:extLst>
              <a:ext uri="{FF2B5EF4-FFF2-40B4-BE49-F238E27FC236}">
                <a16:creationId xmlns:a16="http://schemas.microsoft.com/office/drawing/2014/main" id="{A5037C01-6DB6-EA70-D42B-95CD29B21199}"/>
              </a:ext>
            </a:extLst>
          </p:cNvPr>
          <p:cNvSpPr/>
          <p:nvPr/>
        </p:nvSpPr>
        <p:spPr>
          <a:xfrm>
            <a:off x="2345896" y="4176444"/>
            <a:ext cx="254147" cy="15773"/>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38100"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Freeform 55">
            <a:extLst>
              <a:ext uri="{FF2B5EF4-FFF2-40B4-BE49-F238E27FC236}">
                <a16:creationId xmlns:a16="http://schemas.microsoft.com/office/drawing/2014/main" id="{7AE673A0-9972-5366-0F49-567837C5F0E5}"/>
              </a:ext>
            </a:extLst>
          </p:cNvPr>
          <p:cNvSpPr/>
          <p:nvPr/>
        </p:nvSpPr>
        <p:spPr>
          <a:xfrm>
            <a:off x="2345896" y="4345440"/>
            <a:ext cx="254147" cy="15773"/>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38100"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7" name="Freeform 56">
            <a:extLst>
              <a:ext uri="{FF2B5EF4-FFF2-40B4-BE49-F238E27FC236}">
                <a16:creationId xmlns:a16="http://schemas.microsoft.com/office/drawing/2014/main" id="{6055B700-2172-C36E-4DEA-0A12B2BF7655}"/>
              </a:ext>
            </a:extLst>
          </p:cNvPr>
          <p:cNvSpPr/>
          <p:nvPr/>
        </p:nvSpPr>
        <p:spPr>
          <a:xfrm>
            <a:off x="2345896" y="4513010"/>
            <a:ext cx="254147" cy="15773"/>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38100"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TextBox 57">
            <a:extLst>
              <a:ext uri="{FF2B5EF4-FFF2-40B4-BE49-F238E27FC236}">
                <a16:creationId xmlns:a16="http://schemas.microsoft.com/office/drawing/2014/main" id="{210E0C48-DEA1-1508-8ED0-4BB3B88BBA29}"/>
              </a:ext>
            </a:extLst>
          </p:cNvPr>
          <p:cNvSpPr txBox="1"/>
          <p:nvPr/>
        </p:nvSpPr>
        <p:spPr>
          <a:xfrm>
            <a:off x="2572652" y="4034714"/>
            <a:ext cx="2297493"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A+O</a:t>
            </a:r>
            <a:endParaRPr kumimoji="0" lang="en-US" sz="1067" b="0" i="0" u="none" strike="sng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59" name="TextBox 58">
            <a:extLst>
              <a:ext uri="{FF2B5EF4-FFF2-40B4-BE49-F238E27FC236}">
                <a16:creationId xmlns:a16="http://schemas.microsoft.com/office/drawing/2014/main" id="{565925A0-7317-C971-F5A9-60AB5B43FDC0}"/>
              </a:ext>
            </a:extLst>
          </p:cNvPr>
          <p:cNvSpPr txBox="1"/>
          <p:nvPr/>
        </p:nvSpPr>
        <p:spPr>
          <a:xfrm>
            <a:off x="2279564" y="4656712"/>
            <a:ext cx="269625"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60" name="TextBox 59">
            <a:extLst>
              <a:ext uri="{FF2B5EF4-FFF2-40B4-BE49-F238E27FC236}">
                <a16:creationId xmlns:a16="http://schemas.microsoft.com/office/drawing/2014/main" id="{73D9DE6D-2754-E72C-7D91-F5B8665F1A38}"/>
              </a:ext>
            </a:extLst>
          </p:cNvPr>
          <p:cNvSpPr txBox="1"/>
          <p:nvPr/>
        </p:nvSpPr>
        <p:spPr>
          <a:xfrm>
            <a:off x="2559125" y="4656712"/>
            <a:ext cx="269625"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sp>
        <p:nvSpPr>
          <p:cNvPr id="61" name="TextBox 60">
            <a:extLst>
              <a:ext uri="{FF2B5EF4-FFF2-40B4-BE49-F238E27FC236}">
                <a16:creationId xmlns:a16="http://schemas.microsoft.com/office/drawing/2014/main" id="{364EC359-FF37-E9BC-368E-86F7CAFCC623}"/>
              </a:ext>
            </a:extLst>
          </p:cNvPr>
          <p:cNvSpPr txBox="1"/>
          <p:nvPr/>
        </p:nvSpPr>
        <p:spPr>
          <a:xfrm>
            <a:off x="2830922" y="4656712"/>
            <a:ext cx="269625"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sp>
        <p:nvSpPr>
          <p:cNvPr id="62" name="TextBox 61">
            <a:extLst>
              <a:ext uri="{FF2B5EF4-FFF2-40B4-BE49-F238E27FC236}">
                <a16:creationId xmlns:a16="http://schemas.microsoft.com/office/drawing/2014/main" id="{71506B5A-9381-89CE-F9A3-EB2FF1CE28EC}"/>
              </a:ext>
            </a:extLst>
          </p:cNvPr>
          <p:cNvSpPr txBox="1"/>
          <p:nvPr/>
        </p:nvSpPr>
        <p:spPr>
          <a:xfrm>
            <a:off x="3110484" y="4656712"/>
            <a:ext cx="269625"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9</a:t>
            </a:r>
          </a:p>
        </p:txBody>
      </p:sp>
      <p:sp>
        <p:nvSpPr>
          <p:cNvPr id="63" name="TextBox 62">
            <a:extLst>
              <a:ext uri="{FF2B5EF4-FFF2-40B4-BE49-F238E27FC236}">
                <a16:creationId xmlns:a16="http://schemas.microsoft.com/office/drawing/2014/main" id="{296FE63D-A0AF-2168-B0E4-9ED1828FBAD7}"/>
              </a:ext>
            </a:extLst>
          </p:cNvPr>
          <p:cNvSpPr txBox="1"/>
          <p:nvPr/>
        </p:nvSpPr>
        <p:spPr>
          <a:xfrm>
            <a:off x="3344761"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sp>
        <p:nvSpPr>
          <p:cNvPr id="64" name="TextBox 63">
            <a:extLst>
              <a:ext uri="{FF2B5EF4-FFF2-40B4-BE49-F238E27FC236}">
                <a16:creationId xmlns:a16="http://schemas.microsoft.com/office/drawing/2014/main" id="{F724FC5D-435D-42AB-6851-80EF98EC8801}"/>
              </a:ext>
            </a:extLst>
          </p:cNvPr>
          <p:cNvSpPr txBox="1"/>
          <p:nvPr/>
        </p:nvSpPr>
        <p:spPr>
          <a:xfrm>
            <a:off x="3624322"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15</a:t>
            </a:r>
          </a:p>
        </p:txBody>
      </p:sp>
      <p:sp>
        <p:nvSpPr>
          <p:cNvPr id="65" name="TextBox 64">
            <a:extLst>
              <a:ext uri="{FF2B5EF4-FFF2-40B4-BE49-F238E27FC236}">
                <a16:creationId xmlns:a16="http://schemas.microsoft.com/office/drawing/2014/main" id="{25867058-9738-8BFC-2E0F-55B0D551A5B4}"/>
              </a:ext>
            </a:extLst>
          </p:cNvPr>
          <p:cNvSpPr txBox="1"/>
          <p:nvPr/>
        </p:nvSpPr>
        <p:spPr>
          <a:xfrm>
            <a:off x="3904586"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18</a:t>
            </a:r>
          </a:p>
        </p:txBody>
      </p:sp>
      <p:sp>
        <p:nvSpPr>
          <p:cNvPr id="66" name="TextBox 65">
            <a:extLst>
              <a:ext uri="{FF2B5EF4-FFF2-40B4-BE49-F238E27FC236}">
                <a16:creationId xmlns:a16="http://schemas.microsoft.com/office/drawing/2014/main" id="{B74302E3-B4D8-E70E-2E7D-C19B41350F50}"/>
              </a:ext>
            </a:extLst>
          </p:cNvPr>
          <p:cNvSpPr txBox="1"/>
          <p:nvPr/>
        </p:nvSpPr>
        <p:spPr>
          <a:xfrm>
            <a:off x="4192614"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21</a:t>
            </a:r>
          </a:p>
        </p:txBody>
      </p:sp>
      <p:sp>
        <p:nvSpPr>
          <p:cNvPr id="67" name="TextBox 66">
            <a:extLst>
              <a:ext uri="{FF2B5EF4-FFF2-40B4-BE49-F238E27FC236}">
                <a16:creationId xmlns:a16="http://schemas.microsoft.com/office/drawing/2014/main" id="{AD61FAB2-7DD5-9657-0A26-DF3BC0505780}"/>
              </a:ext>
            </a:extLst>
          </p:cNvPr>
          <p:cNvSpPr txBox="1"/>
          <p:nvPr/>
        </p:nvSpPr>
        <p:spPr>
          <a:xfrm>
            <a:off x="4471474"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24</a:t>
            </a:r>
          </a:p>
        </p:txBody>
      </p:sp>
      <p:sp>
        <p:nvSpPr>
          <p:cNvPr id="68" name="TextBox 67">
            <a:extLst>
              <a:ext uri="{FF2B5EF4-FFF2-40B4-BE49-F238E27FC236}">
                <a16:creationId xmlns:a16="http://schemas.microsoft.com/office/drawing/2014/main" id="{E104368C-E6F9-9AB4-F3A1-87A98717D4E0}"/>
              </a:ext>
            </a:extLst>
          </p:cNvPr>
          <p:cNvSpPr txBox="1"/>
          <p:nvPr/>
        </p:nvSpPr>
        <p:spPr>
          <a:xfrm>
            <a:off x="4751036"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27</a:t>
            </a:r>
          </a:p>
        </p:txBody>
      </p:sp>
      <p:sp>
        <p:nvSpPr>
          <p:cNvPr id="69" name="TextBox 68">
            <a:extLst>
              <a:ext uri="{FF2B5EF4-FFF2-40B4-BE49-F238E27FC236}">
                <a16:creationId xmlns:a16="http://schemas.microsoft.com/office/drawing/2014/main" id="{476C2A25-C583-14A0-C65A-51549A18FB8E}"/>
              </a:ext>
            </a:extLst>
          </p:cNvPr>
          <p:cNvSpPr txBox="1"/>
          <p:nvPr/>
        </p:nvSpPr>
        <p:spPr>
          <a:xfrm>
            <a:off x="5031300"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sp>
        <p:nvSpPr>
          <p:cNvPr id="70" name="TextBox 69">
            <a:extLst>
              <a:ext uri="{FF2B5EF4-FFF2-40B4-BE49-F238E27FC236}">
                <a16:creationId xmlns:a16="http://schemas.microsoft.com/office/drawing/2014/main" id="{8159C6A0-055A-10E7-3ED5-DC8F537C2EBD}"/>
              </a:ext>
            </a:extLst>
          </p:cNvPr>
          <p:cNvSpPr txBox="1"/>
          <p:nvPr/>
        </p:nvSpPr>
        <p:spPr>
          <a:xfrm>
            <a:off x="5310861"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33</a:t>
            </a:r>
          </a:p>
        </p:txBody>
      </p:sp>
      <p:sp>
        <p:nvSpPr>
          <p:cNvPr id="71" name="TextBox 70">
            <a:extLst>
              <a:ext uri="{FF2B5EF4-FFF2-40B4-BE49-F238E27FC236}">
                <a16:creationId xmlns:a16="http://schemas.microsoft.com/office/drawing/2014/main" id="{C4BB4DB0-5009-E9BA-FA83-3183C13D94B4}"/>
              </a:ext>
            </a:extLst>
          </p:cNvPr>
          <p:cNvSpPr txBox="1"/>
          <p:nvPr/>
        </p:nvSpPr>
        <p:spPr>
          <a:xfrm>
            <a:off x="5587618"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36</a:t>
            </a:r>
          </a:p>
        </p:txBody>
      </p:sp>
      <p:sp>
        <p:nvSpPr>
          <p:cNvPr id="72" name="TextBox 71">
            <a:extLst>
              <a:ext uri="{FF2B5EF4-FFF2-40B4-BE49-F238E27FC236}">
                <a16:creationId xmlns:a16="http://schemas.microsoft.com/office/drawing/2014/main" id="{A1729EC3-6E8D-326A-9008-13B9E19500AF}"/>
              </a:ext>
            </a:extLst>
          </p:cNvPr>
          <p:cNvSpPr txBox="1"/>
          <p:nvPr/>
        </p:nvSpPr>
        <p:spPr>
          <a:xfrm>
            <a:off x="5867180"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39</a:t>
            </a:r>
          </a:p>
        </p:txBody>
      </p:sp>
      <p:sp>
        <p:nvSpPr>
          <p:cNvPr id="73" name="TextBox 72">
            <a:extLst>
              <a:ext uri="{FF2B5EF4-FFF2-40B4-BE49-F238E27FC236}">
                <a16:creationId xmlns:a16="http://schemas.microsoft.com/office/drawing/2014/main" id="{1A786396-F34B-3CCF-3EEC-BD9FADA9AC23}"/>
              </a:ext>
            </a:extLst>
          </p:cNvPr>
          <p:cNvSpPr txBox="1"/>
          <p:nvPr/>
        </p:nvSpPr>
        <p:spPr>
          <a:xfrm>
            <a:off x="6164377"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42</a:t>
            </a:r>
          </a:p>
        </p:txBody>
      </p:sp>
      <p:sp>
        <p:nvSpPr>
          <p:cNvPr id="74" name="TextBox 73">
            <a:extLst>
              <a:ext uri="{FF2B5EF4-FFF2-40B4-BE49-F238E27FC236}">
                <a16:creationId xmlns:a16="http://schemas.microsoft.com/office/drawing/2014/main" id="{DE6A0B5A-6237-769F-9489-1B39E81BA7DB}"/>
              </a:ext>
            </a:extLst>
          </p:cNvPr>
          <p:cNvSpPr txBox="1"/>
          <p:nvPr/>
        </p:nvSpPr>
        <p:spPr>
          <a:xfrm>
            <a:off x="6443938"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45</a:t>
            </a:r>
          </a:p>
        </p:txBody>
      </p:sp>
      <p:sp>
        <p:nvSpPr>
          <p:cNvPr id="75" name="TextBox 74">
            <a:extLst>
              <a:ext uri="{FF2B5EF4-FFF2-40B4-BE49-F238E27FC236}">
                <a16:creationId xmlns:a16="http://schemas.microsoft.com/office/drawing/2014/main" id="{AB1DC9A1-B7E1-A8F0-60D4-1951B943C939}"/>
              </a:ext>
            </a:extLst>
          </p:cNvPr>
          <p:cNvSpPr txBox="1"/>
          <p:nvPr/>
        </p:nvSpPr>
        <p:spPr>
          <a:xfrm>
            <a:off x="6715033"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48</a:t>
            </a:r>
          </a:p>
        </p:txBody>
      </p:sp>
      <p:sp>
        <p:nvSpPr>
          <p:cNvPr id="76" name="TextBox 75">
            <a:extLst>
              <a:ext uri="{FF2B5EF4-FFF2-40B4-BE49-F238E27FC236}">
                <a16:creationId xmlns:a16="http://schemas.microsoft.com/office/drawing/2014/main" id="{85ABFEEF-E967-E4A9-CF0B-3BAAF60461BC}"/>
              </a:ext>
            </a:extLst>
          </p:cNvPr>
          <p:cNvSpPr txBox="1"/>
          <p:nvPr/>
        </p:nvSpPr>
        <p:spPr>
          <a:xfrm>
            <a:off x="7003061"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51</a:t>
            </a:r>
          </a:p>
        </p:txBody>
      </p:sp>
      <p:sp>
        <p:nvSpPr>
          <p:cNvPr id="77" name="TextBox 76">
            <a:extLst>
              <a:ext uri="{FF2B5EF4-FFF2-40B4-BE49-F238E27FC236}">
                <a16:creationId xmlns:a16="http://schemas.microsoft.com/office/drawing/2014/main" id="{B8679984-D753-5F3B-5566-7B7CC1986806}"/>
              </a:ext>
            </a:extLst>
          </p:cNvPr>
          <p:cNvSpPr txBox="1"/>
          <p:nvPr/>
        </p:nvSpPr>
        <p:spPr>
          <a:xfrm>
            <a:off x="7266392"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54</a:t>
            </a:r>
          </a:p>
        </p:txBody>
      </p:sp>
      <p:sp>
        <p:nvSpPr>
          <p:cNvPr id="78" name="TextBox 77">
            <a:extLst>
              <a:ext uri="{FF2B5EF4-FFF2-40B4-BE49-F238E27FC236}">
                <a16:creationId xmlns:a16="http://schemas.microsoft.com/office/drawing/2014/main" id="{AE1EE2F0-7668-B09E-135B-5AC036870C65}"/>
              </a:ext>
            </a:extLst>
          </p:cNvPr>
          <p:cNvSpPr txBox="1"/>
          <p:nvPr/>
        </p:nvSpPr>
        <p:spPr>
          <a:xfrm>
            <a:off x="7545953"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57</a:t>
            </a:r>
          </a:p>
        </p:txBody>
      </p:sp>
      <p:sp>
        <p:nvSpPr>
          <p:cNvPr id="79" name="TextBox 78">
            <a:extLst>
              <a:ext uri="{FF2B5EF4-FFF2-40B4-BE49-F238E27FC236}">
                <a16:creationId xmlns:a16="http://schemas.microsoft.com/office/drawing/2014/main" id="{05463D3C-D722-E57E-C611-0667F3F8E20F}"/>
              </a:ext>
            </a:extLst>
          </p:cNvPr>
          <p:cNvSpPr txBox="1"/>
          <p:nvPr/>
        </p:nvSpPr>
        <p:spPr>
          <a:xfrm>
            <a:off x="7839644"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60</a:t>
            </a:r>
          </a:p>
        </p:txBody>
      </p:sp>
      <p:sp>
        <p:nvSpPr>
          <p:cNvPr id="80" name="TextBox 79">
            <a:extLst>
              <a:ext uri="{FF2B5EF4-FFF2-40B4-BE49-F238E27FC236}">
                <a16:creationId xmlns:a16="http://schemas.microsoft.com/office/drawing/2014/main" id="{06024A08-FFBE-53B0-34C1-8F2E1897DDBE}"/>
              </a:ext>
            </a:extLst>
          </p:cNvPr>
          <p:cNvSpPr txBox="1"/>
          <p:nvPr/>
        </p:nvSpPr>
        <p:spPr>
          <a:xfrm>
            <a:off x="8119205"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63</a:t>
            </a:r>
          </a:p>
        </p:txBody>
      </p:sp>
      <p:sp>
        <p:nvSpPr>
          <p:cNvPr id="81" name="TextBox 80">
            <a:extLst>
              <a:ext uri="{FF2B5EF4-FFF2-40B4-BE49-F238E27FC236}">
                <a16:creationId xmlns:a16="http://schemas.microsoft.com/office/drawing/2014/main" id="{356E63DA-8261-5728-E5E6-E3AE99E299E2}"/>
              </a:ext>
            </a:extLst>
          </p:cNvPr>
          <p:cNvSpPr txBox="1"/>
          <p:nvPr/>
        </p:nvSpPr>
        <p:spPr>
          <a:xfrm>
            <a:off x="8391002"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66</a:t>
            </a:r>
          </a:p>
        </p:txBody>
      </p:sp>
      <p:sp>
        <p:nvSpPr>
          <p:cNvPr id="82" name="TextBox 81">
            <a:extLst>
              <a:ext uri="{FF2B5EF4-FFF2-40B4-BE49-F238E27FC236}">
                <a16:creationId xmlns:a16="http://schemas.microsoft.com/office/drawing/2014/main" id="{ABB0DC94-E5C4-9301-0729-30DC8097F9AD}"/>
              </a:ext>
            </a:extLst>
          </p:cNvPr>
          <p:cNvSpPr txBox="1"/>
          <p:nvPr/>
        </p:nvSpPr>
        <p:spPr>
          <a:xfrm>
            <a:off x="8679030"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69</a:t>
            </a:r>
          </a:p>
        </p:txBody>
      </p:sp>
      <p:sp>
        <p:nvSpPr>
          <p:cNvPr id="83" name="TextBox 82">
            <a:extLst>
              <a:ext uri="{FF2B5EF4-FFF2-40B4-BE49-F238E27FC236}">
                <a16:creationId xmlns:a16="http://schemas.microsoft.com/office/drawing/2014/main" id="{493FA73D-69A3-5760-EA50-1C9DFF228865}"/>
              </a:ext>
            </a:extLst>
          </p:cNvPr>
          <p:cNvSpPr txBox="1"/>
          <p:nvPr/>
        </p:nvSpPr>
        <p:spPr>
          <a:xfrm>
            <a:off x="8955033"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72</a:t>
            </a:r>
          </a:p>
        </p:txBody>
      </p:sp>
      <p:sp>
        <p:nvSpPr>
          <p:cNvPr id="84" name="TextBox 83">
            <a:extLst>
              <a:ext uri="{FF2B5EF4-FFF2-40B4-BE49-F238E27FC236}">
                <a16:creationId xmlns:a16="http://schemas.microsoft.com/office/drawing/2014/main" id="{89A09372-880F-FEE1-8E78-1ED49F55BBA3}"/>
              </a:ext>
            </a:extLst>
          </p:cNvPr>
          <p:cNvSpPr txBox="1"/>
          <p:nvPr/>
        </p:nvSpPr>
        <p:spPr>
          <a:xfrm>
            <a:off x="9234594"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75</a:t>
            </a:r>
          </a:p>
        </p:txBody>
      </p:sp>
      <p:sp>
        <p:nvSpPr>
          <p:cNvPr id="85" name="TextBox 84">
            <a:extLst>
              <a:ext uri="{FF2B5EF4-FFF2-40B4-BE49-F238E27FC236}">
                <a16:creationId xmlns:a16="http://schemas.microsoft.com/office/drawing/2014/main" id="{6B1B415A-D24B-768F-D567-6C28AACAE576}"/>
              </a:ext>
            </a:extLst>
          </p:cNvPr>
          <p:cNvSpPr txBox="1"/>
          <p:nvPr/>
        </p:nvSpPr>
        <p:spPr>
          <a:xfrm>
            <a:off x="9514858"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78</a:t>
            </a:r>
          </a:p>
        </p:txBody>
      </p:sp>
      <p:sp>
        <p:nvSpPr>
          <p:cNvPr id="86" name="TextBox 85">
            <a:extLst>
              <a:ext uri="{FF2B5EF4-FFF2-40B4-BE49-F238E27FC236}">
                <a16:creationId xmlns:a16="http://schemas.microsoft.com/office/drawing/2014/main" id="{9A7259EC-FDEC-8111-CC3B-5E05109DA17D}"/>
              </a:ext>
            </a:extLst>
          </p:cNvPr>
          <p:cNvSpPr txBox="1"/>
          <p:nvPr/>
        </p:nvSpPr>
        <p:spPr>
          <a:xfrm>
            <a:off x="9794420"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81</a:t>
            </a:r>
          </a:p>
        </p:txBody>
      </p:sp>
      <p:sp>
        <p:nvSpPr>
          <p:cNvPr id="87" name="TextBox 86">
            <a:extLst>
              <a:ext uri="{FF2B5EF4-FFF2-40B4-BE49-F238E27FC236}">
                <a16:creationId xmlns:a16="http://schemas.microsoft.com/office/drawing/2014/main" id="{EA6B80B2-77B6-C5C2-81EE-2B805C67D14A}"/>
              </a:ext>
            </a:extLst>
          </p:cNvPr>
          <p:cNvSpPr txBox="1"/>
          <p:nvPr/>
        </p:nvSpPr>
        <p:spPr>
          <a:xfrm>
            <a:off x="10088110"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84</a:t>
            </a:r>
          </a:p>
        </p:txBody>
      </p:sp>
      <p:sp>
        <p:nvSpPr>
          <p:cNvPr id="88" name="TextBox 87">
            <a:extLst>
              <a:ext uri="{FF2B5EF4-FFF2-40B4-BE49-F238E27FC236}">
                <a16:creationId xmlns:a16="http://schemas.microsoft.com/office/drawing/2014/main" id="{0C09044B-48B8-A297-AE33-01965B1EB6AA}"/>
              </a:ext>
            </a:extLst>
          </p:cNvPr>
          <p:cNvSpPr txBox="1"/>
          <p:nvPr/>
        </p:nvSpPr>
        <p:spPr>
          <a:xfrm>
            <a:off x="10367672"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87</a:t>
            </a:r>
          </a:p>
        </p:txBody>
      </p:sp>
      <p:sp>
        <p:nvSpPr>
          <p:cNvPr id="89" name="TextBox 88">
            <a:extLst>
              <a:ext uri="{FF2B5EF4-FFF2-40B4-BE49-F238E27FC236}">
                <a16:creationId xmlns:a16="http://schemas.microsoft.com/office/drawing/2014/main" id="{941427E9-4C47-F689-D6BB-A3D4AB89E126}"/>
              </a:ext>
            </a:extLst>
          </p:cNvPr>
          <p:cNvSpPr txBox="1"/>
          <p:nvPr/>
        </p:nvSpPr>
        <p:spPr>
          <a:xfrm>
            <a:off x="10639469" y="4656712"/>
            <a:ext cx="35458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90</a:t>
            </a:r>
          </a:p>
        </p:txBody>
      </p:sp>
      <p:sp>
        <p:nvSpPr>
          <p:cNvPr id="90" name="TextBox 89">
            <a:extLst>
              <a:ext uri="{FF2B5EF4-FFF2-40B4-BE49-F238E27FC236}">
                <a16:creationId xmlns:a16="http://schemas.microsoft.com/office/drawing/2014/main" id="{214A3DE2-60D2-FB39-C5AB-C66CECCEBA75}"/>
              </a:ext>
            </a:extLst>
          </p:cNvPr>
          <p:cNvSpPr txBox="1"/>
          <p:nvPr/>
        </p:nvSpPr>
        <p:spPr>
          <a:xfrm>
            <a:off x="1689734" y="1258538"/>
            <a:ext cx="439544"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100</a:t>
            </a:r>
          </a:p>
        </p:txBody>
      </p:sp>
      <p:sp>
        <p:nvSpPr>
          <p:cNvPr id="91" name="TextBox 90">
            <a:extLst>
              <a:ext uri="{FF2B5EF4-FFF2-40B4-BE49-F238E27FC236}">
                <a16:creationId xmlns:a16="http://schemas.microsoft.com/office/drawing/2014/main" id="{EE001F0D-1826-8157-8E86-F9C21AD0DC7D}"/>
              </a:ext>
            </a:extLst>
          </p:cNvPr>
          <p:cNvSpPr txBox="1"/>
          <p:nvPr/>
        </p:nvSpPr>
        <p:spPr>
          <a:xfrm>
            <a:off x="1774694" y="1898938"/>
            <a:ext cx="354584"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80</a:t>
            </a:r>
          </a:p>
        </p:txBody>
      </p:sp>
      <p:sp>
        <p:nvSpPr>
          <p:cNvPr id="92" name="TextBox 91">
            <a:extLst>
              <a:ext uri="{FF2B5EF4-FFF2-40B4-BE49-F238E27FC236}">
                <a16:creationId xmlns:a16="http://schemas.microsoft.com/office/drawing/2014/main" id="{C12828F1-239B-2FAD-098E-55D18776DD49}"/>
              </a:ext>
            </a:extLst>
          </p:cNvPr>
          <p:cNvSpPr txBox="1"/>
          <p:nvPr/>
        </p:nvSpPr>
        <p:spPr>
          <a:xfrm>
            <a:off x="1774694" y="2523527"/>
            <a:ext cx="354584"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60</a:t>
            </a:r>
          </a:p>
        </p:txBody>
      </p:sp>
      <p:sp>
        <p:nvSpPr>
          <p:cNvPr id="93" name="TextBox 92">
            <a:extLst>
              <a:ext uri="{FF2B5EF4-FFF2-40B4-BE49-F238E27FC236}">
                <a16:creationId xmlns:a16="http://schemas.microsoft.com/office/drawing/2014/main" id="{EA0AB165-24FC-88C7-E6AF-FF05D30995E4}"/>
              </a:ext>
            </a:extLst>
          </p:cNvPr>
          <p:cNvSpPr txBox="1"/>
          <p:nvPr/>
        </p:nvSpPr>
        <p:spPr>
          <a:xfrm>
            <a:off x="1774694" y="3163927"/>
            <a:ext cx="354584"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40</a:t>
            </a:r>
          </a:p>
        </p:txBody>
      </p:sp>
      <p:sp>
        <p:nvSpPr>
          <p:cNvPr id="94" name="TextBox 93">
            <a:extLst>
              <a:ext uri="{FF2B5EF4-FFF2-40B4-BE49-F238E27FC236}">
                <a16:creationId xmlns:a16="http://schemas.microsoft.com/office/drawing/2014/main" id="{AE6695C3-980D-E151-BB80-B0081C8FFBEB}"/>
              </a:ext>
            </a:extLst>
          </p:cNvPr>
          <p:cNvSpPr txBox="1"/>
          <p:nvPr/>
        </p:nvSpPr>
        <p:spPr>
          <a:xfrm>
            <a:off x="1774694" y="3788515"/>
            <a:ext cx="354584"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sp>
        <p:nvSpPr>
          <p:cNvPr id="95" name="TextBox 94">
            <a:extLst>
              <a:ext uri="{FF2B5EF4-FFF2-40B4-BE49-F238E27FC236}">
                <a16:creationId xmlns:a16="http://schemas.microsoft.com/office/drawing/2014/main" id="{9E9FBDF2-A9C1-87D8-D47E-5FD9B940A661}"/>
              </a:ext>
            </a:extLst>
          </p:cNvPr>
          <p:cNvSpPr txBox="1"/>
          <p:nvPr/>
        </p:nvSpPr>
        <p:spPr>
          <a:xfrm>
            <a:off x="1859651" y="4428915"/>
            <a:ext cx="269626"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sp>
        <p:nvSpPr>
          <p:cNvPr id="96" name="TextBox 95">
            <a:extLst>
              <a:ext uri="{FF2B5EF4-FFF2-40B4-BE49-F238E27FC236}">
                <a16:creationId xmlns:a16="http://schemas.microsoft.com/office/drawing/2014/main" id="{2674003F-B410-D4CF-8D8A-BB3E4D0A52DE}"/>
              </a:ext>
            </a:extLst>
          </p:cNvPr>
          <p:cNvSpPr txBox="1"/>
          <p:nvPr/>
        </p:nvSpPr>
        <p:spPr>
          <a:xfrm>
            <a:off x="2129026" y="4925854"/>
            <a:ext cx="8949365" cy="297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Months</a:t>
            </a:r>
          </a:p>
        </p:txBody>
      </p:sp>
      <p:sp>
        <p:nvSpPr>
          <p:cNvPr id="97" name="TextBox 96">
            <a:extLst>
              <a:ext uri="{FF2B5EF4-FFF2-40B4-BE49-F238E27FC236}">
                <a16:creationId xmlns:a16="http://schemas.microsoft.com/office/drawing/2014/main" id="{D5F2825B-8533-E8D9-061B-A5D257B21A87}"/>
              </a:ext>
            </a:extLst>
          </p:cNvPr>
          <p:cNvSpPr txBox="1"/>
          <p:nvPr/>
        </p:nvSpPr>
        <p:spPr>
          <a:xfrm rot="16200000">
            <a:off x="-178573" y="2849503"/>
            <a:ext cx="3316967" cy="297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rPr>
              <a:t>Progression-Free Survival, %</a:t>
            </a:r>
          </a:p>
        </p:txBody>
      </p:sp>
      <p:sp>
        <p:nvSpPr>
          <p:cNvPr id="100" name="TextBox 99">
            <a:extLst>
              <a:ext uri="{FF2B5EF4-FFF2-40B4-BE49-F238E27FC236}">
                <a16:creationId xmlns:a16="http://schemas.microsoft.com/office/drawing/2014/main" id="{1DEC885D-4B14-54AE-398F-79D923EB94BC}"/>
              </a:ext>
            </a:extLst>
          </p:cNvPr>
          <p:cNvSpPr txBox="1"/>
          <p:nvPr/>
        </p:nvSpPr>
        <p:spPr>
          <a:xfrm>
            <a:off x="9124330" y="1841137"/>
            <a:ext cx="153390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196B24">
                    <a:lumMod val="50000"/>
                  </a:srgbClr>
                </a:solidFill>
                <a:effectLst/>
                <a:uLnTx/>
                <a:uFillTx/>
                <a:latin typeface="Aptos" panose="02110004020202020204"/>
                <a:ea typeface="+mn-ea"/>
                <a:cs typeface="+mn-cs"/>
              </a:rPr>
              <a:t>Median PFS=NR</a:t>
            </a:r>
          </a:p>
        </p:txBody>
      </p:sp>
      <p:sp>
        <p:nvSpPr>
          <p:cNvPr id="101" name="TextBox 100">
            <a:extLst>
              <a:ext uri="{FF2B5EF4-FFF2-40B4-BE49-F238E27FC236}">
                <a16:creationId xmlns:a16="http://schemas.microsoft.com/office/drawing/2014/main" id="{EC34F322-A57A-F00B-6618-67C3596953B3}"/>
              </a:ext>
            </a:extLst>
          </p:cNvPr>
          <p:cNvSpPr txBox="1"/>
          <p:nvPr/>
        </p:nvSpPr>
        <p:spPr>
          <a:xfrm>
            <a:off x="9128615" y="2829504"/>
            <a:ext cx="1539325"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E97132"/>
                </a:solidFill>
                <a:effectLst/>
                <a:uLnTx/>
                <a:uFillTx/>
                <a:latin typeface="Aptos" panose="02110004020202020204"/>
                <a:ea typeface="+mn-ea"/>
                <a:cs typeface="+mn-cs"/>
              </a:rPr>
              <a:t>Median PFS=NR</a:t>
            </a:r>
          </a:p>
        </p:txBody>
      </p:sp>
      <p:sp>
        <p:nvSpPr>
          <p:cNvPr id="102" name="TextBox 101">
            <a:extLst>
              <a:ext uri="{FF2B5EF4-FFF2-40B4-BE49-F238E27FC236}">
                <a16:creationId xmlns:a16="http://schemas.microsoft.com/office/drawing/2014/main" id="{2B87DD86-E8DE-269C-4450-3949EC0169AE}"/>
              </a:ext>
            </a:extLst>
          </p:cNvPr>
          <p:cNvSpPr txBox="1"/>
          <p:nvPr/>
        </p:nvSpPr>
        <p:spPr>
          <a:xfrm>
            <a:off x="9126409" y="3701646"/>
            <a:ext cx="2065091"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Median PFS=27.8 </a:t>
            </a:r>
            <a:r>
              <a:rPr kumimoji="0" lang="en-US" sz="1333" b="0" i="0" u="none" strike="noStrike" kern="1200" cap="none" spc="0" normalizeH="0" baseline="0" noProof="0" dirty="0" err="1">
                <a:ln>
                  <a:noFill/>
                </a:ln>
                <a:solidFill>
                  <a:srgbClr val="A02B93">
                    <a:lumMod val="75000"/>
                  </a:srgbClr>
                </a:solidFill>
                <a:effectLst/>
                <a:uLnTx/>
                <a:uFillTx/>
                <a:latin typeface="Aptos" panose="02110004020202020204"/>
                <a:ea typeface="+mn-ea"/>
                <a:cs typeface="+mn-cs"/>
              </a:rPr>
              <a:t>mo</a:t>
            </a:r>
            <a:endParaRPr kumimoji="0" lang="en-US" sz="1333" b="0" i="0" u="none" strike="noStrike" kern="1200" cap="none" spc="0" normalizeH="0" baseline="0" noProof="0" dirty="0">
              <a:ln>
                <a:noFill/>
              </a:ln>
              <a:solidFill>
                <a:srgbClr val="A02B93">
                  <a:lumMod val="75000"/>
                </a:srgbClr>
              </a:solidFill>
              <a:effectLst/>
              <a:uLnTx/>
              <a:uFillTx/>
              <a:latin typeface="Aptos" panose="02110004020202020204"/>
              <a:ea typeface="+mn-ea"/>
              <a:cs typeface="+mn-cs"/>
            </a:endParaRPr>
          </a:p>
        </p:txBody>
      </p:sp>
      <p:sp>
        <p:nvSpPr>
          <p:cNvPr id="103" name="TextBox 102">
            <a:extLst>
              <a:ext uri="{FF2B5EF4-FFF2-40B4-BE49-F238E27FC236}">
                <a16:creationId xmlns:a16="http://schemas.microsoft.com/office/drawing/2014/main" id="{40C3A1AC-CECC-C4E5-C2D4-31FFC36A327C}"/>
              </a:ext>
            </a:extLst>
          </p:cNvPr>
          <p:cNvSpPr txBox="1"/>
          <p:nvPr/>
        </p:nvSpPr>
        <p:spPr>
          <a:xfrm>
            <a:off x="8617154" y="1672458"/>
            <a:ext cx="594271"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196B24">
                    <a:lumMod val="50000"/>
                  </a:srgbClr>
                </a:solidFill>
                <a:effectLst/>
                <a:uLnTx/>
                <a:uFillTx/>
                <a:latin typeface="Aptos" panose="02110004020202020204"/>
                <a:ea typeface="+mn-ea"/>
                <a:cs typeface="+mn-cs"/>
              </a:rPr>
              <a:t>78%</a:t>
            </a:r>
          </a:p>
        </p:txBody>
      </p:sp>
      <p:sp>
        <p:nvSpPr>
          <p:cNvPr id="104" name="TextBox 103">
            <a:extLst>
              <a:ext uri="{FF2B5EF4-FFF2-40B4-BE49-F238E27FC236}">
                <a16:creationId xmlns:a16="http://schemas.microsoft.com/office/drawing/2014/main" id="{E9E9A339-E95E-497E-A43C-1732265C4F26}"/>
              </a:ext>
            </a:extLst>
          </p:cNvPr>
          <p:cNvSpPr txBox="1"/>
          <p:nvPr/>
        </p:nvSpPr>
        <p:spPr>
          <a:xfrm>
            <a:off x="8605346" y="2606337"/>
            <a:ext cx="60798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E97132"/>
                </a:solidFill>
                <a:effectLst/>
                <a:uLnTx/>
                <a:uFillTx/>
                <a:latin typeface="Aptos" panose="02110004020202020204"/>
                <a:ea typeface="+mn-ea"/>
                <a:cs typeface="+mn-cs"/>
              </a:rPr>
              <a:t>62%</a:t>
            </a:r>
          </a:p>
        </p:txBody>
      </p:sp>
      <p:sp>
        <p:nvSpPr>
          <p:cNvPr id="105" name="TextBox 104">
            <a:extLst>
              <a:ext uri="{FF2B5EF4-FFF2-40B4-BE49-F238E27FC236}">
                <a16:creationId xmlns:a16="http://schemas.microsoft.com/office/drawing/2014/main" id="{2F33210A-B3F5-8D18-3699-959AABA22EB1}"/>
              </a:ext>
            </a:extLst>
          </p:cNvPr>
          <p:cNvSpPr txBox="1"/>
          <p:nvPr/>
        </p:nvSpPr>
        <p:spPr>
          <a:xfrm>
            <a:off x="8607360" y="3626884"/>
            <a:ext cx="63096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17%</a:t>
            </a:r>
          </a:p>
        </p:txBody>
      </p:sp>
      <p:sp>
        <p:nvSpPr>
          <p:cNvPr id="106" name="TextBox 105">
            <a:extLst>
              <a:ext uri="{FF2B5EF4-FFF2-40B4-BE49-F238E27FC236}">
                <a16:creationId xmlns:a16="http://schemas.microsoft.com/office/drawing/2014/main" id="{5D5343BF-A9E7-2AB2-D7D0-48B935E1CA1B}"/>
              </a:ext>
            </a:extLst>
          </p:cNvPr>
          <p:cNvSpPr txBox="1"/>
          <p:nvPr/>
        </p:nvSpPr>
        <p:spPr>
          <a:xfrm>
            <a:off x="2129024" y="2281568"/>
            <a:ext cx="186696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A+O vs </a:t>
            </a:r>
            <a:r>
              <a:rPr kumimoji="0" lang="en-US" sz="1200" b="1" i="0" u="none" strike="noStrike" kern="1200" cap="none" spc="0" normalizeH="0" baseline="0" noProof="0" dirty="0" err="1">
                <a:ln>
                  <a:noFill/>
                </a:ln>
                <a:solidFill>
                  <a:prstClr val="black"/>
                </a:solidFill>
                <a:effectLst/>
                <a:uLnTx/>
                <a:uFillTx/>
                <a:latin typeface="Aptos" panose="02110004020202020204"/>
                <a:ea typeface="+mn-ea"/>
                <a:cs typeface="+mn-cs"/>
              </a:rPr>
              <a:t>O+Clb</a:t>
            </a: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HR</a:t>
            </a:r>
            <a:r>
              <a:rPr kumimoji="0" lang="en-US" sz="12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(95% CI): 0.14 (0.10, 0.20);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&lt;0.0001</a:t>
            </a: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A vs </a:t>
            </a:r>
            <a:r>
              <a:rPr kumimoji="0" lang="en-US" sz="1200" b="1" i="0" u="none" strike="noStrike" kern="1200" cap="none" spc="0" normalizeH="0" baseline="0" noProof="0" dirty="0" err="1">
                <a:ln>
                  <a:noFill/>
                </a:ln>
                <a:solidFill>
                  <a:prstClr val="black"/>
                </a:solidFill>
                <a:effectLst/>
                <a:uLnTx/>
                <a:uFillTx/>
                <a:latin typeface="Aptos" panose="02110004020202020204"/>
                <a:ea typeface="+mn-ea"/>
                <a:cs typeface="+mn-cs"/>
              </a:rPr>
              <a:t>O+Clb</a:t>
            </a: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HR</a:t>
            </a:r>
            <a:r>
              <a:rPr kumimoji="0" lang="en-US" sz="12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(95% CI): 0.24 (0.17, 0.32);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&lt;0.0001</a:t>
            </a: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A+O vs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HR</a:t>
            </a:r>
            <a:r>
              <a:rPr kumimoji="0" lang="en-US" sz="1200"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(95% CI): 0.58 (0.39, 0.86);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=0.0229</a:t>
            </a: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b</a:t>
            </a:r>
          </a:p>
        </p:txBody>
      </p:sp>
      <p:sp>
        <p:nvSpPr>
          <p:cNvPr id="107" name="TextBox 106">
            <a:extLst>
              <a:ext uri="{FF2B5EF4-FFF2-40B4-BE49-F238E27FC236}">
                <a16:creationId xmlns:a16="http://schemas.microsoft.com/office/drawing/2014/main" id="{360B1B67-EDF9-1BC0-72D7-7B01A51D508D}"/>
              </a:ext>
            </a:extLst>
          </p:cNvPr>
          <p:cNvSpPr txBox="1"/>
          <p:nvPr/>
        </p:nvSpPr>
        <p:spPr>
          <a:xfrm>
            <a:off x="2572652" y="4205309"/>
            <a:ext cx="2297493"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A</a:t>
            </a:r>
            <a:endParaRPr kumimoji="0" lang="en-US" sz="1067" b="0" i="0" u="none" strike="sng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08" name="TextBox 107">
            <a:extLst>
              <a:ext uri="{FF2B5EF4-FFF2-40B4-BE49-F238E27FC236}">
                <a16:creationId xmlns:a16="http://schemas.microsoft.com/office/drawing/2014/main" id="{EB349FB0-C982-D5BD-5F75-6EE20CB70732}"/>
              </a:ext>
            </a:extLst>
          </p:cNvPr>
          <p:cNvSpPr txBox="1"/>
          <p:nvPr/>
        </p:nvSpPr>
        <p:spPr>
          <a:xfrm>
            <a:off x="2572652" y="4380411"/>
            <a:ext cx="2297493" cy="256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prstClr val="black"/>
                </a:solidFill>
                <a:effectLst/>
                <a:uLnTx/>
                <a:uFillTx/>
                <a:latin typeface="Aptos" panose="02110004020202020204"/>
                <a:ea typeface="+mn-ea"/>
                <a:cs typeface="+mn-cs"/>
              </a:rPr>
              <a:t>O+Clb</a:t>
            </a:r>
            <a:endParaRPr kumimoji="0" lang="en-US" sz="1067" b="0" i="0" u="none" strike="sngStrike" kern="1200" cap="none" spc="0" normalizeH="0" baseline="0" noProof="0" dirty="0">
              <a:ln>
                <a:noFill/>
              </a:ln>
              <a:solidFill>
                <a:srgbClr val="FF0000"/>
              </a:solidFill>
              <a:effectLst/>
              <a:uLnTx/>
              <a:uFillTx/>
              <a:latin typeface="Aptos" panose="02110004020202020204"/>
              <a:ea typeface="+mn-ea"/>
              <a:cs typeface="+mn-cs"/>
            </a:endParaRPr>
          </a:p>
        </p:txBody>
      </p:sp>
      <p:grpSp>
        <p:nvGrpSpPr>
          <p:cNvPr id="109" name="Graphic 643">
            <a:extLst>
              <a:ext uri="{FF2B5EF4-FFF2-40B4-BE49-F238E27FC236}">
                <a16:creationId xmlns:a16="http://schemas.microsoft.com/office/drawing/2014/main" id="{FC4AE102-7F85-F7A6-8754-D058553063EA}"/>
              </a:ext>
            </a:extLst>
          </p:cNvPr>
          <p:cNvGrpSpPr/>
          <p:nvPr/>
        </p:nvGrpSpPr>
        <p:grpSpPr>
          <a:xfrm>
            <a:off x="2431119" y="1363099"/>
            <a:ext cx="8279341" cy="1019471"/>
            <a:chOff x="1830586" y="816595"/>
            <a:chExt cx="6209506" cy="818808"/>
          </a:xfrm>
          <a:noFill/>
        </p:grpSpPr>
        <p:sp>
          <p:nvSpPr>
            <p:cNvPr id="110" name="Freeform 109">
              <a:extLst>
                <a:ext uri="{FF2B5EF4-FFF2-40B4-BE49-F238E27FC236}">
                  <a16:creationId xmlns:a16="http://schemas.microsoft.com/office/drawing/2014/main" id="{5AEC9362-B5E3-780B-3D91-8C7ECFA57B25}"/>
                </a:ext>
              </a:extLst>
            </p:cNvPr>
            <p:cNvSpPr/>
            <p:nvPr/>
          </p:nvSpPr>
          <p:spPr>
            <a:xfrm>
              <a:off x="8000800"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1" name="Freeform 110">
              <a:extLst>
                <a:ext uri="{FF2B5EF4-FFF2-40B4-BE49-F238E27FC236}">
                  <a16:creationId xmlns:a16="http://schemas.microsoft.com/office/drawing/2014/main" id="{C90D37C7-F14B-E26D-06BD-6D9CA2C74230}"/>
                </a:ext>
              </a:extLst>
            </p:cNvPr>
            <p:cNvSpPr/>
            <p:nvPr/>
          </p:nvSpPr>
          <p:spPr>
            <a:xfrm>
              <a:off x="7960239"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2" name="Freeform 111">
              <a:extLst>
                <a:ext uri="{FF2B5EF4-FFF2-40B4-BE49-F238E27FC236}">
                  <a16:creationId xmlns:a16="http://schemas.microsoft.com/office/drawing/2014/main" id="{77FDB7A6-900A-6F68-EA08-5439770B8227}"/>
                </a:ext>
              </a:extLst>
            </p:cNvPr>
            <p:cNvSpPr/>
            <p:nvPr/>
          </p:nvSpPr>
          <p:spPr>
            <a:xfrm>
              <a:off x="7898132"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3" name="Freeform 112">
              <a:extLst>
                <a:ext uri="{FF2B5EF4-FFF2-40B4-BE49-F238E27FC236}">
                  <a16:creationId xmlns:a16="http://schemas.microsoft.com/office/drawing/2014/main" id="{0304A7D6-1340-0F4F-E5E2-F680534184DE}"/>
                </a:ext>
              </a:extLst>
            </p:cNvPr>
            <p:cNvSpPr/>
            <p:nvPr/>
          </p:nvSpPr>
          <p:spPr>
            <a:xfrm>
              <a:off x="7857572"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4" name="Freeform 113">
              <a:extLst>
                <a:ext uri="{FF2B5EF4-FFF2-40B4-BE49-F238E27FC236}">
                  <a16:creationId xmlns:a16="http://schemas.microsoft.com/office/drawing/2014/main" id="{ED59D4DC-91B2-D0E9-5410-9EA00F4E1FE1}"/>
                </a:ext>
              </a:extLst>
            </p:cNvPr>
            <p:cNvSpPr/>
            <p:nvPr/>
          </p:nvSpPr>
          <p:spPr>
            <a:xfrm>
              <a:off x="7818279"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 name="Freeform 114">
              <a:extLst>
                <a:ext uri="{FF2B5EF4-FFF2-40B4-BE49-F238E27FC236}">
                  <a16:creationId xmlns:a16="http://schemas.microsoft.com/office/drawing/2014/main" id="{4F2838A1-CB3E-A4B7-2AE5-6B4D187110B5}"/>
                </a:ext>
              </a:extLst>
            </p:cNvPr>
            <p:cNvSpPr/>
            <p:nvPr/>
          </p:nvSpPr>
          <p:spPr>
            <a:xfrm>
              <a:off x="7778986"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6" name="Freeform 115">
              <a:extLst>
                <a:ext uri="{FF2B5EF4-FFF2-40B4-BE49-F238E27FC236}">
                  <a16:creationId xmlns:a16="http://schemas.microsoft.com/office/drawing/2014/main" id="{225679C4-343D-9638-B1F7-091825D6509B}"/>
                </a:ext>
              </a:extLst>
            </p:cNvPr>
            <p:cNvSpPr/>
            <p:nvPr/>
          </p:nvSpPr>
          <p:spPr>
            <a:xfrm>
              <a:off x="780180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 name="Freeform 116">
              <a:extLst>
                <a:ext uri="{FF2B5EF4-FFF2-40B4-BE49-F238E27FC236}">
                  <a16:creationId xmlns:a16="http://schemas.microsoft.com/office/drawing/2014/main" id="{1C3B155D-62D8-0330-E6A0-DDFE53C3E617}"/>
                </a:ext>
              </a:extLst>
            </p:cNvPr>
            <p:cNvSpPr/>
            <p:nvPr/>
          </p:nvSpPr>
          <p:spPr>
            <a:xfrm>
              <a:off x="7762509"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 name="Freeform 117">
              <a:extLst>
                <a:ext uri="{FF2B5EF4-FFF2-40B4-BE49-F238E27FC236}">
                  <a16:creationId xmlns:a16="http://schemas.microsoft.com/office/drawing/2014/main" id="{DAB238E6-1641-9ED3-D9DF-86EECA0BF9FE}"/>
                </a:ext>
              </a:extLst>
            </p:cNvPr>
            <p:cNvSpPr/>
            <p:nvPr/>
          </p:nvSpPr>
          <p:spPr>
            <a:xfrm>
              <a:off x="774096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9" name="Freeform 118">
              <a:extLst>
                <a:ext uri="{FF2B5EF4-FFF2-40B4-BE49-F238E27FC236}">
                  <a16:creationId xmlns:a16="http://schemas.microsoft.com/office/drawing/2014/main" id="{E11AA2DC-D9CB-16C4-427B-C5E82BA3B15D}"/>
                </a:ext>
              </a:extLst>
            </p:cNvPr>
            <p:cNvSpPr/>
            <p:nvPr/>
          </p:nvSpPr>
          <p:spPr>
            <a:xfrm>
              <a:off x="7701668"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0" name="Freeform 119">
              <a:extLst>
                <a:ext uri="{FF2B5EF4-FFF2-40B4-BE49-F238E27FC236}">
                  <a16:creationId xmlns:a16="http://schemas.microsoft.com/office/drawing/2014/main" id="{C832F192-7B72-F7C6-137A-3F96C98CC9C4}"/>
                </a:ext>
              </a:extLst>
            </p:cNvPr>
            <p:cNvSpPr/>
            <p:nvPr/>
          </p:nvSpPr>
          <p:spPr>
            <a:xfrm>
              <a:off x="772068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 name="Freeform 120">
              <a:extLst>
                <a:ext uri="{FF2B5EF4-FFF2-40B4-BE49-F238E27FC236}">
                  <a16:creationId xmlns:a16="http://schemas.microsoft.com/office/drawing/2014/main" id="{DFFFDC10-AD47-AA9C-1AC5-D8807664B643}"/>
                </a:ext>
              </a:extLst>
            </p:cNvPr>
            <p:cNvSpPr/>
            <p:nvPr/>
          </p:nvSpPr>
          <p:spPr>
            <a:xfrm>
              <a:off x="7680121"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2" name="Freeform 121">
              <a:extLst>
                <a:ext uri="{FF2B5EF4-FFF2-40B4-BE49-F238E27FC236}">
                  <a16:creationId xmlns:a16="http://schemas.microsoft.com/office/drawing/2014/main" id="{73E0A8D9-39C4-7B53-AF43-DDA479FC9D0A}"/>
                </a:ext>
              </a:extLst>
            </p:cNvPr>
            <p:cNvSpPr/>
            <p:nvPr/>
          </p:nvSpPr>
          <p:spPr>
            <a:xfrm>
              <a:off x="7704203"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3" name="Freeform 122">
              <a:extLst>
                <a:ext uri="{FF2B5EF4-FFF2-40B4-BE49-F238E27FC236}">
                  <a16:creationId xmlns:a16="http://schemas.microsoft.com/office/drawing/2014/main" id="{441A2090-61A9-EA4B-1483-D7D2447A0FE0}"/>
                </a:ext>
              </a:extLst>
            </p:cNvPr>
            <p:cNvSpPr/>
            <p:nvPr/>
          </p:nvSpPr>
          <p:spPr>
            <a:xfrm>
              <a:off x="7663643"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4" name="Freeform 123">
              <a:extLst>
                <a:ext uri="{FF2B5EF4-FFF2-40B4-BE49-F238E27FC236}">
                  <a16:creationId xmlns:a16="http://schemas.microsoft.com/office/drawing/2014/main" id="{37E333DB-D8C3-C558-C9FE-B6DD364D5416}"/>
                </a:ext>
              </a:extLst>
            </p:cNvPr>
            <p:cNvSpPr/>
            <p:nvPr/>
          </p:nvSpPr>
          <p:spPr>
            <a:xfrm>
              <a:off x="7628153"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5" name="Freeform 124">
              <a:extLst>
                <a:ext uri="{FF2B5EF4-FFF2-40B4-BE49-F238E27FC236}">
                  <a16:creationId xmlns:a16="http://schemas.microsoft.com/office/drawing/2014/main" id="{4269BB45-2F61-497A-36CC-47CBEE01A633}"/>
                </a:ext>
              </a:extLst>
            </p:cNvPr>
            <p:cNvSpPr/>
            <p:nvPr/>
          </p:nvSpPr>
          <p:spPr>
            <a:xfrm>
              <a:off x="7587593"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6" name="Freeform 125">
              <a:extLst>
                <a:ext uri="{FF2B5EF4-FFF2-40B4-BE49-F238E27FC236}">
                  <a16:creationId xmlns:a16="http://schemas.microsoft.com/office/drawing/2014/main" id="{5124AFB0-576D-D83A-5A7B-06BFB56DAF9D}"/>
                </a:ext>
              </a:extLst>
            </p:cNvPr>
            <p:cNvSpPr/>
            <p:nvPr/>
          </p:nvSpPr>
          <p:spPr>
            <a:xfrm>
              <a:off x="7615478"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7" name="Freeform 126">
              <a:extLst>
                <a:ext uri="{FF2B5EF4-FFF2-40B4-BE49-F238E27FC236}">
                  <a16:creationId xmlns:a16="http://schemas.microsoft.com/office/drawing/2014/main" id="{A8EBDEF6-1F36-505C-88C3-E2BCA639032C}"/>
                </a:ext>
              </a:extLst>
            </p:cNvPr>
            <p:cNvSpPr/>
            <p:nvPr/>
          </p:nvSpPr>
          <p:spPr>
            <a:xfrm>
              <a:off x="7576186"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 name="Freeform 127">
              <a:extLst>
                <a:ext uri="{FF2B5EF4-FFF2-40B4-BE49-F238E27FC236}">
                  <a16:creationId xmlns:a16="http://schemas.microsoft.com/office/drawing/2014/main" id="{0FC3DDC7-C655-114A-11E1-4EAF4DA80EF9}"/>
                </a:ext>
              </a:extLst>
            </p:cNvPr>
            <p:cNvSpPr/>
            <p:nvPr/>
          </p:nvSpPr>
          <p:spPr>
            <a:xfrm>
              <a:off x="760407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 name="Freeform 128">
              <a:extLst>
                <a:ext uri="{FF2B5EF4-FFF2-40B4-BE49-F238E27FC236}">
                  <a16:creationId xmlns:a16="http://schemas.microsoft.com/office/drawing/2014/main" id="{FCC3558D-1559-D921-BFDA-05137207073A}"/>
                </a:ext>
              </a:extLst>
            </p:cNvPr>
            <p:cNvSpPr/>
            <p:nvPr/>
          </p:nvSpPr>
          <p:spPr>
            <a:xfrm>
              <a:off x="7563510"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 name="Freeform 129">
              <a:extLst>
                <a:ext uri="{FF2B5EF4-FFF2-40B4-BE49-F238E27FC236}">
                  <a16:creationId xmlns:a16="http://schemas.microsoft.com/office/drawing/2014/main" id="{0D458482-1B5F-F70F-DF26-CEF4E0141041}"/>
                </a:ext>
              </a:extLst>
            </p:cNvPr>
            <p:cNvSpPr/>
            <p:nvPr/>
          </p:nvSpPr>
          <p:spPr>
            <a:xfrm>
              <a:off x="7440562"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 name="Freeform 130">
              <a:extLst>
                <a:ext uri="{FF2B5EF4-FFF2-40B4-BE49-F238E27FC236}">
                  <a16:creationId xmlns:a16="http://schemas.microsoft.com/office/drawing/2014/main" id="{0951AE33-440A-B57F-1BE9-794E80BB63BA}"/>
                </a:ext>
              </a:extLst>
            </p:cNvPr>
            <p:cNvSpPr/>
            <p:nvPr/>
          </p:nvSpPr>
          <p:spPr>
            <a:xfrm>
              <a:off x="7401270"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2" name="Freeform 131">
              <a:extLst>
                <a:ext uri="{FF2B5EF4-FFF2-40B4-BE49-F238E27FC236}">
                  <a16:creationId xmlns:a16="http://schemas.microsoft.com/office/drawing/2014/main" id="{C6FFD227-1D97-7D12-F590-F8C02A8ADEAE}"/>
                </a:ext>
              </a:extLst>
            </p:cNvPr>
            <p:cNvSpPr/>
            <p:nvPr/>
          </p:nvSpPr>
          <p:spPr>
            <a:xfrm>
              <a:off x="7427887"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3" name="Freeform 132">
              <a:extLst>
                <a:ext uri="{FF2B5EF4-FFF2-40B4-BE49-F238E27FC236}">
                  <a16:creationId xmlns:a16="http://schemas.microsoft.com/office/drawing/2014/main" id="{C485F37F-5B85-76F3-83D3-EA1139CDDFEE}"/>
                </a:ext>
              </a:extLst>
            </p:cNvPr>
            <p:cNvSpPr/>
            <p:nvPr/>
          </p:nvSpPr>
          <p:spPr>
            <a:xfrm>
              <a:off x="7388595"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4" name="Freeform 133">
              <a:extLst>
                <a:ext uri="{FF2B5EF4-FFF2-40B4-BE49-F238E27FC236}">
                  <a16:creationId xmlns:a16="http://schemas.microsoft.com/office/drawing/2014/main" id="{173A6F1D-79D4-7E74-8400-DD01E8DE8629}"/>
                </a:ext>
              </a:extLst>
            </p:cNvPr>
            <p:cNvSpPr/>
            <p:nvPr/>
          </p:nvSpPr>
          <p:spPr>
            <a:xfrm>
              <a:off x="7416480"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5" name="Freeform 134">
              <a:extLst>
                <a:ext uri="{FF2B5EF4-FFF2-40B4-BE49-F238E27FC236}">
                  <a16:creationId xmlns:a16="http://schemas.microsoft.com/office/drawing/2014/main" id="{693EC68C-6877-2B2B-6CC2-2B7B07E2B309}"/>
                </a:ext>
              </a:extLst>
            </p:cNvPr>
            <p:cNvSpPr/>
            <p:nvPr/>
          </p:nvSpPr>
          <p:spPr>
            <a:xfrm>
              <a:off x="7377187"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6" name="Freeform 135">
              <a:extLst>
                <a:ext uri="{FF2B5EF4-FFF2-40B4-BE49-F238E27FC236}">
                  <a16:creationId xmlns:a16="http://schemas.microsoft.com/office/drawing/2014/main" id="{DCD38621-12F7-80E7-4C67-1BBD871E9767}"/>
                </a:ext>
              </a:extLst>
            </p:cNvPr>
            <p:cNvSpPr/>
            <p:nvPr/>
          </p:nvSpPr>
          <p:spPr>
            <a:xfrm>
              <a:off x="748872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7" name="Freeform 136">
              <a:extLst>
                <a:ext uri="{FF2B5EF4-FFF2-40B4-BE49-F238E27FC236}">
                  <a16:creationId xmlns:a16="http://schemas.microsoft.com/office/drawing/2014/main" id="{52605526-9CB4-EE13-188B-48F772C5A527}"/>
                </a:ext>
              </a:extLst>
            </p:cNvPr>
            <p:cNvSpPr/>
            <p:nvPr/>
          </p:nvSpPr>
          <p:spPr>
            <a:xfrm>
              <a:off x="7449435" y="159484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8" name="Freeform 137">
              <a:extLst>
                <a:ext uri="{FF2B5EF4-FFF2-40B4-BE49-F238E27FC236}">
                  <a16:creationId xmlns:a16="http://schemas.microsoft.com/office/drawing/2014/main" id="{C98E5CFC-70CB-8CF9-7944-DFA799C56F3F}"/>
                </a:ext>
              </a:extLst>
            </p:cNvPr>
            <p:cNvSpPr/>
            <p:nvPr/>
          </p:nvSpPr>
          <p:spPr>
            <a:xfrm>
              <a:off x="747351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9" name="Freeform 138">
              <a:extLst>
                <a:ext uri="{FF2B5EF4-FFF2-40B4-BE49-F238E27FC236}">
                  <a16:creationId xmlns:a16="http://schemas.microsoft.com/office/drawing/2014/main" id="{3DBC0F87-F65F-5AD4-BDFB-F4A919B9E71A}"/>
                </a:ext>
              </a:extLst>
            </p:cNvPr>
            <p:cNvSpPr/>
            <p:nvPr/>
          </p:nvSpPr>
          <p:spPr>
            <a:xfrm>
              <a:off x="7432957"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0" name="Freeform 139">
              <a:extLst>
                <a:ext uri="{FF2B5EF4-FFF2-40B4-BE49-F238E27FC236}">
                  <a16:creationId xmlns:a16="http://schemas.microsoft.com/office/drawing/2014/main" id="{71F6136E-7E8C-04D4-C38B-0056B2388D65}"/>
                </a:ext>
              </a:extLst>
            </p:cNvPr>
            <p:cNvSpPr/>
            <p:nvPr/>
          </p:nvSpPr>
          <p:spPr>
            <a:xfrm>
              <a:off x="750393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1" name="Freeform 140">
              <a:extLst>
                <a:ext uri="{FF2B5EF4-FFF2-40B4-BE49-F238E27FC236}">
                  <a16:creationId xmlns:a16="http://schemas.microsoft.com/office/drawing/2014/main" id="{FE447941-C2EF-3D8F-2CFF-78FAC345DD41}"/>
                </a:ext>
              </a:extLst>
            </p:cNvPr>
            <p:cNvSpPr/>
            <p:nvPr/>
          </p:nvSpPr>
          <p:spPr>
            <a:xfrm>
              <a:off x="7463378"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2" name="Freeform 141">
              <a:extLst>
                <a:ext uri="{FF2B5EF4-FFF2-40B4-BE49-F238E27FC236}">
                  <a16:creationId xmlns:a16="http://schemas.microsoft.com/office/drawing/2014/main" id="{D0C12D49-9A04-3754-C583-2A9E1CC53D18}"/>
                </a:ext>
              </a:extLst>
            </p:cNvPr>
            <p:cNvSpPr/>
            <p:nvPr/>
          </p:nvSpPr>
          <p:spPr>
            <a:xfrm>
              <a:off x="7325220"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3" name="Freeform 142">
              <a:extLst>
                <a:ext uri="{FF2B5EF4-FFF2-40B4-BE49-F238E27FC236}">
                  <a16:creationId xmlns:a16="http://schemas.microsoft.com/office/drawing/2014/main" id="{BFED9139-B49C-2BCE-0646-FC33B9BC7E9F}"/>
                </a:ext>
              </a:extLst>
            </p:cNvPr>
            <p:cNvSpPr/>
            <p:nvPr/>
          </p:nvSpPr>
          <p:spPr>
            <a:xfrm>
              <a:off x="7285927"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4" name="Freeform 143">
              <a:extLst>
                <a:ext uri="{FF2B5EF4-FFF2-40B4-BE49-F238E27FC236}">
                  <a16:creationId xmlns:a16="http://schemas.microsoft.com/office/drawing/2014/main" id="{2DAF4112-9BEE-181B-82DD-F033B3BD0D8E}"/>
                </a:ext>
              </a:extLst>
            </p:cNvPr>
            <p:cNvSpPr/>
            <p:nvPr/>
          </p:nvSpPr>
          <p:spPr>
            <a:xfrm>
              <a:off x="7260577"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5" name="Freeform 144">
              <a:extLst>
                <a:ext uri="{FF2B5EF4-FFF2-40B4-BE49-F238E27FC236}">
                  <a16:creationId xmlns:a16="http://schemas.microsoft.com/office/drawing/2014/main" id="{BD46E45D-4A50-9689-9B89-B6A8BFF62C33}"/>
                </a:ext>
              </a:extLst>
            </p:cNvPr>
            <p:cNvSpPr/>
            <p:nvPr/>
          </p:nvSpPr>
          <p:spPr>
            <a:xfrm>
              <a:off x="7221284"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6" name="Freeform 145">
              <a:extLst>
                <a:ext uri="{FF2B5EF4-FFF2-40B4-BE49-F238E27FC236}">
                  <a16:creationId xmlns:a16="http://schemas.microsoft.com/office/drawing/2014/main" id="{72F18487-4876-FCF3-6DD0-99EF8763E2B2}"/>
                </a:ext>
              </a:extLst>
            </p:cNvPr>
            <p:cNvSpPr/>
            <p:nvPr/>
          </p:nvSpPr>
          <p:spPr>
            <a:xfrm>
              <a:off x="7236494"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7" name="Freeform 146">
              <a:extLst>
                <a:ext uri="{FF2B5EF4-FFF2-40B4-BE49-F238E27FC236}">
                  <a16:creationId xmlns:a16="http://schemas.microsoft.com/office/drawing/2014/main" id="{D12E9659-A9FD-2776-FD82-BFA77BF21419}"/>
                </a:ext>
              </a:extLst>
            </p:cNvPr>
            <p:cNvSpPr/>
            <p:nvPr/>
          </p:nvSpPr>
          <p:spPr>
            <a:xfrm>
              <a:off x="7197202"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8" name="Freeform 147">
              <a:extLst>
                <a:ext uri="{FF2B5EF4-FFF2-40B4-BE49-F238E27FC236}">
                  <a16:creationId xmlns:a16="http://schemas.microsoft.com/office/drawing/2014/main" id="{C2A31339-30FC-A209-9FA7-035840C203C2}"/>
                </a:ext>
              </a:extLst>
            </p:cNvPr>
            <p:cNvSpPr/>
            <p:nvPr/>
          </p:nvSpPr>
          <p:spPr>
            <a:xfrm>
              <a:off x="7227622"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9" name="Freeform 148">
              <a:extLst>
                <a:ext uri="{FF2B5EF4-FFF2-40B4-BE49-F238E27FC236}">
                  <a16:creationId xmlns:a16="http://schemas.microsoft.com/office/drawing/2014/main" id="{E2BABB94-91FD-1E70-9DC8-AB1EF8497BD3}"/>
                </a:ext>
              </a:extLst>
            </p:cNvPr>
            <p:cNvSpPr/>
            <p:nvPr/>
          </p:nvSpPr>
          <p:spPr>
            <a:xfrm>
              <a:off x="7187062"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0" name="Freeform 149">
              <a:extLst>
                <a:ext uri="{FF2B5EF4-FFF2-40B4-BE49-F238E27FC236}">
                  <a16:creationId xmlns:a16="http://schemas.microsoft.com/office/drawing/2014/main" id="{B0B6BF83-C0AD-B66B-27A5-3F052444A7FB}"/>
                </a:ext>
              </a:extLst>
            </p:cNvPr>
            <p:cNvSpPr/>
            <p:nvPr/>
          </p:nvSpPr>
          <p:spPr>
            <a:xfrm>
              <a:off x="7220017" y="14668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1" name="Freeform 150">
              <a:extLst>
                <a:ext uri="{FF2B5EF4-FFF2-40B4-BE49-F238E27FC236}">
                  <a16:creationId xmlns:a16="http://schemas.microsoft.com/office/drawing/2014/main" id="{E9B4D63A-FF73-0C40-B632-02DA5742FDD4}"/>
                </a:ext>
              </a:extLst>
            </p:cNvPr>
            <p:cNvSpPr/>
            <p:nvPr/>
          </p:nvSpPr>
          <p:spPr>
            <a:xfrm>
              <a:off x="7179456" y="15061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2" name="Freeform 151">
              <a:extLst>
                <a:ext uri="{FF2B5EF4-FFF2-40B4-BE49-F238E27FC236}">
                  <a16:creationId xmlns:a16="http://schemas.microsoft.com/office/drawing/2014/main" id="{F07B42AB-C6D7-3C92-E560-2BBB2E0CCED2}"/>
                </a:ext>
              </a:extLst>
            </p:cNvPr>
            <p:cNvSpPr/>
            <p:nvPr/>
          </p:nvSpPr>
          <p:spPr>
            <a:xfrm>
              <a:off x="7183259" y="1466825"/>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3" name="Freeform 152">
              <a:extLst>
                <a:ext uri="{FF2B5EF4-FFF2-40B4-BE49-F238E27FC236}">
                  <a16:creationId xmlns:a16="http://schemas.microsoft.com/office/drawing/2014/main" id="{92E1DA61-0D80-64DF-34A8-2EC2C8CAA768}"/>
                </a:ext>
              </a:extLst>
            </p:cNvPr>
            <p:cNvSpPr/>
            <p:nvPr/>
          </p:nvSpPr>
          <p:spPr>
            <a:xfrm>
              <a:off x="7143966" y="15073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4" name="Freeform 153">
              <a:extLst>
                <a:ext uri="{FF2B5EF4-FFF2-40B4-BE49-F238E27FC236}">
                  <a16:creationId xmlns:a16="http://schemas.microsoft.com/office/drawing/2014/main" id="{01935408-A445-5CC0-2E61-05B97B6C63C4}"/>
                </a:ext>
              </a:extLst>
            </p:cNvPr>
            <p:cNvSpPr/>
            <p:nvPr/>
          </p:nvSpPr>
          <p:spPr>
            <a:xfrm>
              <a:off x="7076789"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5" name="Freeform 154">
              <a:extLst>
                <a:ext uri="{FF2B5EF4-FFF2-40B4-BE49-F238E27FC236}">
                  <a16:creationId xmlns:a16="http://schemas.microsoft.com/office/drawing/2014/main" id="{77334A9A-C406-9D56-31FA-3B28DF7E4052}"/>
                </a:ext>
              </a:extLst>
            </p:cNvPr>
            <p:cNvSpPr/>
            <p:nvPr/>
          </p:nvSpPr>
          <p:spPr>
            <a:xfrm>
              <a:off x="7037496"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6" name="Freeform 155">
              <a:extLst>
                <a:ext uri="{FF2B5EF4-FFF2-40B4-BE49-F238E27FC236}">
                  <a16:creationId xmlns:a16="http://schemas.microsoft.com/office/drawing/2014/main" id="{45DA9925-9BEB-611E-8488-045DCCD4F720}"/>
                </a:ext>
              </a:extLst>
            </p:cNvPr>
            <p:cNvSpPr/>
            <p:nvPr/>
          </p:nvSpPr>
          <p:spPr>
            <a:xfrm>
              <a:off x="6996936"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7" name="Freeform 156">
              <a:extLst>
                <a:ext uri="{FF2B5EF4-FFF2-40B4-BE49-F238E27FC236}">
                  <a16:creationId xmlns:a16="http://schemas.microsoft.com/office/drawing/2014/main" id="{D938163B-98B5-5CC1-6DE0-39619CE6FE60}"/>
                </a:ext>
              </a:extLst>
            </p:cNvPr>
            <p:cNvSpPr/>
            <p:nvPr/>
          </p:nvSpPr>
          <p:spPr>
            <a:xfrm>
              <a:off x="6957643"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8" name="Freeform 157">
              <a:extLst>
                <a:ext uri="{FF2B5EF4-FFF2-40B4-BE49-F238E27FC236}">
                  <a16:creationId xmlns:a16="http://schemas.microsoft.com/office/drawing/2014/main" id="{FB78391A-6C88-A66C-6308-59C73A3A700B}"/>
                </a:ext>
              </a:extLst>
            </p:cNvPr>
            <p:cNvSpPr/>
            <p:nvPr/>
          </p:nvSpPr>
          <p:spPr>
            <a:xfrm>
              <a:off x="6979191"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9" name="Freeform 158">
              <a:extLst>
                <a:ext uri="{FF2B5EF4-FFF2-40B4-BE49-F238E27FC236}">
                  <a16:creationId xmlns:a16="http://schemas.microsoft.com/office/drawing/2014/main" id="{749232AA-588D-0A6F-770D-731777EF1CB5}"/>
                </a:ext>
              </a:extLst>
            </p:cNvPr>
            <p:cNvSpPr/>
            <p:nvPr/>
          </p:nvSpPr>
          <p:spPr>
            <a:xfrm>
              <a:off x="6938631"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0" name="Freeform 159">
              <a:extLst>
                <a:ext uri="{FF2B5EF4-FFF2-40B4-BE49-F238E27FC236}">
                  <a16:creationId xmlns:a16="http://schemas.microsoft.com/office/drawing/2014/main" id="{D59391CA-2652-85A8-9D58-72C227E6FC4C}"/>
                </a:ext>
              </a:extLst>
            </p:cNvPr>
            <p:cNvSpPr/>
            <p:nvPr/>
          </p:nvSpPr>
          <p:spPr>
            <a:xfrm>
              <a:off x="6910745"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1" name="Freeform 160">
              <a:extLst>
                <a:ext uri="{FF2B5EF4-FFF2-40B4-BE49-F238E27FC236}">
                  <a16:creationId xmlns:a16="http://schemas.microsoft.com/office/drawing/2014/main" id="{4432494F-6158-3C60-534D-4ECA8233F81E}"/>
                </a:ext>
              </a:extLst>
            </p:cNvPr>
            <p:cNvSpPr/>
            <p:nvPr/>
          </p:nvSpPr>
          <p:spPr>
            <a:xfrm>
              <a:off x="6871453"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2" name="Freeform 161">
              <a:extLst>
                <a:ext uri="{FF2B5EF4-FFF2-40B4-BE49-F238E27FC236}">
                  <a16:creationId xmlns:a16="http://schemas.microsoft.com/office/drawing/2014/main" id="{615528D2-5B6F-7470-AFEF-2A796D90AA2C}"/>
                </a:ext>
              </a:extLst>
            </p:cNvPr>
            <p:cNvSpPr/>
            <p:nvPr/>
          </p:nvSpPr>
          <p:spPr>
            <a:xfrm>
              <a:off x="691961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3" name="Freeform 162">
              <a:extLst>
                <a:ext uri="{FF2B5EF4-FFF2-40B4-BE49-F238E27FC236}">
                  <a16:creationId xmlns:a16="http://schemas.microsoft.com/office/drawing/2014/main" id="{5F37F0D0-6C45-00CD-9D0D-0A292A69C87F}"/>
                </a:ext>
              </a:extLst>
            </p:cNvPr>
            <p:cNvSpPr/>
            <p:nvPr/>
          </p:nvSpPr>
          <p:spPr>
            <a:xfrm>
              <a:off x="6880325"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4" name="Freeform 163">
              <a:extLst>
                <a:ext uri="{FF2B5EF4-FFF2-40B4-BE49-F238E27FC236}">
                  <a16:creationId xmlns:a16="http://schemas.microsoft.com/office/drawing/2014/main" id="{13FC66C6-3E39-F91C-2358-657D24337803}"/>
                </a:ext>
              </a:extLst>
            </p:cNvPr>
            <p:cNvSpPr/>
            <p:nvPr/>
          </p:nvSpPr>
          <p:spPr>
            <a:xfrm>
              <a:off x="689426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5" name="Freeform 164">
              <a:extLst>
                <a:ext uri="{FF2B5EF4-FFF2-40B4-BE49-F238E27FC236}">
                  <a16:creationId xmlns:a16="http://schemas.microsoft.com/office/drawing/2014/main" id="{4DC9A528-6C78-0C7C-22A5-22459B3A2CE9}"/>
                </a:ext>
              </a:extLst>
            </p:cNvPr>
            <p:cNvSpPr/>
            <p:nvPr/>
          </p:nvSpPr>
          <p:spPr>
            <a:xfrm>
              <a:off x="6854975" y="143133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6" name="Freeform 165">
              <a:extLst>
                <a:ext uri="{FF2B5EF4-FFF2-40B4-BE49-F238E27FC236}">
                  <a16:creationId xmlns:a16="http://schemas.microsoft.com/office/drawing/2014/main" id="{F99D8428-0EBF-558C-9971-806F771446A0}"/>
                </a:ext>
              </a:extLst>
            </p:cNvPr>
            <p:cNvSpPr/>
            <p:nvPr/>
          </p:nvSpPr>
          <p:spPr>
            <a:xfrm>
              <a:off x="6882860"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7" name="Freeform 166">
              <a:extLst>
                <a:ext uri="{FF2B5EF4-FFF2-40B4-BE49-F238E27FC236}">
                  <a16:creationId xmlns:a16="http://schemas.microsoft.com/office/drawing/2014/main" id="{9FC8FD2C-2345-E9B7-FFBE-EF89B92E3995}"/>
                </a:ext>
              </a:extLst>
            </p:cNvPr>
            <p:cNvSpPr/>
            <p:nvPr/>
          </p:nvSpPr>
          <p:spPr>
            <a:xfrm>
              <a:off x="6842300"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8" name="Freeform 167">
              <a:extLst>
                <a:ext uri="{FF2B5EF4-FFF2-40B4-BE49-F238E27FC236}">
                  <a16:creationId xmlns:a16="http://schemas.microsoft.com/office/drawing/2014/main" id="{2930025C-572D-2D0D-22D3-E35EF5B41669}"/>
                </a:ext>
              </a:extLst>
            </p:cNvPr>
            <p:cNvSpPr/>
            <p:nvPr/>
          </p:nvSpPr>
          <p:spPr>
            <a:xfrm>
              <a:off x="6876523"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9" name="Freeform 168">
              <a:extLst>
                <a:ext uri="{FF2B5EF4-FFF2-40B4-BE49-F238E27FC236}">
                  <a16:creationId xmlns:a16="http://schemas.microsoft.com/office/drawing/2014/main" id="{B079A094-278D-E428-7926-376525A6B2EA}"/>
                </a:ext>
              </a:extLst>
            </p:cNvPr>
            <p:cNvSpPr/>
            <p:nvPr/>
          </p:nvSpPr>
          <p:spPr>
            <a:xfrm>
              <a:off x="6835963"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0" name="Freeform 169">
              <a:extLst>
                <a:ext uri="{FF2B5EF4-FFF2-40B4-BE49-F238E27FC236}">
                  <a16:creationId xmlns:a16="http://schemas.microsoft.com/office/drawing/2014/main" id="{51F20FAA-E68B-0FCF-F8D2-2506528E0320}"/>
                </a:ext>
              </a:extLst>
            </p:cNvPr>
            <p:cNvSpPr/>
            <p:nvPr/>
          </p:nvSpPr>
          <p:spPr>
            <a:xfrm>
              <a:off x="685877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1" name="Freeform 170">
              <a:extLst>
                <a:ext uri="{FF2B5EF4-FFF2-40B4-BE49-F238E27FC236}">
                  <a16:creationId xmlns:a16="http://schemas.microsoft.com/office/drawing/2014/main" id="{503A98F7-0F34-0D04-1207-74484A456191}"/>
                </a:ext>
              </a:extLst>
            </p:cNvPr>
            <p:cNvSpPr/>
            <p:nvPr/>
          </p:nvSpPr>
          <p:spPr>
            <a:xfrm>
              <a:off x="6819485"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2" name="Freeform 171">
              <a:extLst>
                <a:ext uri="{FF2B5EF4-FFF2-40B4-BE49-F238E27FC236}">
                  <a16:creationId xmlns:a16="http://schemas.microsoft.com/office/drawing/2014/main" id="{2D6C0119-3956-8469-C5D0-1BB7C3BFFE41}"/>
                </a:ext>
              </a:extLst>
            </p:cNvPr>
            <p:cNvSpPr/>
            <p:nvPr/>
          </p:nvSpPr>
          <p:spPr>
            <a:xfrm>
              <a:off x="6843568" y="136922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3" name="Freeform 172">
              <a:extLst>
                <a:ext uri="{FF2B5EF4-FFF2-40B4-BE49-F238E27FC236}">
                  <a16:creationId xmlns:a16="http://schemas.microsoft.com/office/drawing/2014/main" id="{3D1B1EAD-1927-5DF6-562C-595A68AB23FB}"/>
                </a:ext>
              </a:extLst>
            </p:cNvPr>
            <p:cNvSpPr/>
            <p:nvPr/>
          </p:nvSpPr>
          <p:spPr>
            <a:xfrm>
              <a:off x="6804275" y="140978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4" name="Freeform 173">
              <a:extLst>
                <a:ext uri="{FF2B5EF4-FFF2-40B4-BE49-F238E27FC236}">
                  <a16:creationId xmlns:a16="http://schemas.microsoft.com/office/drawing/2014/main" id="{50DFA99D-14BD-C944-5AD2-225FDBD4C349}"/>
                </a:ext>
              </a:extLst>
            </p:cNvPr>
            <p:cNvSpPr/>
            <p:nvPr/>
          </p:nvSpPr>
          <p:spPr>
            <a:xfrm>
              <a:off x="6830893" y="136922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5" name="Freeform 174">
              <a:extLst>
                <a:ext uri="{FF2B5EF4-FFF2-40B4-BE49-F238E27FC236}">
                  <a16:creationId xmlns:a16="http://schemas.microsoft.com/office/drawing/2014/main" id="{C162F6FF-71AD-AF87-ADEC-BE299E2E3461}"/>
                </a:ext>
              </a:extLst>
            </p:cNvPr>
            <p:cNvSpPr/>
            <p:nvPr/>
          </p:nvSpPr>
          <p:spPr>
            <a:xfrm>
              <a:off x="6791600" y="140978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6" name="Freeform 175">
              <a:extLst>
                <a:ext uri="{FF2B5EF4-FFF2-40B4-BE49-F238E27FC236}">
                  <a16:creationId xmlns:a16="http://schemas.microsoft.com/office/drawing/2014/main" id="{D99FD0DE-34C9-0D18-2E74-A1517B30762F}"/>
                </a:ext>
              </a:extLst>
            </p:cNvPr>
            <p:cNvSpPr/>
            <p:nvPr/>
          </p:nvSpPr>
          <p:spPr>
            <a:xfrm>
              <a:off x="6811880" y="13464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7" name="Freeform 176">
              <a:extLst>
                <a:ext uri="{FF2B5EF4-FFF2-40B4-BE49-F238E27FC236}">
                  <a16:creationId xmlns:a16="http://schemas.microsoft.com/office/drawing/2014/main" id="{27C00EFA-FEAE-556A-97A3-75D21BF8627C}"/>
                </a:ext>
              </a:extLst>
            </p:cNvPr>
            <p:cNvSpPr/>
            <p:nvPr/>
          </p:nvSpPr>
          <p:spPr>
            <a:xfrm>
              <a:off x="6771320" y="138570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8" name="Freeform 177">
              <a:extLst>
                <a:ext uri="{FF2B5EF4-FFF2-40B4-BE49-F238E27FC236}">
                  <a16:creationId xmlns:a16="http://schemas.microsoft.com/office/drawing/2014/main" id="{D3D07BBF-0A1C-E2D0-0C75-CB946F22BF6F}"/>
                </a:ext>
              </a:extLst>
            </p:cNvPr>
            <p:cNvSpPr/>
            <p:nvPr/>
          </p:nvSpPr>
          <p:spPr>
            <a:xfrm>
              <a:off x="6748505" y="132740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9" name="Freeform 178">
              <a:extLst>
                <a:ext uri="{FF2B5EF4-FFF2-40B4-BE49-F238E27FC236}">
                  <a16:creationId xmlns:a16="http://schemas.microsoft.com/office/drawing/2014/main" id="{D4C08BCF-34C2-DA48-E8E5-77AA8665B876}"/>
                </a:ext>
              </a:extLst>
            </p:cNvPr>
            <p:cNvSpPr/>
            <p:nvPr/>
          </p:nvSpPr>
          <p:spPr>
            <a:xfrm>
              <a:off x="6709212" y="136669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0" name="Freeform 179">
              <a:extLst>
                <a:ext uri="{FF2B5EF4-FFF2-40B4-BE49-F238E27FC236}">
                  <a16:creationId xmlns:a16="http://schemas.microsoft.com/office/drawing/2014/main" id="{0FF47F6C-42E7-520E-9D54-C5F60E2094D7}"/>
                </a:ext>
              </a:extLst>
            </p:cNvPr>
            <p:cNvSpPr/>
            <p:nvPr/>
          </p:nvSpPr>
          <p:spPr>
            <a:xfrm>
              <a:off x="6685130" y="131219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1" name="Freeform 180">
              <a:extLst>
                <a:ext uri="{FF2B5EF4-FFF2-40B4-BE49-F238E27FC236}">
                  <a16:creationId xmlns:a16="http://schemas.microsoft.com/office/drawing/2014/main" id="{2B7CB077-0C61-2994-D985-6EE491E1D378}"/>
                </a:ext>
              </a:extLst>
            </p:cNvPr>
            <p:cNvSpPr/>
            <p:nvPr/>
          </p:nvSpPr>
          <p:spPr>
            <a:xfrm>
              <a:off x="6644569" y="135275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2" name="Freeform 181">
              <a:extLst>
                <a:ext uri="{FF2B5EF4-FFF2-40B4-BE49-F238E27FC236}">
                  <a16:creationId xmlns:a16="http://schemas.microsoft.com/office/drawing/2014/main" id="{9E40AEDC-BB9E-380C-702C-27E534BE8C82}"/>
                </a:ext>
              </a:extLst>
            </p:cNvPr>
            <p:cNvSpPr/>
            <p:nvPr/>
          </p:nvSpPr>
          <p:spPr>
            <a:xfrm>
              <a:off x="6636964" y="12957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3" name="Freeform 182">
              <a:extLst>
                <a:ext uri="{FF2B5EF4-FFF2-40B4-BE49-F238E27FC236}">
                  <a16:creationId xmlns:a16="http://schemas.microsoft.com/office/drawing/2014/main" id="{4E21C6C5-1CBF-9469-8D65-D6C49D2F7023}"/>
                </a:ext>
              </a:extLst>
            </p:cNvPr>
            <p:cNvSpPr/>
            <p:nvPr/>
          </p:nvSpPr>
          <p:spPr>
            <a:xfrm>
              <a:off x="6596404" y="1336272"/>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4" name="Freeform 183">
              <a:extLst>
                <a:ext uri="{FF2B5EF4-FFF2-40B4-BE49-F238E27FC236}">
                  <a16:creationId xmlns:a16="http://schemas.microsoft.com/office/drawing/2014/main" id="{4EC4A1CF-E09A-2352-B23F-8B59C29EBCF2}"/>
                </a:ext>
              </a:extLst>
            </p:cNvPr>
            <p:cNvSpPr/>
            <p:nvPr/>
          </p:nvSpPr>
          <p:spPr>
            <a:xfrm>
              <a:off x="6458246" y="12957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5" name="Freeform 184">
              <a:extLst>
                <a:ext uri="{FF2B5EF4-FFF2-40B4-BE49-F238E27FC236}">
                  <a16:creationId xmlns:a16="http://schemas.microsoft.com/office/drawing/2014/main" id="{E5F93F70-ED1C-D080-2B66-CE29C5764954}"/>
                </a:ext>
              </a:extLst>
            </p:cNvPr>
            <p:cNvSpPr/>
            <p:nvPr/>
          </p:nvSpPr>
          <p:spPr>
            <a:xfrm>
              <a:off x="6417686" y="1336272"/>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6" name="Freeform 185">
              <a:extLst>
                <a:ext uri="{FF2B5EF4-FFF2-40B4-BE49-F238E27FC236}">
                  <a16:creationId xmlns:a16="http://schemas.microsoft.com/office/drawing/2014/main" id="{B0833FF3-2E87-89F1-FBC1-C911E170CBDB}"/>
                </a:ext>
              </a:extLst>
            </p:cNvPr>
            <p:cNvSpPr/>
            <p:nvPr/>
          </p:nvSpPr>
          <p:spPr>
            <a:xfrm>
              <a:off x="6121090" y="1193044"/>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7" name="Freeform 186">
              <a:extLst>
                <a:ext uri="{FF2B5EF4-FFF2-40B4-BE49-F238E27FC236}">
                  <a16:creationId xmlns:a16="http://schemas.microsoft.com/office/drawing/2014/main" id="{3A7AAEC4-82B2-35C0-192E-C1FE9BC9D770}"/>
                </a:ext>
              </a:extLst>
            </p:cNvPr>
            <p:cNvSpPr/>
            <p:nvPr/>
          </p:nvSpPr>
          <p:spPr>
            <a:xfrm>
              <a:off x="6081797" y="1233604"/>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8" name="Freeform 187">
              <a:extLst>
                <a:ext uri="{FF2B5EF4-FFF2-40B4-BE49-F238E27FC236}">
                  <a16:creationId xmlns:a16="http://schemas.microsoft.com/office/drawing/2014/main" id="{35109640-56D1-91F2-63F8-F88C2232097D}"/>
                </a:ext>
              </a:extLst>
            </p:cNvPr>
            <p:cNvSpPr/>
            <p:nvPr/>
          </p:nvSpPr>
          <p:spPr>
            <a:xfrm>
              <a:off x="6066587" y="1193044"/>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9" name="Freeform 188">
              <a:extLst>
                <a:ext uri="{FF2B5EF4-FFF2-40B4-BE49-F238E27FC236}">
                  <a16:creationId xmlns:a16="http://schemas.microsoft.com/office/drawing/2014/main" id="{EAA65061-2ED3-A6EB-62E7-78DC3A72F2E5}"/>
                </a:ext>
              </a:extLst>
            </p:cNvPr>
            <p:cNvSpPr/>
            <p:nvPr/>
          </p:nvSpPr>
          <p:spPr>
            <a:xfrm>
              <a:off x="6026027" y="1233604"/>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0" name="Freeform 189">
              <a:extLst>
                <a:ext uri="{FF2B5EF4-FFF2-40B4-BE49-F238E27FC236}">
                  <a16:creationId xmlns:a16="http://schemas.microsoft.com/office/drawing/2014/main" id="{26999CBA-8AC8-C8C5-86A6-60AF09636ABB}"/>
                </a:ext>
              </a:extLst>
            </p:cNvPr>
            <p:cNvSpPr/>
            <p:nvPr/>
          </p:nvSpPr>
          <p:spPr>
            <a:xfrm>
              <a:off x="5887869"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1" name="Freeform 190">
              <a:extLst>
                <a:ext uri="{FF2B5EF4-FFF2-40B4-BE49-F238E27FC236}">
                  <a16:creationId xmlns:a16="http://schemas.microsoft.com/office/drawing/2014/main" id="{2D3D8C21-E31D-5CBA-D670-D5DE85E14BC7}"/>
                </a:ext>
              </a:extLst>
            </p:cNvPr>
            <p:cNvSpPr/>
            <p:nvPr/>
          </p:nvSpPr>
          <p:spPr>
            <a:xfrm>
              <a:off x="5848576" y="121078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2" name="Freeform 191">
              <a:extLst>
                <a:ext uri="{FF2B5EF4-FFF2-40B4-BE49-F238E27FC236}">
                  <a16:creationId xmlns:a16="http://schemas.microsoft.com/office/drawing/2014/main" id="{738DDE02-8837-B193-68D9-EFF960FC36E3}"/>
                </a:ext>
              </a:extLst>
            </p:cNvPr>
            <p:cNvSpPr/>
            <p:nvPr/>
          </p:nvSpPr>
          <p:spPr>
            <a:xfrm>
              <a:off x="5925894"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3" name="Freeform 192">
              <a:extLst>
                <a:ext uri="{FF2B5EF4-FFF2-40B4-BE49-F238E27FC236}">
                  <a16:creationId xmlns:a16="http://schemas.microsoft.com/office/drawing/2014/main" id="{819A5C69-ED41-9804-84AA-73FEC167E1CC}"/>
                </a:ext>
              </a:extLst>
            </p:cNvPr>
            <p:cNvSpPr/>
            <p:nvPr/>
          </p:nvSpPr>
          <p:spPr>
            <a:xfrm>
              <a:off x="5885334" y="121078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4" name="Freeform 193">
              <a:extLst>
                <a:ext uri="{FF2B5EF4-FFF2-40B4-BE49-F238E27FC236}">
                  <a16:creationId xmlns:a16="http://schemas.microsoft.com/office/drawing/2014/main" id="{DF9DFF08-433F-0939-EDCF-E74ADCF36B07}"/>
                </a:ext>
              </a:extLst>
            </p:cNvPr>
            <p:cNvSpPr/>
            <p:nvPr/>
          </p:nvSpPr>
          <p:spPr>
            <a:xfrm>
              <a:off x="5872659"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5" name="Freeform 194">
              <a:extLst>
                <a:ext uri="{FF2B5EF4-FFF2-40B4-BE49-F238E27FC236}">
                  <a16:creationId xmlns:a16="http://schemas.microsoft.com/office/drawing/2014/main" id="{6ACE04CB-07E1-FD4F-EEB4-12631E7A3D0B}"/>
                </a:ext>
              </a:extLst>
            </p:cNvPr>
            <p:cNvSpPr/>
            <p:nvPr/>
          </p:nvSpPr>
          <p:spPr>
            <a:xfrm>
              <a:off x="5833366" y="121078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6" name="Freeform 195">
              <a:extLst>
                <a:ext uri="{FF2B5EF4-FFF2-40B4-BE49-F238E27FC236}">
                  <a16:creationId xmlns:a16="http://schemas.microsoft.com/office/drawing/2014/main" id="{0EE872FF-4D92-C948-659C-4039DAF5CA55}"/>
                </a:ext>
              </a:extLst>
            </p:cNvPr>
            <p:cNvSpPr/>
            <p:nvPr/>
          </p:nvSpPr>
          <p:spPr>
            <a:xfrm>
              <a:off x="5709151" y="115628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7" name="Freeform 196">
              <a:extLst>
                <a:ext uri="{FF2B5EF4-FFF2-40B4-BE49-F238E27FC236}">
                  <a16:creationId xmlns:a16="http://schemas.microsoft.com/office/drawing/2014/main" id="{38576EEB-31C6-C80B-033F-9C6630853A55}"/>
                </a:ext>
              </a:extLst>
            </p:cNvPr>
            <p:cNvSpPr/>
            <p:nvPr/>
          </p:nvSpPr>
          <p:spPr>
            <a:xfrm>
              <a:off x="5668591" y="119684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8" name="Freeform 197">
              <a:extLst>
                <a:ext uri="{FF2B5EF4-FFF2-40B4-BE49-F238E27FC236}">
                  <a16:creationId xmlns:a16="http://schemas.microsoft.com/office/drawing/2014/main" id="{AA6D66DC-68CC-F2E4-2732-8C5DC2C9A1A6}"/>
                </a:ext>
              </a:extLst>
            </p:cNvPr>
            <p:cNvSpPr/>
            <p:nvPr/>
          </p:nvSpPr>
          <p:spPr>
            <a:xfrm>
              <a:off x="5686336"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99" name="Freeform 198">
              <a:extLst>
                <a:ext uri="{FF2B5EF4-FFF2-40B4-BE49-F238E27FC236}">
                  <a16:creationId xmlns:a16="http://schemas.microsoft.com/office/drawing/2014/main" id="{556E2DBA-C509-8F36-47AF-B1E9DB94852C}"/>
                </a:ext>
              </a:extLst>
            </p:cNvPr>
            <p:cNvSpPr/>
            <p:nvPr/>
          </p:nvSpPr>
          <p:spPr>
            <a:xfrm>
              <a:off x="5647043" y="118163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0" name="Freeform 199">
              <a:extLst>
                <a:ext uri="{FF2B5EF4-FFF2-40B4-BE49-F238E27FC236}">
                  <a16:creationId xmlns:a16="http://schemas.microsoft.com/office/drawing/2014/main" id="{00A41C04-AC42-C09C-96AC-F18CE0B39E1B}"/>
                </a:ext>
              </a:extLst>
            </p:cNvPr>
            <p:cNvSpPr/>
            <p:nvPr/>
          </p:nvSpPr>
          <p:spPr>
            <a:xfrm>
              <a:off x="5531700"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1" name="Freeform 200">
              <a:extLst>
                <a:ext uri="{FF2B5EF4-FFF2-40B4-BE49-F238E27FC236}">
                  <a16:creationId xmlns:a16="http://schemas.microsoft.com/office/drawing/2014/main" id="{0715AFF9-3376-E513-AE65-2170535F4969}"/>
                </a:ext>
              </a:extLst>
            </p:cNvPr>
            <p:cNvSpPr/>
            <p:nvPr/>
          </p:nvSpPr>
          <p:spPr>
            <a:xfrm>
              <a:off x="5492408" y="118163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2" name="Freeform 201">
              <a:extLst>
                <a:ext uri="{FF2B5EF4-FFF2-40B4-BE49-F238E27FC236}">
                  <a16:creationId xmlns:a16="http://schemas.microsoft.com/office/drawing/2014/main" id="{7660A1DC-7F72-AE44-A0E7-40E55FE42C5A}"/>
                </a:ext>
              </a:extLst>
            </p:cNvPr>
            <p:cNvSpPr/>
            <p:nvPr/>
          </p:nvSpPr>
          <p:spPr>
            <a:xfrm>
              <a:off x="5508885"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3" name="Freeform 202">
              <a:extLst>
                <a:ext uri="{FF2B5EF4-FFF2-40B4-BE49-F238E27FC236}">
                  <a16:creationId xmlns:a16="http://schemas.microsoft.com/office/drawing/2014/main" id="{CE006A44-C053-F5C5-DCB9-334FA34C04C1}"/>
                </a:ext>
              </a:extLst>
            </p:cNvPr>
            <p:cNvSpPr/>
            <p:nvPr/>
          </p:nvSpPr>
          <p:spPr>
            <a:xfrm>
              <a:off x="5469593" y="118163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4" name="Freeform 203">
              <a:extLst>
                <a:ext uri="{FF2B5EF4-FFF2-40B4-BE49-F238E27FC236}">
                  <a16:creationId xmlns:a16="http://schemas.microsoft.com/office/drawing/2014/main" id="{39C937C8-600F-D947-A140-709C4BA1F65F}"/>
                </a:ext>
              </a:extLst>
            </p:cNvPr>
            <p:cNvSpPr/>
            <p:nvPr/>
          </p:nvSpPr>
          <p:spPr>
            <a:xfrm>
              <a:off x="4939775" y="109417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5" name="Freeform 204">
              <a:extLst>
                <a:ext uri="{FF2B5EF4-FFF2-40B4-BE49-F238E27FC236}">
                  <a16:creationId xmlns:a16="http://schemas.microsoft.com/office/drawing/2014/main" id="{6C0F1D3A-A54C-6894-CCB1-433B26783595}"/>
                </a:ext>
              </a:extLst>
            </p:cNvPr>
            <p:cNvSpPr/>
            <p:nvPr/>
          </p:nvSpPr>
          <p:spPr>
            <a:xfrm>
              <a:off x="4900483" y="113347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6" name="Freeform 205">
              <a:extLst>
                <a:ext uri="{FF2B5EF4-FFF2-40B4-BE49-F238E27FC236}">
                  <a16:creationId xmlns:a16="http://schemas.microsoft.com/office/drawing/2014/main" id="{A3324A65-09F4-835A-BEBC-A7921DB7076C}"/>
                </a:ext>
              </a:extLst>
            </p:cNvPr>
            <p:cNvSpPr/>
            <p:nvPr/>
          </p:nvSpPr>
          <p:spPr>
            <a:xfrm>
              <a:off x="4743312"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7" name="Freeform 206">
              <a:extLst>
                <a:ext uri="{FF2B5EF4-FFF2-40B4-BE49-F238E27FC236}">
                  <a16:creationId xmlns:a16="http://schemas.microsoft.com/office/drawing/2014/main" id="{E4FF68A6-6C64-CC3C-F638-C027B0408F82}"/>
                </a:ext>
              </a:extLst>
            </p:cNvPr>
            <p:cNvSpPr/>
            <p:nvPr/>
          </p:nvSpPr>
          <p:spPr>
            <a:xfrm>
              <a:off x="4704020"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8" name="Freeform 207">
              <a:extLst>
                <a:ext uri="{FF2B5EF4-FFF2-40B4-BE49-F238E27FC236}">
                  <a16:creationId xmlns:a16="http://schemas.microsoft.com/office/drawing/2014/main" id="{EAC38D3D-D377-7364-9D59-3B4F29CF4F41}"/>
                </a:ext>
              </a:extLst>
            </p:cNvPr>
            <p:cNvSpPr/>
            <p:nvPr/>
          </p:nvSpPr>
          <p:spPr>
            <a:xfrm>
              <a:off x="4643179"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9" name="Freeform 208">
              <a:extLst>
                <a:ext uri="{FF2B5EF4-FFF2-40B4-BE49-F238E27FC236}">
                  <a16:creationId xmlns:a16="http://schemas.microsoft.com/office/drawing/2014/main" id="{67254501-DD35-BE5E-2340-2EE824450A12}"/>
                </a:ext>
              </a:extLst>
            </p:cNvPr>
            <p:cNvSpPr/>
            <p:nvPr/>
          </p:nvSpPr>
          <p:spPr>
            <a:xfrm>
              <a:off x="4603887"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0" name="Freeform 209">
              <a:extLst>
                <a:ext uri="{FF2B5EF4-FFF2-40B4-BE49-F238E27FC236}">
                  <a16:creationId xmlns:a16="http://schemas.microsoft.com/office/drawing/2014/main" id="{9E8CF662-B4F7-6590-F786-B1EFE6358E7D}"/>
                </a:ext>
              </a:extLst>
            </p:cNvPr>
            <p:cNvSpPr/>
            <p:nvPr/>
          </p:nvSpPr>
          <p:spPr>
            <a:xfrm>
              <a:off x="4534174"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1" name="Freeform 210">
              <a:extLst>
                <a:ext uri="{FF2B5EF4-FFF2-40B4-BE49-F238E27FC236}">
                  <a16:creationId xmlns:a16="http://schemas.microsoft.com/office/drawing/2014/main" id="{DE859205-B611-7570-37B1-CCC8FA776247}"/>
                </a:ext>
              </a:extLst>
            </p:cNvPr>
            <p:cNvSpPr/>
            <p:nvPr/>
          </p:nvSpPr>
          <p:spPr>
            <a:xfrm>
              <a:off x="4493614"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2" name="Freeform 211">
              <a:extLst>
                <a:ext uri="{FF2B5EF4-FFF2-40B4-BE49-F238E27FC236}">
                  <a16:creationId xmlns:a16="http://schemas.microsoft.com/office/drawing/2014/main" id="{518B3703-5203-B2EE-3A8D-B499C9AB603D}"/>
                </a:ext>
              </a:extLst>
            </p:cNvPr>
            <p:cNvSpPr/>
            <p:nvPr/>
          </p:nvSpPr>
          <p:spPr>
            <a:xfrm>
              <a:off x="3786346" y="100418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3" name="Freeform 212">
              <a:extLst>
                <a:ext uri="{FF2B5EF4-FFF2-40B4-BE49-F238E27FC236}">
                  <a16:creationId xmlns:a16="http://schemas.microsoft.com/office/drawing/2014/main" id="{17EEE155-6EB5-0EF2-C871-E8A1AA046B28}"/>
                </a:ext>
              </a:extLst>
            </p:cNvPr>
            <p:cNvSpPr/>
            <p:nvPr/>
          </p:nvSpPr>
          <p:spPr>
            <a:xfrm>
              <a:off x="3747053" y="10447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4" name="Freeform 213">
              <a:extLst>
                <a:ext uri="{FF2B5EF4-FFF2-40B4-BE49-F238E27FC236}">
                  <a16:creationId xmlns:a16="http://schemas.microsoft.com/office/drawing/2014/main" id="{2B9C7616-A910-B014-C5ED-54F3F3FF4208}"/>
                </a:ext>
              </a:extLst>
            </p:cNvPr>
            <p:cNvSpPr/>
            <p:nvPr/>
          </p:nvSpPr>
          <p:spPr>
            <a:xfrm>
              <a:off x="3712831" y="98897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5" name="Freeform 214">
              <a:extLst>
                <a:ext uri="{FF2B5EF4-FFF2-40B4-BE49-F238E27FC236}">
                  <a16:creationId xmlns:a16="http://schemas.microsoft.com/office/drawing/2014/main" id="{BB081118-506F-8991-6D03-58EC4599C194}"/>
                </a:ext>
              </a:extLst>
            </p:cNvPr>
            <p:cNvSpPr/>
            <p:nvPr/>
          </p:nvSpPr>
          <p:spPr>
            <a:xfrm>
              <a:off x="3673538" y="10295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6" name="Freeform 215">
              <a:extLst>
                <a:ext uri="{FF2B5EF4-FFF2-40B4-BE49-F238E27FC236}">
                  <a16:creationId xmlns:a16="http://schemas.microsoft.com/office/drawing/2014/main" id="{D073AE81-E234-1205-7B8F-BD362760DE50}"/>
                </a:ext>
              </a:extLst>
            </p:cNvPr>
            <p:cNvSpPr/>
            <p:nvPr/>
          </p:nvSpPr>
          <p:spPr>
            <a:xfrm>
              <a:off x="3084148" y="93827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7" name="Freeform 216">
              <a:extLst>
                <a:ext uri="{FF2B5EF4-FFF2-40B4-BE49-F238E27FC236}">
                  <a16:creationId xmlns:a16="http://schemas.microsoft.com/office/drawing/2014/main" id="{C48D1606-E039-3F5C-2281-C104FFE3AA11}"/>
                </a:ext>
              </a:extLst>
            </p:cNvPr>
            <p:cNvSpPr/>
            <p:nvPr/>
          </p:nvSpPr>
          <p:spPr>
            <a:xfrm>
              <a:off x="3044856" y="97756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8" name="Freeform 217">
              <a:extLst>
                <a:ext uri="{FF2B5EF4-FFF2-40B4-BE49-F238E27FC236}">
                  <a16:creationId xmlns:a16="http://schemas.microsoft.com/office/drawing/2014/main" id="{ED6EC7B5-53EE-5978-710A-785D9DED947E}"/>
                </a:ext>
              </a:extLst>
            </p:cNvPr>
            <p:cNvSpPr/>
            <p:nvPr/>
          </p:nvSpPr>
          <p:spPr>
            <a:xfrm>
              <a:off x="2986551" y="930671"/>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9" name="Freeform 218">
              <a:extLst>
                <a:ext uri="{FF2B5EF4-FFF2-40B4-BE49-F238E27FC236}">
                  <a16:creationId xmlns:a16="http://schemas.microsoft.com/office/drawing/2014/main" id="{21EA806B-843A-E451-FD3C-8834978ECA88}"/>
                </a:ext>
              </a:extLst>
            </p:cNvPr>
            <p:cNvSpPr/>
            <p:nvPr/>
          </p:nvSpPr>
          <p:spPr>
            <a:xfrm>
              <a:off x="2947258" y="96996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0" name="Freeform 219">
              <a:extLst>
                <a:ext uri="{FF2B5EF4-FFF2-40B4-BE49-F238E27FC236}">
                  <a16:creationId xmlns:a16="http://schemas.microsoft.com/office/drawing/2014/main" id="{B1A9214A-EDEA-6944-8B35-0F10FC692F4E}"/>
                </a:ext>
              </a:extLst>
            </p:cNvPr>
            <p:cNvSpPr/>
            <p:nvPr/>
          </p:nvSpPr>
          <p:spPr>
            <a:xfrm>
              <a:off x="2888953" y="92306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1" name="Freeform 220">
              <a:extLst>
                <a:ext uri="{FF2B5EF4-FFF2-40B4-BE49-F238E27FC236}">
                  <a16:creationId xmlns:a16="http://schemas.microsoft.com/office/drawing/2014/main" id="{B677C37C-E2ED-2902-AB44-EBC3D121A1BB}"/>
                </a:ext>
              </a:extLst>
            </p:cNvPr>
            <p:cNvSpPr/>
            <p:nvPr/>
          </p:nvSpPr>
          <p:spPr>
            <a:xfrm>
              <a:off x="2848393" y="96235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2" name="Freeform 221">
              <a:extLst>
                <a:ext uri="{FF2B5EF4-FFF2-40B4-BE49-F238E27FC236}">
                  <a16:creationId xmlns:a16="http://schemas.microsoft.com/office/drawing/2014/main" id="{BFCFD685-FCAE-A003-ACED-752C1AD553D8}"/>
                </a:ext>
              </a:extLst>
            </p:cNvPr>
            <p:cNvSpPr/>
            <p:nvPr/>
          </p:nvSpPr>
          <p:spPr>
            <a:xfrm>
              <a:off x="2644324" y="90912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3" name="Freeform 222">
              <a:extLst>
                <a:ext uri="{FF2B5EF4-FFF2-40B4-BE49-F238E27FC236}">
                  <a16:creationId xmlns:a16="http://schemas.microsoft.com/office/drawing/2014/main" id="{CE209D7E-D37E-C960-FAEC-5AA0EAF9D992}"/>
                </a:ext>
              </a:extLst>
            </p:cNvPr>
            <p:cNvSpPr/>
            <p:nvPr/>
          </p:nvSpPr>
          <p:spPr>
            <a:xfrm>
              <a:off x="2605032" y="94968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4" name="Freeform 223">
              <a:extLst>
                <a:ext uri="{FF2B5EF4-FFF2-40B4-BE49-F238E27FC236}">
                  <a16:creationId xmlns:a16="http://schemas.microsoft.com/office/drawing/2014/main" id="{2913EADA-0470-B10A-820F-1092F828CBA2}"/>
                </a:ext>
              </a:extLst>
            </p:cNvPr>
            <p:cNvSpPr/>
            <p:nvPr/>
          </p:nvSpPr>
          <p:spPr>
            <a:xfrm>
              <a:off x="2629114" y="90912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5" name="Freeform 224">
              <a:extLst>
                <a:ext uri="{FF2B5EF4-FFF2-40B4-BE49-F238E27FC236}">
                  <a16:creationId xmlns:a16="http://schemas.microsoft.com/office/drawing/2014/main" id="{C53C40AB-0E65-47A5-093D-07C30E85BFB4}"/>
                </a:ext>
              </a:extLst>
            </p:cNvPr>
            <p:cNvSpPr/>
            <p:nvPr/>
          </p:nvSpPr>
          <p:spPr>
            <a:xfrm>
              <a:off x="2589822" y="94968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6" name="Freeform 225">
              <a:extLst>
                <a:ext uri="{FF2B5EF4-FFF2-40B4-BE49-F238E27FC236}">
                  <a16:creationId xmlns:a16="http://schemas.microsoft.com/office/drawing/2014/main" id="{C8773F3D-AF2D-D082-DCCE-534354325062}"/>
                </a:ext>
              </a:extLst>
            </p:cNvPr>
            <p:cNvSpPr/>
            <p:nvPr/>
          </p:nvSpPr>
          <p:spPr>
            <a:xfrm>
              <a:off x="2228583" y="84828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7" name="Freeform 226">
              <a:extLst>
                <a:ext uri="{FF2B5EF4-FFF2-40B4-BE49-F238E27FC236}">
                  <a16:creationId xmlns:a16="http://schemas.microsoft.com/office/drawing/2014/main" id="{564E4433-15A2-2520-1B13-989024A92C3B}"/>
                </a:ext>
              </a:extLst>
            </p:cNvPr>
            <p:cNvSpPr/>
            <p:nvPr/>
          </p:nvSpPr>
          <p:spPr>
            <a:xfrm>
              <a:off x="2189290" y="887576"/>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8" name="Freeform 227">
              <a:extLst>
                <a:ext uri="{FF2B5EF4-FFF2-40B4-BE49-F238E27FC236}">
                  <a16:creationId xmlns:a16="http://schemas.microsoft.com/office/drawing/2014/main" id="{00AB84F9-9E21-B4E0-BE57-FEB64CECA164}"/>
                </a:ext>
              </a:extLst>
            </p:cNvPr>
            <p:cNvSpPr/>
            <p:nvPr/>
          </p:nvSpPr>
          <p:spPr>
            <a:xfrm>
              <a:off x="2057470" y="81913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9" name="Freeform 228">
              <a:extLst>
                <a:ext uri="{FF2B5EF4-FFF2-40B4-BE49-F238E27FC236}">
                  <a16:creationId xmlns:a16="http://schemas.microsoft.com/office/drawing/2014/main" id="{8DCD2AE8-02A1-7CC6-B23F-92F1F1E623AC}"/>
                </a:ext>
              </a:extLst>
            </p:cNvPr>
            <p:cNvSpPr/>
            <p:nvPr/>
          </p:nvSpPr>
          <p:spPr>
            <a:xfrm>
              <a:off x="2016909" y="85842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0" name="Freeform 229">
              <a:extLst>
                <a:ext uri="{FF2B5EF4-FFF2-40B4-BE49-F238E27FC236}">
                  <a16:creationId xmlns:a16="http://schemas.microsoft.com/office/drawing/2014/main" id="{C6F169F2-0A77-9DF0-0111-16019FAE5687}"/>
                </a:ext>
              </a:extLst>
            </p:cNvPr>
            <p:cNvSpPr/>
            <p:nvPr/>
          </p:nvSpPr>
          <p:spPr>
            <a:xfrm>
              <a:off x="2024514" y="8178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1" name="Freeform 230">
              <a:extLst>
                <a:ext uri="{FF2B5EF4-FFF2-40B4-BE49-F238E27FC236}">
                  <a16:creationId xmlns:a16="http://schemas.microsoft.com/office/drawing/2014/main" id="{5D3DA970-6EE9-8B01-E595-84994395E706}"/>
                </a:ext>
              </a:extLst>
            </p:cNvPr>
            <p:cNvSpPr/>
            <p:nvPr/>
          </p:nvSpPr>
          <p:spPr>
            <a:xfrm>
              <a:off x="1985222" y="85715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2" name="Freeform 231">
              <a:extLst>
                <a:ext uri="{FF2B5EF4-FFF2-40B4-BE49-F238E27FC236}">
                  <a16:creationId xmlns:a16="http://schemas.microsoft.com/office/drawing/2014/main" id="{97C16AB2-0F18-1480-7A8A-D9737ADE497A}"/>
                </a:ext>
              </a:extLst>
            </p:cNvPr>
            <p:cNvSpPr/>
            <p:nvPr/>
          </p:nvSpPr>
          <p:spPr>
            <a:xfrm>
              <a:off x="1961139" y="8178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3" name="Freeform 232">
              <a:extLst>
                <a:ext uri="{FF2B5EF4-FFF2-40B4-BE49-F238E27FC236}">
                  <a16:creationId xmlns:a16="http://schemas.microsoft.com/office/drawing/2014/main" id="{86B44D75-04B6-FD1A-5268-F6EA0A3E71CF}"/>
                </a:ext>
              </a:extLst>
            </p:cNvPr>
            <p:cNvSpPr/>
            <p:nvPr/>
          </p:nvSpPr>
          <p:spPr>
            <a:xfrm>
              <a:off x="1921847" y="85715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4" name="Freeform 233">
              <a:extLst>
                <a:ext uri="{FF2B5EF4-FFF2-40B4-BE49-F238E27FC236}">
                  <a16:creationId xmlns:a16="http://schemas.microsoft.com/office/drawing/2014/main" id="{05EB034E-88C8-1DCB-3F66-F39B93ACFA33}"/>
                </a:ext>
              </a:extLst>
            </p:cNvPr>
            <p:cNvSpPr/>
            <p:nvPr/>
          </p:nvSpPr>
          <p:spPr>
            <a:xfrm>
              <a:off x="1910439" y="81659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5" name="Freeform 234">
              <a:extLst>
                <a:ext uri="{FF2B5EF4-FFF2-40B4-BE49-F238E27FC236}">
                  <a16:creationId xmlns:a16="http://schemas.microsoft.com/office/drawing/2014/main" id="{CAC9E4A2-48F1-5409-F825-14D874B0333C}"/>
                </a:ext>
              </a:extLst>
            </p:cNvPr>
            <p:cNvSpPr/>
            <p:nvPr/>
          </p:nvSpPr>
          <p:spPr>
            <a:xfrm>
              <a:off x="1869879" y="85588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6" name="Freeform 235">
              <a:extLst>
                <a:ext uri="{FF2B5EF4-FFF2-40B4-BE49-F238E27FC236}">
                  <a16:creationId xmlns:a16="http://schemas.microsoft.com/office/drawing/2014/main" id="{58918B80-CDD5-9907-095C-56E6EEBA845E}"/>
                </a:ext>
              </a:extLst>
            </p:cNvPr>
            <p:cNvSpPr/>
            <p:nvPr/>
          </p:nvSpPr>
          <p:spPr>
            <a:xfrm>
              <a:off x="7060311"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7" name="Freeform 236">
              <a:extLst>
                <a:ext uri="{FF2B5EF4-FFF2-40B4-BE49-F238E27FC236}">
                  <a16:creationId xmlns:a16="http://schemas.microsoft.com/office/drawing/2014/main" id="{E3B67D52-7806-96F3-54DA-F10ADD5AD0A6}"/>
                </a:ext>
              </a:extLst>
            </p:cNvPr>
            <p:cNvSpPr/>
            <p:nvPr/>
          </p:nvSpPr>
          <p:spPr>
            <a:xfrm>
              <a:off x="7019751"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8" name="Freeform 237">
              <a:extLst>
                <a:ext uri="{FF2B5EF4-FFF2-40B4-BE49-F238E27FC236}">
                  <a16:creationId xmlns:a16="http://schemas.microsoft.com/office/drawing/2014/main" id="{8C36891B-0A5F-AC44-F7D4-4CF725E607FE}"/>
                </a:ext>
              </a:extLst>
            </p:cNvPr>
            <p:cNvSpPr/>
            <p:nvPr/>
          </p:nvSpPr>
          <p:spPr>
            <a:xfrm>
              <a:off x="7048904"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9" name="Freeform 238">
              <a:extLst>
                <a:ext uri="{FF2B5EF4-FFF2-40B4-BE49-F238E27FC236}">
                  <a16:creationId xmlns:a16="http://schemas.microsoft.com/office/drawing/2014/main" id="{6F450F3D-012B-F614-16E4-061E1C69EF4B}"/>
                </a:ext>
              </a:extLst>
            </p:cNvPr>
            <p:cNvSpPr/>
            <p:nvPr/>
          </p:nvSpPr>
          <p:spPr>
            <a:xfrm>
              <a:off x="7008343"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0" name="Freeform 239">
              <a:extLst>
                <a:ext uri="{FF2B5EF4-FFF2-40B4-BE49-F238E27FC236}">
                  <a16:creationId xmlns:a16="http://schemas.microsoft.com/office/drawing/2014/main" id="{3587C0E9-4F08-3872-2884-9252100C73A5}"/>
                </a:ext>
              </a:extLst>
            </p:cNvPr>
            <p:cNvSpPr/>
            <p:nvPr/>
          </p:nvSpPr>
          <p:spPr>
            <a:xfrm>
              <a:off x="7037496"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1" name="Freeform 240">
              <a:extLst>
                <a:ext uri="{FF2B5EF4-FFF2-40B4-BE49-F238E27FC236}">
                  <a16:creationId xmlns:a16="http://schemas.microsoft.com/office/drawing/2014/main" id="{EDE9B45C-0882-CA5C-9D4D-4E5EE073357B}"/>
                </a:ext>
              </a:extLst>
            </p:cNvPr>
            <p:cNvSpPr/>
            <p:nvPr/>
          </p:nvSpPr>
          <p:spPr>
            <a:xfrm>
              <a:off x="6996936"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2" name="Freeform 241">
              <a:extLst>
                <a:ext uri="{FF2B5EF4-FFF2-40B4-BE49-F238E27FC236}">
                  <a16:creationId xmlns:a16="http://schemas.microsoft.com/office/drawing/2014/main" id="{7A38444E-375C-82FF-DF65-30948D616967}"/>
                </a:ext>
              </a:extLst>
            </p:cNvPr>
            <p:cNvSpPr/>
            <p:nvPr/>
          </p:nvSpPr>
          <p:spPr>
            <a:xfrm>
              <a:off x="7026088"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3" name="Freeform 242">
              <a:extLst>
                <a:ext uri="{FF2B5EF4-FFF2-40B4-BE49-F238E27FC236}">
                  <a16:creationId xmlns:a16="http://schemas.microsoft.com/office/drawing/2014/main" id="{1B6B0B0E-C5D2-FEDA-40DB-E09C0A57FFA3}"/>
                </a:ext>
              </a:extLst>
            </p:cNvPr>
            <p:cNvSpPr/>
            <p:nvPr/>
          </p:nvSpPr>
          <p:spPr>
            <a:xfrm>
              <a:off x="6986796" y="147443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4" name="Freeform 243">
              <a:extLst>
                <a:ext uri="{FF2B5EF4-FFF2-40B4-BE49-F238E27FC236}">
                  <a16:creationId xmlns:a16="http://schemas.microsoft.com/office/drawing/2014/main" id="{27BEBD1C-93A9-00D5-522F-2E34ADCC8292}"/>
                </a:ext>
              </a:extLst>
            </p:cNvPr>
            <p:cNvSpPr/>
            <p:nvPr/>
          </p:nvSpPr>
          <p:spPr>
            <a:xfrm>
              <a:off x="1830586" y="847015"/>
              <a:ext cx="6172748" cy="749095"/>
            </a:xfrm>
            <a:custGeom>
              <a:avLst/>
              <a:gdLst>
                <a:gd name="connsiteX0" fmla="*/ 0 w 6172748"/>
                <a:gd name="connsiteY0" fmla="*/ 0 h 749095"/>
                <a:gd name="connsiteX1" fmla="*/ 74783 w 6172748"/>
                <a:gd name="connsiteY1" fmla="*/ 0 h 749095"/>
                <a:gd name="connsiteX2" fmla="*/ 74783 w 6172748"/>
                <a:gd name="connsiteY2" fmla="*/ 10140 h 749095"/>
                <a:gd name="connsiteX3" fmla="*/ 269979 w 6172748"/>
                <a:gd name="connsiteY3" fmla="*/ 10140 h 749095"/>
                <a:gd name="connsiteX4" fmla="*/ 269979 w 6172748"/>
                <a:gd name="connsiteY4" fmla="*/ 27885 h 749095"/>
                <a:gd name="connsiteX5" fmla="*/ 290259 w 6172748"/>
                <a:gd name="connsiteY5" fmla="*/ 27885 h 749095"/>
                <a:gd name="connsiteX6" fmla="*/ 290259 w 6172748"/>
                <a:gd name="connsiteY6" fmla="*/ 41828 h 749095"/>
                <a:gd name="connsiteX7" fmla="*/ 566575 w 6172748"/>
                <a:gd name="connsiteY7" fmla="*/ 41828 h 749095"/>
                <a:gd name="connsiteX8" fmla="*/ 566575 w 6172748"/>
                <a:gd name="connsiteY8" fmla="*/ 59573 h 749095"/>
                <a:gd name="connsiteX9" fmla="*/ 599530 w 6172748"/>
                <a:gd name="connsiteY9" fmla="*/ 59573 h 749095"/>
                <a:gd name="connsiteX10" fmla="*/ 599530 w 6172748"/>
                <a:gd name="connsiteY10" fmla="*/ 70980 h 749095"/>
                <a:gd name="connsiteX11" fmla="*/ 650230 w 6172748"/>
                <a:gd name="connsiteY11" fmla="*/ 70980 h 749095"/>
                <a:gd name="connsiteX12" fmla="*/ 650230 w 6172748"/>
                <a:gd name="connsiteY12" fmla="*/ 89993 h 749095"/>
                <a:gd name="connsiteX13" fmla="*/ 771910 w 6172748"/>
                <a:gd name="connsiteY13" fmla="*/ 89993 h 749095"/>
                <a:gd name="connsiteX14" fmla="*/ 771910 w 6172748"/>
                <a:gd name="connsiteY14" fmla="*/ 102668 h 749095"/>
                <a:gd name="connsiteX15" fmla="*/ 982316 w 6172748"/>
                <a:gd name="connsiteY15" fmla="*/ 102668 h 749095"/>
                <a:gd name="connsiteX16" fmla="*/ 982316 w 6172748"/>
                <a:gd name="connsiteY16" fmla="*/ 117878 h 749095"/>
                <a:gd name="connsiteX17" fmla="*/ 1157232 w 6172748"/>
                <a:gd name="connsiteY17" fmla="*/ 117878 h 749095"/>
                <a:gd name="connsiteX18" fmla="*/ 1157232 w 6172748"/>
                <a:gd name="connsiteY18" fmla="*/ 131821 h 749095"/>
                <a:gd name="connsiteX19" fmla="*/ 1344823 w 6172748"/>
                <a:gd name="connsiteY19" fmla="*/ 131821 h 749095"/>
                <a:gd name="connsiteX20" fmla="*/ 1344823 w 6172748"/>
                <a:gd name="connsiteY20" fmla="*/ 147031 h 749095"/>
                <a:gd name="connsiteX21" fmla="*/ 1358765 w 6172748"/>
                <a:gd name="connsiteY21" fmla="*/ 147031 h 749095"/>
                <a:gd name="connsiteX22" fmla="*/ 1358765 w 6172748"/>
                <a:gd name="connsiteY22" fmla="*/ 164776 h 749095"/>
                <a:gd name="connsiteX23" fmla="*/ 1552693 w 6172748"/>
                <a:gd name="connsiteY23" fmla="*/ 164776 h 749095"/>
                <a:gd name="connsiteX24" fmla="*/ 1552693 w 6172748"/>
                <a:gd name="connsiteY24" fmla="*/ 183788 h 749095"/>
                <a:gd name="connsiteX25" fmla="*/ 1922805 w 6172748"/>
                <a:gd name="connsiteY25" fmla="*/ 183788 h 749095"/>
                <a:gd name="connsiteX26" fmla="*/ 1922805 w 6172748"/>
                <a:gd name="connsiteY26" fmla="*/ 197731 h 749095"/>
                <a:gd name="connsiteX27" fmla="*/ 2441214 w 6172748"/>
                <a:gd name="connsiteY27" fmla="*/ 197731 h 749095"/>
                <a:gd name="connsiteX28" fmla="*/ 2441214 w 6172748"/>
                <a:gd name="connsiteY28" fmla="*/ 209138 h 749095"/>
                <a:gd name="connsiteX29" fmla="*/ 2690913 w 6172748"/>
                <a:gd name="connsiteY29" fmla="*/ 209138 h 749095"/>
                <a:gd name="connsiteX30" fmla="*/ 2690913 w 6172748"/>
                <a:gd name="connsiteY30" fmla="*/ 223081 h 749095"/>
                <a:gd name="connsiteX31" fmla="*/ 2704855 w 6172748"/>
                <a:gd name="connsiteY31" fmla="*/ 223081 h 749095"/>
                <a:gd name="connsiteX32" fmla="*/ 2704855 w 6172748"/>
                <a:gd name="connsiteY32" fmla="*/ 252233 h 749095"/>
                <a:gd name="connsiteX33" fmla="*/ 2958356 w 6172748"/>
                <a:gd name="connsiteY33" fmla="*/ 252233 h 749095"/>
                <a:gd name="connsiteX34" fmla="*/ 2958356 w 6172748"/>
                <a:gd name="connsiteY34" fmla="*/ 271246 h 749095"/>
                <a:gd name="connsiteX35" fmla="*/ 3074967 w 6172748"/>
                <a:gd name="connsiteY35" fmla="*/ 271246 h 749095"/>
                <a:gd name="connsiteX36" fmla="*/ 3074967 w 6172748"/>
                <a:gd name="connsiteY36" fmla="*/ 285189 h 749095"/>
                <a:gd name="connsiteX37" fmla="*/ 3238475 w 6172748"/>
                <a:gd name="connsiteY37" fmla="*/ 285189 h 749095"/>
                <a:gd name="connsiteX38" fmla="*/ 3238475 w 6172748"/>
                <a:gd name="connsiteY38" fmla="*/ 304201 h 749095"/>
                <a:gd name="connsiteX39" fmla="*/ 3407053 w 6172748"/>
                <a:gd name="connsiteY39" fmla="*/ 304201 h 749095"/>
                <a:gd name="connsiteX40" fmla="*/ 3407053 w 6172748"/>
                <a:gd name="connsiteY40" fmla="*/ 319411 h 749095"/>
                <a:gd name="connsiteX41" fmla="*/ 3535071 w 6172748"/>
                <a:gd name="connsiteY41" fmla="*/ 319411 h 749095"/>
                <a:gd name="connsiteX42" fmla="*/ 3535071 w 6172748"/>
                <a:gd name="connsiteY42" fmla="*/ 335889 h 749095"/>
                <a:gd name="connsiteX43" fmla="*/ 3876030 w 6172748"/>
                <a:gd name="connsiteY43" fmla="*/ 335889 h 749095"/>
                <a:gd name="connsiteX44" fmla="*/ 3876030 w 6172748"/>
                <a:gd name="connsiteY44" fmla="*/ 352366 h 749095"/>
                <a:gd name="connsiteX45" fmla="*/ 3990105 w 6172748"/>
                <a:gd name="connsiteY45" fmla="*/ 352366 h 749095"/>
                <a:gd name="connsiteX46" fmla="*/ 3990105 w 6172748"/>
                <a:gd name="connsiteY46" fmla="*/ 365041 h 749095"/>
                <a:gd name="connsiteX47" fmla="*/ 4104181 w 6172748"/>
                <a:gd name="connsiteY47" fmla="*/ 365041 h 749095"/>
                <a:gd name="connsiteX48" fmla="*/ 4104181 w 6172748"/>
                <a:gd name="connsiteY48" fmla="*/ 386589 h 749095"/>
                <a:gd name="connsiteX49" fmla="*/ 4319657 w 6172748"/>
                <a:gd name="connsiteY49" fmla="*/ 386589 h 749095"/>
                <a:gd name="connsiteX50" fmla="*/ 4319657 w 6172748"/>
                <a:gd name="connsiteY50" fmla="*/ 401799 h 749095"/>
                <a:gd name="connsiteX51" fmla="*/ 4415987 w 6172748"/>
                <a:gd name="connsiteY51" fmla="*/ 401799 h 749095"/>
                <a:gd name="connsiteX52" fmla="*/ 4415987 w 6172748"/>
                <a:gd name="connsiteY52" fmla="*/ 418277 h 749095"/>
                <a:gd name="connsiteX53" fmla="*/ 4509782 w 6172748"/>
                <a:gd name="connsiteY53" fmla="*/ 418277 h 749095"/>
                <a:gd name="connsiteX54" fmla="*/ 4509782 w 6172748"/>
                <a:gd name="connsiteY54" fmla="*/ 432219 h 749095"/>
                <a:gd name="connsiteX55" fmla="*/ 4522457 w 6172748"/>
                <a:gd name="connsiteY55" fmla="*/ 432219 h 749095"/>
                <a:gd name="connsiteX56" fmla="*/ 4522457 w 6172748"/>
                <a:gd name="connsiteY56" fmla="*/ 456302 h 749095"/>
                <a:gd name="connsiteX57" fmla="*/ 4531330 w 6172748"/>
                <a:gd name="connsiteY57" fmla="*/ 456302 h 749095"/>
                <a:gd name="connsiteX58" fmla="*/ 4531330 w 6172748"/>
                <a:gd name="connsiteY58" fmla="*/ 475314 h 749095"/>
                <a:gd name="connsiteX59" fmla="*/ 4595973 w 6172748"/>
                <a:gd name="connsiteY59" fmla="*/ 475314 h 749095"/>
                <a:gd name="connsiteX60" fmla="*/ 4595973 w 6172748"/>
                <a:gd name="connsiteY60" fmla="*/ 489257 h 749095"/>
                <a:gd name="connsiteX61" fmla="*/ 4834264 w 6172748"/>
                <a:gd name="connsiteY61" fmla="*/ 489257 h 749095"/>
                <a:gd name="connsiteX62" fmla="*/ 4834264 w 6172748"/>
                <a:gd name="connsiteY62" fmla="*/ 504467 h 749095"/>
                <a:gd name="connsiteX63" fmla="*/ 4909046 w 6172748"/>
                <a:gd name="connsiteY63" fmla="*/ 504467 h 749095"/>
                <a:gd name="connsiteX64" fmla="*/ 4909046 w 6172748"/>
                <a:gd name="connsiteY64" fmla="*/ 517142 h 749095"/>
                <a:gd name="connsiteX65" fmla="*/ 4950874 w 6172748"/>
                <a:gd name="connsiteY65" fmla="*/ 517142 h 749095"/>
                <a:gd name="connsiteX66" fmla="*/ 4950874 w 6172748"/>
                <a:gd name="connsiteY66" fmla="*/ 541225 h 749095"/>
                <a:gd name="connsiteX67" fmla="*/ 4982562 w 6172748"/>
                <a:gd name="connsiteY67" fmla="*/ 541225 h 749095"/>
                <a:gd name="connsiteX68" fmla="*/ 4982562 w 6172748"/>
                <a:gd name="connsiteY68" fmla="*/ 580517 h 749095"/>
                <a:gd name="connsiteX69" fmla="*/ 5099172 w 6172748"/>
                <a:gd name="connsiteY69" fmla="*/ 580517 h 749095"/>
                <a:gd name="connsiteX70" fmla="*/ 5099172 w 6172748"/>
                <a:gd name="connsiteY70" fmla="*/ 600797 h 749095"/>
                <a:gd name="connsiteX71" fmla="*/ 5123255 w 6172748"/>
                <a:gd name="connsiteY71" fmla="*/ 600797 h 749095"/>
                <a:gd name="connsiteX72" fmla="*/ 5123255 w 6172748"/>
                <a:gd name="connsiteY72" fmla="*/ 628682 h 749095"/>
                <a:gd name="connsiteX73" fmla="*/ 5346335 w 6172748"/>
                <a:gd name="connsiteY73" fmla="*/ 628682 h 749095"/>
                <a:gd name="connsiteX74" fmla="*/ 5346335 w 6172748"/>
                <a:gd name="connsiteY74" fmla="*/ 666707 h 749095"/>
                <a:gd name="connsiteX75" fmla="*/ 5398303 w 6172748"/>
                <a:gd name="connsiteY75" fmla="*/ 666707 h 749095"/>
                <a:gd name="connsiteX76" fmla="*/ 5398303 w 6172748"/>
                <a:gd name="connsiteY76" fmla="*/ 707268 h 749095"/>
                <a:gd name="connsiteX77" fmla="*/ 5428723 w 6172748"/>
                <a:gd name="connsiteY77" fmla="*/ 707268 h 749095"/>
                <a:gd name="connsiteX78" fmla="*/ 5428723 w 6172748"/>
                <a:gd name="connsiteY78" fmla="*/ 749095 h 749095"/>
                <a:gd name="connsiteX79" fmla="*/ 6172749 w 6172748"/>
                <a:gd name="connsiteY79" fmla="*/ 749095 h 74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72748" h="749095">
                  <a:moveTo>
                    <a:pt x="0" y="0"/>
                  </a:moveTo>
                  <a:lnTo>
                    <a:pt x="74783" y="0"/>
                  </a:lnTo>
                  <a:lnTo>
                    <a:pt x="74783" y="10140"/>
                  </a:lnTo>
                  <a:lnTo>
                    <a:pt x="269979" y="10140"/>
                  </a:lnTo>
                  <a:lnTo>
                    <a:pt x="269979" y="27885"/>
                  </a:lnTo>
                  <a:lnTo>
                    <a:pt x="290259" y="27885"/>
                  </a:lnTo>
                  <a:lnTo>
                    <a:pt x="290259" y="41828"/>
                  </a:lnTo>
                  <a:lnTo>
                    <a:pt x="566575" y="41828"/>
                  </a:lnTo>
                  <a:lnTo>
                    <a:pt x="566575" y="59573"/>
                  </a:lnTo>
                  <a:lnTo>
                    <a:pt x="599530" y="59573"/>
                  </a:lnTo>
                  <a:lnTo>
                    <a:pt x="599530" y="70980"/>
                  </a:lnTo>
                  <a:lnTo>
                    <a:pt x="650230" y="70980"/>
                  </a:lnTo>
                  <a:lnTo>
                    <a:pt x="650230" y="89993"/>
                  </a:lnTo>
                  <a:lnTo>
                    <a:pt x="771910" y="89993"/>
                  </a:lnTo>
                  <a:lnTo>
                    <a:pt x="771910" y="102668"/>
                  </a:lnTo>
                  <a:lnTo>
                    <a:pt x="982316" y="102668"/>
                  </a:lnTo>
                  <a:lnTo>
                    <a:pt x="982316" y="117878"/>
                  </a:lnTo>
                  <a:lnTo>
                    <a:pt x="1157232" y="117878"/>
                  </a:lnTo>
                  <a:lnTo>
                    <a:pt x="1157232" y="131821"/>
                  </a:lnTo>
                  <a:lnTo>
                    <a:pt x="1344823" y="131821"/>
                  </a:lnTo>
                  <a:lnTo>
                    <a:pt x="1344823" y="147031"/>
                  </a:lnTo>
                  <a:lnTo>
                    <a:pt x="1358765" y="147031"/>
                  </a:lnTo>
                  <a:lnTo>
                    <a:pt x="1358765" y="164776"/>
                  </a:lnTo>
                  <a:lnTo>
                    <a:pt x="1552693" y="164776"/>
                  </a:lnTo>
                  <a:lnTo>
                    <a:pt x="1552693" y="183788"/>
                  </a:lnTo>
                  <a:lnTo>
                    <a:pt x="1922805" y="183788"/>
                  </a:lnTo>
                  <a:lnTo>
                    <a:pt x="1922805" y="197731"/>
                  </a:lnTo>
                  <a:lnTo>
                    <a:pt x="2441214" y="197731"/>
                  </a:lnTo>
                  <a:lnTo>
                    <a:pt x="2441214" y="209138"/>
                  </a:lnTo>
                  <a:lnTo>
                    <a:pt x="2690913" y="209138"/>
                  </a:lnTo>
                  <a:lnTo>
                    <a:pt x="2690913" y="223081"/>
                  </a:lnTo>
                  <a:lnTo>
                    <a:pt x="2704855" y="223081"/>
                  </a:lnTo>
                  <a:lnTo>
                    <a:pt x="2704855" y="252233"/>
                  </a:lnTo>
                  <a:lnTo>
                    <a:pt x="2958356" y="252233"/>
                  </a:lnTo>
                  <a:lnTo>
                    <a:pt x="2958356" y="271246"/>
                  </a:lnTo>
                  <a:lnTo>
                    <a:pt x="3074967" y="271246"/>
                  </a:lnTo>
                  <a:lnTo>
                    <a:pt x="3074967" y="285189"/>
                  </a:lnTo>
                  <a:lnTo>
                    <a:pt x="3238475" y="285189"/>
                  </a:lnTo>
                  <a:lnTo>
                    <a:pt x="3238475" y="304201"/>
                  </a:lnTo>
                  <a:lnTo>
                    <a:pt x="3407053" y="304201"/>
                  </a:lnTo>
                  <a:lnTo>
                    <a:pt x="3407053" y="319411"/>
                  </a:lnTo>
                  <a:lnTo>
                    <a:pt x="3535071" y="319411"/>
                  </a:lnTo>
                  <a:lnTo>
                    <a:pt x="3535071" y="335889"/>
                  </a:lnTo>
                  <a:lnTo>
                    <a:pt x="3876030" y="335889"/>
                  </a:lnTo>
                  <a:lnTo>
                    <a:pt x="3876030" y="352366"/>
                  </a:lnTo>
                  <a:lnTo>
                    <a:pt x="3990105" y="352366"/>
                  </a:lnTo>
                  <a:lnTo>
                    <a:pt x="3990105" y="365041"/>
                  </a:lnTo>
                  <a:lnTo>
                    <a:pt x="4104181" y="365041"/>
                  </a:lnTo>
                  <a:lnTo>
                    <a:pt x="4104181" y="386589"/>
                  </a:lnTo>
                  <a:lnTo>
                    <a:pt x="4319657" y="386589"/>
                  </a:lnTo>
                  <a:lnTo>
                    <a:pt x="4319657" y="401799"/>
                  </a:lnTo>
                  <a:lnTo>
                    <a:pt x="4415987" y="401799"/>
                  </a:lnTo>
                  <a:lnTo>
                    <a:pt x="4415987" y="418277"/>
                  </a:lnTo>
                  <a:lnTo>
                    <a:pt x="4509782" y="418277"/>
                  </a:lnTo>
                  <a:lnTo>
                    <a:pt x="4509782" y="432219"/>
                  </a:lnTo>
                  <a:lnTo>
                    <a:pt x="4522457" y="432219"/>
                  </a:lnTo>
                  <a:lnTo>
                    <a:pt x="4522457" y="456302"/>
                  </a:lnTo>
                  <a:lnTo>
                    <a:pt x="4531330" y="456302"/>
                  </a:lnTo>
                  <a:lnTo>
                    <a:pt x="4531330" y="475314"/>
                  </a:lnTo>
                  <a:lnTo>
                    <a:pt x="4595973" y="475314"/>
                  </a:lnTo>
                  <a:lnTo>
                    <a:pt x="4595973" y="489257"/>
                  </a:lnTo>
                  <a:lnTo>
                    <a:pt x="4834264" y="489257"/>
                  </a:lnTo>
                  <a:lnTo>
                    <a:pt x="4834264" y="504467"/>
                  </a:lnTo>
                  <a:lnTo>
                    <a:pt x="4909046" y="504467"/>
                  </a:lnTo>
                  <a:lnTo>
                    <a:pt x="4909046" y="517142"/>
                  </a:lnTo>
                  <a:lnTo>
                    <a:pt x="4950874" y="517142"/>
                  </a:lnTo>
                  <a:lnTo>
                    <a:pt x="4950874" y="541225"/>
                  </a:lnTo>
                  <a:lnTo>
                    <a:pt x="4982562" y="541225"/>
                  </a:lnTo>
                  <a:lnTo>
                    <a:pt x="4982562" y="580517"/>
                  </a:lnTo>
                  <a:lnTo>
                    <a:pt x="5099172" y="580517"/>
                  </a:lnTo>
                  <a:lnTo>
                    <a:pt x="5099172" y="600797"/>
                  </a:lnTo>
                  <a:lnTo>
                    <a:pt x="5123255" y="600797"/>
                  </a:lnTo>
                  <a:lnTo>
                    <a:pt x="5123255" y="628682"/>
                  </a:lnTo>
                  <a:lnTo>
                    <a:pt x="5346335" y="628682"/>
                  </a:lnTo>
                  <a:lnTo>
                    <a:pt x="5346335" y="666707"/>
                  </a:lnTo>
                  <a:lnTo>
                    <a:pt x="5398303" y="666707"/>
                  </a:lnTo>
                  <a:lnTo>
                    <a:pt x="5398303" y="707268"/>
                  </a:lnTo>
                  <a:lnTo>
                    <a:pt x="5428723" y="707268"/>
                  </a:lnTo>
                  <a:lnTo>
                    <a:pt x="5428723" y="749095"/>
                  </a:lnTo>
                  <a:lnTo>
                    <a:pt x="6172749" y="749095"/>
                  </a:lnTo>
                </a:path>
              </a:pathLst>
            </a:custGeom>
            <a:noFill/>
            <a:ln w="12665" cap="flat">
              <a:solidFill>
                <a:schemeClr val="accent3">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45" name="Graphic 643">
            <a:extLst>
              <a:ext uri="{FF2B5EF4-FFF2-40B4-BE49-F238E27FC236}">
                <a16:creationId xmlns:a16="http://schemas.microsoft.com/office/drawing/2014/main" id="{D271CC5E-E1F2-B677-71DE-A48068E1FCE8}"/>
              </a:ext>
            </a:extLst>
          </p:cNvPr>
          <p:cNvGrpSpPr/>
          <p:nvPr/>
        </p:nvGrpSpPr>
        <p:grpSpPr>
          <a:xfrm>
            <a:off x="2375350" y="1358364"/>
            <a:ext cx="8084991" cy="2722272"/>
            <a:chOff x="1788759" y="812793"/>
            <a:chExt cx="6063743" cy="2186445"/>
          </a:xfrm>
          <a:noFill/>
        </p:grpSpPr>
        <p:sp>
          <p:nvSpPr>
            <p:cNvPr id="246" name="Freeform 245">
              <a:extLst>
                <a:ext uri="{FF2B5EF4-FFF2-40B4-BE49-F238E27FC236}">
                  <a16:creationId xmlns:a16="http://schemas.microsoft.com/office/drawing/2014/main" id="{5B27FBBD-6584-5112-6108-5E19DE146994}"/>
                </a:ext>
              </a:extLst>
            </p:cNvPr>
            <p:cNvSpPr/>
            <p:nvPr/>
          </p:nvSpPr>
          <p:spPr>
            <a:xfrm>
              <a:off x="3072741" y="16075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7" name="Freeform 246">
              <a:extLst>
                <a:ext uri="{FF2B5EF4-FFF2-40B4-BE49-F238E27FC236}">
                  <a16:creationId xmlns:a16="http://schemas.microsoft.com/office/drawing/2014/main" id="{E97CFBC1-8F2F-D069-D462-7707DA112936}"/>
                </a:ext>
              </a:extLst>
            </p:cNvPr>
            <p:cNvSpPr/>
            <p:nvPr/>
          </p:nvSpPr>
          <p:spPr>
            <a:xfrm>
              <a:off x="3033448" y="16468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8" name="Freeform 247">
              <a:extLst>
                <a:ext uri="{FF2B5EF4-FFF2-40B4-BE49-F238E27FC236}">
                  <a16:creationId xmlns:a16="http://schemas.microsoft.com/office/drawing/2014/main" id="{A6592BB4-BC21-C187-0B69-7DC50369BCA5}"/>
                </a:ext>
              </a:extLst>
            </p:cNvPr>
            <p:cNvSpPr/>
            <p:nvPr/>
          </p:nvSpPr>
          <p:spPr>
            <a:xfrm>
              <a:off x="1826784" y="828003"/>
              <a:ext cx="5975017" cy="2131942"/>
            </a:xfrm>
            <a:custGeom>
              <a:avLst/>
              <a:gdLst>
                <a:gd name="connsiteX0" fmla="*/ 0 w 5975017"/>
                <a:gd name="connsiteY0" fmla="*/ 0 h 2131942"/>
                <a:gd name="connsiteX1" fmla="*/ 0 w 5975017"/>
                <a:gd name="connsiteY1" fmla="*/ 46898 h 2131942"/>
                <a:gd name="connsiteX2" fmla="*/ 179986 w 5975017"/>
                <a:gd name="connsiteY2" fmla="*/ 46898 h 2131942"/>
                <a:gd name="connsiteX3" fmla="*/ 179986 w 5975017"/>
                <a:gd name="connsiteY3" fmla="*/ 77318 h 2131942"/>
                <a:gd name="connsiteX4" fmla="*/ 226883 w 5975017"/>
                <a:gd name="connsiteY4" fmla="*/ 77318 h 2131942"/>
                <a:gd name="connsiteX5" fmla="*/ 226883 w 5975017"/>
                <a:gd name="connsiteY5" fmla="*/ 107738 h 2131942"/>
                <a:gd name="connsiteX6" fmla="*/ 325749 w 5975017"/>
                <a:gd name="connsiteY6" fmla="*/ 107738 h 2131942"/>
                <a:gd name="connsiteX7" fmla="*/ 325749 w 5975017"/>
                <a:gd name="connsiteY7" fmla="*/ 125483 h 2131942"/>
                <a:gd name="connsiteX8" fmla="*/ 386589 w 5975017"/>
                <a:gd name="connsiteY8" fmla="*/ 125483 h 2131942"/>
                <a:gd name="connsiteX9" fmla="*/ 386589 w 5975017"/>
                <a:gd name="connsiteY9" fmla="*/ 144496 h 2131942"/>
                <a:gd name="connsiteX10" fmla="*/ 429684 w 5975017"/>
                <a:gd name="connsiteY10" fmla="*/ 144496 h 2131942"/>
                <a:gd name="connsiteX11" fmla="*/ 429684 w 5975017"/>
                <a:gd name="connsiteY11" fmla="*/ 158438 h 2131942"/>
                <a:gd name="connsiteX12" fmla="*/ 608402 w 5975017"/>
                <a:gd name="connsiteY12" fmla="*/ 158438 h 2131942"/>
                <a:gd name="connsiteX13" fmla="*/ 608402 w 5975017"/>
                <a:gd name="connsiteY13" fmla="*/ 174916 h 2131942"/>
                <a:gd name="connsiteX14" fmla="*/ 622345 w 5975017"/>
                <a:gd name="connsiteY14" fmla="*/ 174916 h 2131942"/>
                <a:gd name="connsiteX15" fmla="*/ 622345 w 5975017"/>
                <a:gd name="connsiteY15" fmla="*/ 187591 h 2131942"/>
                <a:gd name="connsiteX16" fmla="*/ 646427 w 5975017"/>
                <a:gd name="connsiteY16" fmla="*/ 187591 h 2131942"/>
                <a:gd name="connsiteX17" fmla="*/ 646427 w 5975017"/>
                <a:gd name="connsiteY17" fmla="*/ 200266 h 2131942"/>
                <a:gd name="connsiteX18" fmla="*/ 757968 w 5975017"/>
                <a:gd name="connsiteY18" fmla="*/ 200266 h 2131942"/>
                <a:gd name="connsiteX19" fmla="*/ 757968 w 5975017"/>
                <a:gd name="connsiteY19" fmla="*/ 220546 h 2131942"/>
                <a:gd name="connsiteX20" fmla="*/ 776980 w 5975017"/>
                <a:gd name="connsiteY20" fmla="*/ 220546 h 2131942"/>
                <a:gd name="connsiteX21" fmla="*/ 776980 w 5975017"/>
                <a:gd name="connsiteY21" fmla="*/ 318144 h 2131942"/>
                <a:gd name="connsiteX22" fmla="*/ 789656 w 5975017"/>
                <a:gd name="connsiteY22" fmla="*/ 318144 h 2131942"/>
                <a:gd name="connsiteX23" fmla="*/ 789656 w 5975017"/>
                <a:gd name="connsiteY23" fmla="*/ 390392 h 2131942"/>
                <a:gd name="connsiteX24" fmla="*/ 813738 w 5975017"/>
                <a:gd name="connsiteY24" fmla="*/ 390392 h 2131942"/>
                <a:gd name="connsiteX25" fmla="*/ 813738 w 5975017"/>
                <a:gd name="connsiteY25" fmla="*/ 405602 h 2131942"/>
                <a:gd name="connsiteX26" fmla="*/ 840356 w 5975017"/>
                <a:gd name="connsiteY26" fmla="*/ 405602 h 2131942"/>
                <a:gd name="connsiteX27" fmla="*/ 840356 w 5975017"/>
                <a:gd name="connsiteY27" fmla="*/ 420812 h 2131942"/>
                <a:gd name="connsiteX28" fmla="*/ 950629 w 5975017"/>
                <a:gd name="connsiteY28" fmla="*/ 420812 h 2131942"/>
                <a:gd name="connsiteX29" fmla="*/ 950629 w 5975017"/>
                <a:gd name="connsiteY29" fmla="*/ 458837 h 2131942"/>
                <a:gd name="connsiteX30" fmla="*/ 974711 w 5975017"/>
                <a:gd name="connsiteY30" fmla="*/ 458837 h 2131942"/>
                <a:gd name="connsiteX31" fmla="*/ 974711 w 5975017"/>
                <a:gd name="connsiteY31" fmla="*/ 474047 h 2131942"/>
                <a:gd name="connsiteX32" fmla="*/ 986119 w 5975017"/>
                <a:gd name="connsiteY32" fmla="*/ 474047 h 2131942"/>
                <a:gd name="connsiteX33" fmla="*/ 986119 w 5975017"/>
                <a:gd name="connsiteY33" fmla="*/ 505734 h 2131942"/>
                <a:gd name="connsiteX34" fmla="*/ 996259 w 5975017"/>
                <a:gd name="connsiteY34" fmla="*/ 505734 h 2131942"/>
                <a:gd name="connsiteX35" fmla="*/ 996259 w 5975017"/>
                <a:gd name="connsiteY35" fmla="*/ 531085 h 2131942"/>
                <a:gd name="connsiteX36" fmla="*/ 1002596 w 5975017"/>
                <a:gd name="connsiteY36" fmla="*/ 531085 h 2131942"/>
                <a:gd name="connsiteX37" fmla="*/ 1002596 w 5975017"/>
                <a:gd name="connsiteY37" fmla="*/ 593192 h 2131942"/>
                <a:gd name="connsiteX38" fmla="*/ 1109067 w 5975017"/>
                <a:gd name="connsiteY38" fmla="*/ 593192 h 2131942"/>
                <a:gd name="connsiteX39" fmla="*/ 1109067 w 5975017"/>
                <a:gd name="connsiteY39" fmla="*/ 623612 h 2131942"/>
                <a:gd name="connsiteX40" fmla="*/ 1135684 w 5975017"/>
                <a:gd name="connsiteY40" fmla="*/ 623612 h 2131942"/>
                <a:gd name="connsiteX41" fmla="*/ 1135684 w 5975017"/>
                <a:gd name="connsiteY41" fmla="*/ 642625 h 2131942"/>
                <a:gd name="connsiteX42" fmla="*/ 1145824 w 5975017"/>
                <a:gd name="connsiteY42" fmla="*/ 642625 h 2131942"/>
                <a:gd name="connsiteX43" fmla="*/ 1145824 w 5975017"/>
                <a:gd name="connsiteY43" fmla="*/ 712338 h 2131942"/>
                <a:gd name="connsiteX44" fmla="*/ 1153429 w 5975017"/>
                <a:gd name="connsiteY44" fmla="*/ 712338 h 2131942"/>
                <a:gd name="connsiteX45" fmla="*/ 1153429 w 5975017"/>
                <a:gd name="connsiteY45" fmla="*/ 735153 h 2131942"/>
                <a:gd name="connsiteX46" fmla="*/ 1168640 w 5975017"/>
                <a:gd name="connsiteY46" fmla="*/ 735153 h 2131942"/>
                <a:gd name="connsiteX47" fmla="*/ 1168640 w 5975017"/>
                <a:gd name="connsiteY47" fmla="*/ 783318 h 2131942"/>
                <a:gd name="connsiteX48" fmla="*/ 1209200 w 5975017"/>
                <a:gd name="connsiteY48" fmla="*/ 783318 h 2131942"/>
                <a:gd name="connsiteX49" fmla="*/ 1209200 w 5975017"/>
                <a:gd name="connsiteY49" fmla="*/ 798528 h 2131942"/>
                <a:gd name="connsiteX50" fmla="*/ 1251027 w 5975017"/>
                <a:gd name="connsiteY50" fmla="*/ 798528 h 2131942"/>
                <a:gd name="connsiteX51" fmla="*/ 1251027 w 5975017"/>
                <a:gd name="connsiteY51" fmla="*/ 827681 h 2131942"/>
                <a:gd name="connsiteX52" fmla="*/ 1334683 w 5975017"/>
                <a:gd name="connsiteY52" fmla="*/ 827681 h 2131942"/>
                <a:gd name="connsiteX53" fmla="*/ 1335950 w 5975017"/>
                <a:gd name="connsiteY53" fmla="*/ 866973 h 2131942"/>
                <a:gd name="connsiteX54" fmla="*/ 1352428 w 5975017"/>
                <a:gd name="connsiteY54" fmla="*/ 866973 h 2131942"/>
                <a:gd name="connsiteX55" fmla="*/ 1352428 w 5975017"/>
                <a:gd name="connsiteY55" fmla="*/ 910068 h 2131942"/>
                <a:gd name="connsiteX56" fmla="*/ 1356230 w 5975017"/>
                <a:gd name="connsiteY56" fmla="*/ 910068 h 2131942"/>
                <a:gd name="connsiteX57" fmla="*/ 1356230 w 5975017"/>
                <a:gd name="connsiteY57" fmla="*/ 926546 h 2131942"/>
                <a:gd name="connsiteX58" fmla="*/ 1391720 w 5975017"/>
                <a:gd name="connsiteY58" fmla="*/ 926546 h 2131942"/>
                <a:gd name="connsiteX59" fmla="*/ 1391720 w 5975017"/>
                <a:gd name="connsiteY59" fmla="*/ 941756 h 2131942"/>
                <a:gd name="connsiteX60" fmla="*/ 1406930 w 5975017"/>
                <a:gd name="connsiteY60" fmla="*/ 941756 h 2131942"/>
                <a:gd name="connsiteX61" fmla="*/ 1406930 w 5975017"/>
                <a:gd name="connsiteY61" fmla="*/ 959501 h 2131942"/>
                <a:gd name="connsiteX62" fmla="*/ 1457631 w 5975017"/>
                <a:gd name="connsiteY62" fmla="*/ 959501 h 2131942"/>
                <a:gd name="connsiteX63" fmla="*/ 1457631 w 5975017"/>
                <a:gd name="connsiteY63" fmla="*/ 974711 h 2131942"/>
                <a:gd name="connsiteX64" fmla="*/ 1519738 w 5975017"/>
                <a:gd name="connsiteY64" fmla="*/ 974711 h 2131942"/>
                <a:gd name="connsiteX65" fmla="*/ 1519738 w 5975017"/>
                <a:gd name="connsiteY65" fmla="*/ 989921 h 2131942"/>
                <a:gd name="connsiteX66" fmla="*/ 1542553 w 5975017"/>
                <a:gd name="connsiteY66" fmla="*/ 989921 h 2131942"/>
                <a:gd name="connsiteX67" fmla="*/ 1542553 w 5975017"/>
                <a:gd name="connsiteY67" fmla="*/ 1027946 h 2131942"/>
                <a:gd name="connsiteX68" fmla="*/ 1553961 w 5975017"/>
                <a:gd name="connsiteY68" fmla="*/ 1027946 h 2131942"/>
                <a:gd name="connsiteX69" fmla="*/ 1553961 w 5975017"/>
                <a:gd name="connsiteY69" fmla="*/ 1046959 h 2131942"/>
                <a:gd name="connsiteX70" fmla="*/ 1566636 w 5975017"/>
                <a:gd name="connsiteY70" fmla="*/ 1046959 h 2131942"/>
                <a:gd name="connsiteX71" fmla="*/ 1566636 w 5975017"/>
                <a:gd name="connsiteY71" fmla="*/ 1073577 h 2131942"/>
                <a:gd name="connsiteX72" fmla="*/ 1576776 w 5975017"/>
                <a:gd name="connsiteY72" fmla="*/ 1073577 h 2131942"/>
                <a:gd name="connsiteX73" fmla="*/ 1576776 w 5975017"/>
                <a:gd name="connsiteY73" fmla="*/ 1136952 h 2131942"/>
                <a:gd name="connsiteX74" fmla="*/ 1612266 w 5975017"/>
                <a:gd name="connsiteY74" fmla="*/ 1136952 h 2131942"/>
                <a:gd name="connsiteX75" fmla="*/ 1612266 w 5975017"/>
                <a:gd name="connsiteY75" fmla="*/ 1163569 h 2131942"/>
                <a:gd name="connsiteX76" fmla="*/ 1679444 w 5975017"/>
                <a:gd name="connsiteY76" fmla="*/ 1163569 h 2131942"/>
                <a:gd name="connsiteX77" fmla="*/ 1679444 w 5975017"/>
                <a:gd name="connsiteY77" fmla="*/ 1183849 h 2131942"/>
                <a:gd name="connsiteX78" fmla="*/ 1825207 w 5975017"/>
                <a:gd name="connsiteY78" fmla="*/ 1183849 h 2131942"/>
                <a:gd name="connsiteX79" fmla="*/ 1825207 w 5975017"/>
                <a:gd name="connsiteY79" fmla="*/ 1216805 h 2131942"/>
                <a:gd name="connsiteX80" fmla="*/ 1910130 w 5975017"/>
                <a:gd name="connsiteY80" fmla="*/ 1216805 h 2131942"/>
                <a:gd name="connsiteX81" fmla="*/ 1910130 w 5975017"/>
                <a:gd name="connsiteY81" fmla="*/ 1234550 h 2131942"/>
                <a:gd name="connsiteX82" fmla="*/ 1938015 w 5975017"/>
                <a:gd name="connsiteY82" fmla="*/ 1234550 h 2131942"/>
                <a:gd name="connsiteX83" fmla="*/ 1938015 w 5975017"/>
                <a:gd name="connsiteY83" fmla="*/ 1339753 h 2131942"/>
                <a:gd name="connsiteX84" fmla="*/ 1951957 w 5975017"/>
                <a:gd name="connsiteY84" fmla="*/ 1339753 h 2131942"/>
                <a:gd name="connsiteX85" fmla="*/ 1951957 w 5975017"/>
                <a:gd name="connsiteY85" fmla="*/ 1381580 h 2131942"/>
                <a:gd name="connsiteX86" fmla="*/ 1970970 w 5975017"/>
                <a:gd name="connsiteY86" fmla="*/ 1381580 h 2131942"/>
                <a:gd name="connsiteX87" fmla="*/ 1970970 w 5975017"/>
                <a:gd name="connsiteY87" fmla="*/ 1400593 h 2131942"/>
                <a:gd name="connsiteX88" fmla="*/ 1997588 w 5975017"/>
                <a:gd name="connsiteY88" fmla="*/ 1400593 h 2131942"/>
                <a:gd name="connsiteX89" fmla="*/ 1997588 w 5975017"/>
                <a:gd name="connsiteY89" fmla="*/ 1436083 h 2131942"/>
                <a:gd name="connsiteX90" fmla="*/ 2019135 w 5975017"/>
                <a:gd name="connsiteY90" fmla="*/ 1436083 h 2131942"/>
                <a:gd name="connsiteX91" fmla="*/ 2019135 w 5975017"/>
                <a:gd name="connsiteY91" fmla="*/ 1450025 h 2131942"/>
                <a:gd name="connsiteX92" fmla="*/ 2123071 w 5975017"/>
                <a:gd name="connsiteY92" fmla="*/ 1450025 h 2131942"/>
                <a:gd name="connsiteX93" fmla="*/ 2123071 w 5975017"/>
                <a:gd name="connsiteY93" fmla="*/ 1462701 h 2131942"/>
                <a:gd name="connsiteX94" fmla="*/ 2313196 w 5975017"/>
                <a:gd name="connsiteY94" fmla="*/ 1462701 h 2131942"/>
                <a:gd name="connsiteX95" fmla="*/ 2313196 w 5975017"/>
                <a:gd name="connsiteY95" fmla="*/ 1531146 h 2131942"/>
                <a:gd name="connsiteX96" fmla="*/ 2323336 w 5975017"/>
                <a:gd name="connsiteY96" fmla="*/ 1531146 h 2131942"/>
                <a:gd name="connsiteX97" fmla="*/ 2323336 w 5975017"/>
                <a:gd name="connsiteY97" fmla="*/ 1567903 h 2131942"/>
                <a:gd name="connsiteX98" fmla="*/ 2380374 w 5975017"/>
                <a:gd name="connsiteY98" fmla="*/ 1567903 h 2131942"/>
                <a:gd name="connsiteX99" fmla="*/ 2380374 w 5975017"/>
                <a:gd name="connsiteY99" fmla="*/ 1602126 h 2131942"/>
                <a:gd name="connsiteX100" fmla="*/ 2472902 w 5975017"/>
                <a:gd name="connsiteY100" fmla="*/ 1602126 h 2131942"/>
                <a:gd name="connsiteX101" fmla="*/ 2472902 w 5975017"/>
                <a:gd name="connsiteY101" fmla="*/ 1618604 h 2131942"/>
                <a:gd name="connsiteX102" fmla="*/ 2540080 w 5975017"/>
                <a:gd name="connsiteY102" fmla="*/ 1618604 h 2131942"/>
                <a:gd name="connsiteX103" fmla="*/ 2540080 w 5975017"/>
                <a:gd name="connsiteY103" fmla="*/ 1628744 h 2131942"/>
                <a:gd name="connsiteX104" fmla="*/ 2647818 w 5975017"/>
                <a:gd name="connsiteY104" fmla="*/ 1628744 h 2131942"/>
                <a:gd name="connsiteX105" fmla="*/ 2647818 w 5975017"/>
                <a:gd name="connsiteY105" fmla="*/ 1650291 h 2131942"/>
                <a:gd name="connsiteX106" fmla="*/ 2685843 w 5975017"/>
                <a:gd name="connsiteY106" fmla="*/ 1650291 h 2131942"/>
                <a:gd name="connsiteX107" fmla="*/ 2685843 w 5975017"/>
                <a:gd name="connsiteY107" fmla="*/ 1662966 h 2131942"/>
                <a:gd name="connsiteX108" fmla="*/ 2695983 w 5975017"/>
                <a:gd name="connsiteY108" fmla="*/ 1662966 h 2131942"/>
                <a:gd name="connsiteX109" fmla="*/ 2695983 w 5975017"/>
                <a:gd name="connsiteY109" fmla="*/ 1713666 h 2131942"/>
                <a:gd name="connsiteX110" fmla="*/ 2707390 w 5975017"/>
                <a:gd name="connsiteY110" fmla="*/ 1713666 h 2131942"/>
                <a:gd name="connsiteX111" fmla="*/ 2707390 w 5975017"/>
                <a:gd name="connsiteY111" fmla="*/ 1739017 h 2131942"/>
                <a:gd name="connsiteX112" fmla="*/ 2774568 w 5975017"/>
                <a:gd name="connsiteY112" fmla="*/ 1739017 h 2131942"/>
                <a:gd name="connsiteX113" fmla="*/ 2774568 w 5975017"/>
                <a:gd name="connsiteY113" fmla="*/ 1774507 h 2131942"/>
                <a:gd name="connsiteX114" fmla="*/ 2896249 w 5975017"/>
                <a:gd name="connsiteY114" fmla="*/ 1774507 h 2131942"/>
                <a:gd name="connsiteX115" fmla="*/ 2896249 w 5975017"/>
                <a:gd name="connsiteY115" fmla="*/ 1801124 h 2131942"/>
                <a:gd name="connsiteX116" fmla="*/ 3081304 w 5975017"/>
                <a:gd name="connsiteY116" fmla="*/ 1801124 h 2131942"/>
                <a:gd name="connsiteX117" fmla="*/ 3081304 w 5975017"/>
                <a:gd name="connsiteY117" fmla="*/ 1817602 h 2131942"/>
                <a:gd name="connsiteX118" fmla="*/ 3109189 w 5975017"/>
                <a:gd name="connsiteY118" fmla="*/ 1817602 h 2131942"/>
                <a:gd name="connsiteX119" fmla="*/ 3109189 w 5975017"/>
                <a:gd name="connsiteY119" fmla="*/ 1839149 h 2131942"/>
                <a:gd name="connsiteX120" fmla="*/ 3209322 w 5975017"/>
                <a:gd name="connsiteY120" fmla="*/ 1839149 h 2131942"/>
                <a:gd name="connsiteX121" fmla="*/ 3209322 w 5975017"/>
                <a:gd name="connsiteY121" fmla="*/ 1858162 h 2131942"/>
                <a:gd name="connsiteX122" fmla="*/ 3301850 w 5975017"/>
                <a:gd name="connsiteY122" fmla="*/ 1858162 h 2131942"/>
                <a:gd name="connsiteX123" fmla="*/ 3301850 w 5975017"/>
                <a:gd name="connsiteY123" fmla="*/ 1874640 h 2131942"/>
                <a:gd name="connsiteX124" fmla="*/ 3362690 w 5975017"/>
                <a:gd name="connsiteY124" fmla="*/ 1874640 h 2131942"/>
                <a:gd name="connsiteX125" fmla="*/ 3362690 w 5975017"/>
                <a:gd name="connsiteY125" fmla="*/ 1891117 h 2131942"/>
                <a:gd name="connsiteX126" fmla="*/ 3480568 w 5975017"/>
                <a:gd name="connsiteY126" fmla="*/ 1891117 h 2131942"/>
                <a:gd name="connsiteX127" fmla="*/ 3480568 w 5975017"/>
                <a:gd name="connsiteY127" fmla="*/ 1917735 h 2131942"/>
                <a:gd name="connsiteX128" fmla="*/ 3504651 w 5975017"/>
                <a:gd name="connsiteY128" fmla="*/ 1917735 h 2131942"/>
                <a:gd name="connsiteX129" fmla="*/ 3504651 w 5975017"/>
                <a:gd name="connsiteY129" fmla="*/ 1935480 h 2131942"/>
                <a:gd name="connsiteX130" fmla="*/ 3677031 w 5975017"/>
                <a:gd name="connsiteY130" fmla="*/ 1935480 h 2131942"/>
                <a:gd name="connsiteX131" fmla="*/ 3677031 w 5975017"/>
                <a:gd name="connsiteY131" fmla="*/ 1950690 h 2131942"/>
                <a:gd name="connsiteX132" fmla="*/ 3982500 w 5975017"/>
                <a:gd name="connsiteY132" fmla="*/ 1950690 h 2131942"/>
                <a:gd name="connsiteX133" fmla="*/ 3982500 w 5975017"/>
                <a:gd name="connsiteY133" fmla="*/ 1976040 h 2131942"/>
                <a:gd name="connsiteX134" fmla="*/ 4086436 w 5975017"/>
                <a:gd name="connsiteY134" fmla="*/ 1976040 h 2131942"/>
                <a:gd name="connsiteX135" fmla="*/ 4086436 w 5975017"/>
                <a:gd name="connsiteY135" fmla="*/ 2000122 h 2131942"/>
                <a:gd name="connsiteX136" fmla="*/ 4255014 w 5975017"/>
                <a:gd name="connsiteY136" fmla="*/ 2000122 h 2131942"/>
                <a:gd name="connsiteX137" fmla="*/ 4255014 w 5975017"/>
                <a:gd name="connsiteY137" fmla="*/ 2024205 h 2131942"/>
                <a:gd name="connsiteX138" fmla="*/ 4294307 w 5975017"/>
                <a:gd name="connsiteY138" fmla="*/ 2024205 h 2131942"/>
                <a:gd name="connsiteX139" fmla="*/ 4294307 w 5975017"/>
                <a:gd name="connsiteY139" fmla="*/ 2047020 h 2131942"/>
                <a:gd name="connsiteX140" fmla="*/ 4625125 w 5975017"/>
                <a:gd name="connsiteY140" fmla="*/ 2047020 h 2131942"/>
                <a:gd name="connsiteX141" fmla="*/ 4625125 w 5975017"/>
                <a:gd name="connsiteY141" fmla="*/ 2068568 h 2131942"/>
                <a:gd name="connsiteX142" fmla="*/ 4835531 w 5975017"/>
                <a:gd name="connsiteY142" fmla="*/ 2068568 h 2131942"/>
                <a:gd name="connsiteX143" fmla="*/ 4835531 w 5975017"/>
                <a:gd name="connsiteY143" fmla="*/ 2100255 h 2131942"/>
                <a:gd name="connsiteX144" fmla="*/ 5019319 w 5975017"/>
                <a:gd name="connsiteY144" fmla="*/ 2100255 h 2131942"/>
                <a:gd name="connsiteX145" fmla="*/ 5019319 w 5975017"/>
                <a:gd name="connsiteY145" fmla="*/ 2131943 h 2131942"/>
                <a:gd name="connsiteX146" fmla="*/ 5975018 w 5975017"/>
                <a:gd name="connsiteY146" fmla="*/ 2131943 h 21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975017" h="2131942">
                  <a:moveTo>
                    <a:pt x="0" y="0"/>
                  </a:moveTo>
                  <a:lnTo>
                    <a:pt x="0" y="46898"/>
                  </a:lnTo>
                  <a:lnTo>
                    <a:pt x="179986" y="46898"/>
                  </a:lnTo>
                  <a:lnTo>
                    <a:pt x="179986" y="77318"/>
                  </a:lnTo>
                  <a:lnTo>
                    <a:pt x="226883" y="77318"/>
                  </a:lnTo>
                  <a:lnTo>
                    <a:pt x="226883" y="107738"/>
                  </a:lnTo>
                  <a:lnTo>
                    <a:pt x="325749" y="107738"/>
                  </a:lnTo>
                  <a:lnTo>
                    <a:pt x="325749" y="125483"/>
                  </a:lnTo>
                  <a:lnTo>
                    <a:pt x="386589" y="125483"/>
                  </a:lnTo>
                  <a:lnTo>
                    <a:pt x="386589" y="144496"/>
                  </a:lnTo>
                  <a:lnTo>
                    <a:pt x="429684" y="144496"/>
                  </a:lnTo>
                  <a:lnTo>
                    <a:pt x="429684" y="158438"/>
                  </a:lnTo>
                  <a:lnTo>
                    <a:pt x="608402" y="158438"/>
                  </a:lnTo>
                  <a:lnTo>
                    <a:pt x="608402" y="174916"/>
                  </a:lnTo>
                  <a:lnTo>
                    <a:pt x="622345" y="174916"/>
                  </a:lnTo>
                  <a:lnTo>
                    <a:pt x="622345" y="187591"/>
                  </a:lnTo>
                  <a:lnTo>
                    <a:pt x="646427" y="187591"/>
                  </a:lnTo>
                  <a:lnTo>
                    <a:pt x="646427" y="200266"/>
                  </a:lnTo>
                  <a:lnTo>
                    <a:pt x="757968" y="200266"/>
                  </a:lnTo>
                  <a:lnTo>
                    <a:pt x="757968" y="220546"/>
                  </a:lnTo>
                  <a:lnTo>
                    <a:pt x="776980" y="220546"/>
                  </a:lnTo>
                  <a:lnTo>
                    <a:pt x="776980" y="318144"/>
                  </a:lnTo>
                  <a:lnTo>
                    <a:pt x="789656" y="318144"/>
                  </a:lnTo>
                  <a:lnTo>
                    <a:pt x="789656" y="390392"/>
                  </a:lnTo>
                  <a:lnTo>
                    <a:pt x="813738" y="390392"/>
                  </a:lnTo>
                  <a:lnTo>
                    <a:pt x="813738" y="405602"/>
                  </a:lnTo>
                  <a:lnTo>
                    <a:pt x="840356" y="405602"/>
                  </a:lnTo>
                  <a:lnTo>
                    <a:pt x="840356" y="420812"/>
                  </a:lnTo>
                  <a:lnTo>
                    <a:pt x="950629" y="420812"/>
                  </a:lnTo>
                  <a:lnTo>
                    <a:pt x="950629" y="458837"/>
                  </a:lnTo>
                  <a:lnTo>
                    <a:pt x="974711" y="458837"/>
                  </a:lnTo>
                  <a:lnTo>
                    <a:pt x="974711" y="474047"/>
                  </a:lnTo>
                  <a:lnTo>
                    <a:pt x="986119" y="474047"/>
                  </a:lnTo>
                  <a:lnTo>
                    <a:pt x="986119" y="505734"/>
                  </a:lnTo>
                  <a:lnTo>
                    <a:pt x="996259" y="505734"/>
                  </a:lnTo>
                  <a:lnTo>
                    <a:pt x="996259" y="531085"/>
                  </a:lnTo>
                  <a:lnTo>
                    <a:pt x="1002596" y="531085"/>
                  </a:lnTo>
                  <a:lnTo>
                    <a:pt x="1002596" y="593192"/>
                  </a:lnTo>
                  <a:lnTo>
                    <a:pt x="1109067" y="593192"/>
                  </a:lnTo>
                  <a:lnTo>
                    <a:pt x="1109067" y="623612"/>
                  </a:lnTo>
                  <a:lnTo>
                    <a:pt x="1135684" y="623612"/>
                  </a:lnTo>
                  <a:lnTo>
                    <a:pt x="1135684" y="642625"/>
                  </a:lnTo>
                  <a:lnTo>
                    <a:pt x="1145824" y="642625"/>
                  </a:lnTo>
                  <a:lnTo>
                    <a:pt x="1145824" y="712338"/>
                  </a:lnTo>
                  <a:lnTo>
                    <a:pt x="1153429" y="712338"/>
                  </a:lnTo>
                  <a:lnTo>
                    <a:pt x="1153429" y="735153"/>
                  </a:lnTo>
                  <a:lnTo>
                    <a:pt x="1168640" y="735153"/>
                  </a:lnTo>
                  <a:lnTo>
                    <a:pt x="1168640" y="783318"/>
                  </a:lnTo>
                  <a:lnTo>
                    <a:pt x="1209200" y="783318"/>
                  </a:lnTo>
                  <a:lnTo>
                    <a:pt x="1209200" y="798528"/>
                  </a:lnTo>
                  <a:lnTo>
                    <a:pt x="1251027" y="798528"/>
                  </a:lnTo>
                  <a:lnTo>
                    <a:pt x="1251027" y="827681"/>
                  </a:lnTo>
                  <a:lnTo>
                    <a:pt x="1334683" y="827681"/>
                  </a:lnTo>
                  <a:lnTo>
                    <a:pt x="1335950" y="866973"/>
                  </a:lnTo>
                  <a:lnTo>
                    <a:pt x="1352428" y="866973"/>
                  </a:lnTo>
                  <a:lnTo>
                    <a:pt x="1352428" y="910068"/>
                  </a:lnTo>
                  <a:lnTo>
                    <a:pt x="1356230" y="910068"/>
                  </a:lnTo>
                  <a:lnTo>
                    <a:pt x="1356230" y="926546"/>
                  </a:lnTo>
                  <a:lnTo>
                    <a:pt x="1391720" y="926546"/>
                  </a:lnTo>
                  <a:lnTo>
                    <a:pt x="1391720" y="941756"/>
                  </a:lnTo>
                  <a:lnTo>
                    <a:pt x="1406930" y="941756"/>
                  </a:lnTo>
                  <a:lnTo>
                    <a:pt x="1406930" y="959501"/>
                  </a:lnTo>
                  <a:lnTo>
                    <a:pt x="1457631" y="959501"/>
                  </a:lnTo>
                  <a:lnTo>
                    <a:pt x="1457631" y="974711"/>
                  </a:lnTo>
                  <a:lnTo>
                    <a:pt x="1519738" y="974711"/>
                  </a:lnTo>
                  <a:lnTo>
                    <a:pt x="1519738" y="989921"/>
                  </a:lnTo>
                  <a:lnTo>
                    <a:pt x="1542553" y="989921"/>
                  </a:lnTo>
                  <a:lnTo>
                    <a:pt x="1542553" y="1027946"/>
                  </a:lnTo>
                  <a:lnTo>
                    <a:pt x="1553961" y="1027946"/>
                  </a:lnTo>
                  <a:lnTo>
                    <a:pt x="1553961" y="1046959"/>
                  </a:lnTo>
                  <a:lnTo>
                    <a:pt x="1566636" y="1046959"/>
                  </a:lnTo>
                  <a:lnTo>
                    <a:pt x="1566636" y="1073577"/>
                  </a:lnTo>
                  <a:lnTo>
                    <a:pt x="1576776" y="1073577"/>
                  </a:lnTo>
                  <a:lnTo>
                    <a:pt x="1576776" y="1136952"/>
                  </a:lnTo>
                  <a:lnTo>
                    <a:pt x="1612266" y="1136952"/>
                  </a:lnTo>
                  <a:lnTo>
                    <a:pt x="1612266" y="1163569"/>
                  </a:lnTo>
                  <a:lnTo>
                    <a:pt x="1679444" y="1163569"/>
                  </a:lnTo>
                  <a:lnTo>
                    <a:pt x="1679444" y="1183849"/>
                  </a:lnTo>
                  <a:lnTo>
                    <a:pt x="1825207" y="1183849"/>
                  </a:lnTo>
                  <a:lnTo>
                    <a:pt x="1825207" y="1216805"/>
                  </a:lnTo>
                  <a:lnTo>
                    <a:pt x="1910130" y="1216805"/>
                  </a:lnTo>
                  <a:lnTo>
                    <a:pt x="1910130" y="1234550"/>
                  </a:lnTo>
                  <a:lnTo>
                    <a:pt x="1938015" y="1234550"/>
                  </a:lnTo>
                  <a:lnTo>
                    <a:pt x="1938015" y="1339753"/>
                  </a:lnTo>
                  <a:lnTo>
                    <a:pt x="1951957" y="1339753"/>
                  </a:lnTo>
                  <a:lnTo>
                    <a:pt x="1951957" y="1381580"/>
                  </a:lnTo>
                  <a:lnTo>
                    <a:pt x="1970970" y="1381580"/>
                  </a:lnTo>
                  <a:lnTo>
                    <a:pt x="1970970" y="1400593"/>
                  </a:lnTo>
                  <a:lnTo>
                    <a:pt x="1997588" y="1400593"/>
                  </a:lnTo>
                  <a:lnTo>
                    <a:pt x="1997588" y="1436083"/>
                  </a:lnTo>
                  <a:lnTo>
                    <a:pt x="2019135" y="1436083"/>
                  </a:lnTo>
                  <a:lnTo>
                    <a:pt x="2019135" y="1450025"/>
                  </a:lnTo>
                  <a:lnTo>
                    <a:pt x="2123071" y="1450025"/>
                  </a:lnTo>
                  <a:lnTo>
                    <a:pt x="2123071" y="1462701"/>
                  </a:lnTo>
                  <a:lnTo>
                    <a:pt x="2313196" y="1462701"/>
                  </a:lnTo>
                  <a:lnTo>
                    <a:pt x="2313196" y="1531146"/>
                  </a:lnTo>
                  <a:lnTo>
                    <a:pt x="2323336" y="1531146"/>
                  </a:lnTo>
                  <a:lnTo>
                    <a:pt x="2323336" y="1567903"/>
                  </a:lnTo>
                  <a:lnTo>
                    <a:pt x="2380374" y="1567903"/>
                  </a:lnTo>
                  <a:lnTo>
                    <a:pt x="2380374" y="1602126"/>
                  </a:lnTo>
                  <a:lnTo>
                    <a:pt x="2472902" y="1602126"/>
                  </a:lnTo>
                  <a:lnTo>
                    <a:pt x="2472902" y="1618604"/>
                  </a:lnTo>
                  <a:lnTo>
                    <a:pt x="2540080" y="1618604"/>
                  </a:lnTo>
                  <a:lnTo>
                    <a:pt x="2540080" y="1628744"/>
                  </a:lnTo>
                  <a:lnTo>
                    <a:pt x="2647818" y="1628744"/>
                  </a:lnTo>
                  <a:lnTo>
                    <a:pt x="2647818" y="1650291"/>
                  </a:lnTo>
                  <a:lnTo>
                    <a:pt x="2685843" y="1650291"/>
                  </a:lnTo>
                  <a:lnTo>
                    <a:pt x="2685843" y="1662966"/>
                  </a:lnTo>
                  <a:lnTo>
                    <a:pt x="2695983" y="1662966"/>
                  </a:lnTo>
                  <a:lnTo>
                    <a:pt x="2695983" y="1713666"/>
                  </a:lnTo>
                  <a:lnTo>
                    <a:pt x="2707390" y="1713666"/>
                  </a:lnTo>
                  <a:lnTo>
                    <a:pt x="2707390" y="1739017"/>
                  </a:lnTo>
                  <a:lnTo>
                    <a:pt x="2774568" y="1739017"/>
                  </a:lnTo>
                  <a:lnTo>
                    <a:pt x="2774568" y="1774507"/>
                  </a:lnTo>
                  <a:lnTo>
                    <a:pt x="2896249" y="1774507"/>
                  </a:lnTo>
                  <a:lnTo>
                    <a:pt x="2896249" y="1801124"/>
                  </a:lnTo>
                  <a:lnTo>
                    <a:pt x="3081304" y="1801124"/>
                  </a:lnTo>
                  <a:lnTo>
                    <a:pt x="3081304" y="1817602"/>
                  </a:lnTo>
                  <a:lnTo>
                    <a:pt x="3109189" y="1817602"/>
                  </a:lnTo>
                  <a:lnTo>
                    <a:pt x="3109189" y="1839149"/>
                  </a:lnTo>
                  <a:lnTo>
                    <a:pt x="3209322" y="1839149"/>
                  </a:lnTo>
                  <a:lnTo>
                    <a:pt x="3209322" y="1858162"/>
                  </a:lnTo>
                  <a:lnTo>
                    <a:pt x="3301850" y="1858162"/>
                  </a:lnTo>
                  <a:lnTo>
                    <a:pt x="3301850" y="1874640"/>
                  </a:lnTo>
                  <a:lnTo>
                    <a:pt x="3362690" y="1874640"/>
                  </a:lnTo>
                  <a:lnTo>
                    <a:pt x="3362690" y="1891117"/>
                  </a:lnTo>
                  <a:lnTo>
                    <a:pt x="3480568" y="1891117"/>
                  </a:lnTo>
                  <a:lnTo>
                    <a:pt x="3480568" y="1917735"/>
                  </a:lnTo>
                  <a:lnTo>
                    <a:pt x="3504651" y="1917735"/>
                  </a:lnTo>
                  <a:lnTo>
                    <a:pt x="3504651" y="1935480"/>
                  </a:lnTo>
                  <a:lnTo>
                    <a:pt x="3677031" y="1935480"/>
                  </a:lnTo>
                  <a:lnTo>
                    <a:pt x="3677031" y="1950690"/>
                  </a:lnTo>
                  <a:lnTo>
                    <a:pt x="3982500" y="1950690"/>
                  </a:lnTo>
                  <a:lnTo>
                    <a:pt x="3982500" y="1976040"/>
                  </a:lnTo>
                  <a:lnTo>
                    <a:pt x="4086436" y="1976040"/>
                  </a:lnTo>
                  <a:lnTo>
                    <a:pt x="4086436" y="2000122"/>
                  </a:lnTo>
                  <a:lnTo>
                    <a:pt x="4255014" y="2000122"/>
                  </a:lnTo>
                  <a:lnTo>
                    <a:pt x="4255014" y="2024205"/>
                  </a:lnTo>
                  <a:lnTo>
                    <a:pt x="4294307" y="2024205"/>
                  </a:lnTo>
                  <a:lnTo>
                    <a:pt x="4294307" y="2047020"/>
                  </a:lnTo>
                  <a:lnTo>
                    <a:pt x="4625125" y="2047020"/>
                  </a:lnTo>
                  <a:lnTo>
                    <a:pt x="4625125" y="2068568"/>
                  </a:lnTo>
                  <a:lnTo>
                    <a:pt x="4835531" y="2068568"/>
                  </a:lnTo>
                  <a:lnTo>
                    <a:pt x="4835531" y="2100255"/>
                  </a:lnTo>
                  <a:lnTo>
                    <a:pt x="5019319" y="2100255"/>
                  </a:lnTo>
                  <a:lnTo>
                    <a:pt x="5019319" y="2131943"/>
                  </a:lnTo>
                  <a:lnTo>
                    <a:pt x="5975018" y="2131943"/>
                  </a:lnTo>
                </a:path>
              </a:pathLst>
            </a:custGeom>
            <a:noFill/>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A02B93">
                    <a:lumMod val="50000"/>
                  </a:srgbClr>
                </a:solidFill>
                <a:effectLst/>
                <a:uLnTx/>
                <a:uFillTx/>
                <a:latin typeface="Aptos" panose="02110004020202020204"/>
                <a:ea typeface="+mn-ea"/>
                <a:cs typeface="+mn-cs"/>
              </a:endParaRPr>
            </a:p>
          </p:txBody>
        </p:sp>
        <p:sp>
          <p:nvSpPr>
            <p:cNvPr id="249" name="Freeform 248">
              <a:extLst>
                <a:ext uri="{FF2B5EF4-FFF2-40B4-BE49-F238E27FC236}">
                  <a16:creationId xmlns:a16="http://schemas.microsoft.com/office/drawing/2014/main" id="{76DC665D-86D4-2EEA-368F-C3AE5C166611}"/>
                </a:ext>
              </a:extLst>
            </p:cNvPr>
            <p:cNvSpPr/>
            <p:nvPr/>
          </p:nvSpPr>
          <p:spPr>
            <a:xfrm>
              <a:off x="7032426"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0" name="Freeform 249">
              <a:extLst>
                <a:ext uri="{FF2B5EF4-FFF2-40B4-BE49-F238E27FC236}">
                  <a16:creationId xmlns:a16="http://schemas.microsoft.com/office/drawing/2014/main" id="{E15D6CEE-F38B-4CA4-A4FA-B9F82773B763}"/>
                </a:ext>
              </a:extLst>
            </p:cNvPr>
            <p:cNvSpPr/>
            <p:nvPr/>
          </p:nvSpPr>
          <p:spPr>
            <a:xfrm>
              <a:off x="6993133"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1" name="Freeform 250">
              <a:extLst>
                <a:ext uri="{FF2B5EF4-FFF2-40B4-BE49-F238E27FC236}">
                  <a16:creationId xmlns:a16="http://schemas.microsoft.com/office/drawing/2014/main" id="{97003BE6-3B14-2EDC-80BB-13DA2A4E6736}"/>
                </a:ext>
              </a:extLst>
            </p:cNvPr>
            <p:cNvSpPr/>
            <p:nvPr/>
          </p:nvSpPr>
          <p:spPr>
            <a:xfrm>
              <a:off x="691708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2" name="Freeform 251">
              <a:extLst>
                <a:ext uri="{FF2B5EF4-FFF2-40B4-BE49-F238E27FC236}">
                  <a16:creationId xmlns:a16="http://schemas.microsoft.com/office/drawing/2014/main" id="{E754441C-1646-CD2D-B8B1-E60D7E4AD9EB}"/>
                </a:ext>
              </a:extLst>
            </p:cNvPr>
            <p:cNvSpPr/>
            <p:nvPr/>
          </p:nvSpPr>
          <p:spPr>
            <a:xfrm>
              <a:off x="687779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3" name="Freeform 252">
              <a:extLst>
                <a:ext uri="{FF2B5EF4-FFF2-40B4-BE49-F238E27FC236}">
                  <a16:creationId xmlns:a16="http://schemas.microsoft.com/office/drawing/2014/main" id="{6CFFFAEF-250C-6A2A-06C4-E5DB27A4A8ED}"/>
                </a:ext>
              </a:extLst>
            </p:cNvPr>
            <p:cNvSpPr/>
            <p:nvPr/>
          </p:nvSpPr>
          <p:spPr>
            <a:xfrm>
              <a:off x="6740900" y="28889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4" name="Freeform 253">
              <a:extLst>
                <a:ext uri="{FF2B5EF4-FFF2-40B4-BE49-F238E27FC236}">
                  <a16:creationId xmlns:a16="http://schemas.microsoft.com/office/drawing/2014/main" id="{7E6F67CC-EFF1-8E8D-D238-D43E095E069F}"/>
                </a:ext>
              </a:extLst>
            </p:cNvPr>
            <p:cNvSpPr/>
            <p:nvPr/>
          </p:nvSpPr>
          <p:spPr>
            <a:xfrm>
              <a:off x="6701607" y="29282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5" name="Freeform 254">
              <a:extLst>
                <a:ext uri="{FF2B5EF4-FFF2-40B4-BE49-F238E27FC236}">
                  <a16:creationId xmlns:a16="http://schemas.microsoft.com/office/drawing/2014/main" id="{A9D52910-B7E9-63D2-7E8E-9E000EC80B08}"/>
                </a:ext>
              </a:extLst>
            </p:cNvPr>
            <p:cNvSpPr/>
            <p:nvPr/>
          </p:nvSpPr>
          <p:spPr>
            <a:xfrm>
              <a:off x="6680060" y="28889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6" name="Freeform 255">
              <a:extLst>
                <a:ext uri="{FF2B5EF4-FFF2-40B4-BE49-F238E27FC236}">
                  <a16:creationId xmlns:a16="http://schemas.microsoft.com/office/drawing/2014/main" id="{232C0992-F9E6-EA5B-5C03-17F20801D8EE}"/>
                </a:ext>
              </a:extLst>
            </p:cNvPr>
            <p:cNvSpPr/>
            <p:nvPr/>
          </p:nvSpPr>
          <p:spPr>
            <a:xfrm>
              <a:off x="6640767" y="29282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7" name="Freeform 256">
              <a:extLst>
                <a:ext uri="{FF2B5EF4-FFF2-40B4-BE49-F238E27FC236}">
                  <a16:creationId xmlns:a16="http://schemas.microsoft.com/office/drawing/2014/main" id="{4DCB8F4D-DB68-AAFA-983E-8AF0C6DC880E}"/>
                </a:ext>
              </a:extLst>
            </p:cNvPr>
            <p:cNvSpPr/>
            <p:nvPr/>
          </p:nvSpPr>
          <p:spPr>
            <a:xfrm>
              <a:off x="6530494" y="285727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8" name="Freeform 257">
              <a:extLst>
                <a:ext uri="{FF2B5EF4-FFF2-40B4-BE49-F238E27FC236}">
                  <a16:creationId xmlns:a16="http://schemas.microsoft.com/office/drawing/2014/main" id="{37549CCC-6C0E-2B01-BB68-87B8D369E83E}"/>
                </a:ext>
              </a:extLst>
            </p:cNvPr>
            <p:cNvSpPr/>
            <p:nvPr/>
          </p:nvSpPr>
          <p:spPr>
            <a:xfrm>
              <a:off x="6491201" y="289657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9" name="Freeform 258">
              <a:extLst>
                <a:ext uri="{FF2B5EF4-FFF2-40B4-BE49-F238E27FC236}">
                  <a16:creationId xmlns:a16="http://schemas.microsoft.com/office/drawing/2014/main" id="{90A95524-DE12-B738-137E-12E086F8C913}"/>
                </a:ext>
              </a:extLst>
            </p:cNvPr>
            <p:cNvSpPr/>
            <p:nvPr/>
          </p:nvSpPr>
          <p:spPr>
            <a:xfrm>
              <a:off x="6478526" y="285727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0" name="Freeform 259">
              <a:extLst>
                <a:ext uri="{FF2B5EF4-FFF2-40B4-BE49-F238E27FC236}">
                  <a16:creationId xmlns:a16="http://schemas.microsoft.com/office/drawing/2014/main" id="{D3BBE364-8594-5591-6A0C-BD47069E11AB}"/>
                </a:ext>
              </a:extLst>
            </p:cNvPr>
            <p:cNvSpPr/>
            <p:nvPr/>
          </p:nvSpPr>
          <p:spPr>
            <a:xfrm>
              <a:off x="6439234" y="289657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1" name="Freeform 260">
              <a:extLst>
                <a:ext uri="{FF2B5EF4-FFF2-40B4-BE49-F238E27FC236}">
                  <a16:creationId xmlns:a16="http://schemas.microsoft.com/office/drawing/2014/main" id="{9705DA57-6B14-23A4-5A8A-4F0A2B034E66}"/>
                </a:ext>
              </a:extLst>
            </p:cNvPr>
            <p:cNvSpPr/>
            <p:nvPr/>
          </p:nvSpPr>
          <p:spPr>
            <a:xfrm>
              <a:off x="6080530" y="280911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2" name="Freeform 261">
              <a:extLst>
                <a:ext uri="{FF2B5EF4-FFF2-40B4-BE49-F238E27FC236}">
                  <a16:creationId xmlns:a16="http://schemas.microsoft.com/office/drawing/2014/main" id="{DED3C464-28E5-6AE5-7A35-1B811DE60227}"/>
                </a:ext>
              </a:extLst>
            </p:cNvPr>
            <p:cNvSpPr/>
            <p:nvPr/>
          </p:nvSpPr>
          <p:spPr>
            <a:xfrm>
              <a:off x="6041237" y="284840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3" name="Freeform 262">
              <a:extLst>
                <a:ext uri="{FF2B5EF4-FFF2-40B4-BE49-F238E27FC236}">
                  <a16:creationId xmlns:a16="http://schemas.microsoft.com/office/drawing/2014/main" id="{D2E15BE7-D4A9-214E-85CF-D63F74C5032B}"/>
                </a:ext>
              </a:extLst>
            </p:cNvPr>
            <p:cNvSpPr/>
            <p:nvPr/>
          </p:nvSpPr>
          <p:spPr>
            <a:xfrm>
              <a:off x="5953779" y="27875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4" name="Freeform 263">
              <a:extLst>
                <a:ext uri="{FF2B5EF4-FFF2-40B4-BE49-F238E27FC236}">
                  <a16:creationId xmlns:a16="http://schemas.microsoft.com/office/drawing/2014/main" id="{F0A94B18-CB2D-0365-62B3-3B041550FEC2}"/>
                </a:ext>
              </a:extLst>
            </p:cNvPr>
            <p:cNvSpPr/>
            <p:nvPr/>
          </p:nvSpPr>
          <p:spPr>
            <a:xfrm>
              <a:off x="5914487" y="28268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5" name="Freeform 264">
              <a:extLst>
                <a:ext uri="{FF2B5EF4-FFF2-40B4-BE49-F238E27FC236}">
                  <a16:creationId xmlns:a16="http://schemas.microsoft.com/office/drawing/2014/main" id="{A714F4E6-34E9-2E0D-4967-10B94B8216A0}"/>
                </a:ext>
              </a:extLst>
            </p:cNvPr>
            <p:cNvSpPr/>
            <p:nvPr/>
          </p:nvSpPr>
          <p:spPr>
            <a:xfrm>
              <a:off x="5890404" y="276348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6" name="Freeform 265">
              <a:extLst>
                <a:ext uri="{FF2B5EF4-FFF2-40B4-BE49-F238E27FC236}">
                  <a16:creationId xmlns:a16="http://schemas.microsoft.com/office/drawing/2014/main" id="{0D30D121-2DEF-1B54-CF21-FA26277A8105}"/>
                </a:ext>
              </a:extLst>
            </p:cNvPr>
            <p:cNvSpPr/>
            <p:nvPr/>
          </p:nvSpPr>
          <p:spPr>
            <a:xfrm>
              <a:off x="5851111" y="280277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7" name="Freeform 266">
              <a:extLst>
                <a:ext uri="{FF2B5EF4-FFF2-40B4-BE49-F238E27FC236}">
                  <a16:creationId xmlns:a16="http://schemas.microsoft.com/office/drawing/2014/main" id="{66C4AF8F-0338-C1C9-4991-8B7C85D370A7}"/>
                </a:ext>
              </a:extLst>
            </p:cNvPr>
            <p:cNvSpPr/>
            <p:nvPr/>
          </p:nvSpPr>
          <p:spPr>
            <a:xfrm>
              <a:off x="5773794" y="274193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8" name="Freeform 267">
              <a:extLst>
                <a:ext uri="{FF2B5EF4-FFF2-40B4-BE49-F238E27FC236}">
                  <a16:creationId xmlns:a16="http://schemas.microsoft.com/office/drawing/2014/main" id="{585F4B32-EBF4-55DB-6603-15CEED86FE9A}"/>
                </a:ext>
              </a:extLst>
            </p:cNvPr>
            <p:cNvSpPr/>
            <p:nvPr/>
          </p:nvSpPr>
          <p:spPr>
            <a:xfrm>
              <a:off x="5734501" y="278122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9" name="Freeform 268">
              <a:extLst>
                <a:ext uri="{FF2B5EF4-FFF2-40B4-BE49-F238E27FC236}">
                  <a16:creationId xmlns:a16="http://schemas.microsoft.com/office/drawing/2014/main" id="{4FC2C77B-C246-49B3-C30B-ED0FE88AF9A3}"/>
                </a:ext>
              </a:extLst>
            </p:cNvPr>
            <p:cNvSpPr/>
            <p:nvPr/>
          </p:nvSpPr>
          <p:spPr>
            <a:xfrm>
              <a:off x="5378332"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0" name="Freeform 269">
              <a:extLst>
                <a:ext uri="{FF2B5EF4-FFF2-40B4-BE49-F238E27FC236}">
                  <a16:creationId xmlns:a16="http://schemas.microsoft.com/office/drawing/2014/main" id="{C6358CAE-8932-A8E5-9FE6-F9065F424362}"/>
                </a:ext>
              </a:extLst>
            </p:cNvPr>
            <p:cNvSpPr/>
            <p:nvPr/>
          </p:nvSpPr>
          <p:spPr>
            <a:xfrm>
              <a:off x="5339040"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1" name="Freeform 270">
              <a:extLst>
                <a:ext uri="{FF2B5EF4-FFF2-40B4-BE49-F238E27FC236}">
                  <a16:creationId xmlns:a16="http://schemas.microsoft.com/office/drawing/2014/main" id="{DCF1D270-5A4F-ED72-2C86-96F3B1FD3B6E}"/>
                </a:ext>
              </a:extLst>
            </p:cNvPr>
            <p:cNvSpPr/>
            <p:nvPr/>
          </p:nvSpPr>
          <p:spPr>
            <a:xfrm>
              <a:off x="5346645"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2" name="Freeform 271">
              <a:extLst>
                <a:ext uri="{FF2B5EF4-FFF2-40B4-BE49-F238E27FC236}">
                  <a16:creationId xmlns:a16="http://schemas.microsoft.com/office/drawing/2014/main" id="{D270C332-A597-8064-CF1B-4C7909340978}"/>
                </a:ext>
              </a:extLst>
            </p:cNvPr>
            <p:cNvSpPr/>
            <p:nvPr/>
          </p:nvSpPr>
          <p:spPr>
            <a:xfrm>
              <a:off x="5307352"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3" name="Freeform 272">
              <a:extLst>
                <a:ext uri="{FF2B5EF4-FFF2-40B4-BE49-F238E27FC236}">
                  <a16:creationId xmlns:a16="http://schemas.microsoft.com/office/drawing/2014/main" id="{E95D95A6-07E6-2C6D-5105-18E02073B6D1}"/>
                </a:ext>
              </a:extLst>
            </p:cNvPr>
            <p:cNvSpPr/>
            <p:nvPr/>
          </p:nvSpPr>
          <p:spPr>
            <a:xfrm>
              <a:off x="5328899"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4" name="Freeform 273">
              <a:extLst>
                <a:ext uri="{FF2B5EF4-FFF2-40B4-BE49-F238E27FC236}">
                  <a16:creationId xmlns:a16="http://schemas.microsoft.com/office/drawing/2014/main" id="{749259C0-6DFC-5852-45C8-D3A117B0C0DB}"/>
                </a:ext>
              </a:extLst>
            </p:cNvPr>
            <p:cNvSpPr/>
            <p:nvPr/>
          </p:nvSpPr>
          <p:spPr>
            <a:xfrm>
              <a:off x="5289607"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5" name="Freeform 274">
              <a:extLst>
                <a:ext uri="{FF2B5EF4-FFF2-40B4-BE49-F238E27FC236}">
                  <a16:creationId xmlns:a16="http://schemas.microsoft.com/office/drawing/2014/main" id="{5C045721-7811-C81E-7F11-8F99EA95BDE3}"/>
                </a:ext>
              </a:extLst>
            </p:cNvPr>
            <p:cNvSpPr/>
            <p:nvPr/>
          </p:nvSpPr>
          <p:spPr>
            <a:xfrm>
              <a:off x="5307352" y="269884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6" name="Freeform 275">
              <a:extLst>
                <a:ext uri="{FF2B5EF4-FFF2-40B4-BE49-F238E27FC236}">
                  <a16:creationId xmlns:a16="http://schemas.microsoft.com/office/drawing/2014/main" id="{1587DA9B-1FD8-0BAD-174A-30D9D981378C}"/>
                </a:ext>
              </a:extLst>
            </p:cNvPr>
            <p:cNvSpPr/>
            <p:nvPr/>
          </p:nvSpPr>
          <p:spPr>
            <a:xfrm>
              <a:off x="5268059" y="273813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7" name="Freeform 276">
              <a:extLst>
                <a:ext uri="{FF2B5EF4-FFF2-40B4-BE49-F238E27FC236}">
                  <a16:creationId xmlns:a16="http://schemas.microsoft.com/office/drawing/2014/main" id="{9C9C5869-40A3-FA0C-DE3C-A43C54CB273E}"/>
                </a:ext>
              </a:extLst>
            </p:cNvPr>
            <p:cNvSpPr/>
            <p:nvPr/>
          </p:nvSpPr>
          <p:spPr>
            <a:xfrm>
              <a:off x="4971463" y="262912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8" name="Freeform 277">
              <a:extLst>
                <a:ext uri="{FF2B5EF4-FFF2-40B4-BE49-F238E27FC236}">
                  <a16:creationId xmlns:a16="http://schemas.microsoft.com/office/drawing/2014/main" id="{8E71DBAC-94C2-C714-F12C-EA525EB063EB}"/>
                </a:ext>
              </a:extLst>
            </p:cNvPr>
            <p:cNvSpPr/>
            <p:nvPr/>
          </p:nvSpPr>
          <p:spPr>
            <a:xfrm>
              <a:off x="4932170" y="266842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9" name="Freeform 278">
              <a:extLst>
                <a:ext uri="{FF2B5EF4-FFF2-40B4-BE49-F238E27FC236}">
                  <a16:creationId xmlns:a16="http://schemas.microsoft.com/office/drawing/2014/main" id="{3A18CCB1-C34C-7FD9-67F0-FB27F989EB9B}"/>
                </a:ext>
              </a:extLst>
            </p:cNvPr>
            <p:cNvSpPr/>
            <p:nvPr/>
          </p:nvSpPr>
          <p:spPr>
            <a:xfrm>
              <a:off x="4905553" y="259110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0" name="Freeform 279">
              <a:extLst>
                <a:ext uri="{FF2B5EF4-FFF2-40B4-BE49-F238E27FC236}">
                  <a16:creationId xmlns:a16="http://schemas.microsoft.com/office/drawing/2014/main" id="{35A93506-1E81-6C9D-64FD-832E40FA91ED}"/>
                </a:ext>
              </a:extLst>
            </p:cNvPr>
            <p:cNvSpPr/>
            <p:nvPr/>
          </p:nvSpPr>
          <p:spPr>
            <a:xfrm>
              <a:off x="4866260" y="263039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1" name="Freeform 280">
              <a:extLst>
                <a:ext uri="{FF2B5EF4-FFF2-40B4-BE49-F238E27FC236}">
                  <a16:creationId xmlns:a16="http://schemas.microsoft.com/office/drawing/2014/main" id="{C13F6BAD-7A71-D23A-AA89-927DE2EF61BC}"/>
                </a:ext>
              </a:extLst>
            </p:cNvPr>
            <p:cNvSpPr/>
            <p:nvPr/>
          </p:nvSpPr>
          <p:spPr>
            <a:xfrm>
              <a:off x="4729370" y="259236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2" name="Freeform 281">
              <a:extLst>
                <a:ext uri="{FF2B5EF4-FFF2-40B4-BE49-F238E27FC236}">
                  <a16:creationId xmlns:a16="http://schemas.microsoft.com/office/drawing/2014/main" id="{A6E20129-CAFC-715F-CF72-AF9F8F508C0C}"/>
                </a:ext>
              </a:extLst>
            </p:cNvPr>
            <p:cNvSpPr/>
            <p:nvPr/>
          </p:nvSpPr>
          <p:spPr>
            <a:xfrm>
              <a:off x="4690077" y="263166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3" name="Freeform 282">
              <a:extLst>
                <a:ext uri="{FF2B5EF4-FFF2-40B4-BE49-F238E27FC236}">
                  <a16:creationId xmlns:a16="http://schemas.microsoft.com/office/drawing/2014/main" id="{297F4747-B0C5-682A-5CC0-0EB3B5C38DB2}"/>
                </a:ext>
              </a:extLst>
            </p:cNvPr>
            <p:cNvSpPr/>
            <p:nvPr/>
          </p:nvSpPr>
          <p:spPr>
            <a:xfrm>
              <a:off x="4251520" y="239083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4" name="Freeform 283">
              <a:extLst>
                <a:ext uri="{FF2B5EF4-FFF2-40B4-BE49-F238E27FC236}">
                  <a16:creationId xmlns:a16="http://schemas.microsoft.com/office/drawing/2014/main" id="{6AA0BD61-FEE0-B396-A132-2E927DEE854D}"/>
                </a:ext>
              </a:extLst>
            </p:cNvPr>
            <p:cNvSpPr/>
            <p:nvPr/>
          </p:nvSpPr>
          <p:spPr>
            <a:xfrm>
              <a:off x="4212228" y="243012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5" name="Freeform 284">
              <a:extLst>
                <a:ext uri="{FF2B5EF4-FFF2-40B4-BE49-F238E27FC236}">
                  <a16:creationId xmlns:a16="http://schemas.microsoft.com/office/drawing/2014/main" id="{A72FA3B9-705D-13E5-88F0-FEE65EEA05DF}"/>
                </a:ext>
              </a:extLst>
            </p:cNvPr>
            <p:cNvSpPr/>
            <p:nvPr/>
          </p:nvSpPr>
          <p:spPr>
            <a:xfrm>
              <a:off x="3785079" y="217409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6" name="Freeform 285">
              <a:extLst>
                <a:ext uri="{FF2B5EF4-FFF2-40B4-BE49-F238E27FC236}">
                  <a16:creationId xmlns:a16="http://schemas.microsoft.com/office/drawing/2014/main" id="{84BEE482-2884-1DD3-0FD9-C656E20F9351}"/>
                </a:ext>
              </a:extLst>
            </p:cNvPr>
            <p:cNvSpPr/>
            <p:nvPr/>
          </p:nvSpPr>
          <p:spPr>
            <a:xfrm>
              <a:off x="3745786" y="22133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7" name="Freeform 286">
              <a:extLst>
                <a:ext uri="{FF2B5EF4-FFF2-40B4-BE49-F238E27FC236}">
                  <a16:creationId xmlns:a16="http://schemas.microsoft.com/office/drawing/2014/main" id="{B840A243-AD6D-6F1D-1274-05B01A5643FB}"/>
                </a:ext>
              </a:extLst>
            </p:cNvPr>
            <p:cNvSpPr/>
            <p:nvPr/>
          </p:nvSpPr>
          <p:spPr>
            <a:xfrm>
              <a:off x="3616500" y="197382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8" name="Freeform 287">
              <a:extLst>
                <a:ext uri="{FF2B5EF4-FFF2-40B4-BE49-F238E27FC236}">
                  <a16:creationId xmlns:a16="http://schemas.microsoft.com/office/drawing/2014/main" id="{6A41E265-7DF5-2373-AD2F-4390E1D17006}"/>
                </a:ext>
              </a:extLst>
            </p:cNvPr>
            <p:cNvSpPr/>
            <p:nvPr/>
          </p:nvSpPr>
          <p:spPr>
            <a:xfrm>
              <a:off x="3577208" y="201312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9" name="Freeform 288">
              <a:extLst>
                <a:ext uri="{FF2B5EF4-FFF2-40B4-BE49-F238E27FC236}">
                  <a16:creationId xmlns:a16="http://schemas.microsoft.com/office/drawing/2014/main" id="{79647E39-327E-5CB7-6E11-B2F6FB54BA91}"/>
                </a:ext>
              </a:extLst>
            </p:cNvPr>
            <p:cNvSpPr/>
            <p:nvPr/>
          </p:nvSpPr>
          <p:spPr>
            <a:xfrm>
              <a:off x="3449190" y="195354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0" name="Freeform 289">
              <a:extLst>
                <a:ext uri="{FF2B5EF4-FFF2-40B4-BE49-F238E27FC236}">
                  <a16:creationId xmlns:a16="http://schemas.microsoft.com/office/drawing/2014/main" id="{17A79EA0-7D77-E5F6-719E-78744BBF4679}"/>
                </a:ext>
              </a:extLst>
            </p:cNvPr>
            <p:cNvSpPr/>
            <p:nvPr/>
          </p:nvSpPr>
          <p:spPr>
            <a:xfrm>
              <a:off x="3409897" y="199284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1" name="Freeform 290">
              <a:extLst>
                <a:ext uri="{FF2B5EF4-FFF2-40B4-BE49-F238E27FC236}">
                  <a16:creationId xmlns:a16="http://schemas.microsoft.com/office/drawing/2014/main" id="{72AF5C26-A933-76EE-D61C-A35A7DF3F94D}"/>
                </a:ext>
              </a:extLst>
            </p:cNvPr>
            <p:cNvSpPr/>
            <p:nvPr/>
          </p:nvSpPr>
          <p:spPr>
            <a:xfrm>
              <a:off x="3384547" y="184200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2" name="Freeform 291">
              <a:extLst>
                <a:ext uri="{FF2B5EF4-FFF2-40B4-BE49-F238E27FC236}">
                  <a16:creationId xmlns:a16="http://schemas.microsoft.com/office/drawing/2014/main" id="{F1C94DA7-73DE-1DEA-C371-EFE86DB6E958}"/>
                </a:ext>
              </a:extLst>
            </p:cNvPr>
            <p:cNvSpPr/>
            <p:nvPr/>
          </p:nvSpPr>
          <p:spPr>
            <a:xfrm>
              <a:off x="3345254" y="188129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3" name="Freeform 292">
              <a:extLst>
                <a:ext uri="{FF2B5EF4-FFF2-40B4-BE49-F238E27FC236}">
                  <a16:creationId xmlns:a16="http://schemas.microsoft.com/office/drawing/2014/main" id="{F5300CAB-FF97-C551-5265-FEDD3CE56285}"/>
                </a:ext>
              </a:extLst>
            </p:cNvPr>
            <p:cNvSpPr/>
            <p:nvPr/>
          </p:nvSpPr>
          <p:spPr>
            <a:xfrm>
              <a:off x="2782482" y="123994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4" name="Freeform 293">
              <a:extLst>
                <a:ext uri="{FF2B5EF4-FFF2-40B4-BE49-F238E27FC236}">
                  <a16:creationId xmlns:a16="http://schemas.microsoft.com/office/drawing/2014/main" id="{2BCC7AEB-DD1D-C71A-7E71-F0B91FA9015E}"/>
                </a:ext>
              </a:extLst>
            </p:cNvPr>
            <p:cNvSpPr/>
            <p:nvPr/>
          </p:nvSpPr>
          <p:spPr>
            <a:xfrm>
              <a:off x="2743190" y="127923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5" name="Freeform 294">
              <a:extLst>
                <a:ext uri="{FF2B5EF4-FFF2-40B4-BE49-F238E27FC236}">
                  <a16:creationId xmlns:a16="http://schemas.microsoft.com/office/drawing/2014/main" id="{D272119B-F98A-7D5A-E420-9CBD8609822D}"/>
                </a:ext>
              </a:extLst>
            </p:cNvPr>
            <p:cNvSpPr/>
            <p:nvPr/>
          </p:nvSpPr>
          <p:spPr>
            <a:xfrm>
              <a:off x="2700094" y="12095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6" name="Freeform 295">
              <a:extLst>
                <a:ext uri="{FF2B5EF4-FFF2-40B4-BE49-F238E27FC236}">
                  <a16:creationId xmlns:a16="http://schemas.microsoft.com/office/drawing/2014/main" id="{A278E630-F8DD-7A82-B530-AD681F627025}"/>
                </a:ext>
              </a:extLst>
            </p:cNvPr>
            <p:cNvSpPr/>
            <p:nvPr/>
          </p:nvSpPr>
          <p:spPr>
            <a:xfrm>
              <a:off x="2660802" y="124881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7" name="Freeform 296">
              <a:extLst>
                <a:ext uri="{FF2B5EF4-FFF2-40B4-BE49-F238E27FC236}">
                  <a16:creationId xmlns:a16="http://schemas.microsoft.com/office/drawing/2014/main" id="{88984914-047B-116A-AB9E-616EA8059B37}"/>
                </a:ext>
              </a:extLst>
            </p:cNvPr>
            <p:cNvSpPr/>
            <p:nvPr/>
          </p:nvSpPr>
          <p:spPr>
            <a:xfrm>
              <a:off x="2212105" y="93193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8" name="Freeform 297">
              <a:extLst>
                <a:ext uri="{FF2B5EF4-FFF2-40B4-BE49-F238E27FC236}">
                  <a16:creationId xmlns:a16="http://schemas.microsoft.com/office/drawing/2014/main" id="{14CCC6D1-AEF2-3188-790F-953115D9A3F0}"/>
                </a:ext>
              </a:extLst>
            </p:cNvPr>
            <p:cNvSpPr/>
            <p:nvPr/>
          </p:nvSpPr>
          <p:spPr>
            <a:xfrm>
              <a:off x="2172812" y="97123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9" name="Freeform 298">
              <a:extLst>
                <a:ext uri="{FF2B5EF4-FFF2-40B4-BE49-F238E27FC236}">
                  <a16:creationId xmlns:a16="http://schemas.microsoft.com/office/drawing/2014/main" id="{870EED02-7EC5-E767-3DAF-C82433312B29}"/>
                </a:ext>
              </a:extLst>
            </p:cNvPr>
            <p:cNvSpPr/>
            <p:nvPr/>
          </p:nvSpPr>
          <p:spPr>
            <a:xfrm>
              <a:off x="2157602" y="91292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0" name="Freeform 299">
              <a:extLst>
                <a:ext uri="{FF2B5EF4-FFF2-40B4-BE49-F238E27FC236}">
                  <a16:creationId xmlns:a16="http://schemas.microsoft.com/office/drawing/2014/main" id="{3F9EF921-5490-72FD-0B9F-D75C590D5C36}"/>
                </a:ext>
              </a:extLst>
            </p:cNvPr>
            <p:cNvSpPr/>
            <p:nvPr/>
          </p:nvSpPr>
          <p:spPr>
            <a:xfrm>
              <a:off x="2118310" y="9522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1" name="Freeform 300">
              <a:extLst>
                <a:ext uri="{FF2B5EF4-FFF2-40B4-BE49-F238E27FC236}">
                  <a16:creationId xmlns:a16="http://schemas.microsoft.com/office/drawing/2014/main" id="{DC3F6808-C5EB-58A3-1F62-6713CFFAE5D0}"/>
                </a:ext>
              </a:extLst>
            </p:cNvPr>
            <p:cNvSpPr/>
            <p:nvPr/>
          </p:nvSpPr>
          <p:spPr>
            <a:xfrm>
              <a:off x="2082820" y="89644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2" name="Freeform 301">
              <a:extLst>
                <a:ext uri="{FF2B5EF4-FFF2-40B4-BE49-F238E27FC236}">
                  <a16:creationId xmlns:a16="http://schemas.microsoft.com/office/drawing/2014/main" id="{9DAFBE89-6F2F-F9F3-3439-897584649B67}"/>
                </a:ext>
              </a:extLst>
            </p:cNvPr>
            <p:cNvSpPr/>
            <p:nvPr/>
          </p:nvSpPr>
          <p:spPr>
            <a:xfrm>
              <a:off x="2043527" y="93574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3" name="Freeform 302">
              <a:extLst>
                <a:ext uri="{FF2B5EF4-FFF2-40B4-BE49-F238E27FC236}">
                  <a16:creationId xmlns:a16="http://schemas.microsoft.com/office/drawing/2014/main" id="{210230B1-3EFB-0791-2F30-ED29CF55E71A}"/>
                </a:ext>
              </a:extLst>
            </p:cNvPr>
            <p:cNvSpPr/>
            <p:nvPr/>
          </p:nvSpPr>
          <p:spPr>
            <a:xfrm>
              <a:off x="2035922" y="8723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4" name="Freeform 303">
              <a:extLst>
                <a:ext uri="{FF2B5EF4-FFF2-40B4-BE49-F238E27FC236}">
                  <a16:creationId xmlns:a16="http://schemas.microsoft.com/office/drawing/2014/main" id="{6D1E01D8-CC79-4EEB-18B5-10F4349C9DAE}"/>
                </a:ext>
              </a:extLst>
            </p:cNvPr>
            <p:cNvSpPr/>
            <p:nvPr/>
          </p:nvSpPr>
          <p:spPr>
            <a:xfrm>
              <a:off x="1996629" y="9116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5" name="Freeform 304">
              <a:extLst>
                <a:ext uri="{FF2B5EF4-FFF2-40B4-BE49-F238E27FC236}">
                  <a16:creationId xmlns:a16="http://schemas.microsoft.com/office/drawing/2014/main" id="{66F3D601-2604-EEA9-744D-2C6F604B8C56}"/>
                </a:ext>
              </a:extLst>
            </p:cNvPr>
            <p:cNvSpPr/>
            <p:nvPr/>
          </p:nvSpPr>
          <p:spPr>
            <a:xfrm>
              <a:off x="1828051" y="81279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6" name="Freeform 305">
              <a:extLst>
                <a:ext uri="{FF2B5EF4-FFF2-40B4-BE49-F238E27FC236}">
                  <a16:creationId xmlns:a16="http://schemas.microsoft.com/office/drawing/2014/main" id="{04F91374-9F84-1F1B-A2FB-BBB7771E98B8}"/>
                </a:ext>
              </a:extLst>
            </p:cNvPr>
            <p:cNvSpPr/>
            <p:nvPr/>
          </p:nvSpPr>
          <p:spPr>
            <a:xfrm>
              <a:off x="1788759" y="8520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7" name="Freeform 306">
              <a:extLst>
                <a:ext uri="{FF2B5EF4-FFF2-40B4-BE49-F238E27FC236}">
                  <a16:creationId xmlns:a16="http://schemas.microsoft.com/office/drawing/2014/main" id="{716C26F2-285A-1861-8C10-E8DF9F41463C}"/>
                </a:ext>
              </a:extLst>
            </p:cNvPr>
            <p:cNvSpPr/>
            <p:nvPr/>
          </p:nvSpPr>
          <p:spPr>
            <a:xfrm>
              <a:off x="687145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8" name="Freeform 307">
              <a:extLst>
                <a:ext uri="{FF2B5EF4-FFF2-40B4-BE49-F238E27FC236}">
                  <a16:creationId xmlns:a16="http://schemas.microsoft.com/office/drawing/2014/main" id="{CC42A79C-782C-B181-A523-4550F6108D6D}"/>
                </a:ext>
              </a:extLst>
            </p:cNvPr>
            <p:cNvSpPr/>
            <p:nvPr/>
          </p:nvSpPr>
          <p:spPr>
            <a:xfrm>
              <a:off x="683216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9" name="Freeform 308">
              <a:extLst>
                <a:ext uri="{FF2B5EF4-FFF2-40B4-BE49-F238E27FC236}">
                  <a16:creationId xmlns:a16="http://schemas.microsoft.com/office/drawing/2014/main" id="{D1F95267-0784-F962-5DA5-C9E72A8FD0D6}"/>
                </a:ext>
              </a:extLst>
            </p:cNvPr>
            <p:cNvSpPr/>
            <p:nvPr/>
          </p:nvSpPr>
          <p:spPr>
            <a:xfrm>
              <a:off x="6847370"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0" name="Freeform 309">
              <a:extLst>
                <a:ext uri="{FF2B5EF4-FFF2-40B4-BE49-F238E27FC236}">
                  <a16:creationId xmlns:a16="http://schemas.microsoft.com/office/drawing/2014/main" id="{4880B7D5-74EE-11F1-ED22-19A12B7996F2}"/>
                </a:ext>
              </a:extLst>
            </p:cNvPr>
            <p:cNvSpPr/>
            <p:nvPr/>
          </p:nvSpPr>
          <p:spPr>
            <a:xfrm>
              <a:off x="6808078"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1" name="Freeform 310">
              <a:extLst>
                <a:ext uri="{FF2B5EF4-FFF2-40B4-BE49-F238E27FC236}">
                  <a16:creationId xmlns:a16="http://schemas.microsoft.com/office/drawing/2014/main" id="{0148CC00-704D-5887-FF63-86B4E9829AEB}"/>
                </a:ext>
              </a:extLst>
            </p:cNvPr>
            <p:cNvSpPr/>
            <p:nvPr/>
          </p:nvSpPr>
          <p:spPr>
            <a:xfrm>
              <a:off x="7813209"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2" name="Freeform 311">
              <a:extLst>
                <a:ext uri="{FF2B5EF4-FFF2-40B4-BE49-F238E27FC236}">
                  <a16:creationId xmlns:a16="http://schemas.microsoft.com/office/drawing/2014/main" id="{971249C4-4216-432A-8CEA-496476B0A5D4}"/>
                </a:ext>
              </a:extLst>
            </p:cNvPr>
            <p:cNvSpPr/>
            <p:nvPr/>
          </p:nvSpPr>
          <p:spPr>
            <a:xfrm>
              <a:off x="7773916"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3" name="Freeform 312">
              <a:extLst>
                <a:ext uri="{FF2B5EF4-FFF2-40B4-BE49-F238E27FC236}">
                  <a16:creationId xmlns:a16="http://schemas.microsoft.com/office/drawing/2014/main" id="{0F987D97-5203-6BB4-0083-BE1CF764B7F8}"/>
                </a:ext>
              </a:extLst>
            </p:cNvPr>
            <p:cNvSpPr/>
            <p:nvPr/>
          </p:nvSpPr>
          <p:spPr>
            <a:xfrm>
              <a:off x="760787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4" name="Freeform 313">
              <a:extLst>
                <a:ext uri="{FF2B5EF4-FFF2-40B4-BE49-F238E27FC236}">
                  <a16:creationId xmlns:a16="http://schemas.microsoft.com/office/drawing/2014/main" id="{9828DD95-98F3-4EA0-8230-A0027DFA9295}"/>
                </a:ext>
              </a:extLst>
            </p:cNvPr>
            <p:cNvSpPr/>
            <p:nvPr/>
          </p:nvSpPr>
          <p:spPr>
            <a:xfrm>
              <a:off x="756858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5" name="Freeform 314">
              <a:extLst>
                <a:ext uri="{FF2B5EF4-FFF2-40B4-BE49-F238E27FC236}">
                  <a16:creationId xmlns:a16="http://schemas.microsoft.com/office/drawing/2014/main" id="{CBC44DDE-3FC6-A1E0-BBD9-12DCA5AC13A7}"/>
                </a:ext>
              </a:extLst>
            </p:cNvPr>
            <p:cNvSpPr/>
            <p:nvPr/>
          </p:nvSpPr>
          <p:spPr>
            <a:xfrm>
              <a:off x="7454505"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6" name="Freeform 315">
              <a:extLst>
                <a:ext uri="{FF2B5EF4-FFF2-40B4-BE49-F238E27FC236}">
                  <a16:creationId xmlns:a16="http://schemas.microsoft.com/office/drawing/2014/main" id="{4E603A33-0F80-32B6-C91E-4104D5999334}"/>
                </a:ext>
              </a:extLst>
            </p:cNvPr>
            <p:cNvSpPr/>
            <p:nvPr/>
          </p:nvSpPr>
          <p:spPr>
            <a:xfrm>
              <a:off x="7415212"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7" name="Freeform 316">
              <a:extLst>
                <a:ext uri="{FF2B5EF4-FFF2-40B4-BE49-F238E27FC236}">
                  <a16:creationId xmlns:a16="http://schemas.microsoft.com/office/drawing/2014/main" id="{4FF524BF-E799-CC9E-0174-5DC23EF18119}"/>
                </a:ext>
              </a:extLst>
            </p:cNvPr>
            <p:cNvSpPr/>
            <p:nvPr/>
          </p:nvSpPr>
          <p:spPr>
            <a:xfrm>
              <a:off x="7387327"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8" name="Freeform 317">
              <a:extLst>
                <a:ext uri="{FF2B5EF4-FFF2-40B4-BE49-F238E27FC236}">
                  <a16:creationId xmlns:a16="http://schemas.microsoft.com/office/drawing/2014/main" id="{0E9E90B6-2FF9-85B1-E0F8-295F0677F868}"/>
                </a:ext>
              </a:extLst>
            </p:cNvPr>
            <p:cNvSpPr/>
            <p:nvPr/>
          </p:nvSpPr>
          <p:spPr>
            <a:xfrm>
              <a:off x="7348035"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9" name="Freeform 318">
              <a:extLst>
                <a:ext uri="{FF2B5EF4-FFF2-40B4-BE49-F238E27FC236}">
                  <a16:creationId xmlns:a16="http://schemas.microsoft.com/office/drawing/2014/main" id="{1B8980A0-B481-6B16-B5FA-56A7B3061B5C}"/>
                </a:ext>
              </a:extLst>
            </p:cNvPr>
            <p:cNvSpPr/>
            <p:nvPr/>
          </p:nvSpPr>
          <p:spPr>
            <a:xfrm>
              <a:off x="7342965"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0" name="Freeform 319">
              <a:extLst>
                <a:ext uri="{FF2B5EF4-FFF2-40B4-BE49-F238E27FC236}">
                  <a16:creationId xmlns:a16="http://schemas.microsoft.com/office/drawing/2014/main" id="{34777DB3-2D13-8E69-40B0-5FB7550B6750}"/>
                </a:ext>
              </a:extLst>
            </p:cNvPr>
            <p:cNvSpPr/>
            <p:nvPr/>
          </p:nvSpPr>
          <p:spPr>
            <a:xfrm>
              <a:off x="7303672"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1" name="Freeform 320">
              <a:extLst>
                <a:ext uri="{FF2B5EF4-FFF2-40B4-BE49-F238E27FC236}">
                  <a16:creationId xmlns:a16="http://schemas.microsoft.com/office/drawing/2014/main" id="{7806AB78-F839-BCF3-4544-49B727B88133}"/>
                </a:ext>
              </a:extLst>
            </p:cNvPr>
            <p:cNvSpPr/>
            <p:nvPr/>
          </p:nvSpPr>
          <p:spPr>
            <a:xfrm>
              <a:off x="7211144"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2" name="Freeform 321">
              <a:extLst>
                <a:ext uri="{FF2B5EF4-FFF2-40B4-BE49-F238E27FC236}">
                  <a16:creationId xmlns:a16="http://schemas.microsoft.com/office/drawing/2014/main" id="{5E0C4D01-4479-9C9D-D549-495505D3C713}"/>
                </a:ext>
              </a:extLst>
            </p:cNvPr>
            <p:cNvSpPr/>
            <p:nvPr/>
          </p:nvSpPr>
          <p:spPr>
            <a:xfrm>
              <a:off x="7171851"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3" name="Freeform 322">
              <a:extLst>
                <a:ext uri="{FF2B5EF4-FFF2-40B4-BE49-F238E27FC236}">
                  <a16:creationId xmlns:a16="http://schemas.microsoft.com/office/drawing/2014/main" id="{A24C4219-A126-4641-5478-6B21B8F9FBCD}"/>
                </a:ext>
              </a:extLst>
            </p:cNvPr>
            <p:cNvSpPr/>
            <p:nvPr/>
          </p:nvSpPr>
          <p:spPr>
            <a:xfrm>
              <a:off x="7095801"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4" name="Freeform 323">
              <a:extLst>
                <a:ext uri="{FF2B5EF4-FFF2-40B4-BE49-F238E27FC236}">
                  <a16:creationId xmlns:a16="http://schemas.microsoft.com/office/drawing/2014/main" id="{1DFE774B-0B55-DD4F-DD05-C3EDD71F6E15}"/>
                </a:ext>
              </a:extLst>
            </p:cNvPr>
            <p:cNvSpPr/>
            <p:nvPr/>
          </p:nvSpPr>
          <p:spPr>
            <a:xfrm>
              <a:off x="7056509"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325" name="Graphic 643">
            <a:extLst>
              <a:ext uri="{FF2B5EF4-FFF2-40B4-BE49-F238E27FC236}">
                <a16:creationId xmlns:a16="http://schemas.microsoft.com/office/drawing/2014/main" id="{C268F8BC-31DF-BFE0-F831-70DF2CF7B20E}"/>
              </a:ext>
            </a:extLst>
          </p:cNvPr>
          <p:cNvGrpSpPr/>
          <p:nvPr/>
        </p:nvGrpSpPr>
        <p:grpSpPr>
          <a:xfrm>
            <a:off x="2405769" y="1366255"/>
            <a:ext cx="8338491" cy="1480284"/>
            <a:chOff x="1811574" y="819130"/>
            <a:chExt cx="6253868" cy="1188919"/>
          </a:xfrm>
          <a:noFill/>
        </p:grpSpPr>
        <p:sp>
          <p:nvSpPr>
            <p:cNvPr id="326" name="Freeform 325">
              <a:extLst>
                <a:ext uri="{FF2B5EF4-FFF2-40B4-BE49-F238E27FC236}">
                  <a16:creationId xmlns:a16="http://schemas.microsoft.com/office/drawing/2014/main" id="{177EB2B2-C2A1-631C-3C0C-4CC509E3B4F6}"/>
                </a:ext>
              </a:extLst>
            </p:cNvPr>
            <p:cNvSpPr/>
            <p:nvPr/>
          </p:nvSpPr>
          <p:spPr>
            <a:xfrm>
              <a:off x="1811574" y="847015"/>
              <a:ext cx="6204436" cy="1121741"/>
            </a:xfrm>
            <a:custGeom>
              <a:avLst/>
              <a:gdLst>
                <a:gd name="connsiteX0" fmla="*/ 0 w 6204436"/>
                <a:gd name="connsiteY0" fmla="*/ 0 h 1121741"/>
                <a:gd name="connsiteX1" fmla="*/ 74783 w 6204436"/>
                <a:gd name="connsiteY1" fmla="*/ 0 h 1121741"/>
                <a:gd name="connsiteX2" fmla="*/ 74783 w 6204436"/>
                <a:gd name="connsiteY2" fmla="*/ 10140 h 1121741"/>
                <a:gd name="connsiteX3" fmla="*/ 93795 w 6204436"/>
                <a:gd name="connsiteY3" fmla="*/ 10140 h 1121741"/>
                <a:gd name="connsiteX4" fmla="*/ 93795 w 6204436"/>
                <a:gd name="connsiteY4" fmla="*/ 21548 h 1121741"/>
                <a:gd name="connsiteX5" fmla="*/ 155903 w 6204436"/>
                <a:gd name="connsiteY5" fmla="*/ 21548 h 1121741"/>
                <a:gd name="connsiteX6" fmla="*/ 155903 w 6204436"/>
                <a:gd name="connsiteY6" fmla="*/ 45630 h 1121741"/>
                <a:gd name="connsiteX7" fmla="*/ 226883 w 6204436"/>
                <a:gd name="connsiteY7" fmla="*/ 45630 h 1121741"/>
                <a:gd name="connsiteX8" fmla="*/ 226883 w 6204436"/>
                <a:gd name="connsiteY8" fmla="*/ 64643 h 1121741"/>
                <a:gd name="connsiteX9" fmla="*/ 340959 w 6204436"/>
                <a:gd name="connsiteY9" fmla="*/ 64643 h 1121741"/>
                <a:gd name="connsiteX10" fmla="*/ 340959 w 6204436"/>
                <a:gd name="connsiteY10" fmla="*/ 81120 h 1121741"/>
                <a:gd name="connsiteX11" fmla="*/ 600797 w 6204436"/>
                <a:gd name="connsiteY11" fmla="*/ 81120 h 1121741"/>
                <a:gd name="connsiteX12" fmla="*/ 600797 w 6204436"/>
                <a:gd name="connsiteY12" fmla="*/ 109005 h 1121741"/>
                <a:gd name="connsiteX13" fmla="*/ 629950 w 6204436"/>
                <a:gd name="connsiteY13" fmla="*/ 109005 h 1121741"/>
                <a:gd name="connsiteX14" fmla="*/ 629950 w 6204436"/>
                <a:gd name="connsiteY14" fmla="*/ 122948 h 1121741"/>
                <a:gd name="connsiteX15" fmla="*/ 850496 w 6204436"/>
                <a:gd name="connsiteY15" fmla="*/ 122948 h 1121741"/>
                <a:gd name="connsiteX16" fmla="*/ 850496 w 6204436"/>
                <a:gd name="connsiteY16" fmla="*/ 138158 h 1121741"/>
                <a:gd name="connsiteX17" fmla="*/ 991189 w 6204436"/>
                <a:gd name="connsiteY17" fmla="*/ 138158 h 1121741"/>
                <a:gd name="connsiteX18" fmla="*/ 991189 w 6204436"/>
                <a:gd name="connsiteY18" fmla="*/ 154636 h 1121741"/>
                <a:gd name="connsiteX19" fmla="*/ 1172442 w 6204436"/>
                <a:gd name="connsiteY19" fmla="*/ 154636 h 1121741"/>
                <a:gd name="connsiteX20" fmla="*/ 1172442 w 6204436"/>
                <a:gd name="connsiteY20" fmla="*/ 182521 h 1121741"/>
                <a:gd name="connsiteX21" fmla="*/ 1367638 w 6204436"/>
                <a:gd name="connsiteY21" fmla="*/ 182521 h 1121741"/>
                <a:gd name="connsiteX22" fmla="*/ 1367638 w 6204436"/>
                <a:gd name="connsiteY22" fmla="*/ 209138 h 1121741"/>
                <a:gd name="connsiteX23" fmla="*/ 1469038 w 6204436"/>
                <a:gd name="connsiteY23" fmla="*/ 209138 h 1121741"/>
                <a:gd name="connsiteX24" fmla="*/ 1469038 w 6204436"/>
                <a:gd name="connsiteY24" fmla="*/ 228151 h 1121741"/>
                <a:gd name="connsiteX25" fmla="*/ 1649024 w 6204436"/>
                <a:gd name="connsiteY25" fmla="*/ 228151 h 1121741"/>
                <a:gd name="connsiteX26" fmla="*/ 1649024 w 6204436"/>
                <a:gd name="connsiteY26" fmla="*/ 245896 h 1121741"/>
                <a:gd name="connsiteX27" fmla="*/ 1742819 w 6204436"/>
                <a:gd name="connsiteY27" fmla="*/ 245896 h 1121741"/>
                <a:gd name="connsiteX28" fmla="*/ 1742819 w 6204436"/>
                <a:gd name="connsiteY28" fmla="*/ 273781 h 1121741"/>
                <a:gd name="connsiteX29" fmla="*/ 1788449 w 6204436"/>
                <a:gd name="connsiteY29" fmla="*/ 273781 h 1121741"/>
                <a:gd name="connsiteX30" fmla="*/ 1788449 w 6204436"/>
                <a:gd name="connsiteY30" fmla="*/ 295329 h 1121741"/>
                <a:gd name="connsiteX31" fmla="*/ 1998855 w 6204436"/>
                <a:gd name="connsiteY31" fmla="*/ 295329 h 1121741"/>
                <a:gd name="connsiteX32" fmla="*/ 1998855 w 6204436"/>
                <a:gd name="connsiteY32" fmla="*/ 318144 h 1121741"/>
                <a:gd name="connsiteX33" fmla="*/ 2148421 w 6204436"/>
                <a:gd name="connsiteY33" fmla="*/ 318144 h 1121741"/>
                <a:gd name="connsiteX34" fmla="*/ 2148421 w 6204436"/>
                <a:gd name="connsiteY34" fmla="*/ 343494 h 1121741"/>
                <a:gd name="connsiteX35" fmla="*/ 2342349 w 6204436"/>
                <a:gd name="connsiteY35" fmla="*/ 343494 h 1121741"/>
                <a:gd name="connsiteX36" fmla="*/ 2342349 w 6204436"/>
                <a:gd name="connsiteY36" fmla="*/ 365041 h 1121741"/>
                <a:gd name="connsiteX37" fmla="*/ 2467832 w 6204436"/>
                <a:gd name="connsiteY37" fmla="*/ 365041 h 1121741"/>
                <a:gd name="connsiteX38" fmla="*/ 2467832 w 6204436"/>
                <a:gd name="connsiteY38" fmla="*/ 386589 h 1121741"/>
                <a:gd name="connsiteX39" fmla="*/ 2486845 w 6204436"/>
                <a:gd name="connsiteY39" fmla="*/ 386589 h 1121741"/>
                <a:gd name="connsiteX40" fmla="*/ 2486845 w 6204436"/>
                <a:gd name="connsiteY40" fmla="*/ 400531 h 1121741"/>
                <a:gd name="connsiteX41" fmla="*/ 2701053 w 6204436"/>
                <a:gd name="connsiteY41" fmla="*/ 400531 h 1121741"/>
                <a:gd name="connsiteX42" fmla="*/ 2701053 w 6204436"/>
                <a:gd name="connsiteY42" fmla="*/ 419544 h 1121741"/>
                <a:gd name="connsiteX43" fmla="*/ 2740345 w 6204436"/>
                <a:gd name="connsiteY43" fmla="*/ 419544 h 1121741"/>
                <a:gd name="connsiteX44" fmla="*/ 2740345 w 6204436"/>
                <a:gd name="connsiteY44" fmla="*/ 446162 h 1121741"/>
                <a:gd name="connsiteX45" fmla="*/ 2915261 w 6204436"/>
                <a:gd name="connsiteY45" fmla="*/ 446162 h 1121741"/>
                <a:gd name="connsiteX46" fmla="*/ 2915261 w 6204436"/>
                <a:gd name="connsiteY46" fmla="*/ 460104 h 1121741"/>
                <a:gd name="connsiteX47" fmla="*/ 2953286 w 6204436"/>
                <a:gd name="connsiteY47" fmla="*/ 460104 h 1121741"/>
                <a:gd name="connsiteX48" fmla="*/ 2953286 w 6204436"/>
                <a:gd name="connsiteY48" fmla="*/ 479117 h 1121741"/>
                <a:gd name="connsiteX49" fmla="*/ 3130737 w 6204436"/>
                <a:gd name="connsiteY49" fmla="*/ 479117 h 1121741"/>
                <a:gd name="connsiteX50" fmla="*/ 3130737 w 6204436"/>
                <a:gd name="connsiteY50" fmla="*/ 505734 h 1121741"/>
                <a:gd name="connsiteX51" fmla="*/ 3372831 w 6204436"/>
                <a:gd name="connsiteY51" fmla="*/ 505734 h 1121741"/>
                <a:gd name="connsiteX52" fmla="*/ 3372831 w 6204436"/>
                <a:gd name="connsiteY52" fmla="*/ 524747 h 1121741"/>
                <a:gd name="connsiteX53" fmla="*/ 3483103 w 6204436"/>
                <a:gd name="connsiteY53" fmla="*/ 524747 h 1121741"/>
                <a:gd name="connsiteX54" fmla="*/ 3483103 w 6204436"/>
                <a:gd name="connsiteY54" fmla="*/ 536155 h 1121741"/>
                <a:gd name="connsiteX55" fmla="*/ 3499581 w 6204436"/>
                <a:gd name="connsiteY55" fmla="*/ 536155 h 1121741"/>
                <a:gd name="connsiteX56" fmla="*/ 3499581 w 6204436"/>
                <a:gd name="connsiteY56" fmla="*/ 564040 h 1121741"/>
                <a:gd name="connsiteX57" fmla="*/ 3518594 w 6204436"/>
                <a:gd name="connsiteY57" fmla="*/ 564040 h 1121741"/>
                <a:gd name="connsiteX58" fmla="*/ 3518594 w 6204436"/>
                <a:gd name="connsiteY58" fmla="*/ 596995 h 1121741"/>
                <a:gd name="connsiteX59" fmla="*/ 3542676 w 6204436"/>
                <a:gd name="connsiteY59" fmla="*/ 596995 h 1121741"/>
                <a:gd name="connsiteX60" fmla="*/ 3542676 w 6204436"/>
                <a:gd name="connsiteY60" fmla="*/ 608402 h 1121741"/>
                <a:gd name="connsiteX61" fmla="*/ 3849412 w 6204436"/>
                <a:gd name="connsiteY61" fmla="*/ 608402 h 1121741"/>
                <a:gd name="connsiteX62" fmla="*/ 3849412 w 6204436"/>
                <a:gd name="connsiteY62" fmla="*/ 622345 h 1121741"/>
                <a:gd name="connsiteX63" fmla="*/ 3883635 w 6204436"/>
                <a:gd name="connsiteY63" fmla="*/ 622345 h 1121741"/>
                <a:gd name="connsiteX64" fmla="*/ 3883635 w 6204436"/>
                <a:gd name="connsiteY64" fmla="*/ 655300 h 1121741"/>
                <a:gd name="connsiteX65" fmla="*/ 3903915 w 6204436"/>
                <a:gd name="connsiteY65" fmla="*/ 655300 h 1121741"/>
                <a:gd name="connsiteX66" fmla="*/ 3903915 w 6204436"/>
                <a:gd name="connsiteY66" fmla="*/ 673045 h 1121741"/>
                <a:gd name="connsiteX67" fmla="*/ 4172626 w 6204436"/>
                <a:gd name="connsiteY67" fmla="*/ 673045 h 1121741"/>
                <a:gd name="connsiteX68" fmla="*/ 4172626 w 6204436"/>
                <a:gd name="connsiteY68" fmla="*/ 684453 h 1121741"/>
                <a:gd name="connsiteX69" fmla="*/ 4251211 w 6204436"/>
                <a:gd name="connsiteY69" fmla="*/ 684453 h 1121741"/>
                <a:gd name="connsiteX70" fmla="*/ 4251211 w 6204436"/>
                <a:gd name="connsiteY70" fmla="*/ 722478 h 1121741"/>
                <a:gd name="connsiteX71" fmla="*/ 4304447 w 6204436"/>
                <a:gd name="connsiteY71" fmla="*/ 722478 h 1121741"/>
                <a:gd name="connsiteX72" fmla="*/ 4304447 w 6204436"/>
                <a:gd name="connsiteY72" fmla="*/ 736420 h 1121741"/>
                <a:gd name="connsiteX73" fmla="*/ 4357682 w 6204436"/>
                <a:gd name="connsiteY73" fmla="*/ 736420 h 1121741"/>
                <a:gd name="connsiteX74" fmla="*/ 4357682 w 6204436"/>
                <a:gd name="connsiteY74" fmla="*/ 765573 h 1121741"/>
                <a:gd name="connsiteX75" fmla="*/ 4484432 w 6204436"/>
                <a:gd name="connsiteY75" fmla="*/ 765573 h 1121741"/>
                <a:gd name="connsiteX76" fmla="*/ 4484432 w 6204436"/>
                <a:gd name="connsiteY76" fmla="*/ 790923 h 1121741"/>
                <a:gd name="connsiteX77" fmla="*/ 4580763 w 6204436"/>
                <a:gd name="connsiteY77" fmla="*/ 790923 h 1121741"/>
                <a:gd name="connsiteX78" fmla="*/ 4580763 w 6204436"/>
                <a:gd name="connsiteY78" fmla="*/ 803598 h 1121741"/>
                <a:gd name="connsiteX79" fmla="*/ 4636533 w 6204436"/>
                <a:gd name="connsiteY79" fmla="*/ 803598 h 1121741"/>
                <a:gd name="connsiteX80" fmla="*/ 4636533 w 6204436"/>
                <a:gd name="connsiteY80" fmla="*/ 822611 h 1121741"/>
                <a:gd name="connsiteX81" fmla="*/ 4668220 w 6204436"/>
                <a:gd name="connsiteY81" fmla="*/ 822611 h 1121741"/>
                <a:gd name="connsiteX82" fmla="*/ 4668220 w 6204436"/>
                <a:gd name="connsiteY82" fmla="*/ 841623 h 1121741"/>
                <a:gd name="connsiteX83" fmla="*/ 4708781 w 6204436"/>
                <a:gd name="connsiteY83" fmla="*/ 841623 h 1121741"/>
                <a:gd name="connsiteX84" fmla="*/ 4708781 w 6204436"/>
                <a:gd name="connsiteY84" fmla="*/ 875846 h 1121741"/>
                <a:gd name="connsiteX85" fmla="*/ 4798774 w 6204436"/>
                <a:gd name="connsiteY85" fmla="*/ 875846 h 1121741"/>
                <a:gd name="connsiteX86" fmla="*/ 4798774 w 6204436"/>
                <a:gd name="connsiteY86" fmla="*/ 896126 h 1121741"/>
                <a:gd name="connsiteX87" fmla="*/ 4852009 w 6204436"/>
                <a:gd name="connsiteY87" fmla="*/ 896126 h 1121741"/>
                <a:gd name="connsiteX88" fmla="*/ 4852009 w 6204436"/>
                <a:gd name="connsiteY88" fmla="*/ 908801 h 1121741"/>
                <a:gd name="connsiteX89" fmla="*/ 4930594 w 6204436"/>
                <a:gd name="connsiteY89" fmla="*/ 908801 h 1121741"/>
                <a:gd name="connsiteX90" fmla="*/ 4930594 w 6204436"/>
                <a:gd name="connsiteY90" fmla="*/ 924011 h 1121741"/>
                <a:gd name="connsiteX91" fmla="*/ 5020587 w 6204436"/>
                <a:gd name="connsiteY91" fmla="*/ 924011 h 1121741"/>
                <a:gd name="connsiteX92" fmla="*/ 5020587 w 6204436"/>
                <a:gd name="connsiteY92" fmla="*/ 950629 h 1121741"/>
                <a:gd name="connsiteX93" fmla="*/ 5045937 w 6204436"/>
                <a:gd name="connsiteY93" fmla="*/ 950629 h 1121741"/>
                <a:gd name="connsiteX94" fmla="*/ 5045937 w 6204436"/>
                <a:gd name="connsiteY94" fmla="*/ 984851 h 1121741"/>
                <a:gd name="connsiteX95" fmla="*/ 5366616 w 6204436"/>
                <a:gd name="connsiteY95" fmla="*/ 984851 h 1121741"/>
                <a:gd name="connsiteX96" fmla="*/ 5366616 w 6204436"/>
                <a:gd name="connsiteY96" fmla="*/ 1007666 h 1121741"/>
                <a:gd name="connsiteX97" fmla="*/ 5622652 w 6204436"/>
                <a:gd name="connsiteY97" fmla="*/ 1007666 h 1121741"/>
                <a:gd name="connsiteX98" fmla="*/ 5622652 w 6204436"/>
                <a:gd name="connsiteY98" fmla="*/ 1067239 h 1121741"/>
                <a:gd name="connsiteX99" fmla="*/ 5637862 w 6204436"/>
                <a:gd name="connsiteY99" fmla="*/ 1067239 h 1121741"/>
                <a:gd name="connsiteX100" fmla="*/ 5637862 w 6204436"/>
                <a:gd name="connsiteY100" fmla="*/ 1121742 h 1121741"/>
                <a:gd name="connsiteX101" fmla="*/ 6204436 w 6204436"/>
                <a:gd name="connsiteY101" fmla="*/ 1121742 h 112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204436" h="1121741">
                  <a:moveTo>
                    <a:pt x="0" y="0"/>
                  </a:moveTo>
                  <a:lnTo>
                    <a:pt x="74783" y="0"/>
                  </a:lnTo>
                  <a:lnTo>
                    <a:pt x="74783" y="10140"/>
                  </a:lnTo>
                  <a:lnTo>
                    <a:pt x="93795" y="10140"/>
                  </a:lnTo>
                  <a:lnTo>
                    <a:pt x="93795" y="21548"/>
                  </a:lnTo>
                  <a:lnTo>
                    <a:pt x="155903" y="21548"/>
                  </a:lnTo>
                  <a:lnTo>
                    <a:pt x="155903" y="45630"/>
                  </a:lnTo>
                  <a:lnTo>
                    <a:pt x="226883" y="45630"/>
                  </a:lnTo>
                  <a:lnTo>
                    <a:pt x="226883" y="64643"/>
                  </a:lnTo>
                  <a:lnTo>
                    <a:pt x="340959" y="64643"/>
                  </a:lnTo>
                  <a:lnTo>
                    <a:pt x="340959" y="81120"/>
                  </a:lnTo>
                  <a:lnTo>
                    <a:pt x="600797" y="81120"/>
                  </a:lnTo>
                  <a:lnTo>
                    <a:pt x="600797" y="109005"/>
                  </a:lnTo>
                  <a:lnTo>
                    <a:pt x="629950" y="109005"/>
                  </a:lnTo>
                  <a:lnTo>
                    <a:pt x="629950" y="122948"/>
                  </a:lnTo>
                  <a:lnTo>
                    <a:pt x="850496" y="122948"/>
                  </a:lnTo>
                  <a:lnTo>
                    <a:pt x="850496" y="138158"/>
                  </a:lnTo>
                  <a:lnTo>
                    <a:pt x="991189" y="138158"/>
                  </a:lnTo>
                  <a:lnTo>
                    <a:pt x="991189" y="154636"/>
                  </a:lnTo>
                  <a:lnTo>
                    <a:pt x="1172442" y="154636"/>
                  </a:lnTo>
                  <a:lnTo>
                    <a:pt x="1172442" y="182521"/>
                  </a:lnTo>
                  <a:lnTo>
                    <a:pt x="1367638" y="182521"/>
                  </a:lnTo>
                  <a:lnTo>
                    <a:pt x="1367638" y="209138"/>
                  </a:lnTo>
                  <a:lnTo>
                    <a:pt x="1469038" y="209138"/>
                  </a:lnTo>
                  <a:lnTo>
                    <a:pt x="1469038" y="228151"/>
                  </a:lnTo>
                  <a:lnTo>
                    <a:pt x="1649024" y="228151"/>
                  </a:lnTo>
                  <a:lnTo>
                    <a:pt x="1649024" y="245896"/>
                  </a:lnTo>
                  <a:lnTo>
                    <a:pt x="1742819" y="245896"/>
                  </a:lnTo>
                  <a:lnTo>
                    <a:pt x="1742819" y="273781"/>
                  </a:lnTo>
                  <a:lnTo>
                    <a:pt x="1788449" y="273781"/>
                  </a:lnTo>
                  <a:lnTo>
                    <a:pt x="1788449" y="295329"/>
                  </a:lnTo>
                  <a:lnTo>
                    <a:pt x="1998855" y="295329"/>
                  </a:lnTo>
                  <a:lnTo>
                    <a:pt x="1998855" y="318144"/>
                  </a:lnTo>
                  <a:lnTo>
                    <a:pt x="2148421" y="318144"/>
                  </a:lnTo>
                  <a:lnTo>
                    <a:pt x="2148421" y="343494"/>
                  </a:lnTo>
                  <a:lnTo>
                    <a:pt x="2342349" y="343494"/>
                  </a:lnTo>
                  <a:lnTo>
                    <a:pt x="2342349" y="365041"/>
                  </a:lnTo>
                  <a:lnTo>
                    <a:pt x="2467832" y="365041"/>
                  </a:lnTo>
                  <a:lnTo>
                    <a:pt x="2467832" y="386589"/>
                  </a:lnTo>
                  <a:lnTo>
                    <a:pt x="2486845" y="386589"/>
                  </a:lnTo>
                  <a:lnTo>
                    <a:pt x="2486845" y="400531"/>
                  </a:lnTo>
                  <a:lnTo>
                    <a:pt x="2701053" y="400531"/>
                  </a:lnTo>
                  <a:lnTo>
                    <a:pt x="2701053" y="419544"/>
                  </a:lnTo>
                  <a:lnTo>
                    <a:pt x="2740345" y="419544"/>
                  </a:lnTo>
                  <a:lnTo>
                    <a:pt x="2740345" y="446162"/>
                  </a:lnTo>
                  <a:lnTo>
                    <a:pt x="2915261" y="446162"/>
                  </a:lnTo>
                  <a:lnTo>
                    <a:pt x="2915261" y="460104"/>
                  </a:lnTo>
                  <a:lnTo>
                    <a:pt x="2953286" y="460104"/>
                  </a:lnTo>
                  <a:lnTo>
                    <a:pt x="2953286" y="479117"/>
                  </a:lnTo>
                  <a:lnTo>
                    <a:pt x="3130737" y="479117"/>
                  </a:lnTo>
                  <a:lnTo>
                    <a:pt x="3130737" y="505734"/>
                  </a:lnTo>
                  <a:lnTo>
                    <a:pt x="3372831" y="505734"/>
                  </a:lnTo>
                  <a:lnTo>
                    <a:pt x="3372831" y="524747"/>
                  </a:lnTo>
                  <a:lnTo>
                    <a:pt x="3483103" y="524747"/>
                  </a:lnTo>
                  <a:lnTo>
                    <a:pt x="3483103" y="536155"/>
                  </a:lnTo>
                  <a:lnTo>
                    <a:pt x="3499581" y="536155"/>
                  </a:lnTo>
                  <a:lnTo>
                    <a:pt x="3499581" y="564040"/>
                  </a:lnTo>
                  <a:lnTo>
                    <a:pt x="3518594" y="564040"/>
                  </a:lnTo>
                  <a:lnTo>
                    <a:pt x="3518594" y="596995"/>
                  </a:lnTo>
                  <a:lnTo>
                    <a:pt x="3542676" y="596995"/>
                  </a:lnTo>
                  <a:lnTo>
                    <a:pt x="3542676" y="608402"/>
                  </a:lnTo>
                  <a:lnTo>
                    <a:pt x="3849412" y="608402"/>
                  </a:lnTo>
                  <a:lnTo>
                    <a:pt x="3849412" y="622345"/>
                  </a:lnTo>
                  <a:lnTo>
                    <a:pt x="3883635" y="622345"/>
                  </a:lnTo>
                  <a:lnTo>
                    <a:pt x="3883635" y="655300"/>
                  </a:lnTo>
                  <a:lnTo>
                    <a:pt x="3903915" y="655300"/>
                  </a:lnTo>
                  <a:lnTo>
                    <a:pt x="3903915" y="673045"/>
                  </a:lnTo>
                  <a:lnTo>
                    <a:pt x="4172626" y="673045"/>
                  </a:lnTo>
                  <a:lnTo>
                    <a:pt x="4172626" y="684453"/>
                  </a:lnTo>
                  <a:lnTo>
                    <a:pt x="4251211" y="684453"/>
                  </a:lnTo>
                  <a:lnTo>
                    <a:pt x="4251211" y="722478"/>
                  </a:lnTo>
                  <a:lnTo>
                    <a:pt x="4304447" y="722478"/>
                  </a:lnTo>
                  <a:lnTo>
                    <a:pt x="4304447" y="736420"/>
                  </a:lnTo>
                  <a:lnTo>
                    <a:pt x="4357682" y="736420"/>
                  </a:lnTo>
                  <a:lnTo>
                    <a:pt x="4357682" y="765573"/>
                  </a:lnTo>
                  <a:lnTo>
                    <a:pt x="4484432" y="765573"/>
                  </a:lnTo>
                  <a:lnTo>
                    <a:pt x="4484432" y="790923"/>
                  </a:lnTo>
                  <a:lnTo>
                    <a:pt x="4580763" y="790923"/>
                  </a:lnTo>
                  <a:lnTo>
                    <a:pt x="4580763" y="803598"/>
                  </a:lnTo>
                  <a:lnTo>
                    <a:pt x="4636533" y="803598"/>
                  </a:lnTo>
                  <a:lnTo>
                    <a:pt x="4636533" y="822611"/>
                  </a:lnTo>
                  <a:lnTo>
                    <a:pt x="4668220" y="822611"/>
                  </a:lnTo>
                  <a:lnTo>
                    <a:pt x="4668220" y="841623"/>
                  </a:lnTo>
                  <a:lnTo>
                    <a:pt x="4708781" y="841623"/>
                  </a:lnTo>
                  <a:lnTo>
                    <a:pt x="4708781" y="875846"/>
                  </a:lnTo>
                  <a:lnTo>
                    <a:pt x="4798774" y="875846"/>
                  </a:lnTo>
                  <a:lnTo>
                    <a:pt x="4798774" y="896126"/>
                  </a:lnTo>
                  <a:lnTo>
                    <a:pt x="4852009" y="896126"/>
                  </a:lnTo>
                  <a:lnTo>
                    <a:pt x="4852009" y="908801"/>
                  </a:lnTo>
                  <a:lnTo>
                    <a:pt x="4930594" y="908801"/>
                  </a:lnTo>
                  <a:lnTo>
                    <a:pt x="4930594" y="924011"/>
                  </a:lnTo>
                  <a:lnTo>
                    <a:pt x="5020587" y="924011"/>
                  </a:lnTo>
                  <a:lnTo>
                    <a:pt x="5020587" y="950629"/>
                  </a:lnTo>
                  <a:lnTo>
                    <a:pt x="5045937" y="950629"/>
                  </a:lnTo>
                  <a:lnTo>
                    <a:pt x="5045937" y="984851"/>
                  </a:lnTo>
                  <a:lnTo>
                    <a:pt x="5366616" y="984851"/>
                  </a:lnTo>
                  <a:lnTo>
                    <a:pt x="5366616" y="1007666"/>
                  </a:lnTo>
                  <a:lnTo>
                    <a:pt x="5622652" y="1007666"/>
                  </a:lnTo>
                  <a:lnTo>
                    <a:pt x="5622652" y="1067239"/>
                  </a:lnTo>
                  <a:lnTo>
                    <a:pt x="5637862" y="1067239"/>
                  </a:lnTo>
                  <a:lnTo>
                    <a:pt x="5637862" y="1121742"/>
                  </a:lnTo>
                  <a:lnTo>
                    <a:pt x="6204436" y="1121742"/>
                  </a:lnTo>
                </a:path>
              </a:pathLst>
            </a:custGeom>
            <a:noFill/>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7" name="Freeform 326">
              <a:extLst>
                <a:ext uri="{FF2B5EF4-FFF2-40B4-BE49-F238E27FC236}">
                  <a16:creationId xmlns:a16="http://schemas.microsoft.com/office/drawing/2014/main" id="{FB677BFD-AD9A-7F56-C17E-D43F96ACC240}"/>
                </a:ext>
              </a:extLst>
            </p:cNvPr>
            <p:cNvSpPr/>
            <p:nvPr/>
          </p:nvSpPr>
          <p:spPr>
            <a:xfrm>
              <a:off x="8026150"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8" name="Freeform 327">
              <a:extLst>
                <a:ext uri="{FF2B5EF4-FFF2-40B4-BE49-F238E27FC236}">
                  <a16:creationId xmlns:a16="http://schemas.microsoft.com/office/drawing/2014/main" id="{A400A33E-5273-3DDD-9F96-C10CE1671C87}"/>
                </a:ext>
              </a:extLst>
            </p:cNvPr>
            <p:cNvSpPr/>
            <p:nvPr/>
          </p:nvSpPr>
          <p:spPr>
            <a:xfrm>
              <a:off x="7986857" y="1968757"/>
              <a:ext cx="78585" cy="12675"/>
            </a:xfrm>
            <a:custGeom>
              <a:avLst/>
              <a:gdLst>
                <a:gd name="connsiteX0" fmla="*/ 78586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6"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29" name="Freeform 328">
              <a:extLst>
                <a:ext uri="{FF2B5EF4-FFF2-40B4-BE49-F238E27FC236}">
                  <a16:creationId xmlns:a16="http://schemas.microsoft.com/office/drawing/2014/main" id="{C88B400C-D9FA-77D3-3CB5-91A0EC4B8378}"/>
                </a:ext>
              </a:extLst>
            </p:cNvPr>
            <p:cNvSpPr/>
            <p:nvPr/>
          </p:nvSpPr>
          <p:spPr>
            <a:xfrm>
              <a:off x="7875317"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0" name="Freeform 329">
              <a:extLst>
                <a:ext uri="{FF2B5EF4-FFF2-40B4-BE49-F238E27FC236}">
                  <a16:creationId xmlns:a16="http://schemas.microsoft.com/office/drawing/2014/main" id="{051FDB49-F45E-62B4-180D-B502969EE779}"/>
                </a:ext>
              </a:extLst>
            </p:cNvPr>
            <p:cNvSpPr/>
            <p:nvPr/>
          </p:nvSpPr>
          <p:spPr>
            <a:xfrm>
              <a:off x="7836024"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1" name="Freeform 330">
              <a:extLst>
                <a:ext uri="{FF2B5EF4-FFF2-40B4-BE49-F238E27FC236}">
                  <a16:creationId xmlns:a16="http://schemas.microsoft.com/office/drawing/2014/main" id="{404D8C80-B79E-3ABF-28F8-26B137D72430}"/>
                </a:ext>
              </a:extLst>
            </p:cNvPr>
            <p:cNvSpPr/>
            <p:nvPr/>
          </p:nvSpPr>
          <p:spPr>
            <a:xfrm>
              <a:off x="7917144"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2" name="Freeform 331">
              <a:extLst>
                <a:ext uri="{FF2B5EF4-FFF2-40B4-BE49-F238E27FC236}">
                  <a16:creationId xmlns:a16="http://schemas.microsoft.com/office/drawing/2014/main" id="{00C7506D-61A8-F607-3ECD-E9552245142E}"/>
                </a:ext>
              </a:extLst>
            </p:cNvPr>
            <p:cNvSpPr/>
            <p:nvPr/>
          </p:nvSpPr>
          <p:spPr>
            <a:xfrm>
              <a:off x="7877852"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3" name="Freeform 332">
              <a:extLst>
                <a:ext uri="{FF2B5EF4-FFF2-40B4-BE49-F238E27FC236}">
                  <a16:creationId xmlns:a16="http://schemas.microsoft.com/office/drawing/2014/main" id="{F5D72A32-CE05-FA47-A372-0A9850D71D09}"/>
                </a:ext>
              </a:extLst>
            </p:cNvPr>
            <p:cNvSpPr/>
            <p:nvPr/>
          </p:nvSpPr>
          <p:spPr>
            <a:xfrm>
              <a:off x="7806871"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4" name="Freeform 333">
              <a:extLst>
                <a:ext uri="{FF2B5EF4-FFF2-40B4-BE49-F238E27FC236}">
                  <a16:creationId xmlns:a16="http://schemas.microsoft.com/office/drawing/2014/main" id="{ACDFD4E4-C6F6-63E3-F183-D25B9C0E6ED2}"/>
                </a:ext>
              </a:extLst>
            </p:cNvPr>
            <p:cNvSpPr/>
            <p:nvPr/>
          </p:nvSpPr>
          <p:spPr>
            <a:xfrm>
              <a:off x="7767579"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5" name="Freeform 334">
              <a:extLst>
                <a:ext uri="{FF2B5EF4-FFF2-40B4-BE49-F238E27FC236}">
                  <a16:creationId xmlns:a16="http://schemas.microsoft.com/office/drawing/2014/main" id="{8B563840-1244-A82C-0280-AC1872D469CD}"/>
                </a:ext>
              </a:extLst>
            </p:cNvPr>
            <p:cNvSpPr/>
            <p:nvPr/>
          </p:nvSpPr>
          <p:spPr>
            <a:xfrm>
              <a:off x="7637026"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6" name="Freeform 335">
              <a:extLst>
                <a:ext uri="{FF2B5EF4-FFF2-40B4-BE49-F238E27FC236}">
                  <a16:creationId xmlns:a16="http://schemas.microsoft.com/office/drawing/2014/main" id="{7C2ED31E-298C-13D0-15E2-B5210EE8BAD5}"/>
                </a:ext>
              </a:extLst>
            </p:cNvPr>
            <p:cNvSpPr/>
            <p:nvPr/>
          </p:nvSpPr>
          <p:spPr>
            <a:xfrm>
              <a:off x="7597733"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7" name="Freeform 336">
              <a:extLst>
                <a:ext uri="{FF2B5EF4-FFF2-40B4-BE49-F238E27FC236}">
                  <a16:creationId xmlns:a16="http://schemas.microsoft.com/office/drawing/2014/main" id="{6354E5F5-A7B7-F39C-6ACC-412ACFC77D7C}"/>
                </a:ext>
              </a:extLst>
            </p:cNvPr>
            <p:cNvSpPr/>
            <p:nvPr/>
          </p:nvSpPr>
          <p:spPr>
            <a:xfrm>
              <a:off x="7620548"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8" name="Freeform 337">
              <a:extLst>
                <a:ext uri="{FF2B5EF4-FFF2-40B4-BE49-F238E27FC236}">
                  <a16:creationId xmlns:a16="http://schemas.microsoft.com/office/drawing/2014/main" id="{1F102FE1-74EC-07AC-7085-E881BC37AAE3}"/>
                </a:ext>
              </a:extLst>
            </p:cNvPr>
            <p:cNvSpPr/>
            <p:nvPr/>
          </p:nvSpPr>
          <p:spPr>
            <a:xfrm>
              <a:off x="7581256"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9" name="Freeform 338">
              <a:extLst>
                <a:ext uri="{FF2B5EF4-FFF2-40B4-BE49-F238E27FC236}">
                  <a16:creationId xmlns:a16="http://schemas.microsoft.com/office/drawing/2014/main" id="{2CA6A4CD-F749-F68F-7CCF-5584E3A6419B}"/>
                </a:ext>
              </a:extLst>
            </p:cNvPr>
            <p:cNvSpPr/>
            <p:nvPr/>
          </p:nvSpPr>
          <p:spPr>
            <a:xfrm>
              <a:off x="7468448"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0" name="Freeform 339">
              <a:extLst>
                <a:ext uri="{FF2B5EF4-FFF2-40B4-BE49-F238E27FC236}">
                  <a16:creationId xmlns:a16="http://schemas.microsoft.com/office/drawing/2014/main" id="{25CF10D9-AC67-2362-4AD5-A8BABFF81BB6}"/>
                </a:ext>
              </a:extLst>
            </p:cNvPr>
            <p:cNvSpPr/>
            <p:nvPr/>
          </p:nvSpPr>
          <p:spPr>
            <a:xfrm>
              <a:off x="7429155"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1" name="Freeform 340">
              <a:extLst>
                <a:ext uri="{FF2B5EF4-FFF2-40B4-BE49-F238E27FC236}">
                  <a16:creationId xmlns:a16="http://schemas.microsoft.com/office/drawing/2014/main" id="{DB23B41E-4DAB-5EA7-A61B-46F1518A31FB}"/>
                </a:ext>
              </a:extLst>
            </p:cNvPr>
            <p:cNvSpPr/>
            <p:nvPr/>
          </p:nvSpPr>
          <p:spPr>
            <a:xfrm>
              <a:off x="7427887"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2" name="Freeform 341">
              <a:extLst>
                <a:ext uri="{FF2B5EF4-FFF2-40B4-BE49-F238E27FC236}">
                  <a16:creationId xmlns:a16="http://schemas.microsoft.com/office/drawing/2014/main" id="{6EFF722A-EFA4-FEED-5579-CBE465C150AC}"/>
                </a:ext>
              </a:extLst>
            </p:cNvPr>
            <p:cNvSpPr/>
            <p:nvPr/>
          </p:nvSpPr>
          <p:spPr>
            <a:xfrm>
              <a:off x="7388595"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3" name="Freeform 342">
              <a:extLst>
                <a:ext uri="{FF2B5EF4-FFF2-40B4-BE49-F238E27FC236}">
                  <a16:creationId xmlns:a16="http://schemas.microsoft.com/office/drawing/2014/main" id="{F61C356C-151A-DB6D-5E1C-F4917B9E0080}"/>
                </a:ext>
              </a:extLst>
            </p:cNvPr>
            <p:cNvSpPr/>
            <p:nvPr/>
          </p:nvSpPr>
          <p:spPr>
            <a:xfrm>
              <a:off x="742028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4" name="Freeform 343">
              <a:extLst>
                <a:ext uri="{FF2B5EF4-FFF2-40B4-BE49-F238E27FC236}">
                  <a16:creationId xmlns:a16="http://schemas.microsoft.com/office/drawing/2014/main" id="{EEB06C42-8793-4BF4-080A-0CAD913848C4}"/>
                </a:ext>
              </a:extLst>
            </p:cNvPr>
            <p:cNvSpPr/>
            <p:nvPr/>
          </p:nvSpPr>
          <p:spPr>
            <a:xfrm>
              <a:off x="7380990"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5" name="Freeform 344">
              <a:extLst>
                <a:ext uri="{FF2B5EF4-FFF2-40B4-BE49-F238E27FC236}">
                  <a16:creationId xmlns:a16="http://schemas.microsoft.com/office/drawing/2014/main" id="{3561BAFD-70E7-9549-AD5D-D55C79EFBA33}"/>
                </a:ext>
              </a:extLst>
            </p:cNvPr>
            <p:cNvSpPr/>
            <p:nvPr/>
          </p:nvSpPr>
          <p:spPr>
            <a:xfrm>
              <a:off x="7391130"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6" name="Freeform 345">
              <a:extLst>
                <a:ext uri="{FF2B5EF4-FFF2-40B4-BE49-F238E27FC236}">
                  <a16:creationId xmlns:a16="http://schemas.microsoft.com/office/drawing/2014/main" id="{2ED6E0C3-331E-C556-72E9-DD607DCE8EC0}"/>
                </a:ext>
              </a:extLst>
            </p:cNvPr>
            <p:cNvSpPr/>
            <p:nvPr/>
          </p:nvSpPr>
          <p:spPr>
            <a:xfrm>
              <a:off x="7351837"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7" name="Freeform 346">
              <a:extLst>
                <a:ext uri="{FF2B5EF4-FFF2-40B4-BE49-F238E27FC236}">
                  <a16:creationId xmlns:a16="http://schemas.microsoft.com/office/drawing/2014/main" id="{B44C80A1-ECAE-280B-3E71-9DEB53E61104}"/>
                </a:ext>
              </a:extLst>
            </p:cNvPr>
            <p:cNvSpPr/>
            <p:nvPr/>
          </p:nvSpPr>
          <p:spPr>
            <a:xfrm>
              <a:off x="7321417"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8" name="Freeform 347">
              <a:extLst>
                <a:ext uri="{FF2B5EF4-FFF2-40B4-BE49-F238E27FC236}">
                  <a16:creationId xmlns:a16="http://schemas.microsoft.com/office/drawing/2014/main" id="{F8D16E06-9DA3-B5C6-C292-63711B0EF885}"/>
                </a:ext>
              </a:extLst>
            </p:cNvPr>
            <p:cNvSpPr/>
            <p:nvPr/>
          </p:nvSpPr>
          <p:spPr>
            <a:xfrm>
              <a:off x="7282124"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9" name="Freeform 348">
              <a:extLst>
                <a:ext uri="{FF2B5EF4-FFF2-40B4-BE49-F238E27FC236}">
                  <a16:creationId xmlns:a16="http://schemas.microsoft.com/office/drawing/2014/main" id="{E68649B8-9435-6EFE-91CA-8E5A1277CC6C}"/>
                </a:ext>
              </a:extLst>
            </p:cNvPr>
            <p:cNvSpPr/>
            <p:nvPr/>
          </p:nvSpPr>
          <p:spPr>
            <a:xfrm>
              <a:off x="7304939"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0" name="Freeform 349">
              <a:extLst>
                <a:ext uri="{FF2B5EF4-FFF2-40B4-BE49-F238E27FC236}">
                  <a16:creationId xmlns:a16="http://schemas.microsoft.com/office/drawing/2014/main" id="{AD236FDD-ADC5-537F-E3BB-374792ADD6F8}"/>
                </a:ext>
              </a:extLst>
            </p:cNvPr>
            <p:cNvSpPr/>
            <p:nvPr/>
          </p:nvSpPr>
          <p:spPr>
            <a:xfrm>
              <a:off x="7265647"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1" name="Freeform 350">
              <a:extLst>
                <a:ext uri="{FF2B5EF4-FFF2-40B4-BE49-F238E27FC236}">
                  <a16:creationId xmlns:a16="http://schemas.microsoft.com/office/drawing/2014/main" id="{59A93C9A-D38A-5DC7-83D2-40EABE0D1132}"/>
                </a:ext>
              </a:extLst>
            </p:cNvPr>
            <p:cNvSpPr/>
            <p:nvPr/>
          </p:nvSpPr>
          <p:spPr>
            <a:xfrm>
              <a:off x="728846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2" name="Freeform 351">
              <a:extLst>
                <a:ext uri="{FF2B5EF4-FFF2-40B4-BE49-F238E27FC236}">
                  <a16:creationId xmlns:a16="http://schemas.microsoft.com/office/drawing/2014/main" id="{41EF4C9F-C878-5E07-BAFA-DD50406096B2}"/>
                </a:ext>
              </a:extLst>
            </p:cNvPr>
            <p:cNvSpPr/>
            <p:nvPr/>
          </p:nvSpPr>
          <p:spPr>
            <a:xfrm>
              <a:off x="7249169"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3" name="Freeform 352">
              <a:extLst>
                <a:ext uri="{FF2B5EF4-FFF2-40B4-BE49-F238E27FC236}">
                  <a16:creationId xmlns:a16="http://schemas.microsoft.com/office/drawing/2014/main" id="{9F13B386-818A-B48D-04DE-2F81C370B52A}"/>
                </a:ext>
              </a:extLst>
            </p:cNvPr>
            <p:cNvSpPr/>
            <p:nvPr/>
          </p:nvSpPr>
          <p:spPr>
            <a:xfrm>
              <a:off x="726818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4" name="Freeform 353">
              <a:extLst>
                <a:ext uri="{FF2B5EF4-FFF2-40B4-BE49-F238E27FC236}">
                  <a16:creationId xmlns:a16="http://schemas.microsoft.com/office/drawing/2014/main" id="{B36D3D02-0E1A-53D1-2406-80C2225B1570}"/>
                </a:ext>
              </a:extLst>
            </p:cNvPr>
            <p:cNvSpPr/>
            <p:nvPr/>
          </p:nvSpPr>
          <p:spPr>
            <a:xfrm>
              <a:off x="7228889"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5" name="Freeform 354">
              <a:extLst>
                <a:ext uri="{FF2B5EF4-FFF2-40B4-BE49-F238E27FC236}">
                  <a16:creationId xmlns:a16="http://schemas.microsoft.com/office/drawing/2014/main" id="{E2F11EB7-4152-5C14-B2DD-0A9791F16E12}"/>
                </a:ext>
              </a:extLst>
            </p:cNvPr>
            <p:cNvSpPr/>
            <p:nvPr/>
          </p:nvSpPr>
          <p:spPr>
            <a:xfrm>
              <a:off x="725170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6" name="Freeform 355">
              <a:extLst>
                <a:ext uri="{FF2B5EF4-FFF2-40B4-BE49-F238E27FC236}">
                  <a16:creationId xmlns:a16="http://schemas.microsoft.com/office/drawing/2014/main" id="{E5879A97-4422-7FC9-00AC-031E5BD89B9D}"/>
                </a:ext>
              </a:extLst>
            </p:cNvPr>
            <p:cNvSpPr/>
            <p:nvPr/>
          </p:nvSpPr>
          <p:spPr>
            <a:xfrm>
              <a:off x="721241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7" name="Freeform 356">
              <a:extLst>
                <a:ext uri="{FF2B5EF4-FFF2-40B4-BE49-F238E27FC236}">
                  <a16:creationId xmlns:a16="http://schemas.microsoft.com/office/drawing/2014/main" id="{9BD8055E-22FB-4F4B-ADDC-CE20C90B2148}"/>
                </a:ext>
              </a:extLst>
            </p:cNvPr>
            <p:cNvSpPr/>
            <p:nvPr/>
          </p:nvSpPr>
          <p:spPr>
            <a:xfrm>
              <a:off x="724156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8" name="Freeform 357">
              <a:extLst>
                <a:ext uri="{FF2B5EF4-FFF2-40B4-BE49-F238E27FC236}">
                  <a16:creationId xmlns:a16="http://schemas.microsoft.com/office/drawing/2014/main" id="{CC92F986-7C95-0FD7-1213-78F5F12CD63B}"/>
                </a:ext>
              </a:extLst>
            </p:cNvPr>
            <p:cNvSpPr/>
            <p:nvPr/>
          </p:nvSpPr>
          <p:spPr>
            <a:xfrm>
              <a:off x="720227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9" name="Freeform 358">
              <a:extLst>
                <a:ext uri="{FF2B5EF4-FFF2-40B4-BE49-F238E27FC236}">
                  <a16:creationId xmlns:a16="http://schemas.microsoft.com/office/drawing/2014/main" id="{469CFA8B-5CDB-632B-AC1F-A774AA7BF0DD}"/>
                </a:ext>
              </a:extLst>
            </p:cNvPr>
            <p:cNvSpPr/>
            <p:nvPr/>
          </p:nvSpPr>
          <p:spPr>
            <a:xfrm>
              <a:off x="723142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0" name="Freeform 359">
              <a:extLst>
                <a:ext uri="{FF2B5EF4-FFF2-40B4-BE49-F238E27FC236}">
                  <a16:creationId xmlns:a16="http://schemas.microsoft.com/office/drawing/2014/main" id="{C48E9050-2D78-2454-6D55-8E7CDE7EAAB0}"/>
                </a:ext>
              </a:extLst>
            </p:cNvPr>
            <p:cNvSpPr/>
            <p:nvPr/>
          </p:nvSpPr>
          <p:spPr>
            <a:xfrm>
              <a:off x="719213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1" name="Freeform 360">
              <a:extLst>
                <a:ext uri="{FF2B5EF4-FFF2-40B4-BE49-F238E27FC236}">
                  <a16:creationId xmlns:a16="http://schemas.microsoft.com/office/drawing/2014/main" id="{2142F6A6-CD65-A73A-4BB7-7E9AC92150F4}"/>
                </a:ext>
              </a:extLst>
            </p:cNvPr>
            <p:cNvSpPr/>
            <p:nvPr/>
          </p:nvSpPr>
          <p:spPr>
            <a:xfrm>
              <a:off x="722128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2" name="Freeform 361">
              <a:extLst>
                <a:ext uri="{FF2B5EF4-FFF2-40B4-BE49-F238E27FC236}">
                  <a16:creationId xmlns:a16="http://schemas.microsoft.com/office/drawing/2014/main" id="{292F0BE8-831D-BC71-F0C5-6327C2F5ECE0}"/>
                </a:ext>
              </a:extLst>
            </p:cNvPr>
            <p:cNvSpPr/>
            <p:nvPr/>
          </p:nvSpPr>
          <p:spPr>
            <a:xfrm>
              <a:off x="718199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3" name="Freeform 362">
              <a:extLst>
                <a:ext uri="{FF2B5EF4-FFF2-40B4-BE49-F238E27FC236}">
                  <a16:creationId xmlns:a16="http://schemas.microsoft.com/office/drawing/2014/main" id="{71839602-D7FB-B73E-8F30-51F4308C00A0}"/>
                </a:ext>
              </a:extLst>
            </p:cNvPr>
            <p:cNvSpPr/>
            <p:nvPr/>
          </p:nvSpPr>
          <p:spPr>
            <a:xfrm>
              <a:off x="708312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4" name="Freeform 363">
              <a:extLst>
                <a:ext uri="{FF2B5EF4-FFF2-40B4-BE49-F238E27FC236}">
                  <a16:creationId xmlns:a16="http://schemas.microsoft.com/office/drawing/2014/main" id="{1CF60411-CE26-DB2E-B07E-0F29DAE173B0}"/>
                </a:ext>
              </a:extLst>
            </p:cNvPr>
            <p:cNvSpPr/>
            <p:nvPr/>
          </p:nvSpPr>
          <p:spPr>
            <a:xfrm>
              <a:off x="704383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5" name="Freeform 364">
              <a:extLst>
                <a:ext uri="{FF2B5EF4-FFF2-40B4-BE49-F238E27FC236}">
                  <a16:creationId xmlns:a16="http://schemas.microsoft.com/office/drawing/2014/main" id="{C695DFE5-E92B-1F57-EBA7-62A53D81D6F1}"/>
                </a:ext>
              </a:extLst>
            </p:cNvPr>
            <p:cNvSpPr/>
            <p:nvPr/>
          </p:nvSpPr>
          <p:spPr>
            <a:xfrm>
              <a:off x="7071719"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6" name="Freeform 365">
              <a:extLst>
                <a:ext uri="{FF2B5EF4-FFF2-40B4-BE49-F238E27FC236}">
                  <a16:creationId xmlns:a16="http://schemas.microsoft.com/office/drawing/2014/main" id="{35A65973-9D94-EB6B-2515-1815E2CC9D41}"/>
                </a:ext>
              </a:extLst>
            </p:cNvPr>
            <p:cNvSpPr/>
            <p:nvPr/>
          </p:nvSpPr>
          <p:spPr>
            <a:xfrm>
              <a:off x="7032426"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7" name="Freeform 366">
              <a:extLst>
                <a:ext uri="{FF2B5EF4-FFF2-40B4-BE49-F238E27FC236}">
                  <a16:creationId xmlns:a16="http://schemas.microsoft.com/office/drawing/2014/main" id="{7305D1EA-EA7C-2263-84A4-B0E75491E9DA}"/>
                </a:ext>
              </a:extLst>
            </p:cNvPr>
            <p:cNvSpPr/>
            <p:nvPr/>
          </p:nvSpPr>
          <p:spPr>
            <a:xfrm>
              <a:off x="6868918"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8" name="Freeform 367">
              <a:extLst>
                <a:ext uri="{FF2B5EF4-FFF2-40B4-BE49-F238E27FC236}">
                  <a16:creationId xmlns:a16="http://schemas.microsoft.com/office/drawing/2014/main" id="{BADD31DC-D2E3-AD77-F41A-F776ABF1CD05}"/>
                </a:ext>
              </a:extLst>
            </p:cNvPr>
            <p:cNvSpPr/>
            <p:nvPr/>
          </p:nvSpPr>
          <p:spPr>
            <a:xfrm>
              <a:off x="6829625"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9" name="Freeform 368">
              <a:extLst>
                <a:ext uri="{FF2B5EF4-FFF2-40B4-BE49-F238E27FC236}">
                  <a16:creationId xmlns:a16="http://schemas.microsoft.com/office/drawing/2014/main" id="{EF223CD2-41A8-03C6-E05A-2E99D2B62DBB}"/>
                </a:ext>
              </a:extLst>
            </p:cNvPr>
            <p:cNvSpPr/>
            <p:nvPr/>
          </p:nvSpPr>
          <p:spPr>
            <a:xfrm>
              <a:off x="6673722" y="171652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0" name="Freeform 369">
              <a:extLst>
                <a:ext uri="{FF2B5EF4-FFF2-40B4-BE49-F238E27FC236}">
                  <a16:creationId xmlns:a16="http://schemas.microsoft.com/office/drawing/2014/main" id="{7E2230CB-86BB-F388-4CE6-D9B00F1B7ABB}"/>
                </a:ext>
              </a:extLst>
            </p:cNvPr>
            <p:cNvSpPr/>
            <p:nvPr/>
          </p:nvSpPr>
          <p:spPr>
            <a:xfrm>
              <a:off x="6634429" y="175581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1" name="Freeform 370">
              <a:extLst>
                <a:ext uri="{FF2B5EF4-FFF2-40B4-BE49-F238E27FC236}">
                  <a16:creationId xmlns:a16="http://schemas.microsoft.com/office/drawing/2014/main" id="{9289DEF9-CC61-19CA-5A2A-D6FDFAB2A095}"/>
                </a:ext>
              </a:extLst>
            </p:cNvPr>
            <p:cNvSpPr/>
            <p:nvPr/>
          </p:nvSpPr>
          <p:spPr>
            <a:xfrm>
              <a:off x="6275726" y="15745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2" name="Freeform 371">
              <a:extLst>
                <a:ext uri="{FF2B5EF4-FFF2-40B4-BE49-F238E27FC236}">
                  <a16:creationId xmlns:a16="http://schemas.microsoft.com/office/drawing/2014/main" id="{BBF45583-D6F8-1973-6506-17530D7E99DD}"/>
                </a:ext>
              </a:extLst>
            </p:cNvPr>
            <p:cNvSpPr/>
            <p:nvPr/>
          </p:nvSpPr>
          <p:spPr>
            <a:xfrm>
              <a:off x="6236433" y="161385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3" name="Freeform 372">
              <a:extLst>
                <a:ext uri="{FF2B5EF4-FFF2-40B4-BE49-F238E27FC236}">
                  <a16:creationId xmlns:a16="http://schemas.microsoft.com/office/drawing/2014/main" id="{5C4536E9-7139-56FC-3636-5D96B54B4EDE}"/>
                </a:ext>
              </a:extLst>
            </p:cNvPr>
            <p:cNvSpPr/>
            <p:nvPr/>
          </p:nvSpPr>
          <p:spPr>
            <a:xfrm>
              <a:off x="6081797" y="153020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4" name="Freeform 373">
              <a:extLst>
                <a:ext uri="{FF2B5EF4-FFF2-40B4-BE49-F238E27FC236}">
                  <a16:creationId xmlns:a16="http://schemas.microsoft.com/office/drawing/2014/main" id="{1058E80D-AE59-698B-BBE3-8F90F592FF1E}"/>
                </a:ext>
              </a:extLst>
            </p:cNvPr>
            <p:cNvSpPr/>
            <p:nvPr/>
          </p:nvSpPr>
          <p:spPr>
            <a:xfrm>
              <a:off x="6042505" y="156949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5" name="Freeform 374">
              <a:extLst>
                <a:ext uri="{FF2B5EF4-FFF2-40B4-BE49-F238E27FC236}">
                  <a16:creationId xmlns:a16="http://schemas.microsoft.com/office/drawing/2014/main" id="{94002221-FF38-A104-0843-BA2118DD7A30}"/>
                </a:ext>
              </a:extLst>
            </p:cNvPr>
            <p:cNvSpPr/>
            <p:nvPr/>
          </p:nvSpPr>
          <p:spPr>
            <a:xfrm>
              <a:off x="6066587" y="153020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6" name="Freeform 375">
              <a:extLst>
                <a:ext uri="{FF2B5EF4-FFF2-40B4-BE49-F238E27FC236}">
                  <a16:creationId xmlns:a16="http://schemas.microsoft.com/office/drawing/2014/main" id="{68CB927A-C36A-54CB-D607-5B8E9C9D2E07}"/>
                </a:ext>
              </a:extLst>
            </p:cNvPr>
            <p:cNvSpPr/>
            <p:nvPr/>
          </p:nvSpPr>
          <p:spPr>
            <a:xfrm>
              <a:off x="6027295" y="156949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7" name="Freeform 376">
              <a:extLst>
                <a:ext uri="{FF2B5EF4-FFF2-40B4-BE49-F238E27FC236}">
                  <a16:creationId xmlns:a16="http://schemas.microsoft.com/office/drawing/2014/main" id="{E0FA1ADA-3974-49D5-1201-1A99C590840E}"/>
                </a:ext>
              </a:extLst>
            </p:cNvPr>
            <p:cNvSpPr/>
            <p:nvPr/>
          </p:nvSpPr>
          <p:spPr>
            <a:xfrm>
              <a:off x="6047575" y="151499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8" name="Freeform 377">
              <a:extLst>
                <a:ext uri="{FF2B5EF4-FFF2-40B4-BE49-F238E27FC236}">
                  <a16:creationId xmlns:a16="http://schemas.microsoft.com/office/drawing/2014/main" id="{72F8FE86-5A59-D577-F104-1B568C9D0031}"/>
                </a:ext>
              </a:extLst>
            </p:cNvPr>
            <p:cNvSpPr/>
            <p:nvPr/>
          </p:nvSpPr>
          <p:spPr>
            <a:xfrm>
              <a:off x="6008282" y="155428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9" name="Freeform 378">
              <a:extLst>
                <a:ext uri="{FF2B5EF4-FFF2-40B4-BE49-F238E27FC236}">
                  <a16:creationId xmlns:a16="http://schemas.microsoft.com/office/drawing/2014/main" id="{73BA365B-C888-A68D-0A2D-7611894FADCF}"/>
                </a:ext>
              </a:extLst>
            </p:cNvPr>
            <p:cNvSpPr/>
            <p:nvPr/>
          </p:nvSpPr>
          <p:spPr>
            <a:xfrm>
              <a:off x="5928429" y="148076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0" name="Freeform 379">
              <a:extLst>
                <a:ext uri="{FF2B5EF4-FFF2-40B4-BE49-F238E27FC236}">
                  <a16:creationId xmlns:a16="http://schemas.microsoft.com/office/drawing/2014/main" id="{C54E88D4-CD7A-99D7-3B4D-025A844F5CCE}"/>
                </a:ext>
              </a:extLst>
            </p:cNvPr>
            <p:cNvSpPr/>
            <p:nvPr/>
          </p:nvSpPr>
          <p:spPr>
            <a:xfrm>
              <a:off x="5889137" y="152006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1" name="Freeform 380">
              <a:extLst>
                <a:ext uri="{FF2B5EF4-FFF2-40B4-BE49-F238E27FC236}">
                  <a16:creationId xmlns:a16="http://schemas.microsoft.com/office/drawing/2014/main" id="{6B8D0D0C-399B-F2C1-2B35-BD11B2979B4C}"/>
                </a:ext>
              </a:extLst>
            </p:cNvPr>
            <p:cNvSpPr/>
            <p:nvPr/>
          </p:nvSpPr>
          <p:spPr>
            <a:xfrm>
              <a:off x="5773794" y="148076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2" name="Freeform 381">
              <a:extLst>
                <a:ext uri="{FF2B5EF4-FFF2-40B4-BE49-F238E27FC236}">
                  <a16:creationId xmlns:a16="http://schemas.microsoft.com/office/drawing/2014/main" id="{FEC9095C-04B7-956F-B850-48F148AD9F94}"/>
                </a:ext>
              </a:extLst>
            </p:cNvPr>
            <p:cNvSpPr/>
            <p:nvPr/>
          </p:nvSpPr>
          <p:spPr>
            <a:xfrm>
              <a:off x="5734501" y="152006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3" name="Freeform 382">
              <a:extLst>
                <a:ext uri="{FF2B5EF4-FFF2-40B4-BE49-F238E27FC236}">
                  <a16:creationId xmlns:a16="http://schemas.microsoft.com/office/drawing/2014/main" id="{30D5A482-2889-7543-477F-15A8A30BEB89}"/>
                </a:ext>
              </a:extLst>
            </p:cNvPr>
            <p:cNvSpPr/>
            <p:nvPr/>
          </p:nvSpPr>
          <p:spPr>
            <a:xfrm>
              <a:off x="5668591" y="143133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4" name="Freeform 383">
              <a:extLst>
                <a:ext uri="{FF2B5EF4-FFF2-40B4-BE49-F238E27FC236}">
                  <a16:creationId xmlns:a16="http://schemas.microsoft.com/office/drawing/2014/main" id="{125E4E0F-A414-CA9B-ED55-3B71090D0596}"/>
                </a:ext>
              </a:extLst>
            </p:cNvPr>
            <p:cNvSpPr/>
            <p:nvPr/>
          </p:nvSpPr>
          <p:spPr>
            <a:xfrm>
              <a:off x="5629298" y="147062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5" name="Freeform 384">
              <a:extLst>
                <a:ext uri="{FF2B5EF4-FFF2-40B4-BE49-F238E27FC236}">
                  <a16:creationId xmlns:a16="http://schemas.microsoft.com/office/drawing/2014/main" id="{0FD4AB03-A07F-1D81-E205-2334D5512F23}"/>
                </a:ext>
              </a:extLst>
            </p:cNvPr>
            <p:cNvSpPr/>
            <p:nvPr/>
          </p:nvSpPr>
          <p:spPr>
            <a:xfrm>
              <a:off x="5486070" y="14161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6" name="Freeform 385">
              <a:extLst>
                <a:ext uri="{FF2B5EF4-FFF2-40B4-BE49-F238E27FC236}">
                  <a16:creationId xmlns:a16="http://schemas.microsoft.com/office/drawing/2014/main" id="{ABB17639-8B82-B0CE-4443-4307163924EC}"/>
                </a:ext>
              </a:extLst>
            </p:cNvPr>
            <p:cNvSpPr/>
            <p:nvPr/>
          </p:nvSpPr>
          <p:spPr>
            <a:xfrm>
              <a:off x="5446777" y="14554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7" name="Freeform 386">
              <a:extLst>
                <a:ext uri="{FF2B5EF4-FFF2-40B4-BE49-F238E27FC236}">
                  <a16:creationId xmlns:a16="http://schemas.microsoft.com/office/drawing/2014/main" id="{94CCFCAF-A3A2-C333-4E4C-FCCA5EF7BC35}"/>
                </a:ext>
              </a:extLst>
            </p:cNvPr>
            <p:cNvSpPr/>
            <p:nvPr/>
          </p:nvSpPr>
          <p:spPr>
            <a:xfrm>
              <a:off x="5461987" y="14161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8" name="Freeform 387">
              <a:extLst>
                <a:ext uri="{FF2B5EF4-FFF2-40B4-BE49-F238E27FC236}">
                  <a16:creationId xmlns:a16="http://schemas.microsoft.com/office/drawing/2014/main" id="{5091D3A2-25B1-33AF-0E66-D84D31E8A27C}"/>
                </a:ext>
              </a:extLst>
            </p:cNvPr>
            <p:cNvSpPr/>
            <p:nvPr/>
          </p:nvSpPr>
          <p:spPr>
            <a:xfrm>
              <a:off x="5422695" y="14554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9" name="Freeform 388">
              <a:extLst>
                <a:ext uri="{FF2B5EF4-FFF2-40B4-BE49-F238E27FC236}">
                  <a16:creationId xmlns:a16="http://schemas.microsoft.com/office/drawing/2014/main" id="{0F4A78F5-47F9-CA5D-2276-FC1A7670ED7A}"/>
                </a:ext>
              </a:extLst>
            </p:cNvPr>
            <p:cNvSpPr/>
            <p:nvPr/>
          </p:nvSpPr>
          <p:spPr>
            <a:xfrm>
              <a:off x="3760996" y="110178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0" name="Freeform 389">
              <a:extLst>
                <a:ext uri="{FF2B5EF4-FFF2-40B4-BE49-F238E27FC236}">
                  <a16:creationId xmlns:a16="http://schemas.microsoft.com/office/drawing/2014/main" id="{54871E67-6ADF-E0C2-E6D9-4B6E2E17ED09}"/>
                </a:ext>
              </a:extLst>
            </p:cNvPr>
            <p:cNvSpPr/>
            <p:nvPr/>
          </p:nvSpPr>
          <p:spPr>
            <a:xfrm>
              <a:off x="3721703" y="114107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1" name="Freeform 390">
              <a:extLst>
                <a:ext uri="{FF2B5EF4-FFF2-40B4-BE49-F238E27FC236}">
                  <a16:creationId xmlns:a16="http://schemas.microsoft.com/office/drawing/2014/main" id="{C7D8E8EC-F919-C391-90A0-BC9EF334050D}"/>
                </a:ext>
              </a:extLst>
            </p:cNvPr>
            <p:cNvSpPr/>
            <p:nvPr/>
          </p:nvSpPr>
          <p:spPr>
            <a:xfrm>
              <a:off x="3726773" y="110178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2" name="Freeform 391">
              <a:extLst>
                <a:ext uri="{FF2B5EF4-FFF2-40B4-BE49-F238E27FC236}">
                  <a16:creationId xmlns:a16="http://schemas.microsoft.com/office/drawing/2014/main" id="{1D28DD34-3430-1ADB-1AE1-4FEAD8CA1866}"/>
                </a:ext>
              </a:extLst>
            </p:cNvPr>
            <p:cNvSpPr/>
            <p:nvPr/>
          </p:nvSpPr>
          <p:spPr>
            <a:xfrm>
              <a:off x="3687481" y="114107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3" name="Freeform 392">
              <a:extLst>
                <a:ext uri="{FF2B5EF4-FFF2-40B4-BE49-F238E27FC236}">
                  <a16:creationId xmlns:a16="http://schemas.microsoft.com/office/drawing/2014/main" id="{6A834B75-5266-75EC-B945-33C69C74BF94}"/>
                </a:ext>
              </a:extLst>
            </p:cNvPr>
            <p:cNvSpPr/>
            <p:nvPr/>
          </p:nvSpPr>
          <p:spPr>
            <a:xfrm>
              <a:off x="2605032" y="930671"/>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4" name="Freeform 393">
              <a:extLst>
                <a:ext uri="{FF2B5EF4-FFF2-40B4-BE49-F238E27FC236}">
                  <a16:creationId xmlns:a16="http://schemas.microsoft.com/office/drawing/2014/main" id="{4C6600CE-1116-10C9-5B01-3C0C4290E007}"/>
                </a:ext>
              </a:extLst>
            </p:cNvPr>
            <p:cNvSpPr/>
            <p:nvPr/>
          </p:nvSpPr>
          <p:spPr>
            <a:xfrm>
              <a:off x="2565739" y="96996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5" name="Freeform 394">
              <a:extLst>
                <a:ext uri="{FF2B5EF4-FFF2-40B4-BE49-F238E27FC236}">
                  <a16:creationId xmlns:a16="http://schemas.microsoft.com/office/drawing/2014/main" id="{0546B2AA-DB58-354D-C2BA-7D702B9C107B}"/>
                </a:ext>
              </a:extLst>
            </p:cNvPr>
            <p:cNvSpPr/>
            <p:nvPr/>
          </p:nvSpPr>
          <p:spPr>
            <a:xfrm>
              <a:off x="2412371" y="89771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6" name="Freeform 395">
              <a:extLst>
                <a:ext uri="{FF2B5EF4-FFF2-40B4-BE49-F238E27FC236}">
                  <a16:creationId xmlns:a16="http://schemas.microsoft.com/office/drawing/2014/main" id="{42AF6857-BE32-D067-0475-6A5BE2B7C341}"/>
                </a:ext>
              </a:extLst>
            </p:cNvPr>
            <p:cNvSpPr/>
            <p:nvPr/>
          </p:nvSpPr>
          <p:spPr>
            <a:xfrm>
              <a:off x="2373078" y="93700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7" name="Freeform 396">
              <a:extLst>
                <a:ext uri="{FF2B5EF4-FFF2-40B4-BE49-F238E27FC236}">
                  <a16:creationId xmlns:a16="http://schemas.microsoft.com/office/drawing/2014/main" id="{C96DE212-4735-E3EB-E268-10C9B6E6A32A}"/>
                </a:ext>
              </a:extLst>
            </p:cNvPr>
            <p:cNvSpPr/>
            <p:nvPr/>
          </p:nvSpPr>
          <p:spPr>
            <a:xfrm>
              <a:off x="2331251" y="88884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8" name="Freeform 397">
              <a:extLst>
                <a:ext uri="{FF2B5EF4-FFF2-40B4-BE49-F238E27FC236}">
                  <a16:creationId xmlns:a16="http://schemas.microsoft.com/office/drawing/2014/main" id="{2B3BC1BB-5DD5-7ABF-A10A-A8F7212A1DE6}"/>
                </a:ext>
              </a:extLst>
            </p:cNvPr>
            <p:cNvSpPr/>
            <p:nvPr/>
          </p:nvSpPr>
          <p:spPr>
            <a:xfrm>
              <a:off x="2291958" y="9281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9" name="Freeform 398">
              <a:extLst>
                <a:ext uri="{FF2B5EF4-FFF2-40B4-BE49-F238E27FC236}">
                  <a16:creationId xmlns:a16="http://schemas.microsoft.com/office/drawing/2014/main" id="{A578DAA0-973A-0AC9-5BB9-9BA81EC6D7AC}"/>
                </a:ext>
              </a:extLst>
            </p:cNvPr>
            <p:cNvSpPr/>
            <p:nvPr/>
          </p:nvSpPr>
          <p:spPr>
            <a:xfrm>
              <a:off x="2210838" y="88884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0" name="Freeform 399">
              <a:extLst>
                <a:ext uri="{FF2B5EF4-FFF2-40B4-BE49-F238E27FC236}">
                  <a16:creationId xmlns:a16="http://schemas.microsoft.com/office/drawing/2014/main" id="{DF837DF5-C233-5742-917F-5642BD6739F5}"/>
                </a:ext>
              </a:extLst>
            </p:cNvPr>
            <p:cNvSpPr/>
            <p:nvPr/>
          </p:nvSpPr>
          <p:spPr>
            <a:xfrm>
              <a:off x="2171545" y="9281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1" name="Freeform 400">
              <a:extLst>
                <a:ext uri="{FF2B5EF4-FFF2-40B4-BE49-F238E27FC236}">
                  <a16:creationId xmlns:a16="http://schemas.microsoft.com/office/drawing/2014/main" id="{E9D6BBE6-1E5B-BF59-7111-F70EB3CA94C3}"/>
                </a:ext>
              </a:extLst>
            </p:cNvPr>
            <p:cNvSpPr/>
            <p:nvPr/>
          </p:nvSpPr>
          <p:spPr>
            <a:xfrm>
              <a:off x="2143660" y="87109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2" name="Freeform 401">
              <a:extLst>
                <a:ext uri="{FF2B5EF4-FFF2-40B4-BE49-F238E27FC236}">
                  <a16:creationId xmlns:a16="http://schemas.microsoft.com/office/drawing/2014/main" id="{DFDE3AF5-7932-6635-5322-82FBE3633A9D}"/>
                </a:ext>
              </a:extLst>
            </p:cNvPr>
            <p:cNvSpPr/>
            <p:nvPr/>
          </p:nvSpPr>
          <p:spPr>
            <a:xfrm>
              <a:off x="2104367" y="91039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3" name="Freeform 402">
              <a:extLst>
                <a:ext uri="{FF2B5EF4-FFF2-40B4-BE49-F238E27FC236}">
                  <a16:creationId xmlns:a16="http://schemas.microsoft.com/office/drawing/2014/main" id="{97256DD5-610A-6999-2E44-1A490717FCA0}"/>
                </a:ext>
              </a:extLst>
            </p:cNvPr>
            <p:cNvSpPr/>
            <p:nvPr/>
          </p:nvSpPr>
          <p:spPr>
            <a:xfrm>
              <a:off x="2032119" y="8622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4" name="Freeform 403">
              <a:extLst>
                <a:ext uri="{FF2B5EF4-FFF2-40B4-BE49-F238E27FC236}">
                  <a16:creationId xmlns:a16="http://schemas.microsoft.com/office/drawing/2014/main" id="{2BAD37C4-895B-AF21-F9B9-11B701CE3DB4}"/>
                </a:ext>
              </a:extLst>
            </p:cNvPr>
            <p:cNvSpPr/>
            <p:nvPr/>
          </p:nvSpPr>
          <p:spPr>
            <a:xfrm>
              <a:off x="1992827" y="9015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5" name="Freeform 404">
              <a:extLst>
                <a:ext uri="{FF2B5EF4-FFF2-40B4-BE49-F238E27FC236}">
                  <a16:creationId xmlns:a16="http://schemas.microsoft.com/office/drawing/2014/main" id="{00CEEBB6-CBDE-ECE3-8763-8CF203F2BBEB}"/>
                </a:ext>
              </a:extLst>
            </p:cNvPr>
            <p:cNvSpPr/>
            <p:nvPr/>
          </p:nvSpPr>
          <p:spPr>
            <a:xfrm>
              <a:off x="2018177" y="8622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6" name="Freeform 405">
              <a:extLst>
                <a:ext uri="{FF2B5EF4-FFF2-40B4-BE49-F238E27FC236}">
                  <a16:creationId xmlns:a16="http://schemas.microsoft.com/office/drawing/2014/main" id="{8869132C-C903-FBE3-75CC-8FF15610C56F}"/>
                </a:ext>
              </a:extLst>
            </p:cNvPr>
            <p:cNvSpPr/>
            <p:nvPr/>
          </p:nvSpPr>
          <p:spPr>
            <a:xfrm>
              <a:off x="1978884" y="9015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7" name="Freeform 406">
              <a:extLst>
                <a:ext uri="{FF2B5EF4-FFF2-40B4-BE49-F238E27FC236}">
                  <a16:creationId xmlns:a16="http://schemas.microsoft.com/office/drawing/2014/main" id="{82E2A441-90AD-87D5-E215-69786A05FC50}"/>
                </a:ext>
              </a:extLst>
            </p:cNvPr>
            <p:cNvSpPr/>
            <p:nvPr/>
          </p:nvSpPr>
          <p:spPr>
            <a:xfrm>
              <a:off x="1967477" y="84574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8" name="Freeform 407">
              <a:extLst>
                <a:ext uri="{FF2B5EF4-FFF2-40B4-BE49-F238E27FC236}">
                  <a16:creationId xmlns:a16="http://schemas.microsoft.com/office/drawing/2014/main" id="{C4EF9F64-EC3C-8C25-1886-CFC19C8BCC92}"/>
                </a:ext>
              </a:extLst>
            </p:cNvPr>
            <p:cNvSpPr/>
            <p:nvPr/>
          </p:nvSpPr>
          <p:spPr>
            <a:xfrm>
              <a:off x="1928184" y="88504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9" name="Freeform 408">
              <a:extLst>
                <a:ext uri="{FF2B5EF4-FFF2-40B4-BE49-F238E27FC236}">
                  <a16:creationId xmlns:a16="http://schemas.microsoft.com/office/drawing/2014/main" id="{CD5857A5-3DB3-D109-24B7-FEEF19716DC0}"/>
                </a:ext>
              </a:extLst>
            </p:cNvPr>
            <p:cNvSpPr/>
            <p:nvPr/>
          </p:nvSpPr>
          <p:spPr>
            <a:xfrm>
              <a:off x="1943394" y="82039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0" name="Freeform 409">
              <a:extLst>
                <a:ext uri="{FF2B5EF4-FFF2-40B4-BE49-F238E27FC236}">
                  <a16:creationId xmlns:a16="http://schemas.microsoft.com/office/drawing/2014/main" id="{02E38DFA-C246-389B-563D-C04F052C2C97}"/>
                </a:ext>
              </a:extLst>
            </p:cNvPr>
            <p:cNvSpPr/>
            <p:nvPr/>
          </p:nvSpPr>
          <p:spPr>
            <a:xfrm>
              <a:off x="1904101" y="8596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1" name="Freeform 410">
              <a:extLst>
                <a:ext uri="{FF2B5EF4-FFF2-40B4-BE49-F238E27FC236}">
                  <a16:creationId xmlns:a16="http://schemas.microsoft.com/office/drawing/2014/main" id="{92F2C299-0532-BA41-718F-5BCA01F6E818}"/>
                </a:ext>
              </a:extLst>
            </p:cNvPr>
            <p:cNvSpPr/>
            <p:nvPr/>
          </p:nvSpPr>
          <p:spPr>
            <a:xfrm>
              <a:off x="1923114" y="81913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2" name="Freeform 411">
              <a:extLst>
                <a:ext uri="{FF2B5EF4-FFF2-40B4-BE49-F238E27FC236}">
                  <a16:creationId xmlns:a16="http://schemas.microsoft.com/office/drawing/2014/main" id="{1CFD73A7-93FE-3580-FAC3-8F323D5D2BE0}"/>
                </a:ext>
              </a:extLst>
            </p:cNvPr>
            <p:cNvSpPr/>
            <p:nvPr/>
          </p:nvSpPr>
          <p:spPr>
            <a:xfrm>
              <a:off x="1883821" y="85842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3" name="Freeform 412">
              <a:extLst>
                <a:ext uri="{FF2B5EF4-FFF2-40B4-BE49-F238E27FC236}">
                  <a16:creationId xmlns:a16="http://schemas.microsoft.com/office/drawing/2014/main" id="{62667801-0814-4DDA-1B2F-CE580CB31A8F}"/>
                </a:ext>
              </a:extLst>
            </p:cNvPr>
            <p:cNvSpPr/>
            <p:nvPr/>
          </p:nvSpPr>
          <p:spPr>
            <a:xfrm>
              <a:off x="6838498" y="175074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4" name="Freeform 413">
              <a:extLst>
                <a:ext uri="{FF2B5EF4-FFF2-40B4-BE49-F238E27FC236}">
                  <a16:creationId xmlns:a16="http://schemas.microsoft.com/office/drawing/2014/main" id="{05985DE2-EFBA-A63F-D477-816A9785CAFB}"/>
                </a:ext>
              </a:extLst>
            </p:cNvPr>
            <p:cNvSpPr/>
            <p:nvPr/>
          </p:nvSpPr>
          <p:spPr>
            <a:xfrm>
              <a:off x="6799205" y="179003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5" name="Freeform 414">
              <a:extLst>
                <a:ext uri="{FF2B5EF4-FFF2-40B4-BE49-F238E27FC236}">
                  <a16:creationId xmlns:a16="http://schemas.microsoft.com/office/drawing/2014/main" id="{CC1AEFDC-BF50-3FD7-3A71-494DFF3AB822}"/>
                </a:ext>
              </a:extLst>
            </p:cNvPr>
            <p:cNvSpPr/>
            <p:nvPr/>
          </p:nvSpPr>
          <p:spPr>
            <a:xfrm>
              <a:off x="6853708"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6" name="Freeform 415">
              <a:extLst>
                <a:ext uri="{FF2B5EF4-FFF2-40B4-BE49-F238E27FC236}">
                  <a16:creationId xmlns:a16="http://schemas.microsoft.com/office/drawing/2014/main" id="{0B9C51B6-79C2-FC38-B26E-A9E8E3CC2531}"/>
                </a:ext>
              </a:extLst>
            </p:cNvPr>
            <p:cNvSpPr/>
            <p:nvPr/>
          </p:nvSpPr>
          <p:spPr>
            <a:xfrm>
              <a:off x="6814415"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7" name="Freeform 416">
              <a:extLst>
                <a:ext uri="{FF2B5EF4-FFF2-40B4-BE49-F238E27FC236}">
                  <a16:creationId xmlns:a16="http://schemas.microsoft.com/office/drawing/2014/main" id="{053A5E17-F5A0-E9A3-7DC4-0C04162C9C11}"/>
                </a:ext>
              </a:extLst>
            </p:cNvPr>
            <p:cNvSpPr/>
            <p:nvPr/>
          </p:nvSpPr>
          <p:spPr>
            <a:xfrm>
              <a:off x="6847370"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8" name="Freeform 417">
              <a:extLst>
                <a:ext uri="{FF2B5EF4-FFF2-40B4-BE49-F238E27FC236}">
                  <a16:creationId xmlns:a16="http://schemas.microsoft.com/office/drawing/2014/main" id="{7DF3B130-B5EC-0001-9F08-011E68F07F1B}"/>
                </a:ext>
              </a:extLst>
            </p:cNvPr>
            <p:cNvSpPr/>
            <p:nvPr/>
          </p:nvSpPr>
          <p:spPr>
            <a:xfrm>
              <a:off x="680807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9" name="Freeform 418">
              <a:extLst>
                <a:ext uri="{FF2B5EF4-FFF2-40B4-BE49-F238E27FC236}">
                  <a16:creationId xmlns:a16="http://schemas.microsoft.com/office/drawing/2014/main" id="{8BDB8E88-0F7B-EFA2-9A73-CD11FA62B3CD}"/>
                </a:ext>
              </a:extLst>
            </p:cNvPr>
            <p:cNvSpPr/>
            <p:nvPr/>
          </p:nvSpPr>
          <p:spPr>
            <a:xfrm>
              <a:off x="706031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0" name="Freeform 419">
              <a:extLst>
                <a:ext uri="{FF2B5EF4-FFF2-40B4-BE49-F238E27FC236}">
                  <a16:creationId xmlns:a16="http://schemas.microsoft.com/office/drawing/2014/main" id="{F0EB571F-AF0A-E2E5-BB7A-3D8A3A1386B9}"/>
                </a:ext>
              </a:extLst>
            </p:cNvPr>
            <p:cNvSpPr/>
            <p:nvPr/>
          </p:nvSpPr>
          <p:spPr>
            <a:xfrm>
              <a:off x="702101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1" name="Freeform 420">
              <a:extLst>
                <a:ext uri="{FF2B5EF4-FFF2-40B4-BE49-F238E27FC236}">
                  <a16:creationId xmlns:a16="http://schemas.microsoft.com/office/drawing/2014/main" id="{4EC90851-9917-B461-4A37-86A53C03C6F8}"/>
                </a:ext>
              </a:extLst>
            </p:cNvPr>
            <p:cNvSpPr/>
            <p:nvPr/>
          </p:nvSpPr>
          <p:spPr>
            <a:xfrm>
              <a:off x="704510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2" name="Freeform 421">
              <a:extLst>
                <a:ext uri="{FF2B5EF4-FFF2-40B4-BE49-F238E27FC236}">
                  <a16:creationId xmlns:a16="http://schemas.microsoft.com/office/drawing/2014/main" id="{C0CA6A31-6FFF-E072-3E3D-4C2F79BCB954}"/>
                </a:ext>
              </a:extLst>
            </p:cNvPr>
            <p:cNvSpPr/>
            <p:nvPr/>
          </p:nvSpPr>
          <p:spPr>
            <a:xfrm>
              <a:off x="700580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3" name="Freeform 422">
              <a:extLst>
                <a:ext uri="{FF2B5EF4-FFF2-40B4-BE49-F238E27FC236}">
                  <a16:creationId xmlns:a16="http://schemas.microsoft.com/office/drawing/2014/main" id="{A4AB51F9-0F63-8CC5-40BB-9FABF65E6C8E}"/>
                </a:ext>
              </a:extLst>
            </p:cNvPr>
            <p:cNvSpPr/>
            <p:nvPr/>
          </p:nvSpPr>
          <p:spPr>
            <a:xfrm>
              <a:off x="703369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4" name="Freeform 423">
              <a:extLst>
                <a:ext uri="{FF2B5EF4-FFF2-40B4-BE49-F238E27FC236}">
                  <a16:creationId xmlns:a16="http://schemas.microsoft.com/office/drawing/2014/main" id="{6F53A71D-F819-3E8E-F9F3-BED5B50E2607}"/>
                </a:ext>
              </a:extLst>
            </p:cNvPr>
            <p:cNvSpPr/>
            <p:nvPr/>
          </p:nvSpPr>
          <p:spPr>
            <a:xfrm>
              <a:off x="6994401"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5" name="Freeform 424">
              <a:extLst>
                <a:ext uri="{FF2B5EF4-FFF2-40B4-BE49-F238E27FC236}">
                  <a16:creationId xmlns:a16="http://schemas.microsoft.com/office/drawing/2014/main" id="{5EC746B1-907B-3BC7-18B1-55DB9635005D}"/>
                </a:ext>
              </a:extLst>
            </p:cNvPr>
            <p:cNvSpPr/>
            <p:nvPr/>
          </p:nvSpPr>
          <p:spPr>
            <a:xfrm>
              <a:off x="702228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6" name="Freeform 425">
              <a:extLst>
                <a:ext uri="{FF2B5EF4-FFF2-40B4-BE49-F238E27FC236}">
                  <a16:creationId xmlns:a16="http://schemas.microsoft.com/office/drawing/2014/main" id="{0690865A-4FDF-72CA-207B-6CC25BEF8A43}"/>
                </a:ext>
              </a:extLst>
            </p:cNvPr>
            <p:cNvSpPr/>
            <p:nvPr/>
          </p:nvSpPr>
          <p:spPr>
            <a:xfrm>
              <a:off x="698299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7" name="Freeform 426">
              <a:extLst>
                <a:ext uri="{FF2B5EF4-FFF2-40B4-BE49-F238E27FC236}">
                  <a16:creationId xmlns:a16="http://schemas.microsoft.com/office/drawing/2014/main" id="{BB4DE8C6-6CDE-56C6-E4E2-C09F6C2226EA}"/>
                </a:ext>
              </a:extLst>
            </p:cNvPr>
            <p:cNvSpPr/>
            <p:nvPr/>
          </p:nvSpPr>
          <p:spPr>
            <a:xfrm>
              <a:off x="699947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8" name="Freeform 427">
              <a:extLst>
                <a:ext uri="{FF2B5EF4-FFF2-40B4-BE49-F238E27FC236}">
                  <a16:creationId xmlns:a16="http://schemas.microsoft.com/office/drawing/2014/main" id="{7F17439C-55B9-9DB7-7612-DD8D0B4B6B04}"/>
                </a:ext>
              </a:extLst>
            </p:cNvPr>
            <p:cNvSpPr/>
            <p:nvPr/>
          </p:nvSpPr>
          <p:spPr>
            <a:xfrm>
              <a:off x="696017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9" name="Freeform 428">
              <a:extLst>
                <a:ext uri="{FF2B5EF4-FFF2-40B4-BE49-F238E27FC236}">
                  <a16:creationId xmlns:a16="http://schemas.microsoft.com/office/drawing/2014/main" id="{7CF5779C-48DA-E0B0-4D22-8028472F733E}"/>
                </a:ext>
              </a:extLst>
            </p:cNvPr>
            <p:cNvSpPr/>
            <p:nvPr/>
          </p:nvSpPr>
          <p:spPr>
            <a:xfrm>
              <a:off x="696778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0" name="Freeform 429">
              <a:extLst>
                <a:ext uri="{FF2B5EF4-FFF2-40B4-BE49-F238E27FC236}">
                  <a16:creationId xmlns:a16="http://schemas.microsoft.com/office/drawing/2014/main" id="{7C80548D-6FFD-AA6D-6FD7-17223AE1C559}"/>
                </a:ext>
              </a:extLst>
            </p:cNvPr>
            <p:cNvSpPr/>
            <p:nvPr/>
          </p:nvSpPr>
          <p:spPr>
            <a:xfrm>
              <a:off x="6928491"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1" name="Freeform 430">
              <a:extLst>
                <a:ext uri="{FF2B5EF4-FFF2-40B4-BE49-F238E27FC236}">
                  <a16:creationId xmlns:a16="http://schemas.microsoft.com/office/drawing/2014/main" id="{35926DEF-61D6-41E5-F9CD-5319F19D1E51}"/>
                </a:ext>
              </a:extLst>
            </p:cNvPr>
            <p:cNvSpPr/>
            <p:nvPr/>
          </p:nvSpPr>
          <p:spPr>
            <a:xfrm>
              <a:off x="694623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2" name="Freeform 431">
              <a:extLst>
                <a:ext uri="{FF2B5EF4-FFF2-40B4-BE49-F238E27FC236}">
                  <a16:creationId xmlns:a16="http://schemas.microsoft.com/office/drawing/2014/main" id="{45A56AC6-782D-FA5A-7D55-8506AE909BB7}"/>
                </a:ext>
              </a:extLst>
            </p:cNvPr>
            <p:cNvSpPr/>
            <p:nvPr/>
          </p:nvSpPr>
          <p:spPr>
            <a:xfrm>
              <a:off x="690694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3" name="Freeform 432">
              <a:extLst>
                <a:ext uri="{FF2B5EF4-FFF2-40B4-BE49-F238E27FC236}">
                  <a16:creationId xmlns:a16="http://schemas.microsoft.com/office/drawing/2014/main" id="{65087B95-B7DE-76C4-6C67-A6AD0DA88359}"/>
                </a:ext>
              </a:extLst>
            </p:cNvPr>
            <p:cNvSpPr/>
            <p:nvPr/>
          </p:nvSpPr>
          <p:spPr>
            <a:xfrm>
              <a:off x="692215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4" name="Freeform 433">
              <a:extLst>
                <a:ext uri="{FF2B5EF4-FFF2-40B4-BE49-F238E27FC236}">
                  <a16:creationId xmlns:a16="http://schemas.microsoft.com/office/drawing/2014/main" id="{F0B588C7-BFE4-8FF0-475B-57CBA3894999}"/>
                </a:ext>
              </a:extLst>
            </p:cNvPr>
            <p:cNvSpPr/>
            <p:nvPr/>
          </p:nvSpPr>
          <p:spPr>
            <a:xfrm>
              <a:off x="6882860"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5" name="Freeform 434">
              <a:extLst>
                <a:ext uri="{FF2B5EF4-FFF2-40B4-BE49-F238E27FC236}">
                  <a16:creationId xmlns:a16="http://schemas.microsoft.com/office/drawing/2014/main" id="{5D47CD3F-B3F7-88DC-1B73-30566ECEA4F8}"/>
                </a:ext>
              </a:extLst>
            </p:cNvPr>
            <p:cNvSpPr/>
            <p:nvPr/>
          </p:nvSpPr>
          <p:spPr>
            <a:xfrm>
              <a:off x="7449435"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6" name="Freeform 435">
              <a:extLst>
                <a:ext uri="{FF2B5EF4-FFF2-40B4-BE49-F238E27FC236}">
                  <a16:creationId xmlns:a16="http://schemas.microsoft.com/office/drawing/2014/main" id="{E1003D44-90D2-A9B8-9836-120BCF467DD8}"/>
                </a:ext>
              </a:extLst>
            </p:cNvPr>
            <p:cNvSpPr/>
            <p:nvPr/>
          </p:nvSpPr>
          <p:spPr>
            <a:xfrm>
              <a:off x="7410142"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7" name="Freeform 436">
              <a:extLst>
                <a:ext uri="{FF2B5EF4-FFF2-40B4-BE49-F238E27FC236}">
                  <a16:creationId xmlns:a16="http://schemas.microsoft.com/office/drawing/2014/main" id="{72626064-D23C-D383-0F7F-EC6A501076BF}"/>
                </a:ext>
              </a:extLst>
            </p:cNvPr>
            <p:cNvSpPr/>
            <p:nvPr/>
          </p:nvSpPr>
          <p:spPr>
            <a:xfrm>
              <a:off x="7822081"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8" name="Freeform 437">
              <a:extLst>
                <a:ext uri="{FF2B5EF4-FFF2-40B4-BE49-F238E27FC236}">
                  <a16:creationId xmlns:a16="http://schemas.microsoft.com/office/drawing/2014/main" id="{5C3AD58D-C7BD-3175-2C25-81EAD3986DE9}"/>
                </a:ext>
              </a:extLst>
            </p:cNvPr>
            <p:cNvSpPr/>
            <p:nvPr/>
          </p:nvSpPr>
          <p:spPr>
            <a:xfrm>
              <a:off x="7782789"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cxnSp>
        <p:nvCxnSpPr>
          <p:cNvPr id="439" name="Straight Connector 438">
            <a:extLst>
              <a:ext uri="{FF2B5EF4-FFF2-40B4-BE49-F238E27FC236}">
                <a16:creationId xmlns:a16="http://schemas.microsoft.com/office/drawing/2014/main" id="{67CCE562-A592-1ABB-93AC-64D1876B5159}"/>
              </a:ext>
            </a:extLst>
          </p:cNvPr>
          <p:cNvCxnSpPr>
            <a:cxnSpLocks/>
          </p:cNvCxnSpPr>
          <p:nvPr/>
        </p:nvCxnSpPr>
        <p:spPr>
          <a:xfrm flipV="1">
            <a:off x="9132279" y="1286949"/>
            <a:ext cx="0" cy="3362393"/>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B5EB8D5D-5E48-641D-C715-4FFE1F0F2228}"/>
              </a:ext>
            </a:extLst>
          </p:cNvPr>
          <p:cNvGraphicFramePr>
            <a:graphicFrameLocks noGrp="1"/>
          </p:cNvGraphicFramePr>
          <p:nvPr/>
        </p:nvGraphicFramePr>
        <p:xfrm>
          <a:off x="1160490" y="5088761"/>
          <a:ext cx="1033748" cy="171928"/>
        </p:xfrm>
        <a:graphic>
          <a:graphicData uri="http://schemas.openxmlformats.org/drawingml/2006/table">
            <a:tbl>
              <a:tblPr firstRow="1" bandRow="1">
                <a:tableStyleId>{5C22544A-7EE6-4342-B048-85BDC9FD1C3A}</a:tableStyleId>
              </a:tblPr>
              <a:tblGrid>
                <a:gridCol w="1033748">
                  <a:extLst>
                    <a:ext uri="{9D8B030D-6E8A-4147-A177-3AD203B41FA5}">
                      <a16:colId xmlns:a16="http://schemas.microsoft.com/office/drawing/2014/main" val="3269790236"/>
                    </a:ext>
                  </a:extLst>
                </a:gridCol>
              </a:tblGrid>
              <a:tr h="171928">
                <a:tc>
                  <a:txBody>
                    <a:bodyPr/>
                    <a:lstStyle/>
                    <a:p>
                      <a:pPr algn="r"/>
                      <a:r>
                        <a:rPr lang="en-US" sz="900" b="0" dirty="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sp>
        <p:nvSpPr>
          <p:cNvPr id="9" name="TextBox 8">
            <a:extLst>
              <a:ext uri="{FF2B5EF4-FFF2-40B4-BE49-F238E27FC236}">
                <a16:creationId xmlns:a16="http://schemas.microsoft.com/office/drawing/2014/main" id="{50C99E7F-D5B1-AC26-66E5-CD7DFF733F4B}"/>
              </a:ext>
            </a:extLst>
          </p:cNvPr>
          <p:cNvSpPr txBox="1"/>
          <p:nvPr/>
        </p:nvSpPr>
        <p:spPr>
          <a:xfrm>
            <a:off x="6891074" y="6187295"/>
            <a:ext cx="5029331" cy="58496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err="1">
                <a:ln>
                  <a:noFill/>
                </a:ln>
                <a:solidFill>
                  <a:prstClr val="black"/>
                </a:solidFill>
                <a:effectLst/>
                <a:uLnTx/>
                <a:uFillTx/>
                <a:latin typeface="Aptos" panose="02110004020202020204"/>
                <a:ea typeface="+mn-ea"/>
                <a:cs typeface="+mn-cs"/>
              </a:rPr>
              <a:t>a</a:t>
            </a:r>
            <a:r>
              <a:rPr kumimoji="0" lang="en-US" sz="1067" b="0" i="0" u="none" strike="noStrike" kern="1200" cap="none" spc="0" normalizeH="0" baseline="0" noProof="0" dirty="0" err="1">
                <a:ln>
                  <a:noFill/>
                </a:ln>
                <a:solidFill>
                  <a:prstClr val="black"/>
                </a:solidFill>
                <a:effectLst/>
                <a:uLnTx/>
                <a:uFillTx/>
                <a:latin typeface="Aptos" panose="02110004020202020204"/>
                <a:ea typeface="+mn-ea"/>
                <a:cs typeface="+mn-cs"/>
              </a:rPr>
              <a:t>Hazard</a:t>
            </a: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 ratio based on stratified Cox proportional-hazards 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err="1">
                <a:ln>
                  <a:noFill/>
                </a:ln>
                <a:solidFill>
                  <a:prstClr val="black"/>
                </a:solidFill>
                <a:effectLst/>
                <a:uLnTx/>
                <a:uFillTx/>
                <a:latin typeface="Aptos" panose="02110004020202020204"/>
                <a:ea typeface="+mn-ea"/>
                <a:cs typeface="+mn-cs"/>
              </a:rPr>
              <a:t>b</a:t>
            </a:r>
            <a:r>
              <a:rPr kumimoji="0" lang="en-US" sz="1067" b="0" i="1" u="none" strike="noStrike" kern="1200" cap="none" spc="0" normalizeH="0" baseline="0" noProof="0" dirty="0" err="1">
                <a:ln>
                  <a:noFill/>
                </a:ln>
                <a:solidFill>
                  <a:prstClr val="black"/>
                </a:solidFill>
                <a:effectLst/>
                <a:uLnTx/>
                <a:uFillTx/>
                <a:latin typeface="Aptos" panose="02110004020202020204"/>
                <a:ea typeface="+mn-ea"/>
                <a:cs typeface="+mn-cs"/>
              </a:rPr>
              <a:t>P</a:t>
            </a: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-value based on stratified log-rank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Sharman et al. ASH 2023</a:t>
            </a:r>
          </a:p>
        </p:txBody>
      </p:sp>
    </p:spTree>
    <p:extLst>
      <p:ext uri="{BB962C8B-B14F-4D97-AF65-F5344CB8AC3E}">
        <p14:creationId xmlns:p14="http://schemas.microsoft.com/office/powerpoint/2010/main" val="686364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E509-6DBF-5C9F-FB00-2E613FCFC820}"/>
              </a:ext>
            </a:extLst>
          </p:cNvPr>
          <p:cNvSpPr>
            <a:spLocks noGrp="1"/>
          </p:cNvSpPr>
          <p:nvPr>
            <p:ph type="title"/>
          </p:nvPr>
        </p:nvSpPr>
        <p:spPr>
          <a:xfrm>
            <a:off x="176542" y="525663"/>
            <a:ext cx="11863058" cy="553998"/>
          </a:xfrm>
        </p:spPr>
        <p:txBody>
          <a:bodyPr>
            <a:normAutofit/>
          </a:bodyPr>
          <a:lstStyle/>
          <a:p>
            <a:r>
              <a:rPr lang="en-US" sz="2600" dirty="0">
                <a:cs typeface="Arial" panose="020B0604020202020204" pitchFamily="34" charset="0"/>
              </a:rPr>
              <a:t>SEQUOIA study design</a:t>
            </a:r>
          </a:p>
        </p:txBody>
      </p:sp>
      <p:cxnSp>
        <p:nvCxnSpPr>
          <p:cNvPr id="17" name="Straight Connector 16">
            <a:extLst>
              <a:ext uri="{FF2B5EF4-FFF2-40B4-BE49-F238E27FC236}">
                <a16:creationId xmlns:a16="http://schemas.microsoft.com/office/drawing/2014/main" id="{687FF999-9C76-D094-F9EE-2764558CD289}"/>
              </a:ext>
            </a:extLst>
          </p:cNvPr>
          <p:cNvCxnSpPr>
            <a:cxnSpLocks/>
          </p:cNvCxnSpPr>
          <p:nvPr/>
        </p:nvCxnSpPr>
        <p:spPr>
          <a:xfrm flipH="1">
            <a:off x="12909199" y="2688354"/>
            <a:ext cx="13240" cy="1504321"/>
          </a:xfrm>
          <a:prstGeom prst="line">
            <a:avLst/>
          </a:prstGeom>
          <a:noFill/>
          <a:ln w="28575" cap="flat" cmpd="sng" algn="ctr">
            <a:solidFill>
              <a:sysClr val="window" lastClr="FFFFFF">
                <a:lumMod val="50000"/>
              </a:sysClr>
            </a:solidFill>
            <a:prstDash val="solid"/>
          </a:ln>
          <a:effectLst>
            <a:outerShdw blurRad="40000" dist="23000" dir="5400000" rotWithShape="0">
              <a:srgbClr val="000000">
                <a:alpha val="35000"/>
              </a:srgbClr>
            </a:outerShdw>
          </a:effectLst>
        </p:spPr>
      </p:cxnSp>
      <p:grpSp>
        <p:nvGrpSpPr>
          <p:cNvPr id="7" name="Group 6">
            <a:extLst>
              <a:ext uri="{FF2B5EF4-FFF2-40B4-BE49-F238E27FC236}">
                <a16:creationId xmlns:a16="http://schemas.microsoft.com/office/drawing/2014/main" id="{66E6005F-61BB-39D0-730A-C04A04DA5CD7}"/>
              </a:ext>
            </a:extLst>
          </p:cNvPr>
          <p:cNvGrpSpPr/>
          <p:nvPr/>
        </p:nvGrpSpPr>
        <p:grpSpPr>
          <a:xfrm>
            <a:off x="391440" y="1264761"/>
            <a:ext cx="11409121" cy="4351506"/>
            <a:chOff x="259398" y="1487106"/>
            <a:chExt cx="11409121" cy="4351506"/>
          </a:xfrm>
        </p:grpSpPr>
        <p:sp>
          <p:nvSpPr>
            <p:cNvPr id="12" name="TextBox 11">
              <a:extLst>
                <a:ext uri="{FF2B5EF4-FFF2-40B4-BE49-F238E27FC236}">
                  <a16:creationId xmlns:a16="http://schemas.microsoft.com/office/drawing/2014/main" id="{590AF7E9-2616-5B16-74F6-C6829BDC87FC}"/>
                </a:ext>
              </a:extLst>
            </p:cNvPr>
            <p:cNvSpPr txBox="1">
              <a:spLocks/>
            </p:cNvSpPr>
            <p:nvPr/>
          </p:nvSpPr>
          <p:spPr>
            <a:xfrm>
              <a:off x="4391231" y="2003782"/>
              <a:ext cx="1680613" cy="792000"/>
            </a:xfrm>
            <a:prstGeom prst="roundRect">
              <a:avLst/>
            </a:prstGeom>
            <a:solidFill>
              <a:srgbClr val="604A7B"/>
            </a:solidFill>
            <a:ln>
              <a:solidFill>
                <a:srgbClr val="1D718C"/>
              </a:solidFill>
            </a:ln>
          </p:spPr>
          <p:txBody>
            <a:bodyPr wrap="square" lIns="34290" rIns="3429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1 </a:t>
              </a:r>
              <a:b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without del(17p) by central FISH</a:t>
              </a:r>
            </a:p>
          </p:txBody>
        </p:sp>
        <p:sp>
          <p:nvSpPr>
            <p:cNvPr id="13" name="TextBox 12">
              <a:extLst>
                <a:ext uri="{FF2B5EF4-FFF2-40B4-BE49-F238E27FC236}">
                  <a16:creationId xmlns:a16="http://schemas.microsoft.com/office/drawing/2014/main" id="{2379C060-29B4-AD75-65B9-97DF92227A35}"/>
                </a:ext>
              </a:extLst>
            </p:cNvPr>
            <p:cNvSpPr txBox="1"/>
            <p:nvPr/>
          </p:nvSpPr>
          <p:spPr>
            <a:xfrm>
              <a:off x="6018016" y="2156197"/>
              <a:ext cx="1100272" cy="246222"/>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Open label</a:t>
              </a:r>
            </a:p>
          </p:txBody>
        </p:sp>
        <p:cxnSp>
          <p:nvCxnSpPr>
            <p:cNvPr id="16" name="Straight Arrow Connector 15">
              <a:extLst>
                <a:ext uri="{FF2B5EF4-FFF2-40B4-BE49-F238E27FC236}">
                  <a16:creationId xmlns:a16="http://schemas.microsoft.com/office/drawing/2014/main" id="{B9D0DA81-22E2-378A-6C9B-23285DF6C8B2}"/>
                </a:ext>
              </a:extLst>
            </p:cNvPr>
            <p:cNvCxnSpPr>
              <a:cxnSpLocks/>
            </p:cNvCxnSpPr>
            <p:nvPr/>
          </p:nvCxnSpPr>
          <p:spPr>
            <a:xfrm>
              <a:off x="3971925" y="2403285"/>
              <a:ext cx="426021" cy="0"/>
            </a:xfrm>
            <a:prstGeom prst="straightConnector1">
              <a:avLst/>
            </a:prstGeom>
            <a:noFill/>
            <a:ln w="28575" cap="flat" cmpd="sng" algn="ctr">
              <a:solidFill>
                <a:sysClr val="window" lastClr="FFFFFF">
                  <a:lumMod val="50000"/>
                </a:sysClr>
              </a:solidFill>
              <a:prstDash val="solid"/>
              <a:tailEnd type="triangle"/>
            </a:ln>
            <a:effectLst>
              <a:outerShdw blurRad="40000" dist="23000" dir="5400000" rotWithShape="0">
                <a:srgbClr val="000000">
                  <a:alpha val="35000"/>
                </a:srgbClr>
              </a:outerShdw>
            </a:effectLst>
          </p:spPr>
        </p:cxnSp>
        <p:sp>
          <p:nvSpPr>
            <p:cNvPr id="18" name="TextBox 17">
              <a:extLst>
                <a:ext uri="{FF2B5EF4-FFF2-40B4-BE49-F238E27FC236}">
                  <a16:creationId xmlns:a16="http://schemas.microsoft.com/office/drawing/2014/main" id="{183D806F-928A-12E4-5E43-29D1125352E7}"/>
                </a:ext>
              </a:extLst>
            </p:cNvPr>
            <p:cNvSpPr txBox="1">
              <a:spLocks/>
            </p:cNvSpPr>
            <p:nvPr/>
          </p:nvSpPr>
          <p:spPr>
            <a:xfrm>
              <a:off x="4391231" y="3794238"/>
              <a:ext cx="1680613" cy="797946"/>
            </a:xfrm>
            <a:prstGeom prst="roundRect">
              <a:avLst/>
            </a:prstGeom>
            <a:noFill/>
            <a:ln>
              <a:solidFill>
                <a:srgbClr val="1F497D">
                  <a:lumMod val="60000"/>
                  <a:lumOff val="40000"/>
                </a:srgbClr>
              </a:solidFill>
            </a:ln>
          </p:spPr>
          <p:txBody>
            <a:bodyPr wrap="square" lIns="34290" rIns="3429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2 </a:t>
              </a:r>
              <a:br>
                <a:rPr kumimoji="0" lang="en-US" sz="11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del(17p)</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 name="Straight Arrow Connector 18">
              <a:extLst>
                <a:ext uri="{FF2B5EF4-FFF2-40B4-BE49-F238E27FC236}">
                  <a16:creationId xmlns:a16="http://schemas.microsoft.com/office/drawing/2014/main" id="{8150B761-DBD4-CC0A-9DE8-912C21E5E615}"/>
                </a:ext>
              </a:extLst>
            </p:cNvPr>
            <p:cNvCxnSpPr>
              <a:cxnSpLocks/>
            </p:cNvCxnSpPr>
            <p:nvPr/>
          </p:nvCxnSpPr>
          <p:spPr>
            <a:xfrm>
              <a:off x="3971924" y="4191264"/>
              <a:ext cx="426022" cy="0"/>
            </a:xfrm>
            <a:prstGeom prst="straightConnector1">
              <a:avLst/>
            </a:prstGeom>
            <a:noFill/>
            <a:ln w="28575" cap="flat" cmpd="sng" algn="ctr">
              <a:solidFill>
                <a:sysClr val="window" lastClr="FFFFFF">
                  <a:lumMod val="50000"/>
                </a:sysClr>
              </a:solidFill>
              <a:prstDash val="solid"/>
              <a:tailEnd type="triangle"/>
            </a:ln>
            <a:effectLst>
              <a:outerShdw blurRad="40000" dist="23000" dir="5400000" rotWithShape="0">
                <a:srgbClr val="000000">
                  <a:alpha val="35000"/>
                </a:srgbClr>
              </a:outerShdw>
            </a:effectLst>
          </p:spPr>
        </p:cxnSp>
        <p:sp>
          <p:nvSpPr>
            <p:cNvPr id="21" name="TextBox 20">
              <a:extLst>
                <a:ext uri="{FF2B5EF4-FFF2-40B4-BE49-F238E27FC236}">
                  <a16:creationId xmlns:a16="http://schemas.microsoft.com/office/drawing/2014/main" id="{A76CF9B5-DDE7-7D44-07C0-9AE99293C1C1}"/>
                </a:ext>
              </a:extLst>
            </p:cNvPr>
            <p:cNvSpPr txBox="1"/>
            <p:nvPr/>
          </p:nvSpPr>
          <p:spPr>
            <a:xfrm>
              <a:off x="6174667" y="2458173"/>
              <a:ext cx="706800" cy="261610"/>
            </a:xfrm>
            <a:prstGeom prst="rect">
              <a:avLst/>
            </a:prstGeom>
            <a:noFill/>
            <a:ln>
              <a:noFill/>
            </a:ln>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 1:1</a:t>
              </a:r>
            </a:p>
          </p:txBody>
        </p:sp>
        <p:sp>
          <p:nvSpPr>
            <p:cNvPr id="23" name="TextBox 22">
              <a:extLst>
                <a:ext uri="{FF2B5EF4-FFF2-40B4-BE49-F238E27FC236}">
                  <a16:creationId xmlns:a16="http://schemas.microsoft.com/office/drawing/2014/main" id="{9F5DBB2B-2E61-CE4D-806E-96E333EEF554}"/>
                </a:ext>
              </a:extLst>
            </p:cNvPr>
            <p:cNvSpPr txBox="1"/>
            <p:nvPr/>
          </p:nvSpPr>
          <p:spPr>
            <a:xfrm>
              <a:off x="1702479" y="2434825"/>
              <a:ext cx="1955947" cy="1656000"/>
            </a:xfrm>
            <a:prstGeom prst="roundRect">
              <a:avLst/>
            </a:prstGeom>
            <a:solidFill>
              <a:srgbClr val="4F81BD">
                <a:lumMod val="75000"/>
              </a:srgbClr>
            </a:solidFill>
            <a:ln w="25400" cap="flat" cmpd="sng" algn="ctr">
              <a:solidFill>
                <a:srgbClr val="16518D"/>
              </a:solidFill>
              <a:prstDash val="solid"/>
            </a:ln>
            <a:effectLst/>
          </p:spPr>
          <p:txBody>
            <a:bodyPr wrap="squar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eligibility criteria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15888" marR="0" lvl="0" indent="-115888"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Untreated CLL/SLL</a:t>
              </a:r>
            </a:p>
            <a:p>
              <a:pPr marL="115888" marR="0" lvl="0" indent="-115888"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 iwCLL criteria for treatment</a:t>
              </a:r>
            </a:p>
            <a:p>
              <a:pPr marL="115888" marR="0" lvl="0" indent="-115888"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≥65 y or ≥18 y of age </a:t>
              </a:r>
              <a:r>
                <a:rPr kumimoji="0" lang="en-US" sz="1000" b="0"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a:t>
              </a: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unsuitable for treatment with FCR</a:t>
              </a:r>
              <a:r>
                <a:rPr kumimoji="0" lang="en-US" sz="10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a:t>
              </a:r>
            </a:p>
            <a:p>
              <a:pPr marL="115888" marR="0" lvl="0" indent="-115888"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Anticoagulation and CYP3A inhibitors allowed</a:t>
              </a:r>
            </a:p>
            <a:p>
              <a:pPr marL="115888" marR="0" lvl="0" indent="-115888"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4" name="Straight Connector 23">
              <a:extLst>
                <a:ext uri="{FF2B5EF4-FFF2-40B4-BE49-F238E27FC236}">
                  <a16:creationId xmlns:a16="http://schemas.microsoft.com/office/drawing/2014/main" id="{E8ACEF4F-4E9E-53D6-BD81-3FC54A5B2A95}"/>
                </a:ext>
              </a:extLst>
            </p:cNvPr>
            <p:cNvCxnSpPr>
              <a:cxnSpLocks/>
            </p:cNvCxnSpPr>
            <p:nvPr/>
          </p:nvCxnSpPr>
          <p:spPr>
            <a:xfrm>
              <a:off x="7100753" y="1851375"/>
              <a:ext cx="1" cy="1080000"/>
            </a:xfrm>
            <a:prstGeom prst="line">
              <a:avLst/>
            </a:prstGeom>
            <a:noFill/>
            <a:ln w="28575" cap="flat" cmpd="sng" algn="ctr">
              <a:solidFill>
                <a:sysClr val="window" lastClr="FFFFFF">
                  <a:lumMod val="50000"/>
                </a:sysClr>
              </a:solidFill>
              <a:prstDash val="solid"/>
            </a:ln>
            <a:effectLst>
              <a:outerShdw blurRad="40000" dist="23000" dir="5400000" rotWithShape="0">
                <a:srgbClr val="000000">
                  <a:alpha val="35000"/>
                </a:srgbClr>
              </a:outerShdw>
            </a:effectLst>
          </p:spPr>
        </p:cxnSp>
        <p:cxnSp>
          <p:nvCxnSpPr>
            <p:cNvPr id="25" name="Straight Connector 24">
              <a:extLst>
                <a:ext uri="{FF2B5EF4-FFF2-40B4-BE49-F238E27FC236}">
                  <a16:creationId xmlns:a16="http://schemas.microsoft.com/office/drawing/2014/main" id="{2EE9F217-79EF-79B2-80EE-F427B48085AC}"/>
                </a:ext>
              </a:extLst>
            </p:cNvPr>
            <p:cNvCxnSpPr>
              <a:cxnSpLocks/>
            </p:cNvCxnSpPr>
            <p:nvPr/>
          </p:nvCxnSpPr>
          <p:spPr>
            <a:xfrm>
              <a:off x="6071844" y="2399782"/>
              <a:ext cx="1023553" cy="0"/>
            </a:xfrm>
            <a:prstGeom prst="line">
              <a:avLst/>
            </a:prstGeom>
            <a:noFill/>
            <a:ln w="28575" cap="flat" cmpd="sng" algn="ctr">
              <a:solidFill>
                <a:sysClr val="window" lastClr="FFFFFF">
                  <a:lumMod val="50000"/>
                </a:sysClr>
              </a:solidFill>
              <a:prstDash val="solid"/>
            </a:ln>
            <a:effectLst>
              <a:outerShdw blurRad="40000" dist="23000" dir="5400000" rotWithShape="0">
                <a:srgbClr val="000000">
                  <a:alpha val="35000"/>
                </a:srgbClr>
              </a:outerShdw>
            </a:effectLst>
          </p:spPr>
        </p:cxnSp>
        <p:cxnSp>
          <p:nvCxnSpPr>
            <p:cNvPr id="26" name="Straight Arrow Connector 25">
              <a:extLst>
                <a:ext uri="{FF2B5EF4-FFF2-40B4-BE49-F238E27FC236}">
                  <a16:creationId xmlns:a16="http://schemas.microsoft.com/office/drawing/2014/main" id="{DAAE6480-D1F6-D3DB-787C-9C8AC413C57E}"/>
                </a:ext>
              </a:extLst>
            </p:cNvPr>
            <p:cNvCxnSpPr>
              <a:cxnSpLocks/>
            </p:cNvCxnSpPr>
            <p:nvPr/>
          </p:nvCxnSpPr>
          <p:spPr>
            <a:xfrm>
              <a:off x="7095397" y="1851375"/>
              <a:ext cx="318769" cy="0"/>
            </a:xfrm>
            <a:prstGeom prst="straightConnector1">
              <a:avLst/>
            </a:prstGeom>
            <a:noFill/>
            <a:ln w="28575" cap="flat" cmpd="sng" algn="ctr">
              <a:solidFill>
                <a:sysClr val="window" lastClr="FFFFFF">
                  <a:lumMod val="50000"/>
                </a:sysClr>
              </a:solidFill>
              <a:prstDash val="solid"/>
              <a:tailEnd type="triangle"/>
            </a:ln>
            <a:effectLst>
              <a:outerShdw blurRad="40000" dist="23000" dir="5400000" rotWithShape="0">
                <a:srgbClr val="000000">
                  <a:alpha val="35000"/>
                </a:srgbClr>
              </a:outerShdw>
            </a:effectLst>
          </p:spPr>
        </p:cxnSp>
        <p:cxnSp>
          <p:nvCxnSpPr>
            <p:cNvPr id="27" name="Straight Arrow Connector 26">
              <a:extLst>
                <a:ext uri="{FF2B5EF4-FFF2-40B4-BE49-F238E27FC236}">
                  <a16:creationId xmlns:a16="http://schemas.microsoft.com/office/drawing/2014/main" id="{F4E25286-FC41-B56A-CD31-58DB4AA00C6F}"/>
                </a:ext>
              </a:extLst>
            </p:cNvPr>
            <p:cNvCxnSpPr>
              <a:cxnSpLocks/>
            </p:cNvCxnSpPr>
            <p:nvPr/>
          </p:nvCxnSpPr>
          <p:spPr>
            <a:xfrm>
              <a:off x="7095397" y="2929675"/>
              <a:ext cx="318769" cy="0"/>
            </a:xfrm>
            <a:prstGeom prst="straightConnector1">
              <a:avLst/>
            </a:prstGeom>
            <a:noFill/>
            <a:ln w="28575" cap="flat" cmpd="sng" algn="ctr">
              <a:solidFill>
                <a:sysClr val="window" lastClr="FFFFFF">
                  <a:lumMod val="50000"/>
                </a:sysClr>
              </a:solidFill>
              <a:prstDash val="solid"/>
              <a:tailEnd type="triangle"/>
            </a:ln>
            <a:effectLst>
              <a:outerShdw blurRad="40000" dist="23000" dir="5400000" rotWithShape="0">
                <a:srgbClr val="000000">
                  <a:alpha val="35000"/>
                </a:srgbClr>
              </a:outerShdw>
            </a:effectLst>
          </p:spPr>
        </p:cxnSp>
        <p:cxnSp>
          <p:nvCxnSpPr>
            <p:cNvPr id="28" name="Straight Arrow Connector 27">
              <a:extLst>
                <a:ext uri="{FF2B5EF4-FFF2-40B4-BE49-F238E27FC236}">
                  <a16:creationId xmlns:a16="http://schemas.microsoft.com/office/drawing/2014/main" id="{0C37434C-B2A5-EA91-BB5F-5A93C9331890}"/>
                </a:ext>
              </a:extLst>
            </p:cNvPr>
            <p:cNvCxnSpPr>
              <a:cxnSpLocks/>
            </p:cNvCxnSpPr>
            <p:nvPr/>
          </p:nvCxnSpPr>
          <p:spPr>
            <a:xfrm>
              <a:off x="6082166" y="4163398"/>
              <a:ext cx="1332000" cy="0"/>
            </a:xfrm>
            <a:prstGeom prst="straightConnector1">
              <a:avLst/>
            </a:prstGeom>
            <a:noFill/>
            <a:ln w="28575" cap="flat" cmpd="sng" algn="ctr">
              <a:solidFill>
                <a:sysClr val="window" lastClr="FFFFFF">
                  <a:lumMod val="50000"/>
                </a:sysClr>
              </a:solidFill>
              <a:prstDash val="solid"/>
              <a:tailEnd type="triangle"/>
            </a:ln>
            <a:effectLst>
              <a:outerShdw blurRad="40000" dist="23000" dir="5400000" rotWithShape="0">
                <a:srgbClr val="000000">
                  <a:alpha val="35000"/>
                </a:srgbClr>
              </a:outerShdw>
            </a:effectLst>
          </p:spPr>
        </p:cxnSp>
        <p:cxnSp>
          <p:nvCxnSpPr>
            <p:cNvPr id="29" name="Straight Connector 28">
              <a:extLst>
                <a:ext uri="{FF2B5EF4-FFF2-40B4-BE49-F238E27FC236}">
                  <a16:creationId xmlns:a16="http://schemas.microsoft.com/office/drawing/2014/main" id="{4E509913-A626-E17F-C82F-01F9BBE72889}"/>
                </a:ext>
              </a:extLst>
            </p:cNvPr>
            <p:cNvCxnSpPr>
              <a:cxnSpLocks/>
            </p:cNvCxnSpPr>
            <p:nvPr/>
          </p:nvCxnSpPr>
          <p:spPr>
            <a:xfrm>
              <a:off x="3971925" y="2391264"/>
              <a:ext cx="0" cy="1800000"/>
            </a:xfrm>
            <a:prstGeom prst="line">
              <a:avLst/>
            </a:prstGeom>
            <a:noFill/>
            <a:ln w="28575" cap="flat" cmpd="sng" algn="ctr">
              <a:solidFill>
                <a:sysClr val="window" lastClr="FFFFFF">
                  <a:lumMod val="50000"/>
                </a:sysClr>
              </a:solidFill>
              <a:prstDash val="solid"/>
            </a:ln>
            <a:effectLst>
              <a:outerShdw blurRad="40000" dist="23000" dir="5400000" rotWithShape="0">
                <a:srgbClr val="000000">
                  <a:alpha val="35000"/>
                </a:srgbClr>
              </a:outerShdw>
            </a:effectLst>
          </p:spPr>
        </p:cxnSp>
        <p:cxnSp>
          <p:nvCxnSpPr>
            <p:cNvPr id="30" name="Straight Connector 29">
              <a:extLst>
                <a:ext uri="{FF2B5EF4-FFF2-40B4-BE49-F238E27FC236}">
                  <a16:creationId xmlns:a16="http://schemas.microsoft.com/office/drawing/2014/main" id="{C29DBF14-F41C-A778-2FD2-385ABF06F844}"/>
                </a:ext>
              </a:extLst>
            </p:cNvPr>
            <p:cNvCxnSpPr>
              <a:cxnSpLocks/>
            </p:cNvCxnSpPr>
            <p:nvPr/>
          </p:nvCxnSpPr>
          <p:spPr>
            <a:xfrm flipH="1">
              <a:off x="3709838" y="3282317"/>
              <a:ext cx="262087" cy="0"/>
            </a:xfrm>
            <a:prstGeom prst="line">
              <a:avLst/>
            </a:prstGeom>
            <a:noFill/>
            <a:ln w="28575" cap="flat" cmpd="sng" algn="ctr">
              <a:solidFill>
                <a:sysClr val="window" lastClr="FFFFFF">
                  <a:lumMod val="50000"/>
                </a:sysClr>
              </a:solidFill>
              <a:prstDash val="solid"/>
            </a:ln>
            <a:effectLst>
              <a:outerShdw blurRad="40000" dist="23000" dir="5400000" rotWithShape="0">
                <a:srgbClr val="000000">
                  <a:alpha val="35000"/>
                </a:srgbClr>
              </a:outerShdw>
            </a:effectLst>
          </p:spPr>
        </p:cxnSp>
        <p:sp>
          <p:nvSpPr>
            <p:cNvPr id="31" name="TextBox 30">
              <a:extLst>
                <a:ext uri="{FF2B5EF4-FFF2-40B4-BE49-F238E27FC236}">
                  <a16:creationId xmlns:a16="http://schemas.microsoft.com/office/drawing/2014/main" id="{20217CA5-C662-C88E-2364-E2D38FFA3E8A}"/>
                </a:ext>
              </a:extLst>
            </p:cNvPr>
            <p:cNvSpPr txBox="1"/>
            <p:nvPr/>
          </p:nvSpPr>
          <p:spPr>
            <a:xfrm>
              <a:off x="1702479" y="4191264"/>
              <a:ext cx="1801551" cy="369332"/>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1" i="1"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ClinicalTrials.gov</a:t>
              </a:r>
              <a:r>
                <a:rPr kumimoji="0" lang="en-US" sz="900" b="1"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NCT03336333</a:t>
              </a:r>
              <a:endParaRPr kumimoji="0" lang="en-US" sz="900" b="1" i="0" u="none" strike="noStrike" kern="0" cap="none" spc="0" normalizeH="0" baseline="0" noProof="0" dirty="0">
                <a:ln>
                  <a:noFill/>
                </a:ln>
                <a:solidFill>
                  <a:srgbClr val="1F497D"/>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32" name="TextBox 31">
              <a:extLst>
                <a:ext uri="{FF2B5EF4-FFF2-40B4-BE49-F238E27FC236}">
                  <a16:creationId xmlns:a16="http://schemas.microsoft.com/office/drawing/2014/main" id="{D957E659-9AAD-3D7B-09A1-D3D94833513E}"/>
                </a:ext>
              </a:extLst>
            </p:cNvPr>
            <p:cNvSpPr txBox="1"/>
            <p:nvPr/>
          </p:nvSpPr>
          <p:spPr>
            <a:xfrm>
              <a:off x="3946534" y="2793162"/>
              <a:ext cx="2440088"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1"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Stratification factors</a:t>
              </a:r>
              <a:br>
                <a:rPr kumimoji="0" lang="en-US" sz="10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Binet stage, </a:t>
              </a:r>
              <a:br>
                <a:rPr kumimoji="0" lang="en-US" sz="10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IGHV status, geographic region</a:t>
              </a:r>
            </a:p>
          </p:txBody>
        </p:sp>
        <p:sp>
          <p:nvSpPr>
            <p:cNvPr id="33" name="TextBox 32">
              <a:extLst>
                <a:ext uri="{FF2B5EF4-FFF2-40B4-BE49-F238E27FC236}">
                  <a16:creationId xmlns:a16="http://schemas.microsoft.com/office/drawing/2014/main" id="{D8554405-7E76-ED5F-9FBE-CEF799A43CF1}"/>
                </a:ext>
              </a:extLst>
            </p:cNvPr>
            <p:cNvSpPr txBox="1">
              <a:spLocks/>
            </p:cNvSpPr>
            <p:nvPr/>
          </p:nvSpPr>
          <p:spPr>
            <a:xfrm>
              <a:off x="7414166" y="1487106"/>
              <a:ext cx="3168000" cy="828000"/>
            </a:xfrm>
            <a:prstGeom prst="roundRect">
              <a:avLst/>
            </a:prstGeom>
            <a:solidFill>
              <a:srgbClr val="254061"/>
            </a:solidFill>
            <a:ln>
              <a:solidFill>
                <a:srgbClr val="1D718C"/>
              </a:solidFill>
            </a:ln>
          </p:spPr>
          <p:txBody>
            <a:bodyPr wrap="square" lIns="34290" rIns="3429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Arm A: zanubrutinib</a:t>
              </a:r>
              <a:b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160 mg bid until PD, intolerable </a:t>
              </a:r>
              <a:b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toxicity, or end of study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(n=241)</a:t>
              </a:r>
              <a:endPar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81141DC0-06F9-227A-5F7B-F848F8A67AFC}"/>
                </a:ext>
              </a:extLst>
            </p:cNvPr>
            <p:cNvSpPr txBox="1">
              <a:spLocks/>
            </p:cNvSpPr>
            <p:nvPr/>
          </p:nvSpPr>
          <p:spPr>
            <a:xfrm>
              <a:off x="7414166" y="2358908"/>
              <a:ext cx="3168000" cy="1285066"/>
            </a:xfrm>
            <a:prstGeom prst="roundRect">
              <a:avLst/>
            </a:prstGeom>
            <a:solidFill>
              <a:srgbClr val="558ED5"/>
            </a:solidFill>
            <a:ln>
              <a:solidFill>
                <a:srgbClr val="1D718C"/>
              </a:solidFill>
            </a:ln>
          </p:spPr>
          <p:txBody>
            <a:bodyPr wrap="square" lIns="34290" rIns="3429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Arm B: </a:t>
              </a:r>
              <a:b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bendamustine</a:t>
              </a: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(90 mg/m</a:t>
              </a:r>
              <a:r>
                <a:rPr kumimoji="0" lang="en-US" sz="10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D1 and D2) </a:t>
              </a:r>
              <a:b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rituximab </a:t>
              </a: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(375 mg/m</a:t>
              </a:r>
              <a:r>
                <a:rPr kumimoji="0" lang="en-US" sz="10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C1, then 500 mg/m</a:t>
              </a:r>
              <a:r>
                <a:rPr kumimoji="0" lang="en-US" sz="1000" b="0"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C2-C6)</a:t>
              </a:r>
              <a:b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6 cycles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(n=238)</a:t>
              </a:r>
              <a:b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who had centrally confirmed PD could cross over to receive zanubrutinib </a:t>
              </a:r>
              <a:endParaRPr kumimoji="0" lang="en-US" sz="10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ectangle: Rounded Corners 36">
              <a:extLst>
                <a:ext uri="{FF2B5EF4-FFF2-40B4-BE49-F238E27FC236}">
                  <a16:creationId xmlns:a16="http://schemas.microsoft.com/office/drawing/2014/main" id="{478A22F1-BFCD-67D8-D53B-C0CD473320BC}"/>
                </a:ext>
              </a:extLst>
            </p:cNvPr>
            <p:cNvSpPr/>
            <p:nvPr/>
          </p:nvSpPr>
          <p:spPr>
            <a:xfrm>
              <a:off x="259398" y="4788001"/>
              <a:ext cx="3712527" cy="1049663"/>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assessments were conducted</a:t>
              </a: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 12 weeks from start of C1 for 96 weeks and every 24 weeks until PD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t>
              </a:r>
              <a:r>
                <a:rPr kumimoji="0" lang="en-US" sz="9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CRi</a:t>
              </a: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confirmed via bone marrow biopsy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AEs documented until PD or start of next CLL therapy</a:t>
              </a:r>
            </a:p>
          </p:txBody>
        </p:sp>
        <p:sp>
          <p:nvSpPr>
            <p:cNvPr id="38" name="Rectangle: Rounded Corners 37">
              <a:extLst>
                <a:ext uri="{FF2B5EF4-FFF2-40B4-BE49-F238E27FC236}">
                  <a16:creationId xmlns:a16="http://schemas.microsoft.com/office/drawing/2014/main" id="{9610AEA0-6EC2-344C-F6AE-C1D852F3EDB9}"/>
                </a:ext>
              </a:extLst>
            </p:cNvPr>
            <p:cNvSpPr/>
            <p:nvPr/>
          </p:nvSpPr>
          <p:spPr>
            <a:xfrm>
              <a:off x="4107695" y="4788949"/>
              <a:ext cx="3712527" cy="1049663"/>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Statistical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Efficacy endpoints analyzed using ITT analysis and the per-protocol analysis 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 was assessed in all pts who received ≥1 dose of treatment</a:t>
              </a:r>
            </a:p>
          </p:txBody>
        </p:sp>
        <p:sp>
          <p:nvSpPr>
            <p:cNvPr id="39" name="Rectangle: Rounded Corners 38">
              <a:extLst>
                <a:ext uri="{FF2B5EF4-FFF2-40B4-BE49-F238E27FC236}">
                  <a16:creationId xmlns:a16="http://schemas.microsoft.com/office/drawing/2014/main" id="{7F7807AE-098E-BAF7-F3AA-16990DCB9F40}"/>
                </a:ext>
              </a:extLst>
            </p:cNvPr>
            <p:cNvSpPr/>
            <p:nvPr/>
          </p:nvSpPr>
          <p:spPr>
            <a:xfrm>
              <a:off x="7955992" y="4788001"/>
              <a:ext cx="3712527" cy="1049663"/>
            </a:xfrm>
            <a:prstGeom prst="round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Outcomes</a:t>
              </a: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PFS assessed by investigator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in cohorts 1 and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PFS 2</a:t>
              </a:r>
              <a:r>
                <a:rPr kumimoji="0" lang="en-US" sz="9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outcomes (correlated with baseline prognostic and predictive markers)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Rounded Corners 39">
              <a:extLst>
                <a:ext uri="{FF2B5EF4-FFF2-40B4-BE49-F238E27FC236}">
                  <a16:creationId xmlns:a16="http://schemas.microsoft.com/office/drawing/2014/main" id="{C76B041B-15D1-6196-CD5A-805172CA64AD}"/>
                </a:ext>
              </a:extLst>
            </p:cNvPr>
            <p:cNvSpPr/>
            <p:nvPr/>
          </p:nvSpPr>
          <p:spPr>
            <a:xfrm>
              <a:off x="7426001" y="3700352"/>
              <a:ext cx="3168000" cy="968400"/>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338F852A-6E86-CBFB-9885-AB3C2C7E3E34}"/>
                </a:ext>
              </a:extLst>
            </p:cNvPr>
            <p:cNvSpPr txBox="1"/>
            <p:nvPr/>
          </p:nvSpPr>
          <p:spPr>
            <a:xfrm>
              <a:off x="7501865" y="3814237"/>
              <a:ext cx="30162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Arm C: zanubrutinib</a:t>
              </a:r>
              <a:b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160 mg bid until PD, intolerable </a:t>
              </a:r>
              <a:b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toxicity, or end of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(n=111)</a:t>
              </a:r>
              <a:r>
                <a:rPr kumimoji="0" lang="en-US" sz="1000" b="1" i="0" u="none" strike="noStrike" kern="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b</a:t>
              </a:r>
              <a:endParaRPr kumimoji="0" lang="en-US" sz="10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52727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F14D-2572-20B1-7FE8-B8E255ED5AA6}"/>
              </a:ext>
            </a:extLst>
          </p:cNvPr>
          <p:cNvSpPr>
            <a:spLocks noGrp="1"/>
          </p:cNvSpPr>
          <p:nvPr>
            <p:ph type="title"/>
          </p:nvPr>
        </p:nvSpPr>
        <p:spPr/>
        <p:txBody>
          <a:bodyPr/>
          <a:lstStyle/>
          <a:p>
            <a:r>
              <a:rPr lang="en-US" dirty="0"/>
              <a:t>5-year SEQUOIA follow up</a:t>
            </a:r>
          </a:p>
        </p:txBody>
      </p:sp>
      <p:sp>
        <p:nvSpPr>
          <p:cNvPr id="3" name="Content Placeholder 2">
            <a:extLst>
              <a:ext uri="{FF2B5EF4-FFF2-40B4-BE49-F238E27FC236}">
                <a16:creationId xmlns:a16="http://schemas.microsoft.com/office/drawing/2014/main" id="{D64A4C70-7A2B-6CDD-3892-944768EF1AFE}"/>
              </a:ext>
            </a:extLst>
          </p:cNvPr>
          <p:cNvSpPr>
            <a:spLocks noGrp="1"/>
          </p:cNvSpPr>
          <p:nvPr>
            <p:ph idx="1"/>
          </p:nvPr>
        </p:nvSpPr>
        <p:spPr>
          <a:xfrm>
            <a:off x="166688" y="6467475"/>
            <a:ext cx="10515600" cy="390525"/>
          </a:xfrm>
        </p:spPr>
        <p:txBody>
          <a:bodyPr>
            <a:normAutofit/>
          </a:bodyPr>
          <a:lstStyle/>
          <a:p>
            <a:pPr marL="0" indent="0">
              <a:buNone/>
            </a:pPr>
            <a:r>
              <a:rPr lang="en-US" sz="1800" dirty="0"/>
              <a:t>Shadman M et al. JCO 2024</a:t>
            </a:r>
          </a:p>
        </p:txBody>
      </p:sp>
      <p:grpSp>
        <p:nvGrpSpPr>
          <p:cNvPr id="6" name="Group 5">
            <a:extLst>
              <a:ext uri="{FF2B5EF4-FFF2-40B4-BE49-F238E27FC236}">
                <a16:creationId xmlns:a16="http://schemas.microsoft.com/office/drawing/2014/main" id="{9B9A7CCE-8BF3-413B-759B-0785EC43A0D3}"/>
              </a:ext>
            </a:extLst>
          </p:cNvPr>
          <p:cNvGrpSpPr/>
          <p:nvPr/>
        </p:nvGrpSpPr>
        <p:grpSpPr>
          <a:xfrm>
            <a:off x="2050026" y="1690688"/>
            <a:ext cx="7932174" cy="4510052"/>
            <a:chOff x="2050026" y="1690688"/>
            <a:chExt cx="7932174" cy="4510052"/>
          </a:xfrm>
        </p:grpSpPr>
        <p:pic>
          <p:nvPicPr>
            <p:cNvPr id="4" name="Picture 3">
              <a:extLst>
                <a:ext uri="{FF2B5EF4-FFF2-40B4-BE49-F238E27FC236}">
                  <a16:creationId xmlns:a16="http://schemas.microsoft.com/office/drawing/2014/main" id="{97BB1500-2F37-010D-3ACC-A5AD89F972AC}"/>
                </a:ext>
              </a:extLst>
            </p:cNvPr>
            <p:cNvPicPr>
              <a:picLocks noChangeAspect="1"/>
            </p:cNvPicPr>
            <p:nvPr/>
          </p:nvPicPr>
          <p:blipFill>
            <a:blip r:embed="rId2"/>
            <a:stretch>
              <a:fillRect/>
            </a:stretch>
          </p:blipFill>
          <p:spPr>
            <a:xfrm>
              <a:off x="2209800" y="1690688"/>
              <a:ext cx="7772400" cy="4510052"/>
            </a:xfrm>
            <a:prstGeom prst="rect">
              <a:avLst/>
            </a:prstGeom>
          </p:spPr>
        </p:pic>
        <p:sp>
          <p:nvSpPr>
            <p:cNvPr id="5" name="Rectangle 4">
              <a:extLst>
                <a:ext uri="{FF2B5EF4-FFF2-40B4-BE49-F238E27FC236}">
                  <a16:creationId xmlns:a16="http://schemas.microsoft.com/office/drawing/2014/main" id="{CC71CDE0-A817-11BF-A484-6414B45E02A6}"/>
                </a:ext>
              </a:extLst>
            </p:cNvPr>
            <p:cNvSpPr/>
            <p:nvPr/>
          </p:nvSpPr>
          <p:spPr>
            <a:xfrm>
              <a:off x="2050026" y="1690688"/>
              <a:ext cx="707922" cy="433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041248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866EAE7C-60B7-A81F-9372-12874BE92DBF}"/>
              </a:ext>
            </a:extLst>
          </p:cNvPr>
          <p:cNvSpPr>
            <a:spLocks noGrp="1"/>
          </p:cNvSpPr>
          <p:nvPr>
            <p:ph type="body" sz="quarter" idx="39"/>
          </p:nvPr>
        </p:nvSpPr>
        <p:spPr/>
        <p:txBody>
          <a:bodyPr/>
          <a:lstStyle/>
          <a:p>
            <a:r>
              <a:rPr lang="en-US" dirty="0">
                <a:latin typeface="Aptos Display" panose="020B0004020202020204" pitchFamily="34" charset="0"/>
              </a:rPr>
              <a:t>Reformatted from Al-</a:t>
            </a:r>
            <a:r>
              <a:rPr lang="en-US" dirty="0" err="1">
                <a:latin typeface="Aptos Display" panose="020B0004020202020204" pitchFamily="34" charset="0"/>
              </a:rPr>
              <a:t>Sawaf</a:t>
            </a:r>
            <a:r>
              <a:rPr lang="en-US" dirty="0">
                <a:latin typeface="Aptos Display" panose="020B0004020202020204" pitchFamily="34" charset="0"/>
              </a:rPr>
              <a:t> et. al. EHA 2023. Presentation ID S145 </a:t>
            </a:r>
          </a:p>
        </p:txBody>
      </p:sp>
      <p:sp>
        <p:nvSpPr>
          <p:cNvPr id="4" name="Title 3">
            <a:extLst>
              <a:ext uri="{FF2B5EF4-FFF2-40B4-BE49-F238E27FC236}">
                <a16:creationId xmlns:a16="http://schemas.microsoft.com/office/drawing/2014/main" id="{43213AC9-36A4-4022-A300-8641005A71FC}"/>
              </a:ext>
            </a:extLst>
          </p:cNvPr>
          <p:cNvSpPr>
            <a:spLocks noGrp="1"/>
          </p:cNvSpPr>
          <p:nvPr>
            <p:ph type="title"/>
          </p:nvPr>
        </p:nvSpPr>
        <p:spPr/>
        <p:txBody>
          <a:bodyPr>
            <a:normAutofit/>
          </a:bodyPr>
          <a:lstStyle/>
          <a:p>
            <a:r>
              <a:rPr lang="en-US" sz="3600" dirty="0">
                <a:latin typeface="Aptos" panose="020B0004020202020204" pitchFamily="34" charset="0"/>
                <a:cs typeface="Poppins Medium" pitchFamily="2" charset="77"/>
              </a:rPr>
              <a:t>Phase III CLL14 Study: 6-Year Update</a:t>
            </a:r>
          </a:p>
        </p:txBody>
      </p:sp>
      <p:sp>
        <p:nvSpPr>
          <p:cNvPr id="6" name="Shape1_20221025_110649">
            <a:extLst>
              <a:ext uri="{FF2B5EF4-FFF2-40B4-BE49-F238E27FC236}">
                <a16:creationId xmlns:a16="http://schemas.microsoft.com/office/drawing/2014/main" id="{C17335ED-2478-4B3E-A73F-938A1D454F02}"/>
              </a:ext>
            </a:extLst>
          </p:cNvPr>
          <p:cNvSpPr txBox="1"/>
          <p:nvPr/>
        </p:nvSpPr>
        <p:spPr>
          <a:xfrm>
            <a:off x="297713" y="1142881"/>
            <a:ext cx="4602189" cy="246221"/>
          </a:xfrm>
          <a:prstGeom prst="rect">
            <a:avLst/>
          </a:prstGeom>
          <a:noFill/>
        </p:spPr>
        <p:txBody>
          <a:bodyPr vert="horz" wrap="square" lIns="0" tIns="0" rIns="0" bIns="0" rtlCol="0" anchor="b" anchorCtr="0">
            <a:no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800" b="1" i="0" u="none" strike="noStrike" kern="1200" cap="none" spc="0" normalizeH="0" baseline="0" noProof="0" dirty="0">
                <a:ln>
                  <a:noFill/>
                </a:ln>
                <a:solidFill>
                  <a:prstClr val="black">
                    <a:lumMod val="60000"/>
                    <a:lumOff val="40000"/>
                  </a:prstClr>
                </a:solidFill>
                <a:effectLst/>
                <a:uLnTx/>
                <a:uFillTx/>
                <a:latin typeface="Aptos Display" panose="020B0004020202020204" pitchFamily="34" charset="0"/>
                <a:ea typeface="+mn-ea"/>
                <a:cs typeface="+mn-cs"/>
              </a:rPr>
              <a:t>Study Design</a:t>
            </a:r>
          </a:p>
        </p:txBody>
      </p:sp>
      <p:cxnSp>
        <p:nvCxnSpPr>
          <p:cNvPr id="8" name="Shape0_20221025_110436">
            <a:extLst>
              <a:ext uri="{FF2B5EF4-FFF2-40B4-BE49-F238E27FC236}">
                <a16:creationId xmlns:a16="http://schemas.microsoft.com/office/drawing/2014/main" id="{598A0400-051C-4816-A782-F401FDB7878E}"/>
              </a:ext>
            </a:extLst>
          </p:cNvPr>
          <p:cNvCxnSpPr>
            <a:cxnSpLocks/>
          </p:cNvCxnSpPr>
          <p:nvPr/>
        </p:nvCxnSpPr>
        <p:spPr>
          <a:xfrm>
            <a:off x="297714" y="1437818"/>
            <a:ext cx="460218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Shape1_20221025_110649">
            <a:extLst>
              <a:ext uri="{FF2B5EF4-FFF2-40B4-BE49-F238E27FC236}">
                <a16:creationId xmlns:a16="http://schemas.microsoft.com/office/drawing/2014/main" id="{445CA460-9790-4606-B5BF-EC471DBEB2A3}"/>
              </a:ext>
            </a:extLst>
          </p:cNvPr>
          <p:cNvSpPr txBox="1"/>
          <p:nvPr/>
        </p:nvSpPr>
        <p:spPr>
          <a:xfrm>
            <a:off x="5558970" y="1142881"/>
            <a:ext cx="6357653" cy="246221"/>
          </a:xfrm>
          <a:prstGeom prst="rect">
            <a:avLst/>
          </a:prstGeom>
          <a:noFill/>
        </p:spPr>
        <p:txBody>
          <a:bodyPr vert="horz" wrap="square" lIns="0" tIns="0" rIns="0" bIns="0" rtlCol="0" anchor="b" anchorCtr="0">
            <a:no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800" b="1" i="0" u="none" strike="noStrike" kern="1200" cap="none" spc="0" normalizeH="0" baseline="0" noProof="0" dirty="0">
                <a:ln>
                  <a:noFill/>
                </a:ln>
                <a:solidFill>
                  <a:prstClr val="black">
                    <a:lumMod val="60000"/>
                    <a:lumOff val="40000"/>
                  </a:prstClr>
                </a:solidFill>
                <a:effectLst/>
                <a:uLnTx/>
                <a:uFillTx/>
                <a:latin typeface="Aptos Display" panose="020B0004020202020204" pitchFamily="34" charset="0"/>
                <a:ea typeface="+mn-ea"/>
                <a:cs typeface="+mn-cs"/>
              </a:rPr>
              <a:t>Investigator Assessed Progression-Free Survival</a:t>
            </a:r>
          </a:p>
        </p:txBody>
      </p:sp>
      <p:cxnSp>
        <p:nvCxnSpPr>
          <p:cNvPr id="26" name="Shape0_20221025_110436">
            <a:extLst>
              <a:ext uri="{FF2B5EF4-FFF2-40B4-BE49-F238E27FC236}">
                <a16:creationId xmlns:a16="http://schemas.microsoft.com/office/drawing/2014/main" id="{EFC0F6A8-7357-46C3-A1B8-25105ECADE6D}"/>
              </a:ext>
            </a:extLst>
          </p:cNvPr>
          <p:cNvCxnSpPr>
            <a:cxnSpLocks/>
          </p:cNvCxnSpPr>
          <p:nvPr/>
        </p:nvCxnSpPr>
        <p:spPr>
          <a:xfrm>
            <a:off x="5558971" y="1437818"/>
            <a:ext cx="63576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7855C77-967D-26B4-52C0-6AC8C821CD31}"/>
              </a:ext>
            </a:extLst>
          </p:cNvPr>
          <p:cNvGrpSpPr/>
          <p:nvPr/>
        </p:nvGrpSpPr>
        <p:grpSpPr>
          <a:xfrm>
            <a:off x="201838" y="1536661"/>
            <a:ext cx="5104805" cy="4778264"/>
            <a:chOff x="459413" y="2039225"/>
            <a:chExt cx="4490764" cy="3615252"/>
          </a:xfrm>
        </p:grpSpPr>
        <p:sp>
          <p:nvSpPr>
            <p:cNvPr id="11" name="Rectangle 10">
              <a:extLst>
                <a:ext uri="{FF2B5EF4-FFF2-40B4-BE49-F238E27FC236}">
                  <a16:creationId xmlns:a16="http://schemas.microsoft.com/office/drawing/2014/main" id="{1309B881-B338-44F4-A244-40D594F9B0C4}"/>
                </a:ext>
              </a:extLst>
            </p:cNvPr>
            <p:cNvSpPr>
              <a:spLocks/>
            </p:cNvSpPr>
            <p:nvPr/>
          </p:nvSpPr>
          <p:spPr>
            <a:xfrm>
              <a:off x="459413" y="2647639"/>
              <a:ext cx="1011057" cy="23984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Previously untreated patients with CLL and coexisting medical conditions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CIRS &gt; 6 and/or </a:t>
              </a:r>
              <a:r>
                <a:rPr kumimoji="0" lang="en-US" sz="1200" b="0" i="0" u="none" strike="noStrike" kern="1200" cap="none" spc="0" normalizeH="0" baseline="0" noProof="0" dirty="0" err="1">
                  <a:ln>
                    <a:noFill/>
                  </a:ln>
                  <a:solidFill>
                    <a:srgbClr val="000000"/>
                  </a:solidFill>
                  <a:effectLst/>
                  <a:uLnTx/>
                  <a:uFillTx/>
                  <a:latin typeface="Aptos Display" panose="020B0004020202020204" pitchFamily="34" charset="0"/>
                  <a:ea typeface="+mn-ea"/>
                  <a:cs typeface="+mn-cs"/>
                </a:rPr>
                <a:t>CrCl</a:t>
              </a: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 &lt; 70mL/min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Enrollment from 2015 to 2016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p:txBody>
        </p:sp>
        <p:sp>
          <p:nvSpPr>
            <p:cNvPr id="12" name="Rectangle 11">
              <a:extLst>
                <a:ext uri="{FF2B5EF4-FFF2-40B4-BE49-F238E27FC236}">
                  <a16:creationId xmlns:a16="http://schemas.microsoft.com/office/drawing/2014/main" id="{BB72CF79-BA51-4776-99EC-BBE3662B2F52}"/>
                </a:ext>
              </a:extLst>
            </p:cNvPr>
            <p:cNvSpPr>
              <a:spLocks/>
            </p:cNvSpPr>
            <p:nvPr/>
          </p:nvSpPr>
          <p:spPr>
            <a:xfrm>
              <a:off x="3777419" y="2637333"/>
              <a:ext cx="1172758" cy="23984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Follow-up Phase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PFS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Key secondary endpoints: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Response, MRD, OS</a:t>
              </a:r>
            </a:p>
          </p:txBody>
        </p:sp>
        <p:sp>
          <p:nvSpPr>
            <p:cNvPr id="13" name="Rectangle 12">
              <a:extLst>
                <a:ext uri="{FF2B5EF4-FFF2-40B4-BE49-F238E27FC236}">
                  <a16:creationId xmlns:a16="http://schemas.microsoft.com/office/drawing/2014/main" id="{C0F2924E-AEAC-48C4-87E9-63D0A706C56E}"/>
                </a:ext>
              </a:extLst>
            </p:cNvPr>
            <p:cNvSpPr/>
            <p:nvPr/>
          </p:nvSpPr>
          <p:spPr>
            <a:xfrm>
              <a:off x="1663492" y="2039225"/>
              <a:ext cx="1032962" cy="997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mn-cs"/>
                </a:rPr>
                <a:t>Venetoclax- Obinutuzumab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Display" panose="020B0004020202020204" pitchFamily="34" charset="0"/>
                  <a:ea typeface="+mn-ea"/>
                  <a:cs typeface="+mn-cs"/>
                </a:rPr>
                <a:t>6 cycles</a:t>
              </a:r>
            </a:p>
          </p:txBody>
        </p:sp>
        <p:sp>
          <p:nvSpPr>
            <p:cNvPr id="14" name="Rectangle 13">
              <a:extLst>
                <a:ext uri="{FF2B5EF4-FFF2-40B4-BE49-F238E27FC236}">
                  <a16:creationId xmlns:a16="http://schemas.microsoft.com/office/drawing/2014/main" id="{B7AD18B3-B177-407A-BB9E-D8B09DDF7FFF}"/>
                </a:ext>
              </a:extLst>
            </p:cNvPr>
            <p:cNvSpPr>
              <a:spLocks/>
            </p:cNvSpPr>
            <p:nvPr/>
          </p:nvSpPr>
          <p:spPr>
            <a:xfrm>
              <a:off x="2782699" y="2039225"/>
              <a:ext cx="812413" cy="976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mn-cs"/>
                </a:rPr>
                <a:t>Venetoclax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Display" panose="020B0004020202020204" pitchFamily="34" charset="0"/>
                  <a:ea typeface="+mn-ea"/>
                  <a:cs typeface="+mn-cs"/>
                </a:rPr>
                <a:t>6 cycles</a:t>
              </a:r>
            </a:p>
          </p:txBody>
        </p:sp>
        <p:sp>
          <p:nvSpPr>
            <p:cNvPr id="15" name="Rectangle 14">
              <a:extLst>
                <a:ext uri="{FF2B5EF4-FFF2-40B4-BE49-F238E27FC236}">
                  <a16:creationId xmlns:a16="http://schemas.microsoft.com/office/drawing/2014/main" id="{1BFF1EFE-E7DA-4BFC-A587-245A6DB05E79}"/>
                </a:ext>
              </a:extLst>
            </p:cNvPr>
            <p:cNvSpPr/>
            <p:nvPr/>
          </p:nvSpPr>
          <p:spPr>
            <a:xfrm>
              <a:off x="1663492" y="4656882"/>
              <a:ext cx="1114573" cy="9975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Chlorambucil-Obinutuzumab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6 cycles</a:t>
              </a:r>
            </a:p>
          </p:txBody>
        </p:sp>
        <p:sp>
          <p:nvSpPr>
            <p:cNvPr id="16" name="Rectangle 15">
              <a:extLst>
                <a:ext uri="{FF2B5EF4-FFF2-40B4-BE49-F238E27FC236}">
                  <a16:creationId xmlns:a16="http://schemas.microsoft.com/office/drawing/2014/main" id="{06B1C4FE-FD1F-48E9-9A01-08CDAB9FEDA8}"/>
                </a:ext>
              </a:extLst>
            </p:cNvPr>
            <p:cNvSpPr>
              <a:spLocks/>
            </p:cNvSpPr>
            <p:nvPr/>
          </p:nvSpPr>
          <p:spPr>
            <a:xfrm>
              <a:off x="2845101" y="4656880"/>
              <a:ext cx="763581" cy="9975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ptos Display" panose="020B0004020202020204" pitchFamily="34" charset="0"/>
                  <a:ea typeface="+mn-ea"/>
                  <a:cs typeface="+mn-cs"/>
                </a:rPr>
                <a:t>Chloram</a:t>
              </a:r>
              <a:br>
                <a:rPr kumimoji="0" lang="en-US" sz="12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br>
              <a:r>
                <a:rPr kumimoji="0" lang="en-US" sz="12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a:t>
              </a:r>
              <a:r>
                <a:rPr kumimoji="0" lang="en-US" sz="1200" b="1" i="0" u="none" strike="noStrike" kern="1200" cap="none" spc="0" normalizeH="0" baseline="0" noProof="0" dirty="0" err="1">
                  <a:ln>
                    <a:noFill/>
                  </a:ln>
                  <a:solidFill>
                    <a:prstClr val="white"/>
                  </a:solidFill>
                  <a:effectLst/>
                  <a:uLnTx/>
                  <a:uFillTx/>
                  <a:latin typeface="Aptos Display" panose="020B0004020202020204" pitchFamily="34" charset="0"/>
                  <a:ea typeface="+mn-ea"/>
                  <a:cs typeface="+mn-cs"/>
                </a:rPr>
                <a:t>bucil</a:t>
              </a:r>
              <a:endParaRPr kumimoji="0" lang="en-US" sz="12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Display" panose="020B0004020202020204" pitchFamily="34" charset="0"/>
                  <a:ea typeface="+mn-ea"/>
                  <a:cs typeface="+mn-cs"/>
                </a:rPr>
                <a:t>6 cycles</a:t>
              </a:r>
            </a:p>
          </p:txBody>
        </p:sp>
        <p:sp>
          <p:nvSpPr>
            <p:cNvPr id="17" name="Rectangle 16">
              <a:extLst>
                <a:ext uri="{FF2B5EF4-FFF2-40B4-BE49-F238E27FC236}">
                  <a16:creationId xmlns:a16="http://schemas.microsoft.com/office/drawing/2014/main" id="{B0B6EFFC-7CDB-41BE-BE80-38697B6D6E0E}"/>
                </a:ext>
              </a:extLst>
            </p:cNvPr>
            <p:cNvSpPr>
              <a:spLocks/>
            </p:cNvSpPr>
            <p:nvPr/>
          </p:nvSpPr>
          <p:spPr>
            <a:xfrm>
              <a:off x="2112517" y="3461792"/>
              <a:ext cx="1189778" cy="749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7432" rIns="4572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randomization</a:t>
              </a:r>
            </a:p>
          </p:txBody>
        </p:sp>
        <p:cxnSp>
          <p:nvCxnSpPr>
            <p:cNvPr id="49" name="Connector: Elbow 48">
              <a:extLst>
                <a:ext uri="{FF2B5EF4-FFF2-40B4-BE49-F238E27FC236}">
                  <a16:creationId xmlns:a16="http://schemas.microsoft.com/office/drawing/2014/main" id="{C1FDDF1F-C2BE-45B0-88EE-AEAA7C4694E9}"/>
                </a:ext>
              </a:extLst>
            </p:cNvPr>
            <p:cNvCxnSpPr>
              <a:cxnSpLocks/>
              <a:stCxn id="11" idx="3"/>
              <a:endCxn id="13" idx="1"/>
            </p:cNvCxnSpPr>
            <p:nvPr/>
          </p:nvCxnSpPr>
          <p:spPr>
            <a:xfrm flipV="1">
              <a:off x="1470470" y="2538023"/>
              <a:ext cx="193021" cy="1308829"/>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3170E437-A067-4F89-8C8C-9AA0B3A2C262}"/>
                </a:ext>
              </a:extLst>
            </p:cNvPr>
            <p:cNvCxnSpPr>
              <a:cxnSpLocks/>
              <a:stCxn id="11" idx="3"/>
              <a:endCxn id="15" idx="1"/>
            </p:cNvCxnSpPr>
            <p:nvPr/>
          </p:nvCxnSpPr>
          <p:spPr>
            <a:xfrm>
              <a:off x="1470470" y="3846852"/>
              <a:ext cx="193021" cy="1308828"/>
            </a:xfrm>
            <a:prstGeom prst="bentConnector3">
              <a:avLst>
                <a:gd name="adj1" fmla="val 50000"/>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8F2EC7F-B343-4292-8E3D-D145A5390517}"/>
                </a:ext>
              </a:extLst>
            </p:cNvPr>
            <p:cNvCxnSpPr>
              <a:cxnSpLocks/>
              <a:stCxn id="14" idx="3"/>
              <a:endCxn id="12" idx="1"/>
            </p:cNvCxnSpPr>
            <p:nvPr/>
          </p:nvCxnSpPr>
          <p:spPr>
            <a:xfrm>
              <a:off x="3595113" y="2527718"/>
              <a:ext cx="182306" cy="1308828"/>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483D72C3-16C7-44E9-B4E4-024011797CB7}"/>
                </a:ext>
              </a:extLst>
            </p:cNvPr>
            <p:cNvCxnSpPr>
              <a:cxnSpLocks/>
              <a:stCxn id="16" idx="3"/>
              <a:endCxn id="12" idx="1"/>
            </p:cNvCxnSpPr>
            <p:nvPr/>
          </p:nvCxnSpPr>
          <p:spPr>
            <a:xfrm flipV="1">
              <a:off x="3608682" y="3836546"/>
              <a:ext cx="168737" cy="1319132"/>
            </a:xfrm>
            <a:prstGeom prst="bentConnector3">
              <a:avLst>
                <a:gd name="adj1" fmla="val 50000"/>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93DA326-9B2D-49E2-859A-6BAC3D0DEC16}"/>
                </a:ext>
              </a:extLst>
            </p:cNvPr>
            <p:cNvCxnSpPr>
              <a:cxnSpLocks/>
              <a:stCxn id="13" idx="3"/>
              <a:endCxn id="14" idx="1"/>
            </p:cNvCxnSpPr>
            <p:nvPr/>
          </p:nvCxnSpPr>
          <p:spPr>
            <a:xfrm flipV="1">
              <a:off x="2696454" y="2527718"/>
              <a:ext cx="86245" cy="10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9CBDF4-0B11-4B80-BFFC-A694A2B0E4B4}"/>
                </a:ext>
              </a:extLst>
            </p:cNvPr>
            <p:cNvCxnSpPr>
              <a:cxnSpLocks/>
              <a:stCxn id="15" idx="3"/>
              <a:endCxn id="16" idx="1"/>
            </p:cNvCxnSpPr>
            <p:nvPr/>
          </p:nvCxnSpPr>
          <p:spPr>
            <a:xfrm flipV="1">
              <a:off x="2778065" y="5155678"/>
              <a:ext cx="67036" cy="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D5ED395-E8A2-6EDD-15DD-200E7CCF2318}"/>
              </a:ext>
            </a:extLst>
          </p:cNvPr>
          <p:cNvGrpSpPr/>
          <p:nvPr/>
        </p:nvGrpSpPr>
        <p:grpSpPr>
          <a:xfrm>
            <a:off x="5558970" y="1486535"/>
            <a:ext cx="6633030" cy="5011716"/>
            <a:chOff x="5552923" y="1661841"/>
            <a:chExt cx="6633030" cy="2505881"/>
          </a:xfrm>
        </p:grpSpPr>
        <p:sp>
          <p:nvSpPr>
            <p:cNvPr id="41" name="Rectangle 40">
              <a:extLst>
                <a:ext uri="{FF2B5EF4-FFF2-40B4-BE49-F238E27FC236}">
                  <a16:creationId xmlns:a16="http://schemas.microsoft.com/office/drawing/2014/main" id="{8AFB4223-29D0-479F-9F6D-9B808DB75F5A}"/>
                </a:ext>
              </a:extLst>
            </p:cNvPr>
            <p:cNvSpPr>
              <a:spLocks/>
            </p:cNvSpPr>
            <p:nvPr/>
          </p:nvSpPr>
          <p:spPr>
            <a:xfrm>
              <a:off x="10041457" y="2203806"/>
              <a:ext cx="2144496" cy="10772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Median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6082"/>
                  </a:solidFill>
                  <a:effectLst/>
                  <a:uLnTx/>
                  <a:uFillTx/>
                  <a:latin typeface="Aptos Display" panose="020B0004020202020204" pitchFamily="34" charset="0"/>
                  <a:ea typeface="+mn-ea"/>
                  <a:cs typeface="+mn-cs"/>
                </a:rPr>
                <a:t>Ven-Obi: 76.2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E2741"/>
                  </a:solidFill>
                  <a:effectLst/>
                  <a:uLnTx/>
                  <a:uFillTx/>
                  <a:latin typeface="Aptos Display" panose="020B0004020202020204" pitchFamily="34" charset="0"/>
                  <a:ea typeface="+mn-ea"/>
                  <a:cs typeface="+mn-cs"/>
                </a:rPr>
                <a:t>Clb</a:t>
              </a:r>
              <a:r>
                <a:rPr kumimoji="0" lang="en-US" sz="1400" b="0" i="0" u="none" strike="noStrike" kern="1200" cap="none" spc="0" normalizeH="0" baseline="0" noProof="0" dirty="0">
                  <a:ln>
                    <a:noFill/>
                  </a:ln>
                  <a:solidFill>
                    <a:srgbClr val="0E2741"/>
                  </a:solidFill>
                  <a:effectLst/>
                  <a:uLnTx/>
                  <a:uFillTx/>
                  <a:latin typeface="Aptos Display" panose="020B0004020202020204" pitchFamily="34" charset="0"/>
                  <a:ea typeface="+mn-ea"/>
                  <a:cs typeface="+mn-cs"/>
                </a:rPr>
                <a:t>-Obi: 36.4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6-year PFS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6082"/>
                  </a:solidFill>
                  <a:effectLst/>
                  <a:uLnTx/>
                  <a:uFillTx/>
                  <a:latin typeface="Aptos Display" panose="020B0004020202020204" pitchFamily="34" charset="0"/>
                  <a:ea typeface="+mn-ea"/>
                  <a:cs typeface="+mn-cs"/>
                </a:rPr>
                <a:t>Ven-Obi: 53.1%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E2741"/>
                  </a:solidFill>
                  <a:effectLst/>
                  <a:uLnTx/>
                  <a:uFillTx/>
                  <a:latin typeface="Aptos Display" panose="020B0004020202020204" pitchFamily="34" charset="0"/>
                  <a:ea typeface="+mn-ea"/>
                  <a:cs typeface="+mn-cs"/>
                </a:rPr>
                <a:t>Clb</a:t>
              </a:r>
              <a:r>
                <a:rPr kumimoji="0" lang="en-US" sz="1400" b="0" i="0" u="none" strike="noStrike" kern="1200" cap="none" spc="0" normalizeH="0" baseline="0" noProof="0" dirty="0">
                  <a:ln>
                    <a:noFill/>
                  </a:ln>
                  <a:solidFill>
                    <a:srgbClr val="0E2741"/>
                  </a:solidFill>
                  <a:effectLst/>
                  <a:uLnTx/>
                  <a:uFillTx/>
                  <a:latin typeface="Aptos Display" panose="020B0004020202020204" pitchFamily="34" charset="0"/>
                  <a:ea typeface="+mn-ea"/>
                  <a:cs typeface="+mn-cs"/>
                </a:rPr>
                <a:t>-Obi: 21.7%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HR 0.40, 95% CI [0.31-0.52]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P&lt;0.0001</a:t>
              </a:r>
            </a:p>
          </p:txBody>
        </p:sp>
        <p:grpSp>
          <p:nvGrpSpPr>
            <p:cNvPr id="5" name="Group 4">
              <a:extLst>
                <a:ext uri="{FF2B5EF4-FFF2-40B4-BE49-F238E27FC236}">
                  <a16:creationId xmlns:a16="http://schemas.microsoft.com/office/drawing/2014/main" id="{9579BF59-8DE5-DB3C-3791-B965C820ABFB}"/>
                </a:ext>
              </a:extLst>
            </p:cNvPr>
            <p:cNvGrpSpPr/>
            <p:nvPr/>
          </p:nvGrpSpPr>
          <p:grpSpPr>
            <a:xfrm>
              <a:off x="5552923" y="1661841"/>
              <a:ext cx="4528458" cy="2505881"/>
              <a:chOff x="5552923" y="1658556"/>
              <a:chExt cx="4528458" cy="1950712"/>
            </a:xfrm>
          </p:grpSpPr>
          <p:graphicFrame>
            <p:nvGraphicFramePr>
              <p:cNvPr id="37" name="Chart 36">
                <a:extLst>
                  <a:ext uri="{FF2B5EF4-FFF2-40B4-BE49-F238E27FC236}">
                    <a16:creationId xmlns:a16="http://schemas.microsoft.com/office/drawing/2014/main" id="{3E66F0CA-4261-4298-ABC1-31259E9C2EE3}"/>
                  </a:ext>
                </a:extLst>
              </p:cNvPr>
              <p:cNvGraphicFramePr>
                <a:graphicFrameLocks/>
              </p:cNvGraphicFramePr>
              <p:nvPr/>
            </p:nvGraphicFramePr>
            <p:xfrm>
              <a:off x="5552923" y="1658556"/>
              <a:ext cx="4528458" cy="1950712"/>
            </p:xfrm>
            <a:graphic>
              <a:graphicData uri="http://schemas.openxmlformats.org/drawingml/2006/chart">
                <c:chart xmlns:c="http://schemas.openxmlformats.org/drawingml/2006/chart" xmlns:r="http://schemas.openxmlformats.org/officeDocument/2006/relationships" r:id="rId3"/>
              </a:graphicData>
            </a:graphic>
          </p:graphicFrame>
          <p:sp>
            <p:nvSpPr>
              <p:cNvPr id="191" name="Freeform 10">
                <a:extLst>
                  <a:ext uri="{FF2B5EF4-FFF2-40B4-BE49-F238E27FC236}">
                    <a16:creationId xmlns:a16="http://schemas.microsoft.com/office/drawing/2014/main" id="{EAC36461-6E32-4577-BF46-4A0E96DDA2EC}"/>
                  </a:ext>
                </a:extLst>
              </p:cNvPr>
              <p:cNvSpPr>
                <a:spLocks/>
              </p:cNvSpPr>
              <p:nvPr/>
            </p:nvSpPr>
            <p:spPr bwMode="auto">
              <a:xfrm>
                <a:off x="6360756" y="1729043"/>
                <a:ext cx="3623552" cy="874483"/>
              </a:xfrm>
              <a:custGeom>
                <a:avLst/>
                <a:gdLst>
                  <a:gd name="T0" fmla="*/ 101 w 4365"/>
                  <a:gd name="T1" fmla="*/ 40 h 1511"/>
                  <a:gd name="T2" fmla="*/ 304 w 4365"/>
                  <a:gd name="T3" fmla="*/ 88 h 1511"/>
                  <a:gd name="T4" fmla="*/ 469 w 4365"/>
                  <a:gd name="T5" fmla="*/ 117 h 1511"/>
                  <a:gd name="T6" fmla="*/ 698 w 4365"/>
                  <a:gd name="T7" fmla="*/ 156 h 1511"/>
                  <a:gd name="T8" fmla="*/ 755 w 4365"/>
                  <a:gd name="T9" fmla="*/ 189 h 1511"/>
                  <a:gd name="T10" fmla="*/ 861 w 4365"/>
                  <a:gd name="T11" fmla="*/ 229 h 1511"/>
                  <a:gd name="T12" fmla="*/ 1061 w 4365"/>
                  <a:gd name="T13" fmla="*/ 278 h 1511"/>
                  <a:gd name="T14" fmla="*/ 1314 w 4365"/>
                  <a:gd name="T15" fmla="*/ 313 h 1511"/>
                  <a:gd name="T16" fmla="*/ 1438 w 4365"/>
                  <a:gd name="T17" fmla="*/ 337 h 1511"/>
                  <a:gd name="T18" fmla="*/ 1543 w 4365"/>
                  <a:gd name="T19" fmla="*/ 388 h 1511"/>
                  <a:gd name="T20" fmla="*/ 1730 w 4365"/>
                  <a:gd name="T21" fmla="*/ 414 h 1511"/>
                  <a:gd name="T22" fmla="*/ 1763 w 4365"/>
                  <a:gd name="T23" fmla="*/ 449 h 1511"/>
                  <a:gd name="T24" fmla="*/ 2003 w 4365"/>
                  <a:gd name="T25" fmla="*/ 498 h 1511"/>
                  <a:gd name="T26" fmla="*/ 2241 w 4365"/>
                  <a:gd name="T27" fmla="*/ 548 h 1511"/>
                  <a:gd name="T28" fmla="*/ 2331 w 4365"/>
                  <a:gd name="T29" fmla="*/ 588 h 1511"/>
                  <a:gd name="T30" fmla="*/ 2433 w 4365"/>
                  <a:gd name="T31" fmla="*/ 630 h 1511"/>
                  <a:gd name="T32" fmla="*/ 2485 w 4365"/>
                  <a:gd name="T33" fmla="*/ 681 h 1511"/>
                  <a:gd name="T34" fmla="*/ 2639 w 4365"/>
                  <a:gd name="T35" fmla="*/ 718 h 1511"/>
                  <a:gd name="T36" fmla="*/ 2681 w 4365"/>
                  <a:gd name="T37" fmla="*/ 762 h 1511"/>
                  <a:gd name="T38" fmla="*/ 2765 w 4365"/>
                  <a:gd name="T39" fmla="*/ 793 h 1511"/>
                  <a:gd name="T40" fmla="*/ 2802 w 4365"/>
                  <a:gd name="T41" fmla="*/ 826 h 1511"/>
                  <a:gd name="T42" fmla="*/ 2895 w 4365"/>
                  <a:gd name="T43" fmla="*/ 868 h 1511"/>
                  <a:gd name="T44" fmla="*/ 3009 w 4365"/>
                  <a:gd name="T45" fmla="*/ 923 h 1511"/>
                  <a:gd name="T46" fmla="*/ 3122 w 4365"/>
                  <a:gd name="T47" fmla="*/ 956 h 1511"/>
                  <a:gd name="T48" fmla="*/ 3276 w 4365"/>
                  <a:gd name="T49" fmla="*/ 1015 h 1511"/>
                  <a:gd name="T50" fmla="*/ 3300 w 4365"/>
                  <a:gd name="T51" fmla="*/ 1071 h 1511"/>
                  <a:gd name="T52" fmla="*/ 3553 w 4365"/>
                  <a:gd name="T53" fmla="*/ 1115 h 1511"/>
                  <a:gd name="T54" fmla="*/ 3731 w 4365"/>
                  <a:gd name="T55" fmla="*/ 1163 h 1511"/>
                  <a:gd name="T56" fmla="*/ 3854 w 4365"/>
                  <a:gd name="T57" fmla="*/ 1240 h 1511"/>
                  <a:gd name="T58" fmla="*/ 4202 w 4365"/>
                  <a:gd name="T59" fmla="*/ 1388 h 1511"/>
                  <a:gd name="T60" fmla="*/ 4042 w 4365"/>
                  <a:gd name="T61" fmla="*/ 1348 h 1511"/>
                  <a:gd name="T62" fmla="*/ 3806 w 4365"/>
                  <a:gd name="T63" fmla="*/ 1214 h 1511"/>
                  <a:gd name="T64" fmla="*/ 3667 w 4365"/>
                  <a:gd name="T65" fmla="*/ 1143 h 1511"/>
                  <a:gd name="T66" fmla="*/ 3557 w 4365"/>
                  <a:gd name="T67" fmla="*/ 1097 h 1511"/>
                  <a:gd name="T68" fmla="*/ 3304 w 4365"/>
                  <a:gd name="T69" fmla="*/ 1053 h 1511"/>
                  <a:gd name="T70" fmla="*/ 3243 w 4365"/>
                  <a:gd name="T71" fmla="*/ 996 h 1511"/>
                  <a:gd name="T72" fmla="*/ 3126 w 4365"/>
                  <a:gd name="T73" fmla="*/ 938 h 1511"/>
                  <a:gd name="T74" fmla="*/ 2970 w 4365"/>
                  <a:gd name="T75" fmla="*/ 886 h 1511"/>
                  <a:gd name="T76" fmla="*/ 2897 w 4365"/>
                  <a:gd name="T77" fmla="*/ 863 h 1511"/>
                  <a:gd name="T78" fmla="*/ 2798 w 4365"/>
                  <a:gd name="T79" fmla="*/ 822 h 1511"/>
                  <a:gd name="T80" fmla="*/ 2769 w 4365"/>
                  <a:gd name="T81" fmla="*/ 784 h 1511"/>
                  <a:gd name="T82" fmla="*/ 2686 w 4365"/>
                  <a:gd name="T83" fmla="*/ 740 h 1511"/>
                  <a:gd name="T84" fmla="*/ 2644 w 4365"/>
                  <a:gd name="T85" fmla="*/ 707 h 1511"/>
                  <a:gd name="T86" fmla="*/ 2474 w 4365"/>
                  <a:gd name="T87" fmla="*/ 676 h 1511"/>
                  <a:gd name="T88" fmla="*/ 2426 w 4365"/>
                  <a:gd name="T89" fmla="*/ 626 h 1511"/>
                  <a:gd name="T90" fmla="*/ 2336 w 4365"/>
                  <a:gd name="T91" fmla="*/ 575 h 1511"/>
                  <a:gd name="T92" fmla="*/ 2083 w 4365"/>
                  <a:gd name="T93" fmla="*/ 544 h 1511"/>
                  <a:gd name="T94" fmla="*/ 2008 w 4365"/>
                  <a:gd name="T95" fmla="*/ 487 h 1511"/>
                  <a:gd name="T96" fmla="*/ 1768 w 4365"/>
                  <a:gd name="T97" fmla="*/ 432 h 1511"/>
                  <a:gd name="T98" fmla="*/ 1726 w 4365"/>
                  <a:gd name="T99" fmla="*/ 410 h 1511"/>
                  <a:gd name="T100" fmla="*/ 1548 w 4365"/>
                  <a:gd name="T101" fmla="*/ 374 h 1511"/>
                  <a:gd name="T102" fmla="*/ 1442 w 4365"/>
                  <a:gd name="T103" fmla="*/ 324 h 1511"/>
                  <a:gd name="T104" fmla="*/ 1319 w 4365"/>
                  <a:gd name="T105" fmla="*/ 300 h 1511"/>
                  <a:gd name="T106" fmla="*/ 1066 w 4365"/>
                  <a:gd name="T107" fmla="*/ 267 h 1511"/>
                  <a:gd name="T108" fmla="*/ 865 w 4365"/>
                  <a:gd name="T109" fmla="*/ 211 h 1511"/>
                  <a:gd name="T110" fmla="*/ 760 w 4365"/>
                  <a:gd name="T111" fmla="*/ 178 h 1511"/>
                  <a:gd name="T112" fmla="*/ 680 w 4365"/>
                  <a:gd name="T113" fmla="*/ 152 h 1511"/>
                  <a:gd name="T114" fmla="*/ 473 w 4365"/>
                  <a:gd name="T115" fmla="*/ 106 h 1511"/>
                  <a:gd name="T116" fmla="*/ 269 w 4365"/>
                  <a:gd name="T117" fmla="*/ 84 h 1511"/>
                  <a:gd name="T118" fmla="*/ 86 w 4365"/>
                  <a:gd name="T119" fmla="*/ 35 h 1511"/>
                  <a:gd name="T120" fmla="*/ 0 w 4365"/>
                  <a:gd name="T121" fmla="*/ 4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5" h="1511">
                    <a:moveTo>
                      <a:pt x="0" y="4"/>
                    </a:moveTo>
                    <a:lnTo>
                      <a:pt x="42" y="4"/>
                    </a:lnTo>
                    <a:lnTo>
                      <a:pt x="42" y="26"/>
                    </a:lnTo>
                    <a:lnTo>
                      <a:pt x="82" y="26"/>
                    </a:lnTo>
                    <a:lnTo>
                      <a:pt x="82" y="37"/>
                    </a:lnTo>
                    <a:lnTo>
                      <a:pt x="82" y="40"/>
                    </a:lnTo>
                    <a:lnTo>
                      <a:pt x="101" y="40"/>
                    </a:lnTo>
                    <a:lnTo>
                      <a:pt x="106" y="46"/>
                    </a:lnTo>
                    <a:lnTo>
                      <a:pt x="108" y="46"/>
                    </a:lnTo>
                    <a:lnTo>
                      <a:pt x="190" y="46"/>
                    </a:lnTo>
                    <a:lnTo>
                      <a:pt x="190" y="59"/>
                    </a:lnTo>
                    <a:lnTo>
                      <a:pt x="264" y="59"/>
                    </a:lnTo>
                    <a:lnTo>
                      <a:pt x="264" y="88"/>
                    </a:lnTo>
                    <a:lnTo>
                      <a:pt x="304" y="88"/>
                    </a:lnTo>
                    <a:lnTo>
                      <a:pt x="304" y="97"/>
                    </a:lnTo>
                    <a:lnTo>
                      <a:pt x="304" y="99"/>
                    </a:lnTo>
                    <a:lnTo>
                      <a:pt x="454" y="99"/>
                    </a:lnTo>
                    <a:lnTo>
                      <a:pt x="454" y="108"/>
                    </a:lnTo>
                    <a:lnTo>
                      <a:pt x="454" y="110"/>
                    </a:lnTo>
                    <a:lnTo>
                      <a:pt x="469" y="110"/>
                    </a:lnTo>
                    <a:lnTo>
                      <a:pt x="469" y="117"/>
                    </a:lnTo>
                    <a:lnTo>
                      <a:pt x="469" y="119"/>
                    </a:lnTo>
                    <a:lnTo>
                      <a:pt x="544" y="119"/>
                    </a:lnTo>
                    <a:lnTo>
                      <a:pt x="544" y="130"/>
                    </a:lnTo>
                    <a:lnTo>
                      <a:pt x="544" y="132"/>
                    </a:lnTo>
                    <a:lnTo>
                      <a:pt x="676" y="132"/>
                    </a:lnTo>
                    <a:lnTo>
                      <a:pt x="676" y="156"/>
                    </a:lnTo>
                    <a:lnTo>
                      <a:pt x="698" y="156"/>
                    </a:lnTo>
                    <a:lnTo>
                      <a:pt x="698" y="163"/>
                    </a:lnTo>
                    <a:lnTo>
                      <a:pt x="698" y="165"/>
                    </a:lnTo>
                    <a:lnTo>
                      <a:pt x="720" y="165"/>
                    </a:lnTo>
                    <a:lnTo>
                      <a:pt x="720" y="181"/>
                    </a:lnTo>
                    <a:lnTo>
                      <a:pt x="755" y="181"/>
                    </a:lnTo>
                    <a:lnTo>
                      <a:pt x="755" y="187"/>
                    </a:lnTo>
                    <a:lnTo>
                      <a:pt x="755" y="189"/>
                    </a:lnTo>
                    <a:lnTo>
                      <a:pt x="843" y="189"/>
                    </a:lnTo>
                    <a:lnTo>
                      <a:pt x="843" y="205"/>
                    </a:lnTo>
                    <a:lnTo>
                      <a:pt x="852" y="205"/>
                    </a:lnTo>
                    <a:lnTo>
                      <a:pt x="852" y="214"/>
                    </a:lnTo>
                    <a:lnTo>
                      <a:pt x="852" y="216"/>
                    </a:lnTo>
                    <a:lnTo>
                      <a:pt x="861" y="216"/>
                    </a:lnTo>
                    <a:lnTo>
                      <a:pt x="861" y="229"/>
                    </a:lnTo>
                    <a:lnTo>
                      <a:pt x="984" y="229"/>
                    </a:lnTo>
                    <a:lnTo>
                      <a:pt x="984" y="251"/>
                    </a:lnTo>
                    <a:lnTo>
                      <a:pt x="1050" y="251"/>
                    </a:lnTo>
                    <a:lnTo>
                      <a:pt x="1050" y="269"/>
                    </a:lnTo>
                    <a:lnTo>
                      <a:pt x="1061" y="269"/>
                    </a:lnTo>
                    <a:lnTo>
                      <a:pt x="1061" y="275"/>
                    </a:lnTo>
                    <a:lnTo>
                      <a:pt x="1061" y="278"/>
                    </a:lnTo>
                    <a:lnTo>
                      <a:pt x="1094" y="278"/>
                    </a:lnTo>
                    <a:lnTo>
                      <a:pt x="1094" y="293"/>
                    </a:lnTo>
                    <a:lnTo>
                      <a:pt x="1165" y="293"/>
                    </a:lnTo>
                    <a:lnTo>
                      <a:pt x="1165" y="302"/>
                    </a:lnTo>
                    <a:lnTo>
                      <a:pt x="1165" y="304"/>
                    </a:lnTo>
                    <a:lnTo>
                      <a:pt x="1314" y="304"/>
                    </a:lnTo>
                    <a:lnTo>
                      <a:pt x="1314" y="313"/>
                    </a:lnTo>
                    <a:lnTo>
                      <a:pt x="1314" y="315"/>
                    </a:lnTo>
                    <a:lnTo>
                      <a:pt x="1332" y="315"/>
                    </a:lnTo>
                    <a:lnTo>
                      <a:pt x="1332" y="324"/>
                    </a:lnTo>
                    <a:lnTo>
                      <a:pt x="1332" y="326"/>
                    </a:lnTo>
                    <a:lnTo>
                      <a:pt x="1438" y="326"/>
                    </a:lnTo>
                    <a:lnTo>
                      <a:pt x="1438" y="335"/>
                    </a:lnTo>
                    <a:lnTo>
                      <a:pt x="1438" y="337"/>
                    </a:lnTo>
                    <a:lnTo>
                      <a:pt x="1466" y="337"/>
                    </a:lnTo>
                    <a:lnTo>
                      <a:pt x="1466" y="361"/>
                    </a:lnTo>
                    <a:lnTo>
                      <a:pt x="1537" y="361"/>
                    </a:lnTo>
                    <a:lnTo>
                      <a:pt x="1537" y="377"/>
                    </a:lnTo>
                    <a:lnTo>
                      <a:pt x="1543" y="377"/>
                    </a:lnTo>
                    <a:lnTo>
                      <a:pt x="1543" y="385"/>
                    </a:lnTo>
                    <a:lnTo>
                      <a:pt x="1543" y="388"/>
                    </a:lnTo>
                    <a:lnTo>
                      <a:pt x="1556" y="388"/>
                    </a:lnTo>
                    <a:lnTo>
                      <a:pt x="1556" y="396"/>
                    </a:lnTo>
                    <a:lnTo>
                      <a:pt x="1556" y="399"/>
                    </a:lnTo>
                    <a:lnTo>
                      <a:pt x="1662" y="399"/>
                    </a:lnTo>
                    <a:lnTo>
                      <a:pt x="1662" y="414"/>
                    </a:lnTo>
                    <a:lnTo>
                      <a:pt x="1726" y="414"/>
                    </a:lnTo>
                    <a:lnTo>
                      <a:pt x="1730" y="414"/>
                    </a:lnTo>
                    <a:lnTo>
                      <a:pt x="1730" y="423"/>
                    </a:lnTo>
                    <a:lnTo>
                      <a:pt x="1730" y="425"/>
                    </a:lnTo>
                    <a:lnTo>
                      <a:pt x="1739" y="425"/>
                    </a:lnTo>
                    <a:lnTo>
                      <a:pt x="1739" y="434"/>
                    </a:lnTo>
                    <a:lnTo>
                      <a:pt x="1739" y="436"/>
                    </a:lnTo>
                    <a:lnTo>
                      <a:pt x="1763" y="436"/>
                    </a:lnTo>
                    <a:lnTo>
                      <a:pt x="1763" y="449"/>
                    </a:lnTo>
                    <a:lnTo>
                      <a:pt x="1873" y="449"/>
                    </a:lnTo>
                    <a:lnTo>
                      <a:pt x="1873" y="471"/>
                    </a:lnTo>
                    <a:lnTo>
                      <a:pt x="1994" y="471"/>
                    </a:lnTo>
                    <a:lnTo>
                      <a:pt x="1994" y="489"/>
                    </a:lnTo>
                    <a:lnTo>
                      <a:pt x="2003" y="489"/>
                    </a:lnTo>
                    <a:lnTo>
                      <a:pt x="2003" y="496"/>
                    </a:lnTo>
                    <a:lnTo>
                      <a:pt x="2003" y="498"/>
                    </a:lnTo>
                    <a:lnTo>
                      <a:pt x="2045" y="498"/>
                    </a:lnTo>
                    <a:lnTo>
                      <a:pt x="2045" y="515"/>
                    </a:lnTo>
                    <a:lnTo>
                      <a:pt x="2063" y="515"/>
                    </a:lnTo>
                    <a:lnTo>
                      <a:pt x="2063" y="533"/>
                    </a:lnTo>
                    <a:lnTo>
                      <a:pt x="2078" y="533"/>
                    </a:lnTo>
                    <a:lnTo>
                      <a:pt x="2078" y="548"/>
                    </a:lnTo>
                    <a:lnTo>
                      <a:pt x="2241" y="548"/>
                    </a:lnTo>
                    <a:lnTo>
                      <a:pt x="2241" y="557"/>
                    </a:lnTo>
                    <a:lnTo>
                      <a:pt x="2241" y="559"/>
                    </a:lnTo>
                    <a:lnTo>
                      <a:pt x="2261" y="559"/>
                    </a:lnTo>
                    <a:lnTo>
                      <a:pt x="2261" y="577"/>
                    </a:lnTo>
                    <a:lnTo>
                      <a:pt x="2331" y="577"/>
                    </a:lnTo>
                    <a:lnTo>
                      <a:pt x="2331" y="586"/>
                    </a:lnTo>
                    <a:lnTo>
                      <a:pt x="2331" y="588"/>
                    </a:lnTo>
                    <a:lnTo>
                      <a:pt x="2369" y="588"/>
                    </a:lnTo>
                    <a:lnTo>
                      <a:pt x="2369" y="601"/>
                    </a:lnTo>
                    <a:lnTo>
                      <a:pt x="2373" y="601"/>
                    </a:lnTo>
                    <a:lnTo>
                      <a:pt x="2373" y="617"/>
                    </a:lnTo>
                    <a:lnTo>
                      <a:pt x="2422" y="617"/>
                    </a:lnTo>
                    <a:lnTo>
                      <a:pt x="2422" y="630"/>
                    </a:lnTo>
                    <a:lnTo>
                      <a:pt x="2433" y="630"/>
                    </a:lnTo>
                    <a:lnTo>
                      <a:pt x="2433" y="641"/>
                    </a:lnTo>
                    <a:lnTo>
                      <a:pt x="2433" y="643"/>
                    </a:lnTo>
                    <a:lnTo>
                      <a:pt x="2444" y="643"/>
                    </a:lnTo>
                    <a:lnTo>
                      <a:pt x="2444" y="665"/>
                    </a:lnTo>
                    <a:lnTo>
                      <a:pt x="2470" y="665"/>
                    </a:lnTo>
                    <a:lnTo>
                      <a:pt x="2470" y="681"/>
                    </a:lnTo>
                    <a:lnTo>
                      <a:pt x="2485" y="681"/>
                    </a:lnTo>
                    <a:lnTo>
                      <a:pt x="2485" y="689"/>
                    </a:lnTo>
                    <a:lnTo>
                      <a:pt x="2485" y="692"/>
                    </a:lnTo>
                    <a:lnTo>
                      <a:pt x="2613" y="692"/>
                    </a:lnTo>
                    <a:lnTo>
                      <a:pt x="2613" y="709"/>
                    </a:lnTo>
                    <a:lnTo>
                      <a:pt x="2639" y="709"/>
                    </a:lnTo>
                    <a:lnTo>
                      <a:pt x="2639" y="716"/>
                    </a:lnTo>
                    <a:lnTo>
                      <a:pt x="2639" y="718"/>
                    </a:lnTo>
                    <a:lnTo>
                      <a:pt x="2648" y="718"/>
                    </a:lnTo>
                    <a:lnTo>
                      <a:pt x="2648" y="736"/>
                    </a:lnTo>
                    <a:lnTo>
                      <a:pt x="2668" y="736"/>
                    </a:lnTo>
                    <a:lnTo>
                      <a:pt x="2668" y="742"/>
                    </a:lnTo>
                    <a:lnTo>
                      <a:pt x="2668" y="745"/>
                    </a:lnTo>
                    <a:lnTo>
                      <a:pt x="2681" y="745"/>
                    </a:lnTo>
                    <a:lnTo>
                      <a:pt x="2681" y="762"/>
                    </a:lnTo>
                    <a:lnTo>
                      <a:pt x="2732" y="762"/>
                    </a:lnTo>
                    <a:lnTo>
                      <a:pt x="2732" y="771"/>
                    </a:lnTo>
                    <a:lnTo>
                      <a:pt x="2732" y="773"/>
                    </a:lnTo>
                    <a:lnTo>
                      <a:pt x="2743" y="773"/>
                    </a:lnTo>
                    <a:lnTo>
                      <a:pt x="2743" y="789"/>
                    </a:lnTo>
                    <a:lnTo>
                      <a:pt x="2765" y="789"/>
                    </a:lnTo>
                    <a:lnTo>
                      <a:pt x="2765" y="793"/>
                    </a:lnTo>
                    <a:lnTo>
                      <a:pt x="2765" y="795"/>
                    </a:lnTo>
                    <a:lnTo>
                      <a:pt x="2776" y="795"/>
                    </a:lnTo>
                    <a:lnTo>
                      <a:pt x="2776" y="806"/>
                    </a:lnTo>
                    <a:lnTo>
                      <a:pt x="2776" y="808"/>
                    </a:lnTo>
                    <a:lnTo>
                      <a:pt x="2794" y="808"/>
                    </a:lnTo>
                    <a:lnTo>
                      <a:pt x="2794" y="826"/>
                    </a:lnTo>
                    <a:lnTo>
                      <a:pt x="2802" y="826"/>
                    </a:lnTo>
                    <a:lnTo>
                      <a:pt x="2802" y="835"/>
                    </a:lnTo>
                    <a:lnTo>
                      <a:pt x="2802" y="837"/>
                    </a:lnTo>
                    <a:lnTo>
                      <a:pt x="2877" y="837"/>
                    </a:lnTo>
                    <a:lnTo>
                      <a:pt x="2877" y="852"/>
                    </a:lnTo>
                    <a:lnTo>
                      <a:pt x="2893" y="852"/>
                    </a:lnTo>
                    <a:lnTo>
                      <a:pt x="2893" y="866"/>
                    </a:lnTo>
                    <a:lnTo>
                      <a:pt x="2895" y="868"/>
                    </a:lnTo>
                    <a:lnTo>
                      <a:pt x="2895" y="881"/>
                    </a:lnTo>
                    <a:lnTo>
                      <a:pt x="2923" y="881"/>
                    </a:lnTo>
                    <a:lnTo>
                      <a:pt x="2923" y="888"/>
                    </a:lnTo>
                    <a:lnTo>
                      <a:pt x="2923" y="890"/>
                    </a:lnTo>
                    <a:lnTo>
                      <a:pt x="2965" y="890"/>
                    </a:lnTo>
                    <a:lnTo>
                      <a:pt x="2965" y="923"/>
                    </a:lnTo>
                    <a:lnTo>
                      <a:pt x="3009" y="923"/>
                    </a:lnTo>
                    <a:lnTo>
                      <a:pt x="3009" y="927"/>
                    </a:lnTo>
                    <a:lnTo>
                      <a:pt x="3009" y="930"/>
                    </a:lnTo>
                    <a:lnTo>
                      <a:pt x="3020" y="930"/>
                    </a:lnTo>
                    <a:lnTo>
                      <a:pt x="3020" y="943"/>
                    </a:lnTo>
                    <a:lnTo>
                      <a:pt x="3122" y="943"/>
                    </a:lnTo>
                    <a:lnTo>
                      <a:pt x="3122" y="954"/>
                    </a:lnTo>
                    <a:lnTo>
                      <a:pt x="3122" y="956"/>
                    </a:lnTo>
                    <a:lnTo>
                      <a:pt x="3128" y="956"/>
                    </a:lnTo>
                    <a:lnTo>
                      <a:pt x="3128" y="974"/>
                    </a:lnTo>
                    <a:lnTo>
                      <a:pt x="3236" y="974"/>
                    </a:lnTo>
                    <a:lnTo>
                      <a:pt x="3236" y="996"/>
                    </a:lnTo>
                    <a:lnTo>
                      <a:pt x="3238" y="998"/>
                    </a:lnTo>
                    <a:lnTo>
                      <a:pt x="3238" y="1015"/>
                    </a:lnTo>
                    <a:lnTo>
                      <a:pt x="3276" y="1015"/>
                    </a:lnTo>
                    <a:lnTo>
                      <a:pt x="3276" y="1044"/>
                    </a:lnTo>
                    <a:lnTo>
                      <a:pt x="3287" y="1044"/>
                    </a:lnTo>
                    <a:lnTo>
                      <a:pt x="3287" y="1055"/>
                    </a:lnTo>
                    <a:lnTo>
                      <a:pt x="3287" y="1057"/>
                    </a:lnTo>
                    <a:lnTo>
                      <a:pt x="3300" y="1057"/>
                    </a:lnTo>
                    <a:lnTo>
                      <a:pt x="3300" y="1068"/>
                    </a:lnTo>
                    <a:lnTo>
                      <a:pt x="3300" y="1071"/>
                    </a:lnTo>
                    <a:lnTo>
                      <a:pt x="3487" y="1071"/>
                    </a:lnTo>
                    <a:lnTo>
                      <a:pt x="3487" y="1086"/>
                    </a:lnTo>
                    <a:lnTo>
                      <a:pt x="3544" y="1086"/>
                    </a:lnTo>
                    <a:lnTo>
                      <a:pt x="3544" y="1101"/>
                    </a:lnTo>
                    <a:lnTo>
                      <a:pt x="3553" y="1101"/>
                    </a:lnTo>
                    <a:lnTo>
                      <a:pt x="3553" y="1112"/>
                    </a:lnTo>
                    <a:lnTo>
                      <a:pt x="3553" y="1115"/>
                    </a:lnTo>
                    <a:lnTo>
                      <a:pt x="3568" y="1115"/>
                    </a:lnTo>
                    <a:lnTo>
                      <a:pt x="3568" y="1132"/>
                    </a:lnTo>
                    <a:lnTo>
                      <a:pt x="3606" y="1132"/>
                    </a:lnTo>
                    <a:lnTo>
                      <a:pt x="3606" y="1148"/>
                    </a:lnTo>
                    <a:lnTo>
                      <a:pt x="3663" y="1148"/>
                    </a:lnTo>
                    <a:lnTo>
                      <a:pt x="3663" y="1163"/>
                    </a:lnTo>
                    <a:lnTo>
                      <a:pt x="3731" y="1163"/>
                    </a:lnTo>
                    <a:lnTo>
                      <a:pt x="3731" y="1181"/>
                    </a:lnTo>
                    <a:lnTo>
                      <a:pt x="3782" y="1181"/>
                    </a:lnTo>
                    <a:lnTo>
                      <a:pt x="3782" y="1198"/>
                    </a:lnTo>
                    <a:lnTo>
                      <a:pt x="3802" y="1198"/>
                    </a:lnTo>
                    <a:lnTo>
                      <a:pt x="3802" y="1218"/>
                    </a:lnTo>
                    <a:lnTo>
                      <a:pt x="3854" y="1218"/>
                    </a:lnTo>
                    <a:lnTo>
                      <a:pt x="3854" y="1240"/>
                    </a:lnTo>
                    <a:lnTo>
                      <a:pt x="3872" y="1240"/>
                    </a:lnTo>
                    <a:lnTo>
                      <a:pt x="3872" y="1300"/>
                    </a:lnTo>
                    <a:lnTo>
                      <a:pt x="3907" y="1300"/>
                    </a:lnTo>
                    <a:lnTo>
                      <a:pt x="3907" y="1353"/>
                    </a:lnTo>
                    <a:lnTo>
                      <a:pt x="4037" y="1353"/>
                    </a:lnTo>
                    <a:lnTo>
                      <a:pt x="4037" y="1388"/>
                    </a:lnTo>
                    <a:lnTo>
                      <a:pt x="4202" y="1388"/>
                    </a:lnTo>
                    <a:lnTo>
                      <a:pt x="4202" y="1511"/>
                    </a:lnTo>
                    <a:lnTo>
                      <a:pt x="4365" y="1511"/>
                    </a:lnTo>
                    <a:lnTo>
                      <a:pt x="4365" y="1507"/>
                    </a:lnTo>
                    <a:lnTo>
                      <a:pt x="4207" y="1507"/>
                    </a:lnTo>
                    <a:lnTo>
                      <a:pt x="4207" y="1383"/>
                    </a:lnTo>
                    <a:lnTo>
                      <a:pt x="4042" y="1383"/>
                    </a:lnTo>
                    <a:lnTo>
                      <a:pt x="4042" y="1348"/>
                    </a:lnTo>
                    <a:lnTo>
                      <a:pt x="3912" y="1348"/>
                    </a:lnTo>
                    <a:lnTo>
                      <a:pt x="3912" y="1295"/>
                    </a:lnTo>
                    <a:lnTo>
                      <a:pt x="3877" y="1295"/>
                    </a:lnTo>
                    <a:lnTo>
                      <a:pt x="3877" y="1236"/>
                    </a:lnTo>
                    <a:lnTo>
                      <a:pt x="3859" y="1236"/>
                    </a:lnTo>
                    <a:lnTo>
                      <a:pt x="3859" y="1214"/>
                    </a:lnTo>
                    <a:lnTo>
                      <a:pt x="3806" y="1214"/>
                    </a:lnTo>
                    <a:lnTo>
                      <a:pt x="3806" y="1194"/>
                    </a:lnTo>
                    <a:lnTo>
                      <a:pt x="3786" y="1194"/>
                    </a:lnTo>
                    <a:lnTo>
                      <a:pt x="3786" y="1176"/>
                    </a:lnTo>
                    <a:lnTo>
                      <a:pt x="3736" y="1176"/>
                    </a:lnTo>
                    <a:lnTo>
                      <a:pt x="3736" y="1159"/>
                    </a:lnTo>
                    <a:lnTo>
                      <a:pt x="3667" y="1159"/>
                    </a:lnTo>
                    <a:lnTo>
                      <a:pt x="3667" y="1143"/>
                    </a:lnTo>
                    <a:lnTo>
                      <a:pt x="3610" y="1143"/>
                    </a:lnTo>
                    <a:lnTo>
                      <a:pt x="3610" y="1128"/>
                    </a:lnTo>
                    <a:lnTo>
                      <a:pt x="3573" y="1128"/>
                    </a:lnTo>
                    <a:lnTo>
                      <a:pt x="3573" y="1110"/>
                    </a:lnTo>
                    <a:lnTo>
                      <a:pt x="3557" y="1110"/>
                    </a:lnTo>
                    <a:lnTo>
                      <a:pt x="3557" y="1099"/>
                    </a:lnTo>
                    <a:lnTo>
                      <a:pt x="3557" y="1097"/>
                    </a:lnTo>
                    <a:lnTo>
                      <a:pt x="3549" y="1097"/>
                    </a:lnTo>
                    <a:lnTo>
                      <a:pt x="3549" y="1082"/>
                    </a:lnTo>
                    <a:lnTo>
                      <a:pt x="3491" y="1082"/>
                    </a:lnTo>
                    <a:lnTo>
                      <a:pt x="3491" y="1066"/>
                    </a:lnTo>
                    <a:lnTo>
                      <a:pt x="3304" y="1066"/>
                    </a:lnTo>
                    <a:lnTo>
                      <a:pt x="3304" y="1055"/>
                    </a:lnTo>
                    <a:lnTo>
                      <a:pt x="3304" y="1053"/>
                    </a:lnTo>
                    <a:lnTo>
                      <a:pt x="3291" y="1053"/>
                    </a:lnTo>
                    <a:lnTo>
                      <a:pt x="3291" y="1042"/>
                    </a:lnTo>
                    <a:lnTo>
                      <a:pt x="3291" y="1040"/>
                    </a:lnTo>
                    <a:lnTo>
                      <a:pt x="3280" y="1040"/>
                    </a:lnTo>
                    <a:lnTo>
                      <a:pt x="3280" y="1011"/>
                    </a:lnTo>
                    <a:lnTo>
                      <a:pt x="3243" y="1011"/>
                    </a:lnTo>
                    <a:lnTo>
                      <a:pt x="3243" y="996"/>
                    </a:lnTo>
                    <a:lnTo>
                      <a:pt x="3240" y="993"/>
                    </a:lnTo>
                    <a:lnTo>
                      <a:pt x="3240" y="969"/>
                    </a:lnTo>
                    <a:lnTo>
                      <a:pt x="3133" y="969"/>
                    </a:lnTo>
                    <a:lnTo>
                      <a:pt x="3133" y="952"/>
                    </a:lnTo>
                    <a:lnTo>
                      <a:pt x="3126" y="952"/>
                    </a:lnTo>
                    <a:lnTo>
                      <a:pt x="3126" y="941"/>
                    </a:lnTo>
                    <a:lnTo>
                      <a:pt x="3126" y="938"/>
                    </a:lnTo>
                    <a:lnTo>
                      <a:pt x="3025" y="938"/>
                    </a:lnTo>
                    <a:lnTo>
                      <a:pt x="3025" y="925"/>
                    </a:lnTo>
                    <a:lnTo>
                      <a:pt x="3014" y="925"/>
                    </a:lnTo>
                    <a:lnTo>
                      <a:pt x="3014" y="921"/>
                    </a:lnTo>
                    <a:lnTo>
                      <a:pt x="3014" y="919"/>
                    </a:lnTo>
                    <a:lnTo>
                      <a:pt x="2970" y="919"/>
                    </a:lnTo>
                    <a:lnTo>
                      <a:pt x="2970" y="886"/>
                    </a:lnTo>
                    <a:lnTo>
                      <a:pt x="2928" y="886"/>
                    </a:lnTo>
                    <a:lnTo>
                      <a:pt x="2928" y="879"/>
                    </a:lnTo>
                    <a:lnTo>
                      <a:pt x="2928" y="877"/>
                    </a:lnTo>
                    <a:lnTo>
                      <a:pt x="2899" y="877"/>
                    </a:lnTo>
                    <a:lnTo>
                      <a:pt x="2899" y="866"/>
                    </a:lnTo>
                    <a:lnTo>
                      <a:pt x="2899" y="866"/>
                    </a:lnTo>
                    <a:lnTo>
                      <a:pt x="2897" y="863"/>
                    </a:lnTo>
                    <a:lnTo>
                      <a:pt x="2897" y="848"/>
                    </a:lnTo>
                    <a:lnTo>
                      <a:pt x="2882" y="848"/>
                    </a:lnTo>
                    <a:lnTo>
                      <a:pt x="2882" y="833"/>
                    </a:lnTo>
                    <a:lnTo>
                      <a:pt x="2807" y="833"/>
                    </a:lnTo>
                    <a:lnTo>
                      <a:pt x="2807" y="824"/>
                    </a:lnTo>
                    <a:lnTo>
                      <a:pt x="2807" y="822"/>
                    </a:lnTo>
                    <a:lnTo>
                      <a:pt x="2798" y="822"/>
                    </a:lnTo>
                    <a:lnTo>
                      <a:pt x="2798" y="804"/>
                    </a:lnTo>
                    <a:lnTo>
                      <a:pt x="2780" y="804"/>
                    </a:lnTo>
                    <a:lnTo>
                      <a:pt x="2780" y="793"/>
                    </a:lnTo>
                    <a:lnTo>
                      <a:pt x="2780" y="791"/>
                    </a:lnTo>
                    <a:lnTo>
                      <a:pt x="2769" y="791"/>
                    </a:lnTo>
                    <a:lnTo>
                      <a:pt x="2769" y="786"/>
                    </a:lnTo>
                    <a:lnTo>
                      <a:pt x="2769" y="784"/>
                    </a:lnTo>
                    <a:lnTo>
                      <a:pt x="2747" y="784"/>
                    </a:lnTo>
                    <a:lnTo>
                      <a:pt x="2747" y="769"/>
                    </a:lnTo>
                    <a:lnTo>
                      <a:pt x="2736" y="769"/>
                    </a:lnTo>
                    <a:lnTo>
                      <a:pt x="2736" y="760"/>
                    </a:lnTo>
                    <a:lnTo>
                      <a:pt x="2736" y="758"/>
                    </a:lnTo>
                    <a:lnTo>
                      <a:pt x="2686" y="758"/>
                    </a:lnTo>
                    <a:lnTo>
                      <a:pt x="2686" y="740"/>
                    </a:lnTo>
                    <a:lnTo>
                      <a:pt x="2672" y="740"/>
                    </a:lnTo>
                    <a:lnTo>
                      <a:pt x="2672" y="734"/>
                    </a:lnTo>
                    <a:lnTo>
                      <a:pt x="2672" y="731"/>
                    </a:lnTo>
                    <a:lnTo>
                      <a:pt x="2653" y="731"/>
                    </a:lnTo>
                    <a:lnTo>
                      <a:pt x="2653" y="714"/>
                    </a:lnTo>
                    <a:lnTo>
                      <a:pt x="2644" y="714"/>
                    </a:lnTo>
                    <a:lnTo>
                      <a:pt x="2644" y="707"/>
                    </a:lnTo>
                    <a:lnTo>
                      <a:pt x="2644" y="705"/>
                    </a:lnTo>
                    <a:lnTo>
                      <a:pt x="2617" y="705"/>
                    </a:lnTo>
                    <a:lnTo>
                      <a:pt x="2617" y="687"/>
                    </a:lnTo>
                    <a:lnTo>
                      <a:pt x="2490" y="687"/>
                    </a:lnTo>
                    <a:lnTo>
                      <a:pt x="2490" y="678"/>
                    </a:lnTo>
                    <a:lnTo>
                      <a:pt x="2490" y="676"/>
                    </a:lnTo>
                    <a:lnTo>
                      <a:pt x="2474" y="676"/>
                    </a:lnTo>
                    <a:lnTo>
                      <a:pt x="2474" y="661"/>
                    </a:lnTo>
                    <a:lnTo>
                      <a:pt x="2448" y="661"/>
                    </a:lnTo>
                    <a:lnTo>
                      <a:pt x="2448" y="639"/>
                    </a:lnTo>
                    <a:lnTo>
                      <a:pt x="2437" y="639"/>
                    </a:lnTo>
                    <a:lnTo>
                      <a:pt x="2437" y="628"/>
                    </a:lnTo>
                    <a:lnTo>
                      <a:pt x="2437" y="626"/>
                    </a:lnTo>
                    <a:lnTo>
                      <a:pt x="2426" y="626"/>
                    </a:lnTo>
                    <a:lnTo>
                      <a:pt x="2426" y="612"/>
                    </a:lnTo>
                    <a:lnTo>
                      <a:pt x="2377" y="612"/>
                    </a:lnTo>
                    <a:lnTo>
                      <a:pt x="2377" y="597"/>
                    </a:lnTo>
                    <a:lnTo>
                      <a:pt x="2373" y="597"/>
                    </a:lnTo>
                    <a:lnTo>
                      <a:pt x="2373" y="584"/>
                    </a:lnTo>
                    <a:lnTo>
                      <a:pt x="2336" y="584"/>
                    </a:lnTo>
                    <a:lnTo>
                      <a:pt x="2336" y="575"/>
                    </a:lnTo>
                    <a:lnTo>
                      <a:pt x="2336" y="573"/>
                    </a:lnTo>
                    <a:lnTo>
                      <a:pt x="2265" y="573"/>
                    </a:lnTo>
                    <a:lnTo>
                      <a:pt x="2265" y="555"/>
                    </a:lnTo>
                    <a:lnTo>
                      <a:pt x="2245" y="555"/>
                    </a:lnTo>
                    <a:lnTo>
                      <a:pt x="2245" y="546"/>
                    </a:lnTo>
                    <a:lnTo>
                      <a:pt x="2245" y="544"/>
                    </a:lnTo>
                    <a:lnTo>
                      <a:pt x="2083" y="544"/>
                    </a:lnTo>
                    <a:lnTo>
                      <a:pt x="2083" y="529"/>
                    </a:lnTo>
                    <a:lnTo>
                      <a:pt x="2067" y="529"/>
                    </a:lnTo>
                    <a:lnTo>
                      <a:pt x="2067" y="511"/>
                    </a:lnTo>
                    <a:lnTo>
                      <a:pt x="2050" y="511"/>
                    </a:lnTo>
                    <a:lnTo>
                      <a:pt x="2050" y="493"/>
                    </a:lnTo>
                    <a:lnTo>
                      <a:pt x="2008" y="493"/>
                    </a:lnTo>
                    <a:lnTo>
                      <a:pt x="2008" y="487"/>
                    </a:lnTo>
                    <a:lnTo>
                      <a:pt x="2008" y="485"/>
                    </a:lnTo>
                    <a:lnTo>
                      <a:pt x="1999" y="485"/>
                    </a:lnTo>
                    <a:lnTo>
                      <a:pt x="1999" y="467"/>
                    </a:lnTo>
                    <a:lnTo>
                      <a:pt x="1878" y="467"/>
                    </a:lnTo>
                    <a:lnTo>
                      <a:pt x="1878" y="445"/>
                    </a:lnTo>
                    <a:lnTo>
                      <a:pt x="1768" y="445"/>
                    </a:lnTo>
                    <a:lnTo>
                      <a:pt x="1768" y="432"/>
                    </a:lnTo>
                    <a:lnTo>
                      <a:pt x="1744" y="432"/>
                    </a:lnTo>
                    <a:lnTo>
                      <a:pt x="1744" y="423"/>
                    </a:lnTo>
                    <a:lnTo>
                      <a:pt x="1744" y="421"/>
                    </a:lnTo>
                    <a:lnTo>
                      <a:pt x="1735" y="421"/>
                    </a:lnTo>
                    <a:lnTo>
                      <a:pt x="1735" y="412"/>
                    </a:lnTo>
                    <a:lnTo>
                      <a:pt x="1735" y="410"/>
                    </a:lnTo>
                    <a:lnTo>
                      <a:pt x="1726" y="410"/>
                    </a:lnTo>
                    <a:lnTo>
                      <a:pt x="1667" y="410"/>
                    </a:lnTo>
                    <a:lnTo>
                      <a:pt x="1667" y="394"/>
                    </a:lnTo>
                    <a:lnTo>
                      <a:pt x="1561" y="394"/>
                    </a:lnTo>
                    <a:lnTo>
                      <a:pt x="1561" y="385"/>
                    </a:lnTo>
                    <a:lnTo>
                      <a:pt x="1561" y="383"/>
                    </a:lnTo>
                    <a:lnTo>
                      <a:pt x="1548" y="383"/>
                    </a:lnTo>
                    <a:lnTo>
                      <a:pt x="1548" y="374"/>
                    </a:lnTo>
                    <a:lnTo>
                      <a:pt x="1548" y="372"/>
                    </a:lnTo>
                    <a:lnTo>
                      <a:pt x="1541" y="372"/>
                    </a:lnTo>
                    <a:lnTo>
                      <a:pt x="1541" y="357"/>
                    </a:lnTo>
                    <a:lnTo>
                      <a:pt x="1471" y="357"/>
                    </a:lnTo>
                    <a:lnTo>
                      <a:pt x="1471" y="333"/>
                    </a:lnTo>
                    <a:lnTo>
                      <a:pt x="1442" y="333"/>
                    </a:lnTo>
                    <a:lnTo>
                      <a:pt x="1442" y="324"/>
                    </a:lnTo>
                    <a:lnTo>
                      <a:pt x="1442" y="322"/>
                    </a:lnTo>
                    <a:lnTo>
                      <a:pt x="1336" y="322"/>
                    </a:lnTo>
                    <a:lnTo>
                      <a:pt x="1336" y="313"/>
                    </a:lnTo>
                    <a:lnTo>
                      <a:pt x="1336" y="311"/>
                    </a:lnTo>
                    <a:lnTo>
                      <a:pt x="1319" y="311"/>
                    </a:lnTo>
                    <a:lnTo>
                      <a:pt x="1319" y="302"/>
                    </a:lnTo>
                    <a:lnTo>
                      <a:pt x="1319" y="300"/>
                    </a:lnTo>
                    <a:lnTo>
                      <a:pt x="1169" y="300"/>
                    </a:lnTo>
                    <a:lnTo>
                      <a:pt x="1169" y="291"/>
                    </a:lnTo>
                    <a:lnTo>
                      <a:pt x="1169" y="289"/>
                    </a:lnTo>
                    <a:lnTo>
                      <a:pt x="1099" y="289"/>
                    </a:lnTo>
                    <a:lnTo>
                      <a:pt x="1099" y="273"/>
                    </a:lnTo>
                    <a:lnTo>
                      <a:pt x="1066" y="273"/>
                    </a:lnTo>
                    <a:lnTo>
                      <a:pt x="1066" y="267"/>
                    </a:lnTo>
                    <a:lnTo>
                      <a:pt x="1066" y="264"/>
                    </a:lnTo>
                    <a:lnTo>
                      <a:pt x="1055" y="264"/>
                    </a:lnTo>
                    <a:lnTo>
                      <a:pt x="1055" y="247"/>
                    </a:lnTo>
                    <a:lnTo>
                      <a:pt x="989" y="247"/>
                    </a:lnTo>
                    <a:lnTo>
                      <a:pt x="989" y="225"/>
                    </a:lnTo>
                    <a:lnTo>
                      <a:pt x="865" y="225"/>
                    </a:lnTo>
                    <a:lnTo>
                      <a:pt x="865" y="211"/>
                    </a:lnTo>
                    <a:lnTo>
                      <a:pt x="856" y="211"/>
                    </a:lnTo>
                    <a:lnTo>
                      <a:pt x="856" y="203"/>
                    </a:lnTo>
                    <a:lnTo>
                      <a:pt x="856" y="200"/>
                    </a:lnTo>
                    <a:lnTo>
                      <a:pt x="848" y="200"/>
                    </a:lnTo>
                    <a:lnTo>
                      <a:pt x="848" y="185"/>
                    </a:lnTo>
                    <a:lnTo>
                      <a:pt x="760" y="185"/>
                    </a:lnTo>
                    <a:lnTo>
                      <a:pt x="760" y="178"/>
                    </a:lnTo>
                    <a:lnTo>
                      <a:pt x="760" y="176"/>
                    </a:lnTo>
                    <a:lnTo>
                      <a:pt x="724" y="176"/>
                    </a:lnTo>
                    <a:lnTo>
                      <a:pt x="724" y="161"/>
                    </a:lnTo>
                    <a:lnTo>
                      <a:pt x="702" y="161"/>
                    </a:lnTo>
                    <a:lnTo>
                      <a:pt x="702" y="154"/>
                    </a:lnTo>
                    <a:lnTo>
                      <a:pt x="702" y="152"/>
                    </a:lnTo>
                    <a:lnTo>
                      <a:pt x="680" y="152"/>
                    </a:lnTo>
                    <a:lnTo>
                      <a:pt x="680" y="128"/>
                    </a:lnTo>
                    <a:lnTo>
                      <a:pt x="548" y="128"/>
                    </a:lnTo>
                    <a:lnTo>
                      <a:pt x="548" y="117"/>
                    </a:lnTo>
                    <a:lnTo>
                      <a:pt x="548" y="115"/>
                    </a:lnTo>
                    <a:lnTo>
                      <a:pt x="473" y="115"/>
                    </a:lnTo>
                    <a:lnTo>
                      <a:pt x="473" y="108"/>
                    </a:lnTo>
                    <a:lnTo>
                      <a:pt x="473" y="106"/>
                    </a:lnTo>
                    <a:lnTo>
                      <a:pt x="458" y="106"/>
                    </a:lnTo>
                    <a:lnTo>
                      <a:pt x="458" y="97"/>
                    </a:lnTo>
                    <a:lnTo>
                      <a:pt x="458" y="95"/>
                    </a:lnTo>
                    <a:lnTo>
                      <a:pt x="308" y="95"/>
                    </a:lnTo>
                    <a:lnTo>
                      <a:pt x="308" y="86"/>
                    </a:lnTo>
                    <a:lnTo>
                      <a:pt x="308" y="84"/>
                    </a:lnTo>
                    <a:lnTo>
                      <a:pt x="269" y="84"/>
                    </a:lnTo>
                    <a:lnTo>
                      <a:pt x="269" y="55"/>
                    </a:lnTo>
                    <a:lnTo>
                      <a:pt x="194" y="55"/>
                    </a:lnTo>
                    <a:lnTo>
                      <a:pt x="194" y="42"/>
                    </a:lnTo>
                    <a:lnTo>
                      <a:pt x="110" y="42"/>
                    </a:lnTo>
                    <a:lnTo>
                      <a:pt x="104" y="35"/>
                    </a:lnTo>
                    <a:lnTo>
                      <a:pt x="104" y="35"/>
                    </a:lnTo>
                    <a:lnTo>
                      <a:pt x="86" y="35"/>
                    </a:lnTo>
                    <a:lnTo>
                      <a:pt x="86" y="24"/>
                    </a:lnTo>
                    <a:lnTo>
                      <a:pt x="86" y="22"/>
                    </a:lnTo>
                    <a:lnTo>
                      <a:pt x="46" y="22"/>
                    </a:lnTo>
                    <a:lnTo>
                      <a:pt x="46" y="0"/>
                    </a:lnTo>
                    <a:lnTo>
                      <a:pt x="0" y="0"/>
                    </a:lnTo>
                    <a:lnTo>
                      <a:pt x="0" y="4"/>
                    </a:lnTo>
                    <a:lnTo>
                      <a:pt x="0" y="4"/>
                    </a:lnTo>
                    <a:close/>
                  </a:path>
                </a:pathLst>
              </a:custGeom>
              <a:solidFill>
                <a:srgbClr val="EF3339"/>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p:txBody>
          </p:sp>
          <p:grpSp>
            <p:nvGrpSpPr>
              <p:cNvPr id="403" name="Group 402">
                <a:extLst>
                  <a:ext uri="{FF2B5EF4-FFF2-40B4-BE49-F238E27FC236}">
                    <a16:creationId xmlns:a16="http://schemas.microsoft.com/office/drawing/2014/main" id="{92F87691-7115-4258-917F-F7C3E8C73433}"/>
                  </a:ext>
                </a:extLst>
              </p:cNvPr>
              <p:cNvGrpSpPr/>
              <p:nvPr/>
            </p:nvGrpSpPr>
            <p:grpSpPr>
              <a:xfrm>
                <a:off x="6332220" y="1705743"/>
                <a:ext cx="3672840" cy="920079"/>
                <a:chOff x="6332220" y="1575117"/>
                <a:chExt cx="3672840" cy="920079"/>
              </a:xfrm>
            </p:grpSpPr>
            <p:grpSp>
              <p:nvGrpSpPr>
                <p:cNvPr id="193" name="Group 192">
                  <a:extLst>
                    <a:ext uri="{FF2B5EF4-FFF2-40B4-BE49-F238E27FC236}">
                      <a16:creationId xmlns:a16="http://schemas.microsoft.com/office/drawing/2014/main" id="{661411AC-8489-4E90-9E88-71389F32A834}"/>
                    </a:ext>
                  </a:extLst>
                </p:cNvPr>
                <p:cNvGrpSpPr/>
                <p:nvPr/>
              </p:nvGrpSpPr>
              <p:grpSpPr>
                <a:xfrm>
                  <a:off x="9957120" y="2446264"/>
                  <a:ext cx="47940" cy="48932"/>
                  <a:chOff x="11295856" y="2894013"/>
                  <a:chExt cx="534987" cy="534987"/>
                </a:xfrm>
                <a:solidFill>
                  <a:srgbClr val="EF3339"/>
                </a:solidFill>
              </p:grpSpPr>
              <p:cxnSp>
                <p:nvCxnSpPr>
                  <p:cNvPr id="401" name="Straight Connector 400">
                    <a:extLst>
                      <a:ext uri="{FF2B5EF4-FFF2-40B4-BE49-F238E27FC236}">
                        <a16:creationId xmlns:a16="http://schemas.microsoft.com/office/drawing/2014/main" id="{E016A6D8-33F2-42EB-9B60-182494442ACA}"/>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5B58EBB-4FCE-4C1E-82D9-369FD4B84D46}"/>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B93CDB99-A5BD-4BEB-A90B-314408FACCA6}"/>
                    </a:ext>
                  </a:extLst>
                </p:cNvPr>
                <p:cNvGrpSpPr/>
                <p:nvPr/>
              </p:nvGrpSpPr>
              <p:grpSpPr>
                <a:xfrm>
                  <a:off x="9825127" y="2446264"/>
                  <a:ext cx="47940" cy="48932"/>
                  <a:chOff x="11295856" y="2894013"/>
                  <a:chExt cx="534987" cy="534987"/>
                </a:xfrm>
                <a:solidFill>
                  <a:srgbClr val="EF3339"/>
                </a:solidFill>
              </p:grpSpPr>
              <p:cxnSp>
                <p:nvCxnSpPr>
                  <p:cNvPr id="399" name="Straight Connector 398">
                    <a:extLst>
                      <a:ext uri="{FF2B5EF4-FFF2-40B4-BE49-F238E27FC236}">
                        <a16:creationId xmlns:a16="http://schemas.microsoft.com/office/drawing/2014/main" id="{A2EB780D-8DBA-4058-8128-75C905B6693B}"/>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462A7A79-D6FB-4542-8584-E28AB167935E}"/>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8AA41591-785B-47E8-AAEF-2F03BDA6182F}"/>
                    </a:ext>
                  </a:extLst>
                </p:cNvPr>
                <p:cNvGrpSpPr/>
                <p:nvPr/>
              </p:nvGrpSpPr>
              <p:grpSpPr>
                <a:xfrm>
                  <a:off x="9861552" y="2446264"/>
                  <a:ext cx="47940" cy="48932"/>
                  <a:chOff x="11295856" y="2894013"/>
                  <a:chExt cx="534987" cy="534987"/>
                </a:xfrm>
                <a:solidFill>
                  <a:srgbClr val="EF3339"/>
                </a:solidFill>
              </p:grpSpPr>
              <p:cxnSp>
                <p:nvCxnSpPr>
                  <p:cNvPr id="397" name="Straight Connector 396">
                    <a:extLst>
                      <a:ext uri="{FF2B5EF4-FFF2-40B4-BE49-F238E27FC236}">
                        <a16:creationId xmlns:a16="http://schemas.microsoft.com/office/drawing/2014/main" id="{7E761519-CD8C-4AA0-A1E2-93B111BF57F8}"/>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439C6219-D376-4ED4-9928-13B635F2932D}"/>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10EB18E1-9434-4A88-BEB0-756186489A72}"/>
                    </a:ext>
                  </a:extLst>
                </p:cNvPr>
                <p:cNvGrpSpPr/>
                <p:nvPr/>
              </p:nvGrpSpPr>
              <p:grpSpPr>
                <a:xfrm>
                  <a:off x="9849098" y="2446264"/>
                  <a:ext cx="47940" cy="48932"/>
                  <a:chOff x="11295856" y="2894013"/>
                  <a:chExt cx="534987" cy="534987"/>
                </a:xfrm>
                <a:solidFill>
                  <a:srgbClr val="EF3339"/>
                </a:solidFill>
              </p:grpSpPr>
              <p:cxnSp>
                <p:nvCxnSpPr>
                  <p:cNvPr id="395" name="Straight Connector 394">
                    <a:extLst>
                      <a:ext uri="{FF2B5EF4-FFF2-40B4-BE49-F238E27FC236}">
                        <a16:creationId xmlns:a16="http://schemas.microsoft.com/office/drawing/2014/main" id="{28406299-7A83-4621-A463-9497B85BA683}"/>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8A7F2360-5F1E-4295-9E0B-46D56BD17EE2}"/>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E5598C87-C93F-4C62-A613-56CE607D0F9E}"/>
                    </a:ext>
                  </a:extLst>
                </p:cNvPr>
                <p:cNvGrpSpPr/>
                <p:nvPr/>
              </p:nvGrpSpPr>
              <p:grpSpPr>
                <a:xfrm>
                  <a:off x="9825127" y="2374861"/>
                  <a:ext cx="47940" cy="48932"/>
                  <a:chOff x="11295856" y="2894013"/>
                  <a:chExt cx="534987" cy="534987"/>
                </a:xfrm>
                <a:solidFill>
                  <a:srgbClr val="EF3339"/>
                </a:solidFill>
              </p:grpSpPr>
              <p:cxnSp>
                <p:nvCxnSpPr>
                  <p:cNvPr id="393" name="Straight Connector 392">
                    <a:extLst>
                      <a:ext uri="{FF2B5EF4-FFF2-40B4-BE49-F238E27FC236}">
                        <a16:creationId xmlns:a16="http://schemas.microsoft.com/office/drawing/2014/main" id="{EA59A709-35B5-426A-9C57-9F17F8E99057}"/>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E37BF10A-1F3A-4C23-8BC2-4C914C742A7B}"/>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54C64320-A48E-4F8E-8BB3-8107551D1BC1}"/>
                    </a:ext>
                  </a:extLst>
                </p:cNvPr>
                <p:cNvGrpSpPr/>
                <p:nvPr/>
              </p:nvGrpSpPr>
              <p:grpSpPr>
                <a:xfrm>
                  <a:off x="9731737" y="2374861"/>
                  <a:ext cx="47940" cy="48932"/>
                  <a:chOff x="11295856" y="2894013"/>
                  <a:chExt cx="534987" cy="534987"/>
                </a:xfrm>
                <a:solidFill>
                  <a:srgbClr val="EF3339"/>
                </a:solidFill>
              </p:grpSpPr>
              <p:cxnSp>
                <p:nvCxnSpPr>
                  <p:cNvPr id="391" name="Straight Connector 390">
                    <a:extLst>
                      <a:ext uri="{FF2B5EF4-FFF2-40B4-BE49-F238E27FC236}">
                        <a16:creationId xmlns:a16="http://schemas.microsoft.com/office/drawing/2014/main" id="{DDA862C6-9DB2-400D-ACB6-C0FFAA9E101B}"/>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357BC49F-5949-4769-8F47-F0294EE83FC0}"/>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6D26E32C-937E-4A2B-9782-ECB17C5626F1}"/>
                    </a:ext>
                  </a:extLst>
                </p:cNvPr>
                <p:cNvGrpSpPr/>
                <p:nvPr/>
              </p:nvGrpSpPr>
              <p:grpSpPr>
                <a:xfrm>
                  <a:off x="9756435" y="2374861"/>
                  <a:ext cx="47940" cy="48932"/>
                  <a:chOff x="11295856" y="2894013"/>
                  <a:chExt cx="534987" cy="534987"/>
                </a:xfrm>
                <a:solidFill>
                  <a:srgbClr val="EF3339"/>
                </a:solidFill>
              </p:grpSpPr>
              <p:cxnSp>
                <p:nvCxnSpPr>
                  <p:cNvPr id="389" name="Straight Connector 388">
                    <a:extLst>
                      <a:ext uri="{FF2B5EF4-FFF2-40B4-BE49-F238E27FC236}">
                        <a16:creationId xmlns:a16="http://schemas.microsoft.com/office/drawing/2014/main" id="{D2265F95-8776-45D8-8A67-150E08DF5E27}"/>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0D4463C2-70AD-4C3A-AEA6-E0FAAD96D4F7}"/>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FA60B4B4-5F12-4234-965C-9F6058B1A042}"/>
                    </a:ext>
                  </a:extLst>
                </p:cNvPr>
                <p:cNvGrpSpPr/>
                <p:nvPr/>
              </p:nvGrpSpPr>
              <p:grpSpPr>
                <a:xfrm>
                  <a:off x="9772620" y="2374861"/>
                  <a:ext cx="47940" cy="48932"/>
                  <a:chOff x="11295856" y="2894013"/>
                  <a:chExt cx="534987" cy="534987"/>
                </a:xfrm>
                <a:solidFill>
                  <a:srgbClr val="EF3339"/>
                </a:solidFill>
              </p:grpSpPr>
              <p:cxnSp>
                <p:nvCxnSpPr>
                  <p:cNvPr id="387" name="Straight Connector 386">
                    <a:extLst>
                      <a:ext uri="{FF2B5EF4-FFF2-40B4-BE49-F238E27FC236}">
                        <a16:creationId xmlns:a16="http://schemas.microsoft.com/office/drawing/2014/main" id="{3A827F43-332F-427D-B507-8A6129D6841E}"/>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EF43C9D3-DE99-41CA-947A-11C54C085F93}"/>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86B8959-8394-4907-ACA2-52C2F9A67F4E}"/>
                    </a:ext>
                  </a:extLst>
                </p:cNvPr>
                <p:cNvGrpSpPr/>
                <p:nvPr/>
              </p:nvGrpSpPr>
              <p:grpSpPr>
                <a:xfrm>
                  <a:off x="9784971" y="2374861"/>
                  <a:ext cx="47940" cy="48932"/>
                  <a:chOff x="11295856" y="2894013"/>
                  <a:chExt cx="534987" cy="534987"/>
                </a:xfrm>
                <a:solidFill>
                  <a:srgbClr val="EF3339"/>
                </a:solidFill>
              </p:grpSpPr>
              <p:cxnSp>
                <p:nvCxnSpPr>
                  <p:cNvPr id="385" name="Straight Connector 384">
                    <a:extLst>
                      <a:ext uri="{FF2B5EF4-FFF2-40B4-BE49-F238E27FC236}">
                        <a16:creationId xmlns:a16="http://schemas.microsoft.com/office/drawing/2014/main" id="{D6CC786D-837D-4ECE-A441-B7B0369A2747}"/>
                      </a:ext>
                    </a:extLst>
                  </p:cNvPr>
                  <p:cNvCxnSpPr>
                    <a:cxnSpLocks/>
                  </p:cNvCxnSpPr>
                  <p:nvPr/>
                </p:nvCxnSpPr>
                <p:spPr>
                  <a:xfrm>
                    <a:off x="11457055"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024C7C38-7BA8-4E3C-939E-0F50B4F3EE32}"/>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0015DE6-8325-47D6-8164-C60DC9DC4773}"/>
                    </a:ext>
                  </a:extLst>
                </p:cNvPr>
                <p:cNvGrpSpPr/>
                <p:nvPr/>
              </p:nvGrpSpPr>
              <p:grpSpPr>
                <a:xfrm>
                  <a:off x="9796435" y="2374861"/>
                  <a:ext cx="47940" cy="48932"/>
                  <a:chOff x="11295856" y="2894013"/>
                  <a:chExt cx="534987" cy="534987"/>
                </a:xfrm>
                <a:solidFill>
                  <a:srgbClr val="EF3339"/>
                </a:solidFill>
              </p:grpSpPr>
              <p:cxnSp>
                <p:nvCxnSpPr>
                  <p:cNvPr id="383" name="Straight Connector 382">
                    <a:extLst>
                      <a:ext uri="{FF2B5EF4-FFF2-40B4-BE49-F238E27FC236}">
                        <a16:creationId xmlns:a16="http://schemas.microsoft.com/office/drawing/2014/main" id="{EF0A3B8C-6D65-47D6-A659-98E570ED8CF3}"/>
                      </a:ext>
                    </a:extLst>
                  </p:cNvPr>
                  <p:cNvCxnSpPr>
                    <a:cxnSpLocks/>
                  </p:cNvCxnSpPr>
                  <p:nvPr/>
                </p:nvCxnSpPr>
                <p:spPr>
                  <a:xfrm>
                    <a:off x="11527918"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1D7EAEA-B36F-476D-9488-04E50A23DC6C}"/>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EE9B831-36D7-4A03-B4B5-5F601BA86B0B}"/>
                    </a:ext>
                  </a:extLst>
                </p:cNvPr>
                <p:cNvGrpSpPr/>
                <p:nvPr/>
              </p:nvGrpSpPr>
              <p:grpSpPr>
                <a:xfrm>
                  <a:off x="9811534" y="2374861"/>
                  <a:ext cx="47940" cy="48932"/>
                  <a:chOff x="11295856" y="2894013"/>
                  <a:chExt cx="534987" cy="534987"/>
                </a:xfrm>
                <a:solidFill>
                  <a:srgbClr val="EF3339"/>
                </a:solidFill>
              </p:grpSpPr>
              <p:cxnSp>
                <p:nvCxnSpPr>
                  <p:cNvPr id="381" name="Straight Connector 380">
                    <a:extLst>
                      <a:ext uri="{FF2B5EF4-FFF2-40B4-BE49-F238E27FC236}">
                        <a16:creationId xmlns:a16="http://schemas.microsoft.com/office/drawing/2014/main" id="{190E4B64-4ACD-4763-8182-A8E2D0F31A39}"/>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EB2D12B9-86CE-4E13-B96D-8B10A089C4C4}"/>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7A365619-51EC-4679-B27A-C59B866CCD63}"/>
                    </a:ext>
                  </a:extLst>
                </p:cNvPr>
                <p:cNvGrpSpPr/>
                <p:nvPr/>
              </p:nvGrpSpPr>
              <p:grpSpPr>
                <a:xfrm>
                  <a:off x="9797709" y="2374861"/>
                  <a:ext cx="49371" cy="48932"/>
                  <a:chOff x="11224986" y="2894013"/>
                  <a:chExt cx="550956" cy="534987"/>
                </a:xfrm>
                <a:solidFill>
                  <a:srgbClr val="EF3339"/>
                </a:solidFill>
              </p:grpSpPr>
              <p:cxnSp>
                <p:nvCxnSpPr>
                  <p:cNvPr id="379" name="Straight Connector 378">
                    <a:extLst>
                      <a:ext uri="{FF2B5EF4-FFF2-40B4-BE49-F238E27FC236}">
                        <a16:creationId xmlns:a16="http://schemas.microsoft.com/office/drawing/2014/main" id="{30851703-94CA-4233-8BCB-B132E9F0A174}"/>
                      </a:ext>
                    </a:extLst>
                  </p:cNvPr>
                  <p:cNvCxnSpPr>
                    <a:cxnSpLocks/>
                  </p:cNvCxnSpPr>
                  <p:nvPr/>
                </p:nvCxnSpPr>
                <p:spPr>
                  <a:xfrm>
                    <a:off x="11775942"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8F81F016-25F6-408A-8C9F-3EB1BCE0EE89}"/>
                      </a:ext>
                    </a:extLst>
                  </p:cNvPr>
                  <p:cNvCxnSpPr>
                    <a:cxnSpLocks/>
                  </p:cNvCxnSpPr>
                  <p:nvPr/>
                </p:nvCxnSpPr>
                <p:spPr>
                  <a:xfrm rot="5400000">
                    <a:off x="11492480" y="2894015"/>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ABCB95DB-FB75-4B10-85F4-28270ABBC700}"/>
                    </a:ext>
                  </a:extLst>
                </p:cNvPr>
                <p:cNvGrpSpPr/>
                <p:nvPr/>
              </p:nvGrpSpPr>
              <p:grpSpPr>
                <a:xfrm>
                  <a:off x="9821622" y="2374861"/>
                  <a:ext cx="47940" cy="48932"/>
                  <a:chOff x="11366718" y="2894013"/>
                  <a:chExt cx="534987" cy="534987"/>
                </a:xfrm>
                <a:solidFill>
                  <a:srgbClr val="EF3339"/>
                </a:solidFill>
              </p:grpSpPr>
              <p:cxnSp>
                <p:nvCxnSpPr>
                  <p:cNvPr id="377" name="Straight Connector 376">
                    <a:extLst>
                      <a:ext uri="{FF2B5EF4-FFF2-40B4-BE49-F238E27FC236}">
                        <a16:creationId xmlns:a16="http://schemas.microsoft.com/office/drawing/2014/main" id="{3752EA18-0178-4559-8810-CD5AA61B80DA}"/>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5ABD0E4F-EC46-421C-A102-6AE9A885235F}"/>
                      </a:ext>
                    </a:extLst>
                  </p:cNvPr>
                  <p:cNvCxnSpPr>
                    <a:cxnSpLocks/>
                  </p:cNvCxnSpPr>
                  <p:nvPr/>
                </p:nvCxnSpPr>
                <p:spPr>
                  <a:xfrm rot="5400000">
                    <a:off x="11634212" y="2894015"/>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BCB0FF0D-3395-4290-8CFF-06498CF936B0}"/>
                    </a:ext>
                  </a:extLst>
                </p:cNvPr>
                <p:cNvGrpSpPr/>
                <p:nvPr/>
              </p:nvGrpSpPr>
              <p:grpSpPr>
                <a:xfrm>
                  <a:off x="9700870" y="2374861"/>
                  <a:ext cx="47940" cy="48932"/>
                  <a:chOff x="11295856" y="2894013"/>
                  <a:chExt cx="534987" cy="534987"/>
                </a:xfrm>
                <a:solidFill>
                  <a:srgbClr val="EF3339"/>
                </a:solidFill>
              </p:grpSpPr>
              <p:cxnSp>
                <p:nvCxnSpPr>
                  <p:cNvPr id="375" name="Straight Connector 374">
                    <a:extLst>
                      <a:ext uri="{FF2B5EF4-FFF2-40B4-BE49-F238E27FC236}">
                        <a16:creationId xmlns:a16="http://schemas.microsoft.com/office/drawing/2014/main" id="{04B6CA9C-3B5B-4803-9893-E889EDF08133}"/>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F154F947-2E19-45AD-9F06-682E8F5F4E93}"/>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FF1098E2-937E-46AA-9B9C-0C3707ECE6B9}"/>
                    </a:ext>
                  </a:extLst>
                </p:cNvPr>
                <p:cNvGrpSpPr/>
                <p:nvPr/>
              </p:nvGrpSpPr>
              <p:grpSpPr>
                <a:xfrm>
                  <a:off x="9706548" y="2374861"/>
                  <a:ext cx="47940" cy="48932"/>
                  <a:chOff x="11402149" y="2894013"/>
                  <a:chExt cx="534987" cy="534987"/>
                </a:xfrm>
                <a:solidFill>
                  <a:srgbClr val="EF3339"/>
                </a:solidFill>
              </p:grpSpPr>
              <p:cxnSp>
                <p:nvCxnSpPr>
                  <p:cNvPr id="373" name="Straight Connector 372">
                    <a:extLst>
                      <a:ext uri="{FF2B5EF4-FFF2-40B4-BE49-F238E27FC236}">
                        <a16:creationId xmlns:a16="http://schemas.microsoft.com/office/drawing/2014/main" id="{6AC84C62-5CE6-4C44-B232-C106F8FA98F0}"/>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A7096FB3-9D06-4D57-8E82-4FBD1405B14B}"/>
                      </a:ext>
                    </a:extLst>
                  </p:cNvPr>
                  <p:cNvCxnSpPr>
                    <a:cxnSpLocks/>
                  </p:cNvCxnSpPr>
                  <p:nvPr/>
                </p:nvCxnSpPr>
                <p:spPr>
                  <a:xfrm rot="5400000">
                    <a:off x="11669643" y="2894015"/>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A32F6C90-8E0C-4A93-9141-2BAB459E254F}"/>
                    </a:ext>
                  </a:extLst>
                </p:cNvPr>
                <p:cNvGrpSpPr/>
                <p:nvPr/>
              </p:nvGrpSpPr>
              <p:grpSpPr>
                <a:xfrm>
                  <a:off x="9680835" y="2353447"/>
                  <a:ext cx="47940" cy="48932"/>
                  <a:chOff x="11295856" y="2894013"/>
                  <a:chExt cx="534987" cy="534987"/>
                </a:xfrm>
                <a:solidFill>
                  <a:srgbClr val="EF3339"/>
                </a:solidFill>
              </p:grpSpPr>
              <p:cxnSp>
                <p:nvCxnSpPr>
                  <p:cNvPr id="371" name="Straight Connector 370">
                    <a:extLst>
                      <a:ext uri="{FF2B5EF4-FFF2-40B4-BE49-F238E27FC236}">
                        <a16:creationId xmlns:a16="http://schemas.microsoft.com/office/drawing/2014/main" id="{93FFB3FA-461A-4F62-9CDF-EB9496E13FEC}"/>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64A0EDCF-648F-4BE0-9603-A4B5663CB058}"/>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CB456F67-8CCE-428E-8A57-E27BC4E3AF64}"/>
                    </a:ext>
                  </a:extLst>
                </p:cNvPr>
                <p:cNvGrpSpPr/>
                <p:nvPr/>
              </p:nvGrpSpPr>
              <p:grpSpPr>
                <a:xfrm>
                  <a:off x="9675600" y="2353447"/>
                  <a:ext cx="47940" cy="48932"/>
                  <a:chOff x="11295856" y="2894013"/>
                  <a:chExt cx="534987" cy="534987"/>
                </a:xfrm>
                <a:solidFill>
                  <a:srgbClr val="EF3339"/>
                </a:solidFill>
              </p:grpSpPr>
              <p:cxnSp>
                <p:nvCxnSpPr>
                  <p:cNvPr id="369" name="Straight Connector 368">
                    <a:extLst>
                      <a:ext uri="{FF2B5EF4-FFF2-40B4-BE49-F238E27FC236}">
                        <a16:creationId xmlns:a16="http://schemas.microsoft.com/office/drawing/2014/main" id="{298FED00-D2A1-4324-B638-A147FEE913CD}"/>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9098C4AD-F805-4EFF-89BC-B244027B965E}"/>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C31692CD-03A5-4C20-AF1D-AA78E80DB1A3}"/>
                    </a:ext>
                  </a:extLst>
                </p:cNvPr>
                <p:cNvGrpSpPr/>
                <p:nvPr/>
              </p:nvGrpSpPr>
              <p:grpSpPr>
                <a:xfrm>
                  <a:off x="9655251" y="2353447"/>
                  <a:ext cx="47940" cy="48932"/>
                  <a:chOff x="11295856" y="2894013"/>
                  <a:chExt cx="534987" cy="534987"/>
                </a:xfrm>
                <a:solidFill>
                  <a:srgbClr val="EF3339"/>
                </a:solidFill>
              </p:grpSpPr>
              <p:cxnSp>
                <p:nvCxnSpPr>
                  <p:cNvPr id="367" name="Straight Connector 366">
                    <a:extLst>
                      <a:ext uri="{FF2B5EF4-FFF2-40B4-BE49-F238E27FC236}">
                        <a16:creationId xmlns:a16="http://schemas.microsoft.com/office/drawing/2014/main" id="{56586FB7-5C93-494F-B8EF-86159B182C5F}"/>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F4A959F4-B638-4898-AD14-76ABC9D142B3}"/>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493EE3A8-224E-47D6-9517-71274948119D}"/>
                    </a:ext>
                  </a:extLst>
                </p:cNvPr>
                <p:cNvGrpSpPr/>
                <p:nvPr/>
              </p:nvGrpSpPr>
              <p:grpSpPr>
                <a:xfrm>
                  <a:off x="9645061" y="2353447"/>
                  <a:ext cx="47940" cy="48932"/>
                  <a:chOff x="11295856" y="2894013"/>
                  <a:chExt cx="534987" cy="534987"/>
                </a:xfrm>
                <a:solidFill>
                  <a:srgbClr val="EF3339"/>
                </a:solidFill>
              </p:grpSpPr>
              <p:cxnSp>
                <p:nvCxnSpPr>
                  <p:cNvPr id="365" name="Straight Connector 364">
                    <a:extLst>
                      <a:ext uri="{FF2B5EF4-FFF2-40B4-BE49-F238E27FC236}">
                        <a16:creationId xmlns:a16="http://schemas.microsoft.com/office/drawing/2014/main" id="{E26EA79C-73DA-4C7E-9070-87FB3B1D2656}"/>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3B6CD633-77A1-4394-BB97-42815E1AEC05}"/>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89A57773-0DF0-4247-A45D-A646A9355519}"/>
                    </a:ext>
                  </a:extLst>
                </p:cNvPr>
                <p:cNvGrpSpPr/>
                <p:nvPr/>
              </p:nvGrpSpPr>
              <p:grpSpPr>
                <a:xfrm>
                  <a:off x="9622367" y="2353447"/>
                  <a:ext cx="47940" cy="48932"/>
                  <a:chOff x="11295856" y="2894013"/>
                  <a:chExt cx="534987" cy="534987"/>
                </a:xfrm>
                <a:solidFill>
                  <a:srgbClr val="EF3339"/>
                </a:solidFill>
              </p:grpSpPr>
              <p:cxnSp>
                <p:nvCxnSpPr>
                  <p:cNvPr id="363" name="Straight Connector 362">
                    <a:extLst>
                      <a:ext uri="{FF2B5EF4-FFF2-40B4-BE49-F238E27FC236}">
                        <a16:creationId xmlns:a16="http://schemas.microsoft.com/office/drawing/2014/main" id="{D56E5302-2CD3-4F75-B8AE-3177CA0627B8}"/>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ACC3D149-DB7E-49B3-87C0-A933EC54D066}"/>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F4764889-A92A-4E17-AFC6-C0A9FE37EF32}"/>
                    </a:ext>
                  </a:extLst>
                </p:cNvPr>
                <p:cNvGrpSpPr/>
                <p:nvPr/>
              </p:nvGrpSpPr>
              <p:grpSpPr>
                <a:xfrm>
                  <a:off x="9613682" y="2353447"/>
                  <a:ext cx="47940" cy="48932"/>
                  <a:chOff x="11295856" y="2894013"/>
                  <a:chExt cx="534987" cy="534987"/>
                </a:xfrm>
                <a:solidFill>
                  <a:srgbClr val="EF3339"/>
                </a:solidFill>
              </p:grpSpPr>
              <p:cxnSp>
                <p:nvCxnSpPr>
                  <p:cNvPr id="361" name="Straight Connector 360">
                    <a:extLst>
                      <a:ext uri="{FF2B5EF4-FFF2-40B4-BE49-F238E27FC236}">
                        <a16:creationId xmlns:a16="http://schemas.microsoft.com/office/drawing/2014/main" id="{E9997BA0-9144-403F-B535-F8DF64BC266E}"/>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48DA3CD9-C62A-46E2-A1A7-BE78A59C6146}"/>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C96479F9-01D1-497A-92F8-C927E1869C3B}"/>
                    </a:ext>
                  </a:extLst>
                </p:cNvPr>
                <p:cNvGrpSpPr/>
                <p:nvPr/>
              </p:nvGrpSpPr>
              <p:grpSpPr>
                <a:xfrm>
                  <a:off x="9618730" y="2353447"/>
                  <a:ext cx="47940" cy="48932"/>
                  <a:chOff x="11295856" y="2894013"/>
                  <a:chExt cx="534987" cy="534987"/>
                </a:xfrm>
                <a:solidFill>
                  <a:srgbClr val="EF3339"/>
                </a:solidFill>
              </p:grpSpPr>
              <p:cxnSp>
                <p:nvCxnSpPr>
                  <p:cNvPr id="359" name="Straight Connector 358">
                    <a:extLst>
                      <a:ext uri="{FF2B5EF4-FFF2-40B4-BE49-F238E27FC236}">
                        <a16:creationId xmlns:a16="http://schemas.microsoft.com/office/drawing/2014/main" id="{B45BCEA2-8C10-47C8-9AD8-A01DA65D6A36}"/>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853C066A-A6FD-4E02-A2CB-85BA9EFA3EAA}"/>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A30CAEAE-CECB-4F91-9715-581B01644B20}"/>
                    </a:ext>
                  </a:extLst>
                </p:cNvPr>
                <p:cNvGrpSpPr/>
                <p:nvPr/>
              </p:nvGrpSpPr>
              <p:grpSpPr>
                <a:xfrm>
                  <a:off x="9598698" y="2353447"/>
                  <a:ext cx="47940" cy="48932"/>
                  <a:chOff x="11295856" y="2894013"/>
                  <a:chExt cx="534987" cy="534987"/>
                </a:xfrm>
                <a:solidFill>
                  <a:srgbClr val="EF3339"/>
                </a:solidFill>
              </p:grpSpPr>
              <p:cxnSp>
                <p:nvCxnSpPr>
                  <p:cNvPr id="357" name="Straight Connector 356">
                    <a:extLst>
                      <a:ext uri="{FF2B5EF4-FFF2-40B4-BE49-F238E27FC236}">
                        <a16:creationId xmlns:a16="http://schemas.microsoft.com/office/drawing/2014/main" id="{A5EA509D-ED44-4113-8C3E-0B7CD1A8435D}"/>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AF96997B-F634-4A1B-AA48-025D4CCBAB35}"/>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A9C287D6-3D24-40AB-99E9-BE8110F00A45}"/>
                    </a:ext>
                  </a:extLst>
                </p:cNvPr>
                <p:cNvGrpSpPr/>
                <p:nvPr/>
              </p:nvGrpSpPr>
              <p:grpSpPr>
                <a:xfrm>
                  <a:off x="9584797" y="2353447"/>
                  <a:ext cx="47940" cy="48932"/>
                  <a:chOff x="11295856" y="2894013"/>
                  <a:chExt cx="534987" cy="534987"/>
                </a:xfrm>
                <a:solidFill>
                  <a:srgbClr val="EF3339"/>
                </a:solidFill>
              </p:grpSpPr>
              <p:cxnSp>
                <p:nvCxnSpPr>
                  <p:cNvPr id="355" name="Straight Connector 354">
                    <a:extLst>
                      <a:ext uri="{FF2B5EF4-FFF2-40B4-BE49-F238E27FC236}">
                        <a16:creationId xmlns:a16="http://schemas.microsoft.com/office/drawing/2014/main" id="{99C430FC-E85D-44A2-A705-5CFCEC2A1185}"/>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31BB3E81-D749-40CE-B1B3-C2B88935D547}"/>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0A881792-9169-4E43-97D5-2D0805FE2C6B}"/>
                    </a:ext>
                  </a:extLst>
                </p:cNvPr>
                <p:cNvGrpSpPr/>
                <p:nvPr/>
              </p:nvGrpSpPr>
              <p:grpSpPr>
                <a:xfrm>
                  <a:off x="9594475" y="2353447"/>
                  <a:ext cx="47940" cy="48932"/>
                  <a:chOff x="11295856" y="2894013"/>
                  <a:chExt cx="534987" cy="534987"/>
                </a:xfrm>
                <a:solidFill>
                  <a:srgbClr val="EF3339"/>
                </a:solidFill>
              </p:grpSpPr>
              <p:cxnSp>
                <p:nvCxnSpPr>
                  <p:cNvPr id="353" name="Straight Connector 352">
                    <a:extLst>
                      <a:ext uri="{FF2B5EF4-FFF2-40B4-BE49-F238E27FC236}">
                        <a16:creationId xmlns:a16="http://schemas.microsoft.com/office/drawing/2014/main" id="{E248D116-0013-412E-9F25-377E3AA47399}"/>
                      </a:ext>
                    </a:extLst>
                  </p:cNvPr>
                  <p:cNvCxnSpPr>
                    <a:cxnSpLocks/>
                  </p:cNvCxnSpPr>
                  <p:nvPr/>
                </p:nvCxnSpPr>
                <p:spPr>
                  <a:xfrm>
                    <a:off x="11492487"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84A6DEC4-4D64-4167-911A-D2BA46339B93}"/>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B16BF2FA-EBA8-45F4-9A0C-74100F6B5C9C}"/>
                    </a:ext>
                  </a:extLst>
                </p:cNvPr>
                <p:cNvGrpSpPr/>
                <p:nvPr/>
              </p:nvGrpSpPr>
              <p:grpSpPr>
                <a:xfrm>
                  <a:off x="9555733" y="2323823"/>
                  <a:ext cx="47940" cy="48932"/>
                  <a:chOff x="11295856" y="2894013"/>
                  <a:chExt cx="534987" cy="534987"/>
                </a:xfrm>
                <a:solidFill>
                  <a:srgbClr val="EF3339"/>
                </a:solidFill>
              </p:grpSpPr>
              <p:cxnSp>
                <p:nvCxnSpPr>
                  <p:cNvPr id="351" name="Straight Connector 350">
                    <a:extLst>
                      <a:ext uri="{FF2B5EF4-FFF2-40B4-BE49-F238E27FC236}">
                        <a16:creationId xmlns:a16="http://schemas.microsoft.com/office/drawing/2014/main" id="{F56FB625-05CE-430D-A5E4-437437A2CB14}"/>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332E4F54-BA53-456D-A2DD-EE0DFED67D1D}"/>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6E62D70B-AF11-4B04-BF36-DD8A5F9A6086}"/>
                    </a:ext>
                  </a:extLst>
                </p:cNvPr>
                <p:cNvGrpSpPr/>
                <p:nvPr/>
              </p:nvGrpSpPr>
              <p:grpSpPr>
                <a:xfrm>
                  <a:off x="9569721" y="2323823"/>
                  <a:ext cx="47940" cy="48932"/>
                  <a:chOff x="11295856" y="2894013"/>
                  <a:chExt cx="534987" cy="534987"/>
                </a:xfrm>
                <a:solidFill>
                  <a:srgbClr val="EF3339"/>
                </a:solidFill>
              </p:grpSpPr>
              <p:cxnSp>
                <p:nvCxnSpPr>
                  <p:cNvPr id="349" name="Straight Connector 348">
                    <a:extLst>
                      <a:ext uri="{FF2B5EF4-FFF2-40B4-BE49-F238E27FC236}">
                        <a16:creationId xmlns:a16="http://schemas.microsoft.com/office/drawing/2014/main" id="{E213E3EE-B664-4651-9EBA-F2A843F8AE1F}"/>
                      </a:ext>
                    </a:extLst>
                  </p:cNvPr>
                  <p:cNvCxnSpPr>
                    <a:cxnSpLocks/>
                  </p:cNvCxnSpPr>
                  <p:nvPr/>
                </p:nvCxnSpPr>
                <p:spPr>
                  <a:xfrm>
                    <a:off x="11598781"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A8E20FA0-F7B5-4E68-93B8-EF780D17A59F}"/>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C94F8ADA-E3A2-4201-AF41-26396609558E}"/>
                    </a:ext>
                  </a:extLst>
                </p:cNvPr>
                <p:cNvGrpSpPr/>
                <p:nvPr/>
              </p:nvGrpSpPr>
              <p:grpSpPr>
                <a:xfrm>
                  <a:off x="9562623" y="2323823"/>
                  <a:ext cx="47940" cy="48932"/>
                  <a:chOff x="11295856" y="2894013"/>
                  <a:chExt cx="534987" cy="534987"/>
                </a:xfrm>
                <a:solidFill>
                  <a:srgbClr val="EF3339"/>
                </a:solidFill>
              </p:grpSpPr>
              <p:cxnSp>
                <p:nvCxnSpPr>
                  <p:cNvPr id="347" name="Straight Connector 346">
                    <a:extLst>
                      <a:ext uri="{FF2B5EF4-FFF2-40B4-BE49-F238E27FC236}">
                        <a16:creationId xmlns:a16="http://schemas.microsoft.com/office/drawing/2014/main" id="{69348EA9-B5A9-4B99-9DE6-87D3BC2811E7}"/>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94215323-6640-4B3E-BA55-9BDC723DD311}"/>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A8C350A1-5411-4A7A-BD88-FE00EE7A2EA7}"/>
                    </a:ext>
                  </a:extLst>
                </p:cNvPr>
                <p:cNvGrpSpPr/>
                <p:nvPr/>
              </p:nvGrpSpPr>
              <p:grpSpPr>
                <a:xfrm>
                  <a:off x="9545751" y="2288628"/>
                  <a:ext cx="47940" cy="48932"/>
                  <a:chOff x="11295856" y="2894013"/>
                  <a:chExt cx="534987" cy="534987"/>
                </a:xfrm>
                <a:solidFill>
                  <a:srgbClr val="EF3339"/>
                </a:solidFill>
              </p:grpSpPr>
              <p:cxnSp>
                <p:nvCxnSpPr>
                  <p:cNvPr id="345" name="Straight Connector 344">
                    <a:extLst>
                      <a:ext uri="{FF2B5EF4-FFF2-40B4-BE49-F238E27FC236}">
                        <a16:creationId xmlns:a16="http://schemas.microsoft.com/office/drawing/2014/main" id="{9B9CE6F9-3E66-4F38-81E9-B56A84894CC6}"/>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E8A9D434-A759-4216-A9D8-9E291EFED9FB}"/>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53B5DE34-097E-48D1-8756-EA6A9380F2BE}"/>
                    </a:ext>
                  </a:extLst>
                </p:cNvPr>
                <p:cNvGrpSpPr/>
                <p:nvPr/>
              </p:nvGrpSpPr>
              <p:grpSpPr>
                <a:xfrm>
                  <a:off x="9526849" y="2277489"/>
                  <a:ext cx="47940" cy="48932"/>
                  <a:chOff x="11295856" y="2894013"/>
                  <a:chExt cx="534987" cy="534987"/>
                </a:xfrm>
                <a:solidFill>
                  <a:srgbClr val="EF3339"/>
                </a:solidFill>
              </p:grpSpPr>
              <p:cxnSp>
                <p:nvCxnSpPr>
                  <p:cNvPr id="343" name="Straight Connector 342">
                    <a:extLst>
                      <a:ext uri="{FF2B5EF4-FFF2-40B4-BE49-F238E27FC236}">
                        <a16:creationId xmlns:a16="http://schemas.microsoft.com/office/drawing/2014/main" id="{6A0576F6-02D6-4F35-A9B0-7BD900F3E0B0}"/>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28C39CB-3BC1-4323-9A0A-1319C51411F6}"/>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25804D99-0029-4175-B5E0-9BB99CE534E9}"/>
                    </a:ext>
                  </a:extLst>
                </p:cNvPr>
                <p:cNvGrpSpPr/>
                <p:nvPr/>
              </p:nvGrpSpPr>
              <p:grpSpPr>
                <a:xfrm>
                  <a:off x="9536857" y="2286729"/>
                  <a:ext cx="47940" cy="48932"/>
                  <a:chOff x="11295856" y="2894013"/>
                  <a:chExt cx="534987" cy="534987"/>
                </a:xfrm>
                <a:solidFill>
                  <a:srgbClr val="EF3339"/>
                </a:solidFill>
              </p:grpSpPr>
              <p:cxnSp>
                <p:nvCxnSpPr>
                  <p:cNvPr id="341" name="Straight Connector 340">
                    <a:extLst>
                      <a:ext uri="{FF2B5EF4-FFF2-40B4-BE49-F238E27FC236}">
                        <a16:creationId xmlns:a16="http://schemas.microsoft.com/office/drawing/2014/main" id="{74A48ACB-5A68-49F3-8604-D197DACF7D7F}"/>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B8935614-E827-4A7C-BF5F-DF6F0419F2D8}"/>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E978F540-55A3-4C8F-970A-D5E8794B0BF9}"/>
                    </a:ext>
                  </a:extLst>
                </p:cNvPr>
                <p:cNvGrpSpPr/>
                <p:nvPr/>
              </p:nvGrpSpPr>
              <p:grpSpPr>
                <a:xfrm>
                  <a:off x="9494905" y="2274448"/>
                  <a:ext cx="47940" cy="48932"/>
                  <a:chOff x="11295856" y="2894013"/>
                  <a:chExt cx="534987" cy="534987"/>
                </a:xfrm>
                <a:solidFill>
                  <a:srgbClr val="EF3339"/>
                </a:solidFill>
              </p:grpSpPr>
              <p:cxnSp>
                <p:nvCxnSpPr>
                  <p:cNvPr id="339" name="Straight Connector 338">
                    <a:extLst>
                      <a:ext uri="{FF2B5EF4-FFF2-40B4-BE49-F238E27FC236}">
                        <a16:creationId xmlns:a16="http://schemas.microsoft.com/office/drawing/2014/main" id="{7B03525D-253C-4951-A8E9-1BDB46B0E10D}"/>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73CE8EDF-F9EE-4D0B-BE03-8FD77AB9B1BD}"/>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61D1BA22-A442-49B5-837D-35EFAA76F3BD}"/>
                    </a:ext>
                  </a:extLst>
                </p:cNvPr>
                <p:cNvGrpSpPr/>
                <p:nvPr/>
              </p:nvGrpSpPr>
              <p:grpSpPr>
                <a:xfrm>
                  <a:off x="9407741" y="2244066"/>
                  <a:ext cx="47940" cy="48932"/>
                  <a:chOff x="11295856" y="2894013"/>
                  <a:chExt cx="534987" cy="534987"/>
                </a:xfrm>
                <a:solidFill>
                  <a:srgbClr val="EF3339"/>
                </a:solidFill>
              </p:grpSpPr>
              <p:cxnSp>
                <p:nvCxnSpPr>
                  <p:cNvPr id="337" name="Straight Connector 336">
                    <a:extLst>
                      <a:ext uri="{FF2B5EF4-FFF2-40B4-BE49-F238E27FC236}">
                        <a16:creationId xmlns:a16="http://schemas.microsoft.com/office/drawing/2014/main" id="{BF24ABF0-C806-4620-8AA3-2286569E7298}"/>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BFCF8A02-7392-4CE2-99C8-252EFAA62447}"/>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0457C099-AB0E-4170-B42A-31CADD96EA74}"/>
                    </a:ext>
                  </a:extLst>
                </p:cNvPr>
                <p:cNvGrpSpPr/>
                <p:nvPr/>
              </p:nvGrpSpPr>
              <p:grpSpPr>
                <a:xfrm>
                  <a:off x="9364938" y="2235385"/>
                  <a:ext cx="47940" cy="48932"/>
                  <a:chOff x="11295856" y="2894013"/>
                  <a:chExt cx="534987" cy="534987"/>
                </a:xfrm>
                <a:solidFill>
                  <a:srgbClr val="EF3339"/>
                </a:solidFill>
              </p:grpSpPr>
              <p:cxnSp>
                <p:nvCxnSpPr>
                  <p:cNvPr id="335" name="Straight Connector 334">
                    <a:extLst>
                      <a:ext uri="{FF2B5EF4-FFF2-40B4-BE49-F238E27FC236}">
                        <a16:creationId xmlns:a16="http://schemas.microsoft.com/office/drawing/2014/main" id="{8523ADA3-53A6-4171-8C67-A64369746CB7}"/>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165E457-0DD2-4139-B914-5CF76A8F1F0E}"/>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84D1AFD-B4F6-4D84-BF1C-177AEB785D9F}"/>
                    </a:ext>
                  </a:extLst>
                </p:cNvPr>
                <p:cNvGrpSpPr/>
                <p:nvPr/>
              </p:nvGrpSpPr>
              <p:grpSpPr>
                <a:xfrm>
                  <a:off x="9356895" y="2235385"/>
                  <a:ext cx="47940" cy="48932"/>
                  <a:chOff x="11295856" y="2894013"/>
                  <a:chExt cx="534987" cy="534987"/>
                </a:xfrm>
                <a:solidFill>
                  <a:srgbClr val="EF3339"/>
                </a:solidFill>
              </p:grpSpPr>
              <p:cxnSp>
                <p:nvCxnSpPr>
                  <p:cNvPr id="333" name="Straight Connector 332">
                    <a:extLst>
                      <a:ext uri="{FF2B5EF4-FFF2-40B4-BE49-F238E27FC236}">
                        <a16:creationId xmlns:a16="http://schemas.microsoft.com/office/drawing/2014/main" id="{FC75D791-1675-4E6D-A8B8-A5DBE6357C8C}"/>
                      </a:ext>
                    </a:extLst>
                  </p:cNvPr>
                  <p:cNvCxnSpPr>
                    <a:cxnSpLocks/>
                  </p:cNvCxnSpPr>
                  <p:nvPr/>
                </p:nvCxnSpPr>
                <p:spPr>
                  <a:xfrm>
                    <a:off x="11634212"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59298926-47D1-463A-8507-38DDB4C480D5}"/>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ACC7C5F7-1621-4559-9661-844F208114D4}"/>
                    </a:ext>
                  </a:extLst>
                </p:cNvPr>
                <p:cNvGrpSpPr/>
                <p:nvPr/>
              </p:nvGrpSpPr>
              <p:grpSpPr>
                <a:xfrm>
                  <a:off x="9338062" y="2235385"/>
                  <a:ext cx="47940" cy="48932"/>
                  <a:chOff x="11295856" y="2894013"/>
                  <a:chExt cx="534987" cy="534987"/>
                </a:xfrm>
                <a:solidFill>
                  <a:srgbClr val="EF3339"/>
                </a:solidFill>
              </p:grpSpPr>
              <p:cxnSp>
                <p:nvCxnSpPr>
                  <p:cNvPr id="331" name="Straight Connector 330">
                    <a:extLst>
                      <a:ext uri="{FF2B5EF4-FFF2-40B4-BE49-F238E27FC236}">
                        <a16:creationId xmlns:a16="http://schemas.microsoft.com/office/drawing/2014/main" id="{AE93A2BC-8E1D-4E7D-B688-FC0B747029D9}"/>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C8843527-6C01-4160-89F4-7AB7A2AC3EDA}"/>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42772C91-2899-4869-8FB1-B1BC858688E0}"/>
                    </a:ext>
                  </a:extLst>
                </p:cNvPr>
                <p:cNvGrpSpPr/>
                <p:nvPr/>
              </p:nvGrpSpPr>
              <p:grpSpPr>
                <a:xfrm>
                  <a:off x="9330306" y="2235385"/>
                  <a:ext cx="47940" cy="48932"/>
                  <a:chOff x="11295856" y="2894013"/>
                  <a:chExt cx="534987" cy="534987"/>
                </a:xfrm>
                <a:solidFill>
                  <a:srgbClr val="EF3339"/>
                </a:solidFill>
              </p:grpSpPr>
              <p:cxnSp>
                <p:nvCxnSpPr>
                  <p:cNvPr id="329" name="Straight Connector 328">
                    <a:extLst>
                      <a:ext uri="{FF2B5EF4-FFF2-40B4-BE49-F238E27FC236}">
                        <a16:creationId xmlns:a16="http://schemas.microsoft.com/office/drawing/2014/main" id="{13871CF6-722A-4929-B98C-C0463D503499}"/>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CA4EDF0B-76CE-42E6-B4B9-33441299B6BD}"/>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2975B26B-5E79-47CC-941E-E266C5D3C4E4}"/>
                    </a:ext>
                  </a:extLst>
                </p:cNvPr>
                <p:cNvGrpSpPr/>
                <p:nvPr/>
              </p:nvGrpSpPr>
              <p:grpSpPr>
                <a:xfrm>
                  <a:off x="9311187" y="2227392"/>
                  <a:ext cx="47940" cy="48932"/>
                  <a:chOff x="11295856" y="2894013"/>
                  <a:chExt cx="534987" cy="534987"/>
                </a:xfrm>
                <a:solidFill>
                  <a:srgbClr val="EF3339"/>
                </a:solidFill>
              </p:grpSpPr>
              <p:cxnSp>
                <p:nvCxnSpPr>
                  <p:cNvPr id="327" name="Straight Connector 326">
                    <a:extLst>
                      <a:ext uri="{FF2B5EF4-FFF2-40B4-BE49-F238E27FC236}">
                        <a16:creationId xmlns:a16="http://schemas.microsoft.com/office/drawing/2014/main" id="{A6C10687-5FAF-4E01-ADC8-8C040CCD8C4D}"/>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ED608CD1-B7D4-406C-B75B-2091E79FB316}"/>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D24791D7-146B-4669-9910-6BB5F4F64614}"/>
                    </a:ext>
                  </a:extLst>
                </p:cNvPr>
                <p:cNvGrpSpPr/>
                <p:nvPr/>
              </p:nvGrpSpPr>
              <p:grpSpPr>
                <a:xfrm>
                  <a:off x="9319487" y="2227392"/>
                  <a:ext cx="47940" cy="48932"/>
                  <a:chOff x="11295856" y="2894013"/>
                  <a:chExt cx="534987" cy="534987"/>
                </a:xfrm>
                <a:solidFill>
                  <a:srgbClr val="EF3339"/>
                </a:solidFill>
              </p:grpSpPr>
              <p:cxnSp>
                <p:nvCxnSpPr>
                  <p:cNvPr id="325" name="Straight Connector 324">
                    <a:extLst>
                      <a:ext uri="{FF2B5EF4-FFF2-40B4-BE49-F238E27FC236}">
                        <a16:creationId xmlns:a16="http://schemas.microsoft.com/office/drawing/2014/main" id="{AA00EBDC-893F-4CA8-8483-5D07945AF902}"/>
                      </a:ext>
                    </a:extLst>
                  </p:cNvPr>
                  <p:cNvCxnSpPr>
                    <a:cxnSpLocks/>
                  </p:cNvCxnSpPr>
                  <p:nvPr/>
                </p:nvCxnSpPr>
                <p:spPr>
                  <a:xfrm>
                    <a:off x="11492487"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CD00784E-5C51-42A8-B07C-F1F55813C7A2}"/>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6B89FB06-1810-4D68-8698-C6E769C2E640}"/>
                    </a:ext>
                  </a:extLst>
                </p:cNvPr>
                <p:cNvGrpSpPr/>
                <p:nvPr/>
              </p:nvGrpSpPr>
              <p:grpSpPr>
                <a:xfrm>
                  <a:off x="9192979" y="2192287"/>
                  <a:ext cx="47940" cy="48932"/>
                  <a:chOff x="11295856" y="2894013"/>
                  <a:chExt cx="534987" cy="534987"/>
                </a:xfrm>
                <a:solidFill>
                  <a:srgbClr val="EF3339"/>
                </a:solidFill>
              </p:grpSpPr>
              <p:cxnSp>
                <p:nvCxnSpPr>
                  <p:cNvPr id="323" name="Straight Connector 322">
                    <a:extLst>
                      <a:ext uri="{FF2B5EF4-FFF2-40B4-BE49-F238E27FC236}">
                        <a16:creationId xmlns:a16="http://schemas.microsoft.com/office/drawing/2014/main" id="{C056AA92-BDF0-421E-B198-F867A0362695}"/>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87FA1E20-4460-4EBC-BB2D-167E8E15D72C}"/>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3FB1957F-E5CE-47E9-9B74-6805741D5909}"/>
                    </a:ext>
                  </a:extLst>
                </p:cNvPr>
                <p:cNvGrpSpPr/>
                <p:nvPr/>
              </p:nvGrpSpPr>
              <p:grpSpPr>
                <a:xfrm>
                  <a:off x="9171499" y="2192287"/>
                  <a:ext cx="47940" cy="48932"/>
                  <a:chOff x="11295856" y="2894013"/>
                  <a:chExt cx="534987" cy="534987"/>
                </a:xfrm>
                <a:solidFill>
                  <a:srgbClr val="EF3339"/>
                </a:solidFill>
              </p:grpSpPr>
              <p:cxnSp>
                <p:nvCxnSpPr>
                  <p:cNvPr id="321" name="Straight Connector 320">
                    <a:extLst>
                      <a:ext uri="{FF2B5EF4-FFF2-40B4-BE49-F238E27FC236}">
                        <a16:creationId xmlns:a16="http://schemas.microsoft.com/office/drawing/2014/main" id="{5161CA0A-0112-47E8-A57B-97D4B525DDDE}"/>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147493EF-B8D8-4056-BBB9-19B7BEB1A0B0}"/>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13EFC3C3-4AA7-4B3B-9B40-8042DA3BC181}"/>
                    </a:ext>
                  </a:extLst>
                </p:cNvPr>
                <p:cNvGrpSpPr/>
                <p:nvPr/>
              </p:nvGrpSpPr>
              <p:grpSpPr>
                <a:xfrm>
                  <a:off x="9186131" y="2192287"/>
                  <a:ext cx="47940" cy="48932"/>
                  <a:chOff x="11295856" y="2894013"/>
                  <a:chExt cx="534987" cy="534987"/>
                </a:xfrm>
                <a:solidFill>
                  <a:srgbClr val="EF3339"/>
                </a:solidFill>
              </p:grpSpPr>
              <p:cxnSp>
                <p:nvCxnSpPr>
                  <p:cNvPr id="319" name="Straight Connector 318">
                    <a:extLst>
                      <a:ext uri="{FF2B5EF4-FFF2-40B4-BE49-F238E27FC236}">
                        <a16:creationId xmlns:a16="http://schemas.microsoft.com/office/drawing/2014/main" id="{572C124D-3621-4191-A359-E6F769493FE3}"/>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DCED32E6-CBED-4923-8B36-C3CB69F2B757}"/>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A6996030-4B88-40A5-A2CF-5C6B659DEC0B}"/>
                    </a:ext>
                  </a:extLst>
                </p:cNvPr>
                <p:cNvGrpSpPr/>
                <p:nvPr/>
              </p:nvGrpSpPr>
              <p:grpSpPr>
                <a:xfrm>
                  <a:off x="9124287" y="2192287"/>
                  <a:ext cx="47940" cy="48932"/>
                  <a:chOff x="11295856" y="2894013"/>
                  <a:chExt cx="534987" cy="534987"/>
                </a:xfrm>
                <a:solidFill>
                  <a:srgbClr val="EF3339"/>
                </a:solidFill>
              </p:grpSpPr>
              <p:cxnSp>
                <p:nvCxnSpPr>
                  <p:cNvPr id="317" name="Straight Connector 316">
                    <a:extLst>
                      <a:ext uri="{FF2B5EF4-FFF2-40B4-BE49-F238E27FC236}">
                        <a16:creationId xmlns:a16="http://schemas.microsoft.com/office/drawing/2014/main" id="{8139458B-90F4-45C2-95E2-477016359BEE}"/>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E0FAFA6B-391F-4D14-A50A-49291976CD4D}"/>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0C560E9B-24AC-4CF5-BA32-6530A69C438B}"/>
                    </a:ext>
                  </a:extLst>
                </p:cNvPr>
                <p:cNvGrpSpPr/>
                <p:nvPr/>
              </p:nvGrpSpPr>
              <p:grpSpPr>
                <a:xfrm>
                  <a:off x="9102822" y="2192287"/>
                  <a:ext cx="47940" cy="48932"/>
                  <a:chOff x="11295856" y="2894013"/>
                  <a:chExt cx="534987" cy="534987"/>
                </a:xfrm>
                <a:solidFill>
                  <a:srgbClr val="EF3339"/>
                </a:solidFill>
              </p:grpSpPr>
              <p:cxnSp>
                <p:nvCxnSpPr>
                  <p:cNvPr id="315" name="Straight Connector 314">
                    <a:extLst>
                      <a:ext uri="{FF2B5EF4-FFF2-40B4-BE49-F238E27FC236}">
                        <a16:creationId xmlns:a16="http://schemas.microsoft.com/office/drawing/2014/main" id="{5F1A0433-713A-4FC4-BF30-CA7BADE93B12}"/>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8FD44626-3F5E-4642-A0FA-B8A06B422A94}"/>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95EE82FA-1689-4619-BA50-A104BB3EF463}"/>
                    </a:ext>
                  </a:extLst>
                </p:cNvPr>
                <p:cNvGrpSpPr/>
                <p:nvPr/>
              </p:nvGrpSpPr>
              <p:grpSpPr>
                <a:xfrm>
                  <a:off x="9059224" y="2175576"/>
                  <a:ext cx="47940" cy="48932"/>
                  <a:chOff x="11295856" y="2894013"/>
                  <a:chExt cx="534987" cy="534987"/>
                </a:xfrm>
                <a:solidFill>
                  <a:srgbClr val="EF3339"/>
                </a:solidFill>
              </p:grpSpPr>
              <p:cxnSp>
                <p:nvCxnSpPr>
                  <p:cNvPr id="313" name="Straight Connector 312">
                    <a:extLst>
                      <a:ext uri="{FF2B5EF4-FFF2-40B4-BE49-F238E27FC236}">
                        <a16:creationId xmlns:a16="http://schemas.microsoft.com/office/drawing/2014/main" id="{A87A5061-6673-4B08-A078-305ECF4E5400}"/>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115CF32-A99F-4C28-98F0-9FE2BAFCB10D}"/>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87850F37-16BF-4B0E-9A4A-201F921671A2}"/>
                    </a:ext>
                  </a:extLst>
                </p:cNvPr>
                <p:cNvGrpSpPr/>
                <p:nvPr/>
              </p:nvGrpSpPr>
              <p:grpSpPr>
                <a:xfrm>
                  <a:off x="9044991" y="2158865"/>
                  <a:ext cx="47940" cy="48932"/>
                  <a:chOff x="11295856" y="2894013"/>
                  <a:chExt cx="534987" cy="534987"/>
                </a:xfrm>
                <a:solidFill>
                  <a:srgbClr val="EF3339"/>
                </a:solidFill>
              </p:grpSpPr>
              <p:cxnSp>
                <p:nvCxnSpPr>
                  <p:cNvPr id="311" name="Straight Connector 310">
                    <a:extLst>
                      <a:ext uri="{FF2B5EF4-FFF2-40B4-BE49-F238E27FC236}">
                        <a16:creationId xmlns:a16="http://schemas.microsoft.com/office/drawing/2014/main" id="{F85045FC-0F0D-4207-9BEE-7D1B9EDF44C9}"/>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3B2C6DBA-3F3A-4E1D-9F8F-6D69852CDFB7}"/>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5F82A202-44F5-43D2-90FD-EB0446A740FA}"/>
                    </a:ext>
                  </a:extLst>
                </p:cNvPr>
                <p:cNvGrpSpPr/>
                <p:nvPr/>
              </p:nvGrpSpPr>
              <p:grpSpPr>
                <a:xfrm>
                  <a:off x="9023526" y="2133798"/>
                  <a:ext cx="47940" cy="48932"/>
                  <a:chOff x="11295856" y="2894013"/>
                  <a:chExt cx="534987" cy="534987"/>
                </a:xfrm>
                <a:solidFill>
                  <a:srgbClr val="EF3339"/>
                </a:solidFill>
              </p:grpSpPr>
              <p:cxnSp>
                <p:nvCxnSpPr>
                  <p:cNvPr id="309" name="Straight Connector 308">
                    <a:extLst>
                      <a:ext uri="{FF2B5EF4-FFF2-40B4-BE49-F238E27FC236}">
                        <a16:creationId xmlns:a16="http://schemas.microsoft.com/office/drawing/2014/main" id="{127AF12E-17B1-4CC6-AF24-0BEEE9F84D5A}"/>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4658DFA-19A9-4933-892D-2BC752CB37D1}"/>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E2A7A9E5-F8CC-47CD-B5CE-E6F25568D09F}"/>
                    </a:ext>
                  </a:extLst>
                </p:cNvPr>
                <p:cNvGrpSpPr/>
                <p:nvPr/>
              </p:nvGrpSpPr>
              <p:grpSpPr>
                <a:xfrm>
                  <a:off x="9011284" y="2133798"/>
                  <a:ext cx="47940" cy="48932"/>
                  <a:chOff x="11295856" y="2894013"/>
                  <a:chExt cx="534987" cy="534987"/>
                </a:xfrm>
                <a:solidFill>
                  <a:srgbClr val="EF3339"/>
                </a:solidFill>
              </p:grpSpPr>
              <p:cxnSp>
                <p:nvCxnSpPr>
                  <p:cNvPr id="307" name="Straight Connector 306">
                    <a:extLst>
                      <a:ext uri="{FF2B5EF4-FFF2-40B4-BE49-F238E27FC236}">
                        <a16:creationId xmlns:a16="http://schemas.microsoft.com/office/drawing/2014/main" id="{7E8AD64A-91DF-42E2-831D-5AD358EBF2D1}"/>
                      </a:ext>
                    </a:extLst>
                  </p:cNvPr>
                  <p:cNvCxnSpPr>
                    <a:cxnSpLocks/>
                  </p:cNvCxnSpPr>
                  <p:nvPr/>
                </p:nvCxnSpPr>
                <p:spPr>
                  <a:xfrm>
                    <a:off x="11705075"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4A7F473-D288-4E18-B764-4ED3AAA3F54D}"/>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AFBD648B-1DEA-4E66-A362-D099CFE725DE}"/>
                    </a:ext>
                  </a:extLst>
                </p:cNvPr>
                <p:cNvGrpSpPr/>
                <p:nvPr/>
              </p:nvGrpSpPr>
              <p:grpSpPr>
                <a:xfrm>
                  <a:off x="8950385" y="2133798"/>
                  <a:ext cx="47940" cy="48932"/>
                  <a:chOff x="11295856" y="2894013"/>
                  <a:chExt cx="534987" cy="534987"/>
                </a:xfrm>
                <a:solidFill>
                  <a:srgbClr val="EF3339"/>
                </a:solidFill>
              </p:grpSpPr>
              <p:cxnSp>
                <p:nvCxnSpPr>
                  <p:cNvPr id="305" name="Straight Connector 304">
                    <a:extLst>
                      <a:ext uri="{FF2B5EF4-FFF2-40B4-BE49-F238E27FC236}">
                        <a16:creationId xmlns:a16="http://schemas.microsoft.com/office/drawing/2014/main" id="{D3EDB68D-527D-4DEF-89C1-040F1D48CBDA}"/>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723FB3B9-BE06-48C9-AF3D-FE6F8DDA6AA5}"/>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C1BD78BA-FA70-4659-B297-68CD0A48FCA1}"/>
                    </a:ext>
                  </a:extLst>
                </p:cNvPr>
                <p:cNvGrpSpPr/>
                <p:nvPr/>
              </p:nvGrpSpPr>
              <p:grpSpPr>
                <a:xfrm>
                  <a:off x="8958468" y="2133798"/>
                  <a:ext cx="47940" cy="48932"/>
                  <a:chOff x="11295856" y="2894013"/>
                  <a:chExt cx="534987" cy="534987"/>
                </a:xfrm>
                <a:solidFill>
                  <a:srgbClr val="EF3339"/>
                </a:solidFill>
              </p:grpSpPr>
              <p:cxnSp>
                <p:nvCxnSpPr>
                  <p:cNvPr id="303" name="Straight Connector 302">
                    <a:extLst>
                      <a:ext uri="{FF2B5EF4-FFF2-40B4-BE49-F238E27FC236}">
                        <a16:creationId xmlns:a16="http://schemas.microsoft.com/office/drawing/2014/main" id="{2D0EC5A7-5FB6-4D34-BCD1-A4CE5C7C670B}"/>
                      </a:ext>
                    </a:extLst>
                  </p:cNvPr>
                  <p:cNvCxnSpPr>
                    <a:cxnSpLocks/>
                  </p:cNvCxnSpPr>
                  <p:nvPr/>
                </p:nvCxnSpPr>
                <p:spPr>
                  <a:xfrm>
                    <a:off x="11492487"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02F33B3-E765-4D3D-924A-CE4E09022111}"/>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3DFCB076-5DFD-4654-8E5A-8DD99BFDDADD}"/>
                    </a:ext>
                  </a:extLst>
                </p:cNvPr>
                <p:cNvGrpSpPr/>
                <p:nvPr/>
              </p:nvGrpSpPr>
              <p:grpSpPr>
                <a:xfrm>
                  <a:off x="8907012" y="2117903"/>
                  <a:ext cx="47940" cy="48932"/>
                  <a:chOff x="11295856" y="2894013"/>
                  <a:chExt cx="534987" cy="534987"/>
                </a:xfrm>
                <a:solidFill>
                  <a:srgbClr val="EF3339"/>
                </a:solidFill>
              </p:grpSpPr>
              <p:cxnSp>
                <p:nvCxnSpPr>
                  <p:cNvPr id="301" name="Straight Connector 300">
                    <a:extLst>
                      <a:ext uri="{FF2B5EF4-FFF2-40B4-BE49-F238E27FC236}">
                        <a16:creationId xmlns:a16="http://schemas.microsoft.com/office/drawing/2014/main" id="{AE264094-3E28-4583-B3E6-B8FAE9A7CBDF}"/>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FB4BA9F-64F7-499F-A416-CE5A251AD343}"/>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E0E97649-ADCF-47F0-B049-C6C9CB832804}"/>
                    </a:ext>
                  </a:extLst>
                </p:cNvPr>
                <p:cNvGrpSpPr/>
                <p:nvPr/>
              </p:nvGrpSpPr>
              <p:grpSpPr>
                <a:xfrm>
                  <a:off x="8797277" y="2094463"/>
                  <a:ext cx="47940" cy="48932"/>
                  <a:chOff x="11295856" y="2894013"/>
                  <a:chExt cx="534987" cy="534987"/>
                </a:xfrm>
                <a:solidFill>
                  <a:srgbClr val="EF3339"/>
                </a:solidFill>
              </p:grpSpPr>
              <p:cxnSp>
                <p:nvCxnSpPr>
                  <p:cNvPr id="299" name="Straight Connector 298">
                    <a:extLst>
                      <a:ext uri="{FF2B5EF4-FFF2-40B4-BE49-F238E27FC236}">
                        <a16:creationId xmlns:a16="http://schemas.microsoft.com/office/drawing/2014/main" id="{09F7C3FD-20B9-469A-8770-7384F0109321}"/>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DF47B44-D5AE-412C-9E15-C7C67D05F7CB}"/>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AB2320A8-FA9A-440E-9E00-51207DBFC049}"/>
                    </a:ext>
                  </a:extLst>
                </p:cNvPr>
                <p:cNvGrpSpPr/>
                <p:nvPr/>
              </p:nvGrpSpPr>
              <p:grpSpPr>
                <a:xfrm>
                  <a:off x="8540284" y="1995349"/>
                  <a:ext cx="47940" cy="48932"/>
                  <a:chOff x="11295856" y="2894013"/>
                  <a:chExt cx="534987" cy="534987"/>
                </a:xfrm>
                <a:solidFill>
                  <a:srgbClr val="EF3339"/>
                </a:solidFill>
              </p:grpSpPr>
              <p:cxnSp>
                <p:nvCxnSpPr>
                  <p:cNvPr id="297" name="Straight Connector 296">
                    <a:extLst>
                      <a:ext uri="{FF2B5EF4-FFF2-40B4-BE49-F238E27FC236}">
                        <a16:creationId xmlns:a16="http://schemas.microsoft.com/office/drawing/2014/main" id="{9A0569CE-3F6F-4F53-915A-CE4A1CEC07CE}"/>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15E52D44-D209-47BD-85D4-7FF9D16072A3}"/>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35AA7E8A-6F61-4E8E-86C8-18FCE6D57E3F}"/>
                    </a:ext>
                  </a:extLst>
                </p:cNvPr>
                <p:cNvGrpSpPr/>
                <p:nvPr/>
              </p:nvGrpSpPr>
              <p:grpSpPr>
                <a:xfrm>
                  <a:off x="8332334" y="1930240"/>
                  <a:ext cx="47940" cy="48932"/>
                  <a:chOff x="11295856" y="2894013"/>
                  <a:chExt cx="534987" cy="534987"/>
                </a:xfrm>
                <a:solidFill>
                  <a:srgbClr val="EF3339"/>
                </a:solidFill>
              </p:grpSpPr>
              <p:cxnSp>
                <p:nvCxnSpPr>
                  <p:cNvPr id="295" name="Straight Connector 294">
                    <a:extLst>
                      <a:ext uri="{FF2B5EF4-FFF2-40B4-BE49-F238E27FC236}">
                        <a16:creationId xmlns:a16="http://schemas.microsoft.com/office/drawing/2014/main" id="{AEB946EF-64A8-4023-B65B-C2570FE42A52}"/>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A116712B-A84C-4C51-AE5B-9C13E3AE77AB}"/>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F59E0626-3034-464D-ACBB-11DF93422C71}"/>
                    </a:ext>
                  </a:extLst>
                </p:cNvPr>
                <p:cNvGrpSpPr/>
                <p:nvPr/>
              </p:nvGrpSpPr>
              <p:grpSpPr>
                <a:xfrm>
                  <a:off x="8344786" y="1934581"/>
                  <a:ext cx="47940" cy="48932"/>
                  <a:chOff x="11295856" y="2894013"/>
                  <a:chExt cx="534987" cy="534987"/>
                </a:xfrm>
                <a:solidFill>
                  <a:srgbClr val="EF3339"/>
                </a:solidFill>
              </p:grpSpPr>
              <p:cxnSp>
                <p:nvCxnSpPr>
                  <p:cNvPr id="293" name="Straight Connector 292">
                    <a:extLst>
                      <a:ext uri="{FF2B5EF4-FFF2-40B4-BE49-F238E27FC236}">
                        <a16:creationId xmlns:a16="http://schemas.microsoft.com/office/drawing/2014/main" id="{03257BBF-0D7A-4C3C-B141-78D4BF1D1D12}"/>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30CAACEF-94AE-44FC-B2C9-D678E02C7FBF}"/>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ACF19356-D97D-490F-9101-6E0230CFB735}"/>
                    </a:ext>
                  </a:extLst>
                </p:cNvPr>
                <p:cNvGrpSpPr/>
                <p:nvPr/>
              </p:nvGrpSpPr>
              <p:grpSpPr>
                <a:xfrm>
                  <a:off x="8134553" y="1889439"/>
                  <a:ext cx="47940" cy="48932"/>
                  <a:chOff x="11295856" y="2894013"/>
                  <a:chExt cx="534987" cy="534987"/>
                </a:xfrm>
                <a:solidFill>
                  <a:srgbClr val="EF3339"/>
                </a:solidFill>
              </p:grpSpPr>
              <p:cxnSp>
                <p:nvCxnSpPr>
                  <p:cNvPr id="291" name="Straight Connector 290">
                    <a:extLst>
                      <a:ext uri="{FF2B5EF4-FFF2-40B4-BE49-F238E27FC236}">
                        <a16:creationId xmlns:a16="http://schemas.microsoft.com/office/drawing/2014/main" id="{0CAEEA90-64B5-4DB3-A6DA-6B9A55C2006C}"/>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FC39C8B-CBCA-451C-B359-35139CC8CC00}"/>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AB0B6B-6BF4-4E72-8FFD-70C5C91D7F6F}"/>
                    </a:ext>
                  </a:extLst>
                </p:cNvPr>
                <p:cNvGrpSpPr/>
                <p:nvPr/>
              </p:nvGrpSpPr>
              <p:grpSpPr>
                <a:xfrm>
                  <a:off x="8106535" y="1889439"/>
                  <a:ext cx="47940" cy="48932"/>
                  <a:chOff x="11295856" y="2894013"/>
                  <a:chExt cx="534987" cy="534987"/>
                </a:xfrm>
                <a:solidFill>
                  <a:srgbClr val="EF3339"/>
                </a:solidFill>
              </p:grpSpPr>
              <p:cxnSp>
                <p:nvCxnSpPr>
                  <p:cNvPr id="289" name="Straight Connector 288">
                    <a:extLst>
                      <a:ext uri="{FF2B5EF4-FFF2-40B4-BE49-F238E27FC236}">
                        <a16:creationId xmlns:a16="http://schemas.microsoft.com/office/drawing/2014/main" id="{45CF385A-A7D3-4463-AB1A-B5484EB8BD05}"/>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7D627EEF-D4BF-4917-B7AC-EF1C7DDA95A2}"/>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8D07DC4A-4C1B-40D8-AED2-CE8FC6E6DA58}"/>
                    </a:ext>
                  </a:extLst>
                </p:cNvPr>
                <p:cNvGrpSpPr/>
                <p:nvPr/>
              </p:nvGrpSpPr>
              <p:grpSpPr>
                <a:xfrm>
                  <a:off x="8062643" y="1881196"/>
                  <a:ext cx="47940" cy="48932"/>
                  <a:chOff x="11295856" y="2894013"/>
                  <a:chExt cx="534987" cy="534987"/>
                </a:xfrm>
                <a:solidFill>
                  <a:srgbClr val="EF3339"/>
                </a:solidFill>
              </p:grpSpPr>
              <p:cxnSp>
                <p:nvCxnSpPr>
                  <p:cNvPr id="287" name="Straight Connector 286">
                    <a:extLst>
                      <a:ext uri="{FF2B5EF4-FFF2-40B4-BE49-F238E27FC236}">
                        <a16:creationId xmlns:a16="http://schemas.microsoft.com/office/drawing/2014/main" id="{2CE7B08F-91C3-441D-B17A-3991F0279177}"/>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4DCC4D5F-E188-4970-93A0-410285A37E0F}"/>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18C5731A-4D3F-40C1-BE57-3438450794C4}"/>
                    </a:ext>
                  </a:extLst>
                </p:cNvPr>
                <p:cNvGrpSpPr/>
                <p:nvPr/>
              </p:nvGrpSpPr>
              <p:grpSpPr>
                <a:xfrm>
                  <a:off x="8030837" y="1860067"/>
                  <a:ext cx="47940" cy="48932"/>
                  <a:chOff x="11295856" y="2894013"/>
                  <a:chExt cx="534987" cy="534987"/>
                </a:xfrm>
                <a:solidFill>
                  <a:srgbClr val="EF3339"/>
                </a:solidFill>
              </p:grpSpPr>
              <p:cxnSp>
                <p:nvCxnSpPr>
                  <p:cNvPr id="285" name="Straight Connector 284">
                    <a:extLst>
                      <a:ext uri="{FF2B5EF4-FFF2-40B4-BE49-F238E27FC236}">
                        <a16:creationId xmlns:a16="http://schemas.microsoft.com/office/drawing/2014/main" id="{B1911C62-B212-449A-B9EA-642B1512F511}"/>
                      </a:ext>
                    </a:extLst>
                  </p:cNvPr>
                  <p:cNvCxnSpPr>
                    <a:cxnSpLocks/>
                  </p:cNvCxnSpPr>
                  <p:nvPr/>
                </p:nvCxnSpPr>
                <p:spPr>
                  <a:xfrm>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5EF7D219-148B-48D1-B5AF-F9E49C5D914B}"/>
                      </a:ext>
                    </a:extLst>
                  </p:cNvPr>
                  <p:cNvCxnSpPr>
                    <a:cxnSpLocks/>
                  </p:cNvCxnSpPr>
                  <p:nvPr/>
                </p:nvCxnSpPr>
                <p:spPr>
                  <a:xfrm rot="5400000">
                    <a:off x="11563350" y="2894013"/>
                    <a:ext cx="0" cy="534987"/>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86C4A227-A860-4ACC-B043-F202B0702155}"/>
                    </a:ext>
                  </a:extLst>
                </p:cNvPr>
                <p:cNvGrpSpPr/>
                <p:nvPr/>
              </p:nvGrpSpPr>
              <p:grpSpPr>
                <a:xfrm>
                  <a:off x="7857701" y="1831749"/>
                  <a:ext cx="47940" cy="48932"/>
                  <a:chOff x="11295856" y="2894013"/>
                  <a:chExt cx="534987" cy="534987"/>
                </a:xfrm>
                <a:solidFill>
                  <a:srgbClr val="EF3339"/>
                </a:solidFill>
              </p:grpSpPr>
              <p:cxnSp>
                <p:nvCxnSpPr>
                  <p:cNvPr id="283" name="Straight Connector 282">
                    <a:extLst>
                      <a:ext uri="{FF2B5EF4-FFF2-40B4-BE49-F238E27FC236}">
                        <a16:creationId xmlns:a16="http://schemas.microsoft.com/office/drawing/2014/main" id="{8728163E-88D4-4103-86C2-8472AAC43834}"/>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08727A08-DA6F-4FAD-81E3-4BFF20383348}"/>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B47BE665-54B0-49D4-8114-B7E27D159B2C}"/>
                    </a:ext>
                  </a:extLst>
                </p:cNvPr>
                <p:cNvGrpSpPr/>
                <p:nvPr/>
              </p:nvGrpSpPr>
              <p:grpSpPr>
                <a:xfrm>
                  <a:off x="7760575" y="1811782"/>
                  <a:ext cx="47940" cy="48932"/>
                  <a:chOff x="11295856" y="2894013"/>
                  <a:chExt cx="534987" cy="534987"/>
                </a:xfrm>
                <a:solidFill>
                  <a:srgbClr val="EF3339"/>
                </a:solidFill>
              </p:grpSpPr>
              <p:cxnSp>
                <p:nvCxnSpPr>
                  <p:cNvPr id="281" name="Straight Connector 280">
                    <a:extLst>
                      <a:ext uri="{FF2B5EF4-FFF2-40B4-BE49-F238E27FC236}">
                        <a16:creationId xmlns:a16="http://schemas.microsoft.com/office/drawing/2014/main" id="{C15FFAD7-32A6-48B8-8CFB-ABD12570908F}"/>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A6F4CF9-CADC-4818-B941-99E736B262A4}"/>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686B57C1-5EFA-43FD-ABB9-3B5C281A66CA}"/>
                    </a:ext>
                  </a:extLst>
                </p:cNvPr>
                <p:cNvGrpSpPr/>
                <p:nvPr/>
              </p:nvGrpSpPr>
              <p:grpSpPr>
                <a:xfrm>
                  <a:off x="7731260" y="1811782"/>
                  <a:ext cx="47940" cy="48932"/>
                  <a:chOff x="11295856" y="2894013"/>
                  <a:chExt cx="534987" cy="534987"/>
                </a:xfrm>
                <a:solidFill>
                  <a:srgbClr val="EF3339"/>
                </a:solidFill>
              </p:grpSpPr>
              <p:cxnSp>
                <p:nvCxnSpPr>
                  <p:cNvPr id="279" name="Straight Connector 278">
                    <a:extLst>
                      <a:ext uri="{FF2B5EF4-FFF2-40B4-BE49-F238E27FC236}">
                        <a16:creationId xmlns:a16="http://schemas.microsoft.com/office/drawing/2014/main" id="{3C011990-A0E4-4FC7-B9CE-4F6EA7004062}"/>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4D60C322-0A1D-4838-8E2E-532AFF1D802F}"/>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C97962B2-EBC0-4931-9AA9-B258911ACC35}"/>
                    </a:ext>
                  </a:extLst>
                </p:cNvPr>
                <p:cNvGrpSpPr/>
                <p:nvPr/>
              </p:nvGrpSpPr>
              <p:grpSpPr>
                <a:xfrm>
                  <a:off x="7554441" y="1775321"/>
                  <a:ext cx="47940" cy="48932"/>
                  <a:chOff x="11295856" y="2894013"/>
                  <a:chExt cx="534987" cy="534987"/>
                </a:xfrm>
                <a:solidFill>
                  <a:srgbClr val="EF3339"/>
                </a:solidFill>
              </p:grpSpPr>
              <p:cxnSp>
                <p:nvCxnSpPr>
                  <p:cNvPr id="277" name="Straight Connector 276">
                    <a:extLst>
                      <a:ext uri="{FF2B5EF4-FFF2-40B4-BE49-F238E27FC236}">
                        <a16:creationId xmlns:a16="http://schemas.microsoft.com/office/drawing/2014/main" id="{AB963CBA-6C78-4866-BA6A-F179E32B4DAB}"/>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34F140D-64C6-42F4-B51E-46E6D7CC5EBF}"/>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762E041F-4DDB-48E7-B9FF-BEDDFD2D1DF7}"/>
                    </a:ext>
                  </a:extLst>
                </p:cNvPr>
                <p:cNvGrpSpPr/>
                <p:nvPr/>
              </p:nvGrpSpPr>
              <p:grpSpPr>
                <a:xfrm>
                  <a:off x="7472257" y="1760563"/>
                  <a:ext cx="47940" cy="48932"/>
                  <a:chOff x="11295856" y="2894013"/>
                  <a:chExt cx="534987" cy="534987"/>
                </a:xfrm>
                <a:solidFill>
                  <a:srgbClr val="EF3339"/>
                </a:solidFill>
              </p:grpSpPr>
              <p:cxnSp>
                <p:nvCxnSpPr>
                  <p:cNvPr id="275" name="Straight Connector 274">
                    <a:extLst>
                      <a:ext uri="{FF2B5EF4-FFF2-40B4-BE49-F238E27FC236}">
                        <a16:creationId xmlns:a16="http://schemas.microsoft.com/office/drawing/2014/main" id="{3A2B542B-04D0-48F7-9774-E0210FC67F30}"/>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B39043B2-8FAA-4619-BEAD-0D9AB1E6DB08}"/>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FA8AC878-4F9D-4EB8-A711-32F452176A1C}"/>
                    </a:ext>
                  </a:extLst>
                </p:cNvPr>
                <p:cNvGrpSpPr/>
                <p:nvPr/>
              </p:nvGrpSpPr>
              <p:grpSpPr>
                <a:xfrm>
                  <a:off x="7452437" y="1760563"/>
                  <a:ext cx="47940" cy="48932"/>
                  <a:chOff x="11295856" y="2894013"/>
                  <a:chExt cx="534987" cy="534987"/>
                </a:xfrm>
                <a:solidFill>
                  <a:srgbClr val="EF3339"/>
                </a:solidFill>
              </p:grpSpPr>
              <p:cxnSp>
                <p:nvCxnSpPr>
                  <p:cNvPr id="273" name="Straight Connector 272">
                    <a:extLst>
                      <a:ext uri="{FF2B5EF4-FFF2-40B4-BE49-F238E27FC236}">
                        <a16:creationId xmlns:a16="http://schemas.microsoft.com/office/drawing/2014/main" id="{C1EEDEA4-DFA5-4FFB-8D8E-083A4286B2FC}"/>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56F22659-D7AD-478D-8D21-35F24C5DE2B8}"/>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06542D9B-D7BE-46B5-91E2-F65DE501FA89}"/>
                    </a:ext>
                  </a:extLst>
                </p:cNvPr>
                <p:cNvGrpSpPr/>
                <p:nvPr/>
              </p:nvGrpSpPr>
              <p:grpSpPr>
                <a:xfrm>
                  <a:off x="7056979" y="1705004"/>
                  <a:ext cx="47940" cy="48932"/>
                  <a:chOff x="11295856" y="2894013"/>
                  <a:chExt cx="534987" cy="534987"/>
                </a:xfrm>
                <a:solidFill>
                  <a:srgbClr val="EF3339"/>
                </a:solidFill>
              </p:grpSpPr>
              <p:cxnSp>
                <p:nvCxnSpPr>
                  <p:cNvPr id="271" name="Straight Connector 270">
                    <a:extLst>
                      <a:ext uri="{FF2B5EF4-FFF2-40B4-BE49-F238E27FC236}">
                        <a16:creationId xmlns:a16="http://schemas.microsoft.com/office/drawing/2014/main" id="{98A79C0A-CAF0-4535-9438-B5438EF35C03}"/>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2C5A318-905F-4002-B21D-D291C13C6ED5}"/>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F4BFD5D1-7ABD-4AE3-BD99-37FD8AB6F448}"/>
                    </a:ext>
                  </a:extLst>
                </p:cNvPr>
                <p:cNvGrpSpPr/>
                <p:nvPr/>
              </p:nvGrpSpPr>
              <p:grpSpPr>
                <a:xfrm>
                  <a:off x="6897648" y="1653609"/>
                  <a:ext cx="47940" cy="48932"/>
                  <a:chOff x="11295856" y="2894013"/>
                  <a:chExt cx="534987" cy="534987"/>
                </a:xfrm>
                <a:solidFill>
                  <a:srgbClr val="EF3339"/>
                </a:solidFill>
              </p:grpSpPr>
              <p:cxnSp>
                <p:nvCxnSpPr>
                  <p:cNvPr id="269" name="Straight Connector 268">
                    <a:extLst>
                      <a:ext uri="{FF2B5EF4-FFF2-40B4-BE49-F238E27FC236}">
                        <a16:creationId xmlns:a16="http://schemas.microsoft.com/office/drawing/2014/main" id="{05AE5531-6CDB-4B53-B7D1-17DE43C7B494}"/>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03517ED-7C8C-42E3-ADE6-C709B1514E4C}"/>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7CB90BCC-DB28-4DFB-97B3-A594680F7DAF}"/>
                    </a:ext>
                  </a:extLst>
                </p:cNvPr>
                <p:cNvGrpSpPr/>
                <p:nvPr/>
              </p:nvGrpSpPr>
              <p:grpSpPr>
                <a:xfrm>
                  <a:off x="6545570" y="1606296"/>
                  <a:ext cx="47940" cy="48932"/>
                  <a:chOff x="11295856" y="2894013"/>
                  <a:chExt cx="534987" cy="534987"/>
                </a:xfrm>
                <a:solidFill>
                  <a:srgbClr val="EF3339"/>
                </a:solidFill>
              </p:grpSpPr>
              <p:cxnSp>
                <p:nvCxnSpPr>
                  <p:cNvPr id="267" name="Straight Connector 266">
                    <a:extLst>
                      <a:ext uri="{FF2B5EF4-FFF2-40B4-BE49-F238E27FC236}">
                        <a16:creationId xmlns:a16="http://schemas.microsoft.com/office/drawing/2014/main" id="{163DE084-61D0-482B-8701-43827398249E}"/>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A2B66CD-1812-4273-A411-A21629E7B531}"/>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1761CC8D-18A4-4460-8D3D-A41FB95C1E38}"/>
                    </a:ext>
                  </a:extLst>
                </p:cNvPr>
                <p:cNvGrpSpPr/>
                <p:nvPr/>
              </p:nvGrpSpPr>
              <p:grpSpPr>
                <a:xfrm>
                  <a:off x="6449844" y="1597616"/>
                  <a:ext cx="47940" cy="48932"/>
                  <a:chOff x="11295856" y="2894013"/>
                  <a:chExt cx="534987" cy="534987"/>
                </a:xfrm>
                <a:solidFill>
                  <a:srgbClr val="EF3339"/>
                </a:solidFill>
              </p:grpSpPr>
              <p:cxnSp>
                <p:nvCxnSpPr>
                  <p:cNvPr id="265" name="Straight Connector 264">
                    <a:extLst>
                      <a:ext uri="{FF2B5EF4-FFF2-40B4-BE49-F238E27FC236}">
                        <a16:creationId xmlns:a16="http://schemas.microsoft.com/office/drawing/2014/main" id="{5EFB1D01-DAFC-4359-AAD7-C00143E399D9}"/>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2BF630C-698F-4A5B-8D1D-25C86C5E00CC}"/>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86932F7F-21CC-4AFB-A912-86AFC5B68637}"/>
                    </a:ext>
                  </a:extLst>
                </p:cNvPr>
                <p:cNvGrpSpPr/>
                <p:nvPr/>
              </p:nvGrpSpPr>
              <p:grpSpPr>
                <a:xfrm>
                  <a:off x="6332220" y="1575117"/>
                  <a:ext cx="47940" cy="48932"/>
                  <a:chOff x="11295856" y="2894013"/>
                  <a:chExt cx="534987" cy="534987"/>
                </a:xfrm>
                <a:solidFill>
                  <a:srgbClr val="EF3339"/>
                </a:solidFill>
              </p:grpSpPr>
              <p:cxnSp>
                <p:nvCxnSpPr>
                  <p:cNvPr id="263" name="Straight Connector 262">
                    <a:extLst>
                      <a:ext uri="{FF2B5EF4-FFF2-40B4-BE49-F238E27FC236}">
                        <a16:creationId xmlns:a16="http://schemas.microsoft.com/office/drawing/2014/main" id="{05A0E56A-B085-4058-ACD1-61C03F867E1E}"/>
                      </a:ext>
                    </a:extLst>
                  </p:cNvPr>
                  <p:cNvCxnSpPr>
                    <a:cxnSpLocks/>
                  </p:cNvCxnSpPr>
                  <p:nvPr/>
                </p:nvCxnSpPr>
                <p:spPr>
                  <a:xfrm>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2DDD8822-1CE9-4F1C-880C-2CBFC5398333}"/>
                      </a:ext>
                    </a:extLst>
                  </p:cNvPr>
                  <p:cNvCxnSpPr>
                    <a:cxnSpLocks/>
                  </p:cNvCxnSpPr>
                  <p:nvPr/>
                </p:nvCxnSpPr>
                <p:spPr>
                  <a:xfrm rot="5400000">
                    <a:off x="11563350" y="2894013"/>
                    <a:ext cx="0" cy="534987"/>
                  </a:xfrm>
                  <a:prstGeom prst="line">
                    <a:avLst/>
                  </a:prstGeom>
                  <a:grpFill/>
                  <a:ln w="12700">
                    <a:solidFill>
                      <a:srgbClr val="EF3339"/>
                    </a:solidFill>
                  </a:ln>
                </p:spPr>
                <p:style>
                  <a:lnRef idx="1">
                    <a:schemeClr val="accent1"/>
                  </a:lnRef>
                  <a:fillRef idx="0">
                    <a:schemeClr val="accent1"/>
                  </a:fillRef>
                  <a:effectRef idx="0">
                    <a:schemeClr val="accent1"/>
                  </a:effectRef>
                  <a:fontRef idx="minor">
                    <a:schemeClr val="tx1"/>
                  </a:fontRef>
                </p:style>
              </p:cxnSp>
            </p:grpSp>
          </p:grpSp>
          <p:sp>
            <p:nvSpPr>
              <p:cNvPr id="69" name="Freeform 11">
                <a:extLst>
                  <a:ext uri="{FF2B5EF4-FFF2-40B4-BE49-F238E27FC236}">
                    <a16:creationId xmlns:a16="http://schemas.microsoft.com/office/drawing/2014/main" id="{FBCAE70A-3D9A-45A7-B0FE-89C75AB539B2}"/>
                  </a:ext>
                </a:extLst>
              </p:cNvPr>
              <p:cNvSpPr>
                <a:spLocks/>
              </p:cNvSpPr>
              <p:nvPr/>
            </p:nvSpPr>
            <p:spPr bwMode="auto">
              <a:xfrm>
                <a:off x="6360756" y="1734252"/>
                <a:ext cx="3614420" cy="1208418"/>
              </a:xfrm>
              <a:custGeom>
                <a:avLst/>
                <a:gdLst>
                  <a:gd name="T0" fmla="*/ 262 w 4354"/>
                  <a:gd name="T1" fmla="*/ 39 h 2088"/>
                  <a:gd name="T2" fmla="*/ 357 w 4354"/>
                  <a:gd name="T3" fmla="*/ 125 h 2088"/>
                  <a:gd name="T4" fmla="*/ 559 w 4354"/>
                  <a:gd name="T5" fmla="*/ 176 h 2088"/>
                  <a:gd name="T6" fmla="*/ 658 w 4354"/>
                  <a:gd name="T7" fmla="*/ 207 h 2088"/>
                  <a:gd name="T8" fmla="*/ 680 w 4354"/>
                  <a:gd name="T9" fmla="*/ 258 h 2088"/>
                  <a:gd name="T10" fmla="*/ 724 w 4354"/>
                  <a:gd name="T11" fmla="*/ 343 h 2088"/>
                  <a:gd name="T12" fmla="*/ 755 w 4354"/>
                  <a:gd name="T13" fmla="*/ 414 h 2088"/>
                  <a:gd name="T14" fmla="*/ 856 w 4354"/>
                  <a:gd name="T15" fmla="*/ 524 h 2088"/>
                  <a:gd name="T16" fmla="*/ 929 w 4354"/>
                  <a:gd name="T17" fmla="*/ 586 h 2088"/>
                  <a:gd name="T18" fmla="*/ 1006 w 4354"/>
                  <a:gd name="T19" fmla="*/ 669 h 2088"/>
                  <a:gd name="T20" fmla="*/ 1068 w 4354"/>
                  <a:gd name="T21" fmla="*/ 722 h 2088"/>
                  <a:gd name="T22" fmla="*/ 1165 w 4354"/>
                  <a:gd name="T23" fmla="*/ 813 h 2088"/>
                  <a:gd name="T24" fmla="*/ 1233 w 4354"/>
                  <a:gd name="T25" fmla="*/ 863 h 2088"/>
                  <a:gd name="T26" fmla="*/ 1356 w 4354"/>
                  <a:gd name="T27" fmla="*/ 916 h 2088"/>
                  <a:gd name="T28" fmla="*/ 1424 w 4354"/>
                  <a:gd name="T29" fmla="*/ 960 h 2088"/>
                  <a:gd name="T30" fmla="*/ 1567 w 4354"/>
                  <a:gd name="T31" fmla="*/ 1011 h 2088"/>
                  <a:gd name="T32" fmla="*/ 1726 w 4354"/>
                  <a:gd name="T33" fmla="*/ 1059 h 2088"/>
                  <a:gd name="T34" fmla="*/ 1750 w 4354"/>
                  <a:gd name="T35" fmla="*/ 1097 h 2088"/>
                  <a:gd name="T36" fmla="*/ 1796 w 4354"/>
                  <a:gd name="T37" fmla="*/ 1181 h 2088"/>
                  <a:gd name="T38" fmla="*/ 1922 w 4354"/>
                  <a:gd name="T39" fmla="*/ 1251 h 2088"/>
                  <a:gd name="T40" fmla="*/ 2014 w 4354"/>
                  <a:gd name="T41" fmla="*/ 1302 h 2088"/>
                  <a:gd name="T42" fmla="*/ 2098 w 4354"/>
                  <a:gd name="T43" fmla="*/ 1427 h 2088"/>
                  <a:gd name="T44" fmla="*/ 2318 w 4354"/>
                  <a:gd name="T45" fmla="*/ 1504 h 2088"/>
                  <a:gd name="T46" fmla="*/ 2483 w 4354"/>
                  <a:gd name="T47" fmla="*/ 1570 h 2088"/>
                  <a:gd name="T48" fmla="*/ 2670 w 4354"/>
                  <a:gd name="T49" fmla="*/ 1625 h 2088"/>
                  <a:gd name="T50" fmla="*/ 2758 w 4354"/>
                  <a:gd name="T51" fmla="*/ 1674 h 2088"/>
                  <a:gd name="T52" fmla="*/ 2965 w 4354"/>
                  <a:gd name="T53" fmla="*/ 1742 h 2088"/>
                  <a:gd name="T54" fmla="*/ 3168 w 4354"/>
                  <a:gd name="T55" fmla="*/ 1797 h 2088"/>
                  <a:gd name="T56" fmla="*/ 3553 w 4354"/>
                  <a:gd name="T57" fmla="*/ 1868 h 2088"/>
                  <a:gd name="T58" fmla="*/ 3854 w 4354"/>
                  <a:gd name="T59" fmla="*/ 1921 h 2088"/>
                  <a:gd name="T60" fmla="*/ 4189 w 4354"/>
                  <a:gd name="T61" fmla="*/ 2029 h 2088"/>
                  <a:gd name="T62" fmla="*/ 3623 w 4354"/>
                  <a:gd name="T63" fmla="*/ 1890 h 2088"/>
                  <a:gd name="T64" fmla="*/ 3467 w 4354"/>
                  <a:gd name="T65" fmla="*/ 1822 h 2088"/>
                  <a:gd name="T66" fmla="*/ 3071 w 4354"/>
                  <a:gd name="T67" fmla="*/ 1764 h 2088"/>
                  <a:gd name="T68" fmla="*/ 2904 w 4354"/>
                  <a:gd name="T69" fmla="*/ 1711 h 2088"/>
                  <a:gd name="T70" fmla="*/ 2723 w 4354"/>
                  <a:gd name="T71" fmla="*/ 1643 h 2088"/>
                  <a:gd name="T72" fmla="*/ 2639 w 4354"/>
                  <a:gd name="T73" fmla="*/ 1592 h 2088"/>
                  <a:gd name="T74" fmla="*/ 2389 w 4354"/>
                  <a:gd name="T75" fmla="*/ 1526 h 2088"/>
                  <a:gd name="T76" fmla="*/ 2120 w 4354"/>
                  <a:gd name="T77" fmla="*/ 1476 h 2088"/>
                  <a:gd name="T78" fmla="*/ 2083 w 4354"/>
                  <a:gd name="T79" fmla="*/ 1385 h 2088"/>
                  <a:gd name="T80" fmla="*/ 1961 w 4354"/>
                  <a:gd name="T81" fmla="*/ 1273 h 2088"/>
                  <a:gd name="T82" fmla="*/ 1838 w 4354"/>
                  <a:gd name="T83" fmla="*/ 1203 h 2088"/>
                  <a:gd name="T84" fmla="*/ 1781 w 4354"/>
                  <a:gd name="T85" fmla="*/ 1121 h 2088"/>
                  <a:gd name="T86" fmla="*/ 1744 w 4354"/>
                  <a:gd name="T87" fmla="*/ 1073 h 2088"/>
                  <a:gd name="T88" fmla="*/ 1631 w 4354"/>
                  <a:gd name="T89" fmla="*/ 1029 h 2088"/>
                  <a:gd name="T90" fmla="*/ 1501 w 4354"/>
                  <a:gd name="T91" fmla="*/ 984 h 2088"/>
                  <a:gd name="T92" fmla="*/ 1387 w 4354"/>
                  <a:gd name="T93" fmla="*/ 934 h 2088"/>
                  <a:gd name="T94" fmla="*/ 1328 w 4354"/>
                  <a:gd name="T95" fmla="*/ 885 h 2088"/>
                  <a:gd name="T96" fmla="*/ 1189 w 4354"/>
                  <a:gd name="T97" fmla="*/ 835 h 2088"/>
                  <a:gd name="T98" fmla="*/ 1140 w 4354"/>
                  <a:gd name="T99" fmla="*/ 753 h 2088"/>
                  <a:gd name="T100" fmla="*/ 1028 w 4354"/>
                  <a:gd name="T101" fmla="*/ 680 h 2088"/>
                  <a:gd name="T102" fmla="*/ 978 w 4354"/>
                  <a:gd name="T103" fmla="*/ 621 h 2088"/>
                  <a:gd name="T104" fmla="*/ 865 w 4354"/>
                  <a:gd name="T105" fmla="*/ 544 h 2088"/>
                  <a:gd name="T106" fmla="*/ 795 w 4354"/>
                  <a:gd name="T107" fmla="*/ 438 h 2088"/>
                  <a:gd name="T108" fmla="*/ 738 w 4354"/>
                  <a:gd name="T109" fmla="*/ 374 h 2088"/>
                  <a:gd name="T110" fmla="*/ 720 w 4354"/>
                  <a:gd name="T111" fmla="*/ 313 h 2088"/>
                  <a:gd name="T112" fmla="*/ 674 w 4354"/>
                  <a:gd name="T113" fmla="*/ 229 h 2088"/>
                  <a:gd name="T114" fmla="*/ 610 w 4354"/>
                  <a:gd name="T115" fmla="*/ 187 h 2088"/>
                  <a:gd name="T116" fmla="*/ 480 w 4354"/>
                  <a:gd name="T117" fmla="*/ 136 h 2088"/>
                  <a:gd name="T118" fmla="*/ 297 w 4354"/>
                  <a:gd name="T119" fmla="*/ 86 h 2088"/>
                  <a:gd name="T120" fmla="*/ 152 w 4354"/>
                  <a:gd name="T121" fmla="*/ 13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54" h="2088">
                    <a:moveTo>
                      <a:pt x="0" y="4"/>
                    </a:moveTo>
                    <a:lnTo>
                      <a:pt x="27" y="4"/>
                    </a:lnTo>
                    <a:lnTo>
                      <a:pt x="27" y="15"/>
                    </a:lnTo>
                    <a:lnTo>
                      <a:pt x="27" y="17"/>
                    </a:lnTo>
                    <a:lnTo>
                      <a:pt x="148" y="17"/>
                    </a:lnTo>
                    <a:lnTo>
                      <a:pt x="148" y="24"/>
                    </a:lnTo>
                    <a:lnTo>
                      <a:pt x="148" y="26"/>
                    </a:lnTo>
                    <a:lnTo>
                      <a:pt x="198" y="26"/>
                    </a:lnTo>
                    <a:lnTo>
                      <a:pt x="198" y="37"/>
                    </a:lnTo>
                    <a:lnTo>
                      <a:pt x="198" y="39"/>
                    </a:lnTo>
                    <a:lnTo>
                      <a:pt x="262" y="39"/>
                    </a:lnTo>
                    <a:lnTo>
                      <a:pt x="262" y="61"/>
                    </a:lnTo>
                    <a:lnTo>
                      <a:pt x="284" y="61"/>
                    </a:lnTo>
                    <a:lnTo>
                      <a:pt x="284" y="88"/>
                    </a:lnTo>
                    <a:lnTo>
                      <a:pt x="293" y="88"/>
                    </a:lnTo>
                    <a:lnTo>
                      <a:pt x="293" y="97"/>
                    </a:lnTo>
                    <a:lnTo>
                      <a:pt x="293" y="99"/>
                    </a:lnTo>
                    <a:lnTo>
                      <a:pt x="317" y="99"/>
                    </a:lnTo>
                    <a:lnTo>
                      <a:pt x="317" y="110"/>
                    </a:lnTo>
                    <a:lnTo>
                      <a:pt x="317" y="112"/>
                    </a:lnTo>
                    <a:lnTo>
                      <a:pt x="357" y="112"/>
                    </a:lnTo>
                    <a:lnTo>
                      <a:pt x="357" y="125"/>
                    </a:lnTo>
                    <a:lnTo>
                      <a:pt x="421" y="125"/>
                    </a:lnTo>
                    <a:lnTo>
                      <a:pt x="421" y="136"/>
                    </a:lnTo>
                    <a:lnTo>
                      <a:pt x="421" y="139"/>
                    </a:lnTo>
                    <a:lnTo>
                      <a:pt x="476" y="139"/>
                    </a:lnTo>
                    <a:lnTo>
                      <a:pt x="476" y="147"/>
                    </a:lnTo>
                    <a:lnTo>
                      <a:pt x="476" y="150"/>
                    </a:lnTo>
                    <a:lnTo>
                      <a:pt x="522" y="150"/>
                    </a:lnTo>
                    <a:lnTo>
                      <a:pt x="522" y="158"/>
                    </a:lnTo>
                    <a:lnTo>
                      <a:pt x="522" y="161"/>
                    </a:lnTo>
                    <a:lnTo>
                      <a:pt x="559" y="161"/>
                    </a:lnTo>
                    <a:lnTo>
                      <a:pt x="559" y="176"/>
                    </a:lnTo>
                    <a:lnTo>
                      <a:pt x="601" y="176"/>
                    </a:lnTo>
                    <a:lnTo>
                      <a:pt x="601" y="187"/>
                    </a:lnTo>
                    <a:lnTo>
                      <a:pt x="601" y="189"/>
                    </a:lnTo>
                    <a:lnTo>
                      <a:pt x="606" y="189"/>
                    </a:lnTo>
                    <a:lnTo>
                      <a:pt x="606" y="194"/>
                    </a:lnTo>
                    <a:lnTo>
                      <a:pt x="606" y="196"/>
                    </a:lnTo>
                    <a:lnTo>
                      <a:pt x="617" y="196"/>
                    </a:lnTo>
                    <a:lnTo>
                      <a:pt x="617" y="205"/>
                    </a:lnTo>
                    <a:lnTo>
                      <a:pt x="617" y="207"/>
                    </a:lnTo>
                    <a:lnTo>
                      <a:pt x="656" y="207"/>
                    </a:lnTo>
                    <a:lnTo>
                      <a:pt x="658" y="207"/>
                    </a:lnTo>
                    <a:lnTo>
                      <a:pt x="658" y="218"/>
                    </a:lnTo>
                    <a:lnTo>
                      <a:pt x="658" y="220"/>
                    </a:lnTo>
                    <a:lnTo>
                      <a:pt x="669" y="220"/>
                    </a:lnTo>
                    <a:lnTo>
                      <a:pt x="669" y="231"/>
                    </a:lnTo>
                    <a:lnTo>
                      <a:pt x="669" y="233"/>
                    </a:lnTo>
                    <a:lnTo>
                      <a:pt x="676" y="233"/>
                    </a:lnTo>
                    <a:lnTo>
                      <a:pt x="676" y="244"/>
                    </a:lnTo>
                    <a:lnTo>
                      <a:pt x="676" y="247"/>
                    </a:lnTo>
                    <a:lnTo>
                      <a:pt x="680" y="247"/>
                    </a:lnTo>
                    <a:lnTo>
                      <a:pt x="680" y="255"/>
                    </a:lnTo>
                    <a:lnTo>
                      <a:pt x="680" y="258"/>
                    </a:lnTo>
                    <a:lnTo>
                      <a:pt x="698" y="258"/>
                    </a:lnTo>
                    <a:lnTo>
                      <a:pt x="698" y="295"/>
                    </a:lnTo>
                    <a:lnTo>
                      <a:pt x="705" y="295"/>
                    </a:lnTo>
                    <a:lnTo>
                      <a:pt x="705" y="317"/>
                    </a:lnTo>
                    <a:lnTo>
                      <a:pt x="716" y="317"/>
                    </a:lnTo>
                    <a:lnTo>
                      <a:pt x="716" y="328"/>
                    </a:lnTo>
                    <a:lnTo>
                      <a:pt x="716" y="330"/>
                    </a:lnTo>
                    <a:lnTo>
                      <a:pt x="720" y="330"/>
                    </a:lnTo>
                    <a:lnTo>
                      <a:pt x="720" y="341"/>
                    </a:lnTo>
                    <a:lnTo>
                      <a:pt x="720" y="343"/>
                    </a:lnTo>
                    <a:lnTo>
                      <a:pt x="724" y="343"/>
                    </a:lnTo>
                    <a:lnTo>
                      <a:pt x="724" y="354"/>
                    </a:lnTo>
                    <a:lnTo>
                      <a:pt x="724" y="357"/>
                    </a:lnTo>
                    <a:lnTo>
                      <a:pt x="729" y="357"/>
                    </a:lnTo>
                    <a:lnTo>
                      <a:pt x="729" y="379"/>
                    </a:lnTo>
                    <a:lnTo>
                      <a:pt x="733" y="379"/>
                    </a:lnTo>
                    <a:lnTo>
                      <a:pt x="733" y="387"/>
                    </a:lnTo>
                    <a:lnTo>
                      <a:pt x="733" y="390"/>
                    </a:lnTo>
                    <a:lnTo>
                      <a:pt x="746" y="390"/>
                    </a:lnTo>
                    <a:lnTo>
                      <a:pt x="746" y="405"/>
                    </a:lnTo>
                    <a:lnTo>
                      <a:pt x="755" y="405"/>
                    </a:lnTo>
                    <a:lnTo>
                      <a:pt x="755" y="414"/>
                    </a:lnTo>
                    <a:lnTo>
                      <a:pt x="755" y="416"/>
                    </a:lnTo>
                    <a:lnTo>
                      <a:pt x="760" y="416"/>
                    </a:lnTo>
                    <a:lnTo>
                      <a:pt x="760" y="440"/>
                    </a:lnTo>
                    <a:lnTo>
                      <a:pt x="790" y="440"/>
                    </a:lnTo>
                    <a:lnTo>
                      <a:pt x="790" y="447"/>
                    </a:lnTo>
                    <a:lnTo>
                      <a:pt x="790" y="449"/>
                    </a:lnTo>
                    <a:lnTo>
                      <a:pt x="830" y="449"/>
                    </a:lnTo>
                    <a:lnTo>
                      <a:pt x="830" y="476"/>
                    </a:lnTo>
                    <a:lnTo>
                      <a:pt x="845" y="476"/>
                    </a:lnTo>
                    <a:lnTo>
                      <a:pt x="845" y="524"/>
                    </a:lnTo>
                    <a:lnTo>
                      <a:pt x="856" y="524"/>
                    </a:lnTo>
                    <a:lnTo>
                      <a:pt x="856" y="535"/>
                    </a:lnTo>
                    <a:lnTo>
                      <a:pt x="856" y="537"/>
                    </a:lnTo>
                    <a:lnTo>
                      <a:pt x="861" y="537"/>
                    </a:lnTo>
                    <a:lnTo>
                      <a:pt x="861" y="546"/>
                    </a:lnTo>
                    <a:lnTo>
                      <a:pt x="861" y="548"/>
                    </a:lnTo>
                    <a:lnTo>
                      <a:pt x="903" y="548"/>
                    </a:lnTo>
                    <a:lnTo>
                      <a:pt x="903" y="575"/>
                    </a:lnTo>
                    <a:lnTo>
                      <a:pt x="918" y="575"/>
                    </a:lnTo>
                    <a:lnTo>
                      <a:pt x="918" y="584"/>
                    </a:lnTo>
                    <a:lnTo>
                      <a:pt x="918" y="586"/>
                    </a:lnTo>
                    <a:lnTo>
                      <a:pt x="929" y="586"/>
                    </a:lnTo>
                    <a:lnTo>
                      <a:pt x="929" y="608"/>
                    </a:lnTo>
                    <a:lnTo>
                      <a:pt x="936" y="608"/>
                    </a:lnTo>
                    <a:lnTo>
                      <a:pt x="936" y="623"/>
                    </a:lnTo>
                    <a:lnTo>
                      <a:pt x="973" y="623"/>
                    </a:lnTo>
                    <a:lnTo>
                      <a:pt x="973" y="630"/>
                    </a:lnTo>
                    <a:lnTo>
                      <a:pt x="973" y="632"/>
                    </a:lnTo>
                    <a:lnTo>
                      <a:pt x="997" y="632"/>
                    </a:lnTo>
                    <a:lnTo>
                      <a:pt x="997" y="658"/>
                    </a:lnTo>
                    <a:lnTo>
                      <a:pt x="1006" y="658"/>
                    </a:lnTo>
                    <a:lnTo>
                      <a:pt x="1006" y="667"/>
                    </a:lnTo>
                    <a:lnTo>
                      <a:pt x="1006" y="669"/>
                    </a:lnTo>
                    <a:lnTo>
                      <a:pt x="1015" y="669"/>
                    </a:lnTo>
                    <a:lnTo>
                      <a:pt x="1015" y="680"/>
                    </a:lnTo>
                    <a:lnTo>
                      <a:pt x="1015" y="683"/>
                    </a:lnTo>
                    <a:lnTo>
                      <a:pt x="1024" y="683"/>
                    </a:lnTo>
                    <a:lnTo>
                      <a:pt x="1024" y="694"/>
                    </a:lnTo>
                    <a:lnTo>
                      <a:pt x="1024" y="696"/>
                    </a:lnTo>
                    <a:lnTo>
                      <a:pt x="1044" y="696"/>
                    </a:lnTo>
                    <a:lnTo>
                      <a:pt x="1044" y="705"/>
                    </a:lnTo>
                    <a:lnTo>
                      <a:pt x="1044" y="707"/>
                    </a:lnTo>
                    <a:lnTo>
                      <a:pt x="1068" y="707"/>
                    </a:lnTo>
                    <a:lnTo>
                      <a:pt x="1068" y="722"/>
                    </a:lnTo>
                    <a:lnTo>
                      <a:pt x="1101" y="722"/>
                    </a:lnTo>
                    <a:lnTo>
                      <a:pt x="1101" y="729"/>
                    </a:lnTo>
                    <a:lnTo>
                      <a:pt x="1101" y="731"/>
                    </a:lnTo>
                    <a:lnTo>
                      <a:pt x="1136" y="731"/>
                    </a:lnTo>
                    <a:lnTo>
                      <a:pt x="1136" y="758"/>
                    </a:lnTo>
                    <a:lnTo>
                      <a:pt x="1158" y="758"/>
                    </a:lnTo>
                    <a:lnTo>
                      <a:pt x="1158" y="773"/>
                    </a:lnTo>
                    <a:lnTo>
                      <a:pt x="1158" y="780"/>
                    </a:lnTo>
                    <a:lnTo>
                      <a:pt x="1158" y="782"/>
                    </a:lnTo>
                    <a:lnTo>
                      <a:pt x="1165" y="782"/>
                    </a:lnTo>
                    <a:lnTo>
                      <a:pt x="1165" y="813"/>
                    </a:lnTo>
                    <a:lnTo>
                      <a:pt x="1169" y="813"/>
                    </a:lnTo>
                    <a:lnTo>
                      <a:pt x="1169" y="828"/>
                    </a:lnTo>
                    <a:lnTo>
                      <a:pt x="1176" y="828"/>
                    </a:lnTo>
                    <a:lnTo>
                      <a:pt x="1176" y="837"/>
                    </a:lnTo>
                    <a:lnTo>
                      <a:pt x="1176" y="839"/>
                    </a:lnTo>
                    <a:lnTo>
                      <a:pt x="1184" y="839"/>
                    </a:lnTo>
                    <a:lnTo>
                      <a:pt x="1184" y="850"/>
                    </a:lnTo>
                    <a:lnTo>
                      <a:pt x="1184" y="852"/>
                    </a:lnTo>
                    <a:lnTo>
                      <a:pt x="1233" y="852"/>
                    </a:lnTo>
                    <a:lnTo>
                      <a:pt x="1233" y="861"/>
                    </a:lnTo>
                    <a:lnTo>
                      <a:pt x="1233" y="863"/>
                    </a:lnTo>
                    <a:lnTo>
                      <a:pt x="1286" y="863"/>
                    </a:lnTo>
                    <a:lnTo>
                      <a:pt x="1286" y="877"/>
                    </a:lnTo>
                    <a:lnTo>
                      <a:pt x="1303" y="877"/>
                    </a:lnTo>
                    <a:lnTo>
                      <a:pt x="1303" y="888"/>
                    </a:lnTo>
                    <a:lnTo>
                      <a:pt x="1303" y="890"/>
                    </a:lnTo>
                    <a:lnTo>
                      <a:pt x="1323" y="890"/>
                    </a:lnTo>
                    <a:lnTo>
                      <a:pt x="1323" y="899"/>
                    </a:lnTo>
                    <a:lnTo>
                      <a:pt x="1323" y="901"/>
                    </a:lnTo>
                    <a:lnTo>
                      <a:pt x="1350" y="901"/>
                    </a:lnTo>
                    <a:lnTo>
                      <a:pt x="1350" y="916"/>
                    </a:lnTo>
                    <a:lnTo>
                      <a:pt x="1356" y="916"/>
                    </a:lnTo>
                    <a:lnTo>
                      <a:pt x="1356" y="923"/>
                    </a:lnTo>
                    <a:lnTo>
                      <a:pt x="1356" y="925"/>
                    </a:lnTo>
                    <a:lnTo>
                      <a:pt x="1372" y="925"/>
                    </a:lnTo>
                    <a:lnTo>
                      <a:pt x="1372" y="936"/>
                    </a:lnTo>
                    <a:lnTo>
                      <a:pt x="1372" y="938"/>
                    </a:lnTo>
                    <a:lnTo>
                      <a:pt x="1383" y="938"/>
                    </a:lnTo>
                    <a:lnTo>
                      <a:pt x="1383" y="945"/>
                    </a:lnTo>
                    <a:lnTo>
                      <a:pt x="1383" y="947"/>
                    </a:lnTo>
                    <a:lnTo>
                      <a:pt x="1411" y="947"/>
                    </a:lnTo>
                    <a:lnTo>
                      <a:pt x="1411" y="960"/>
                    </a:lnTo>
                    <a:lnTo>
                      <a:pt x="1424" y="960"/>
                    </a:lnTo>
                    <a:lnTo>
                      <a:pt x="1424" y="971"/>
                    </a:lnTo>
                    <a:lnTo>
                      <a:pt x="1424" y="973"/>
                    </a:lnTo>
                    <a:lnTo>
                      <a:pt x="1475" y="973"/>
                    </a:lnTo>
                    <a:lnTo>
                      <a:pt x="1482" y="973"/>
                    </a:lnTo>
                    <a:lnTo>
                      <a:pt x="1482" y="989"/>
                    </a:lnTo>
                    <a:lnTo>
                      <a:pt x="1497" y="989"/>
                    </a:lnTo>
                    <a:lnTo>
                      <a:pt x="1497" y="995"/>
                    </a:lnTo>
                    <a:lnTo>
                      <a:pt x="1497" y="998"/>
                    </a:lnTo>
                    <a:lnTo>
                      <a:pt x="1567" y="998"/>
                    </a:lnTo>
                    <a:lnTo>
                      <a:pt x="1567" y="1009"/>
                    </a:lnTo>
                    <a:lnTo>
                      <a:pt x="1567" y="1011"/>
                    </a:lnTo>
                    <a:lnTo>
                      <a:pt x="1605" y="1011"/>
                    </a:lnTo>
                    <a:lnTo>
                      <a:pt x="1605" y="1022"/>
                    </a:lnTo>
                    <a:lnTo>
                      <a:pt x="1605" y="1024"/>
                    </a:lnTo>
                    <a:lnTo>
                      <a:pt x="1627" y="1024"/>
                    </a:lnTo>
                    <a:lnTo>
                      <a:pt x="1627" y="1031"/>
                    </a:lnTo>
                    <a:lnTo>
                      <a:pt x="1627" y="1033"/>
                    </a:lnTo>
                    <a:lnTo>
                      <a:pt x="1719" y="1033"/>
                    </a:lnTo>
                    <a:lnTo>
                      <a:pt x="1719" y="1051"/>
                    </a:lnTo>
                    <a:lnTo>
                      <a:pt x="1726" y="1051"/>
                    </a:lnTo>
                    <a:lnTo>
                      <a:pt x="1726" y="1055"/>
                    </a:lnTo>
                    <a:lnTo>
                      <a:pt x="1726" y="1059"/>
                    </a:lnTo>
                    <a:lnTo>
                      <a:pt x="1726" y="1062"/>
                    </a:lnTo>
                    <a:lnTo>
                      <a:pt x="1733" y="1062"/>
                    </a:lnTo>
                    <a:lnTo>
                      <a:pt x="1733" y="1073"/>
                    </a:lnTo>
                    <a:lnTo>
                      <a:pt x="1733" y="1075"/>
                    </a:lnTo>
                    <a:lnTo>
                      <a:pt x="1739" y="1075"/>
                    </a:lnTo>
                    <a:lnTo>
                      <a:pt x="1739" y="1084"/>
                    </a:lnTo>
                    <a:lnTo>
                      <a:pt x="1739" y="1086"/>
                    </a:lnTo>
                    <a:lnTo>
                      <a:pt x="1744" y="1086"/>
                    </a:lnTo>
                    <a:lnTo>
                      <a:pt x="1744" y="1095"/>
                    </a:lnTo>
                    <a:lnTo>
                      <a:pt x="1744" y="1097"/>
                    </a:lnTo>
                    <a:lnTo>
                      <a:pt x="1750" y="1097"/>
                    </a:lnTo>
                    <a:lnTo>
                      <a:pt x="1750" y="1106"/>
                    </a:lnTo>
                    <a:lnTo>
                      <a:pt x="1750" y="1108"/>
                    </a:lnTo>
                    <a:lnTo>
                      <a:pt x="1761" y="1108"/>
                    </a:lnTo>
                    <a:lnTo>
                      <a:pt x="1761" y="1123"/>
                    </a:lnTo>
                    <a:lnTo>
                      <a:pt x="1777" y="1123"/>
                    </a:lnTo>
                    <a:lnTo>
                      <a:pt x="1777" y="1134"/>
                    </a:lnTo>
                    <a:lnTo>
                      <a:pt x="1777" y="1136"/>
                    </a:lnTo>
                    <a:lnTo>
                      <a:pt x="1790" y="1136"/>
                    </a:lnTo>
                    <a:lnTo>
                      <a:pt x="1790" y="1167"/>
                    </a:lnTo>
                    <a:lnTo>
                      <a:pt x="1796" y="1167"/>
                    </a:lnTo>
                    <a:lnTo>
                      <a:pt x="1796" y="1181"/>
                    </a:lnTo>
                    <a:lnTo>
                      <a:pt x="1799" y="1181"/>
                    </a:lnTo>
                    <a:lnTo>
                      <a:pt x="1799" y="1189"/>
                    </a:lnTo>
                    <a:lnTo>
                      <a:pt x="1799" y="1192"/>
                    </a:lnTo>
                    <a:lnTo>
                      <a:pt x="1825" y="1192"/>
                    </a:lnTo>
                    <a:lnTo>
                      <a:pt x="1825" y="1207"/>
                    </a:lnTo>
                    <a:lnTo>
                      <a:pt x="1834" y="1207"/>
                    </a:lnTo>
                    <a:lnTo>
                      <a:pt x="1834" y="1220"/>
                    </a:lnTo>
                    <a:lnTo>
                      <a:pt x="1913" y="1220"/>
                    </a:lnTo>
                    <a:lnTo>
                      <a:pt x="1913" y="1242"/>
                    </a:lnTo>
                    <a:lnTo>
                      <a:pt x="1922" y="1242"/>
                    </a:lnTo>
                    <a:lnTo>
                      <a:pt x="1922" y="1251"/>
                    </a:lnTo>
                    <a:lnTo>
                      <a:pt x="1922" y="1253"/>
                    </a:lnTo>
                    <a:lnTo>
                      <a:pt x="1942" y="1253"/>
                    </a:lnTo>
                    <a:lnTo>
                      <a:pt x="1942" y="1269"/>
                    </a:lnTo>
                    <a:lnTo>
                      <a:pt x="1957" y="1269"/>
                    </a:lnTo>
                    <a:lnTo>
                      <a:pt x="1957" y="1275"/>
                    </a:lnTo>
                    <a:lnTo>
                      <a:pt x="1957" y="1277"/>
                    </a:lnTo>
                    <a:lnTo>
                      <a:pt x="1994" y="1277"/>
                    </a:lnTo>
                    <a:lnTo>
                      <a:pt x="1994" y="1288"/>
                    </a:lnTo>
                    <a:lnTo>
                      <a:pt x="1994" y="1291"/>
                    </a:lnTo>
                    <a:lnTo>
                      <a:pt x="2014" y="1291"/>
                    </a:lnTo>
                    <a:lnTo>
                      <a:pt x="2014" y="1302"/>
                    </a:lnTo>
                    <a:lnTo>
                      <a:pt x="2014" y="1304"/>
                    </a:lnTo>
                    <a:lnTo>
                      <a:pt x="2052" y="1304"/>
                    </a:lnTo>
                    <a:lnTo>
                      <a:pt x="2052" y="1357"/>
                    </a:lnTo>
                    <a:lnTo>
                      <a:pt x="2065" y="1357"/>
                    </a:lnTo>
                    <a:lnTo>
                      <a:pt x="2065" y="1390"/>
                    </a:lnTo>
                    <a:lnTo>
                      <a:pt x="2078" y="1390"/>
                    </a:lnTo>
                    <a:lnTo>
                      <a:pt x="2078" y="1416"/>
                    </a:lnTo>
                    <a:lnTo>
                      <a:pt x="2083" y="1416"/>
                    </a:lnTo>
                    <a:lnTo>
                      <a:pt x="2083" y="1425"/>
                    </a:lnTo>
                    <a:lnTo>
                      <a:pt x="2083" y="1427"/>
                    </a:lnTo>
                    <a:lnTo>
                      <a:pt x="2098" y="1427"/>
                    </a:lnTo>
                    <a:lnTo>
                      <a:pt x="2098" y="1445"/>
                    </a:lnTo>
                    <a:lnTo>
                      <a:pt x="2111" y="1445"/>
                    </a:lnTo>
                    <a:lnTo>
                      <a:pt x="2111" y="1451"/>
                    </a:lnTo>
                    <a:lnTo>
                      <a:pt x="2111" y="1454"/>
                    </a:lnTo>
                    <a:lnTo>
                      <a:pt x="2116" y="1454"/>
                    </a:lnTo>
                    <a:lnTo>
                      <a:pt x="2116" y="1480"/>
                    </a:lnTo>
                    <a:lnTo>
                      <a:pt x="2171" y="1480"/>
                    </a:lnTo>
                    <a:lnTo>
                      <a:pt x="2171" y="1491"/>
                    </a:lnTo>
                    <a:lnTo>
                      <a:pt x="2171" y="1493"/>
                    </a:lnTo>
                    <a:lnTo>
                      <a:pt x="2318" y="1493"/>
                    </a:lnTo>
                    <a:lnTo>
                      <a:pt x="2318" y="1504"/>
                    </a:lnTo>
                    <a:lnTo>
                      <a:pt x="2318" y="1507"/>
                    </a:lnTo>
                    <a:lnTo>
                      <a:pt x="2342" y="1507"/>
                    </a:lnTo>
                    <a:lnTo>
                      <a:pt x="2342" y="1520"/>
                    </a:lnTo>
                    <a:lnTo>
                      <a:pt x="2384" y="1520"/>
                    </a:lnTo>
                    <a:lnTo>
                      <a:pt x="2384" y="1529"/>
                    </a:lnTo>
                    <a:lnTo>
                      <a:pt x="2384" y="1531"/>
                    </a:lnTo>
                    <a:lnTo>
                      <a:pt x="2400" y="1531"/>
                    </a:lnTo>
                    <a:lnTo>
                      <a:pt x="2400" y="1559"/>
                    </a:lnTo>
                    <a:lnTo>
                      <a:pt x="2483" y="1559"/>
                    </a:lnTo>
                    <a:lnTo>
                      <a:pt x="2483" y="1568"/>
                    </a:lnTo>
                    <a:lnTo>
                      <a:pt x="2483" y="1570"/>
                    </a:lnTo>
                    <a:lnTo>
                      <a:pt x="2626" y="1570"/>
                    </a:lnTo>
                    <a:lnTo>
                      <a:pt x="2626" y="1579"/>
                    </a:lnTo>
                    <a:lnTo>
                      <a:pt x="2626" y="1581"/>
                    </a:lnTo>
                    <a:lnTo>
                      <a:pt x="2628" y="1581"/>
                    </a:lnTo>
                    <a:lnTo>
                      <a:pt x="2628" y="1597"/>
                    </a:lnTo>
                    <a:lnTo>
                      <a:pt x="2635" y="1597"/>
                    </a:lnTo>
                    <a:lnTo>
                      <a:pt x="2635" y="1612"/>
                    </a:lnTo>
                    <a:lnTo>
                      <a:pt x="2648" y="1612"/>
                    </a:lnTo>
                    <a:lnTo>
                      <a:pt x="2648" y="1623"/>
                    </a:lnTo>
                    <a:lnTo>
                      <a:pt x="2648" y="1625"/>
                    </a:lnTo>
                    <a:lnTo>
                      <a:pt x="2670" y="1625"/>
                    </a:lnTo>
                    <a:lnTo>
                      <a:pt x="2670" y="1632"/>
                    </a:lnTo>
                    <a:lnTo>
                      <a:pt x="2670" y="1634"/>
                    </a:lnTo>
                    <a:lnTo>
                      <a:pt x="2705" y="1634"/>
                    </a:lnTo>
                    <a:lnTo>
                      <a:pt x="2705" y="1645"/>
                    </a:lnTo>
                    <a:lnTo>
                      <a:pt x="2705" y="1648"/>
                    </a:lnTo>
                    <a:lnTo>
                      <a:pt x="2719" y="1648"/>
                    </a:lnTo>
                    <a:lnTo>
                      <a:pt x="2719" y="1665"/>
                    </a:lnTo>
                    <a:lnTo>
                      <a:pt x="2723" y="1665"/>
                    </a:lnTo>
                    <a:lnTo>
                      <a:pt x="2723" y="1672"/>
                    </a:lnTo>
                    <a:lnTo>
                      <a:pt x="2723" y="1674"/>
                    </a:lnTo>
                    <a:lnTo>
                      <a:pt x="2758" y="1674"/>
                    </a:lnTo>
                    <a:lnTo>
                      <a:pt x="2758" y="1692"/>
                    </a:lnTo>
                    <a:lnTo>
                      <a:pt x="2829" y="1692"/>
                    </a:lnTo>
                    <a:lnTo>
                      <a:pt x="2829" y="1698"/>
                    </a:lnTo>
                    <a:lnTo>
                      <a:pt x="2829" y="1700"/>
                    </a:lnTo>
                    <a:lnTo>
                      <a:pt x="2899" y="1700"/>
                    </a:lnTo>
                    <a:lnTo>
                      <a:pt x="2899" y="1716"/>
                    </a:lnTo>
                    <a:lnTo>
                      <a:pt x="2950" y="1716"/>
                    </a:lnTo>
                    <a:lnTo>
                      <a:pt x="2950" y="1725"/>
                    </a:lnTo>
                    <a:lnTo>
                      <a:pt x="2950" y="1727"/>
                    </a:lnTo>
                    <a:lnTo>
                      <a:pt x="2965" y="1727"/>
                    </a:lnTo>
                    <a:lnTo>
                      <a:pt x="2965" y="1742"/>
                    </a:lnTo>
                    <a:lnTo>
                      <a:pt x="2985" y="1742"/>
                    </a:lnTo>
                    <a:lnTo>
                      <a:pt x="2985" y="1751"/>
                    </a:lnTo>
                    <a:lnTo>
                      <a:pt x="2985" y="1753"/>
                    </a:lnTo>
                    <a:lnTo>
                      <a:pt x="3022" y="1753"/>
                    </a:lnTo>
                    <a:lnTo>
                      <a:pt x="3022" y="1769"/>
                    </a:lnTo>
                    <a:lnTo>
                      <a:pt x="3066" y="1769"/>
                    </a:lnTo>
                    <a:lnTo>
                      <a:pt x="3066" y="1784"/>
                    </a:lnTo>
                    <a:lnTo>
                      <a:pt x="3137" y="1784"/>
                    </a:lnTo>
                    <a:lnTo>
                      <a:pt x="3137" y="1795"/>
                    </a:lnTo>
                    <a:lnTo>
                      <a:pt x="3137" y="1797"/>
                    </a:lnTo>
                    <a:lnTo>
                      <a:pt x="3168" y="1797"/>
                    </a:lnTo>
                    <a:lnTo>
                      <a:pt x="3168" y="1804"/>
                    </a:lnTo>
                    <a:lnTo>
                      <a:pt x="3168" y="1806"/>
                    </a:lnTo>
                    <a:lnTo>
                      <a:pt x="3269" y="1806"/>
                    </a:lnTo>
                    <a:lnTo>
                      <a:pt x="3269" y="1824"/>
                    </a:lnTo>
                    <a:lnTo>
                      <a:pt x="3463" y="1824"/>
                    </a:lnTo>
                    <a:lnTo>
                      <a:pt x="3463" y="1835"/>
                    </a:lnTo>
                    <a:lnTo>
                      <a:pt x="3463" y="1837"/>
                    </a:lnTo>
                    <a:lnTo>
                      <a:pt x="3487" y="1837"/>
                    </a:lnTo>
                    <a:lnTo>
                      <a:pt x="3487" y="1850"/>
                    </a:lnTo>
                    <a:lnTo>
                      <a:pt x="3553" y="1850"/>
                    </a:lnTo>
                    <a:lnTo>
                      <a:pt x="3553" y="1868"/>
                    </a:lnTo>
                    <a:lnTo>
                      <a:pt x="3568" y="1868"/>
                    </a:lnTo>
                    <a:lnTo>
                      <a:pt x="3568" y="1874"/>
                    </a:lnTo>
                    <a:lnTo>
                      <a:pt x="3568" y="1877"/>
                    </a:lnTo>
                    <a:lnTo>
                      <a:pt x="3593" y="1877"/>
                    </a:lnTo>
                    <a:lnTo>
                      <a:pt x="3593" y="1894"/>
                    </a:lnTo>
                    <a:lnTo>
                      <a:pt x="3619" y="1894"/>
                    </a:lnTo>
                    <a:lnTo>
                      <a:pt x="3619" y="1903"/>
                    </a:lnTo>
                    <a:lnTo>
                      <a:pt x="3619" y="1905"/>
                    </a:lnTo>
                    <a:lnTo>
                      <a:pt x="3760" y="1905"/>
                    </a:lnTo>
                    <a:lnTo>
                      <a:pt x="3760" y="1921"/>
                    </a:lnTo>
                    <a:lnTo>
                      <a:pt x="3854" y="1921"/>
                    </a:lnTo>
                    <a:lnTo>
                      <a:pt x="3854" y="1982"/>
                    </a:lnTo>
                    <a:lnTo>
                      <a:pt x="3951" y="1982"/>
                    </a:lnTo>
                    <a:lnTo>
                      <a:pt x="3951" y="2004"/>
                    </a:lnTo>
                    <a:lnTo>
                      <a:pt x="4037" y="2004"/>
                    </a:lnTo>
                    <a:lnTo>
                      <a:pt x="4037" y="2033"/>
                    </a:lnTo>
                    <a:lnTo>
                      <a:pt x="4185" y="2033"/>
                    </a:lnTo>
                    <a:lnTo>
                      <a:pt x="4185" y="2088"/>
                    </a:lnTo>
                    <a:lnTo>
                      <a:pt x="4354" y="2088"/>
                    </a:lnTo>
                    <a:lnTo>
                      <a:pt x="4354" y="2084"/>
                    </a:lnTo>
                    <a:lnTo>
                      <a:pt x="4189" y="2084"/>
                    </a:lnTo>
                    <a:lnTo>
                      <a:pt x="4189" y="2029"/>
                    </a:lnTo>
                    <a:lnTo>
                      <a:pt x="4042" y="2029"/>
                    </a:lnTo>
                    <a:lnTo>
                      <a:pt x="4042" y="2000"/>
                    </a:lnTo>
                    <a:lnTo>
                      <a:pt x="3956" y="2000"/>
                    </a:lnTo>
                    <a:lnTo>
                      <a:pt x="3956" y="1978"/>
                    </a:lnTo>
                    <a:lnTo>
                      <a:pt x="3859" y="1978"/>
                    </a:lnTo>
                    <a:lnTo>
                      <a:pt x="3859" y="1916"/>
                    </a:lnTo>
                    <a:lnTo>
                      <a:pt x="3764" y="1916"/>
                    </a:lnTo>
                    <a:lnTo>
                      <a:pt x="3764" y="1901"/>
                    </a:lnTo>
                    <a:lnTo>
                      <a:pt x="3623" y="1901"/>
                    </a:lnTo>
                    <a:lnTo>
                      <a:pt x="3623" y="1892"/>
                    </a:lnTo>
                    <a:lnTo>
                      <a:pt x="3623" y="1890"/>
                    </a:lnTo>
                    <a:lnTo>
                      <a:pt x="3597" y="1890"/>
                    </a:lnTo>
                    <a:lnTo>
                      <a:pt x="3597" y="1872"/>
                    </a:lnTo>
                    <a:lnTo>
                      <a:pt x="3573" y="1872"/>
                    </a:lnTo>
                    <a:lnTo>
                      <a:pt x="3573" y="1866"/>
                    </a:lnTo>
                    <a:lnTo>
                      <a:pt x="3573" y="1863"/>
                    </a:lnTo>
                    <a:lnTo>
                      <a:pt x="3557" y="1863"/>
                    </a:lnTo>
                    <a:lnTo>
                      <a:pt x="3557" y="1846"/>
                    </a:lnTo>
                    <a:lnTo>
                      <a:pt x="3491" y="1846"/>
                    </a:lnTo>
                    <a:lnTo>
                      <a:pt x="3491" y="1833"/>
                    </a:lnTo>
                    <a:lnTo>
                      <a:pt x="3467" y="1833"/>
                    </a:lnTo>
                    <a:lnTo>
                      <a:pt x="3467" y="1822"/>
                    </a:lnTo>
                    <a:lnTo>
                      <a:pt x="3467" y="1819"/>
                    </a:lnTo>
                    <a:lnTo>
                      <a:pt x="3273" y="1819"/>
                    </a:lnTo>
                    <a:lnTo>
                      <a:pt x="3273" y="1802"/>
                    </a:lnTo>
                    <a:lnTo>
                      <a:pt x="3172" y="1802"/>
                    </a:lnTo>
                    <a:lnTo>
                      <a:pt x="3172" y="1795"/>
                    </a:lnTo>
                    <a:lnTo>
                      <a:pt x="3172" y="1793"/>
                    </a:lnTo>
                    <a:lnTo>
                      <a:pt x="3141" y="1793"/>
                    </a:lnTo>
                    <a:lnTo>
                      <a:pt x="3141" y="1782"/>
                    </a:lnTo>
                    <a:lnTo>
                      <a:pt x="3141" y="1780"/>
                    </a:lnTo>
                    <a:lnTo>
                      <a:pt x="3071" y="1780"/>
                    </a:lnTo>
                    <a:lnTo>
                      <a:pt x="3071" y="1764"/>
                    </a:lnTo>
                    <a:lnTo>
                      <a:pt x="3027" y="1764"/>
                    </a:lnTo>
                    <a:lnTo>
                      <a:pt x="3027" y="1749"/>
                    </a:lnTo>
                    <a:lnTo>
                      <a:pt x="2989" y="1749"/>
                    </a:lnTo>
                    <a:lnTo>
                      <a:pt x="2989" y="1740"/>
                    </a:lnTo>
                    <a:lnTo>
                      <a:pt x="2989" y="1738"/>
                    </a:lnTo>
                    <a:lnTo>
                      <a:pt x="2970" y="1738"/>
                    </a:lnTo>
                    <a:lnTo>
                      <a:pt x="2970" y="1722"/>
                    </a:lnTo>
                    <a:lnTo>
                      <a:pt x="2954" y="1722"/>
                    </a:lnTo>
                    <a:lnTo>
                      <a:pt x="2954" y="1714"/>
                    </a:lnTo>
                    <a:lnTo>
                      <a:pt x="2954" y="1711"/>
                    </a:lnTo>
                    <a:lnTo>
                      <a:pt x="2904" y="1711"/>
                    </a:lnTo>
                    <a:lnTo>
                      <a:pt x="2904" y="1696"/>
                    </a:lnTo>
                    <a:lnTo>
                      <a:pt x="2833" y="1696"/>
                    </a:lnTo>
                    <a:lnTo>
                      <a:pt x="2833" y="1689"/>
                    </a:lnTo>
                    <a:lnTo>
                      <a:pt x="2833" y="1687"/>
                    </a:lnTo>
                    <a:lnTo>
                      <a:pt x="2763" y="1687"/>
                    </a:lnTo>
                    <a:lnTo>
                      <a:pt x="2763" y="1670"/>
                    </a:lnTo>
                    <a:lnTo>
                      <a:pt x="2727" y="1670"/>
                    </a:lnTo>
                    <a:lnTo>
                      <a:pt x="2727" y="1663"/>
                    </a:lnTo>
                    <a:lnTo>
                      <a:pt x="2727" y="1661"/>
                    </a:lnTo>
                    <a:lnTo>
                      <a:pt x="2723" y="1661"/>
                    </a:lnTo>
                    <a:lnTo>
                      <a:pt x="2723" y="1643"/>
                    </a:lnTo>
                    <a:lnTo>
                      <a:pt x="2710" y="1643"/>
                    </a:lnTo>
                    <a:lnTo>
                      <a:pt x="2710" y="1632"/>
                    </a:lnTo>
                    <a:lnTo>
                      <a:pt x="2710" y="1630"/>
                    </a:lnTo>
                    <a:lnTo>
                      <a:pt x="2675" y="1630"/>
                    </a:lnTo>
                    <a:lnTo>
                      <a:pt x="2675" y="1623"/>
                    </a:lnTo>
                    <a:lnTo>
                      <a:pt x="2675" y="1621"/>
                    </a:lnTo>
                    <a:lnTo>
                      <a:pt x="2653" y="1621"/>
                    </a:lnTo>
                    <a:lnTo>
                      <a:pt x="2653" y="1610"/>
                    </a:lnTo>
                    <a:lnTo>
                      <a:pt x="2653" y="1608"/>
                    </a:lnTo>
                    <a:lnTo>
                      <a:pt x="2639" y="1608"/>
                    </a:lnTo>
                    <a:lnTo>
                      <a:pt x="2639" y="1592"/>
                    </a:lnTo>
                    <a:lnTo>
                      <a:pt x="2633" y="1592"/>
                    </a:lnTo>
                    <a:lnTo>
                      <a:pt x="2633" y="1577"/>
                    </a:lnTo>
                    <a:lnTo>
                      <a:pt x="2631" y="1577"/>
                    </a:lnTo>
                    <a:lnTo>
                      <a:pt x="2631" y="1568"/>
                    </a:lnTo>
                    <a:lnTo>
                      <a:pt x="2631" y="1566"/>
                    </a:lnTo>
                    <a:lnTo>
                      <a:pt x="2488" y="1566"/>
                    </a:lnTo>
                    <a:lnTo>
                      <a:pt x="2488" y="1557"/>
                    </a:lnTo>
                    <a:lnTo>
                      <a:pt x="2488" y="1555"/>
                    </a:lnTo>
                    <a:lnTo>
                      <a:pt x="2404" y="1555"/>
                    </a:lnTo>
                    <a:lnTo>
                      <a:pt x="2404" y="1526"/>
                    </a:lnTo>
                    <a:lnTo>
                      <a:pt x="2389" y="1526"/>
                    </a:lnTo>
                    <a:lnTo>
                      <a:pt x="2389" y="1518"/>
                    </a:lnTo>
                    <a:lnTo>
                      <a:pt x="2389" y="1515"/>
                    </a:lnTo>
                    <a:lnTo>
                      <a:pt x="2347" y="1515"/>
                    </a:lnTo>
                    <a:lnTo>
                      <a:pt x="2347" y="1502"/>
                    </a:lnTo>
                    <a:lnTo>
                      <a:pt x="2322" y="1502"/>
                    </a:lnTo>
                    <a:lnTo>
                      <a:pt x="2322" y="1491"/>
                    </a:lnTo>
                    <a:lnTo>
                      <a:pt x="2322" y="1489"/>
                    </a:lnTo>
                    <a:lnTo>
                      <a:pt x="2175" y="1489"/>
                    </a:lnTo>
                    <a:lnTo>
                      <a:pt x="2175" y="1478"/>
                    </a:lnTo>
                    <a:lnTo>
                      <a:pt x="2175" y="1476"/>
                    </a:lnTo>
                    <a:lnTo>
                      <a:pt x="2120" y="1476"/>
                    </a:lnTo>
                    <a:lnTo>
                      <a:pt x="2120" y="1449"/>
                    </a:lnTo>
                    <a:lnTo>
                      <a:pt x="2116" y="1449"/>
                    </a:lnTo>
                    <a:lnTo>
                      <a:pt x="2116" y="1443"/>
                    </a:lnTo>
                    <a:lnTo>
                      <a:pt x="2116" y="1440"/>
                    </a:lnTo>
                    <a:lnTo>
                      <a:pt x="2102" y="1440"/>
                    </a:lnTo>
                    <a:lnTo>
                      <a:pt x="2102" y="1423"/>
                    </a:lnTo>
                    <a:lnTo>
                      <a:pt x="2087" y="1423"/>
                    </a:lnTo>
                    <a:lnTo>
                      <a:pt x="2087" y="1414"/>
                    </a:lnTo>
                    <a:lnTo>
                      <a:pt x="2087" y="1412"/>
                    </a:lnTo>
                    <a:lnTo>
                      <a:pt x="2083" y="1412"/>
                    </a:lnTo>
                    <a:lnTo>
                      <a:pt x="2083" y="1385"/>
                    </a:lnTo>
                    <a:lnTo>
                      <a:pt x="2069" y="1385"/>
                    </a:lnTo>
                    <a:lnTo>
                      <a:pt x="2069" y="1352"/>
                    </a:lnTo>
                    <a:lnTo>
                      <a:pt x="2056" y="1352"/>
                    </a:lnTo>
                    <a:lnTo>
                      <a:pt x="2056" y="1299"/>
                    </a:lnTo>
                    <a:lnTo>
                      <a:pt x="2019" y="1299"/>
                    </a:lnTo>
                    <a:lnTo>
                      <a:pt x="2019" y="1288"/>
                    </a:lnTo>
                    <a:lnTo>
                      <a:pt x="2019" y="1286"/>
                    </a:lnTo>
                    <a:lnTo>
                      <a:pt x="1999" y="1286"/>
                    </a:lnTo>
                    <a:lnTo>
                      <a:pt x="1999" y="1275"/>
                    </a:lnTo>
                    <a:lnTo>
                      <a:pt x="1999" y="1273"/>
                    </a:lnTo>
                    <a:lnTo>
                      <a:pt x="1961" y="1273"/>
                    </a:lnTo>
                    <a:lnTo>
                      <a:pt x="1961" y="1266"/>
                    </a:lnTo>
                    <a:lnTo>
                      <a:pt x="1961" y="1264"/>
                    </a:lnTo>
                    <a:lnTo>
                      <a:pt x="1946" y="1264"/>
                    </a:lnTo>
                    <a:lnTo>
                      <a:pt x="1946" y="1249"/>
                    </a:lnTo>
                    <a:lnTo>
                      <a:pt x="1926" y="1249"/>
                    </a:lnTo>
                    <a:lnTo>
                      <a:pt x="1926" y="1240"/>
                    </a:lnTo>
                    <a:lnTo>
                      <a:pt x="1926" y="1238"/>
                    </a:lnTo>
                    <a:lnTo>
                      <a:pt x="1917" y="1238"/>
                    </a:lnTo>
                    <a:lnTo>
                      <a:pt x="1917" y="1216"/>
                    </a:lnTo>
                    <a:lnTo>
                      <a:pt x="1838" y="1216"/>
                    </a:lnTo>
                    <a:lnTo>
                      <a:pt x="1838" y="1203"/>
                    </a:lnTo>
                    <a:lnTo>
                      <a:pt x="1829" y="1203"/>
                    </a:lnTo>
                    <a:lnTo>
                      <a:pt x="1829" y="1187"/>
                    </a:lnTo>
                    <a:lnTo>
                      <a:pt x="1803" y="1187"/>
                    </a:lnTo>
                    <a:lnTo>
                      <a:pt x="1803" y="1178"/>
                    </a:lnTo>
                    <a:lnTo>
                      <a:pt x="1803" y="1176"/>
                    </a:lnTo>
                    <a:lnTo>
                      <a:pt x="1801" y="1176"/>
                    </a:lnTo>
                    <a:lnTo>
                      <a:pt x="1801" y="1163"/>
                    </a:lnTo>
                    <a:lnTo>
                      <a:pt x="1794" y="1163"/>
                    </a:lnTo>
                    <a:lnTo>
                      <a:pt x="1794" y="1132"/>
                    </a:lnTo>
                    <a:lnTo>
                      <a:pt x="1781" y="1132"/>
                    </a:lnTo>
                    <a:lnTo>
                      <a:pt x="1781" y="1121"/>
                    </a:lnTo>
                    <a:lnTo>
                      <a:pt x="1781" y="1119"/>
                    </a:lnTo>
                    <a:lnTo>
                      <a:pt x="1766" y="1119"/>
                    </a:lnTo>
                    <a:lnTo>
                      <a:pt x="1766" y="1103"/>
                    </a:lnTo>
                    <a:lnTo>
                      <a:pt x="1755" y="1103"/>
                    </a:lnTo>
                    <a:lnTo>
                      <a:pt x="1755" y="1095"/>
                    </a:lnTo>
                    <a:lnTo>
                      <a:pt x="1755" y="1092"/>
                    </a:lnTo>
                    <a:lnTo>
                      <a:pt x="1748" y="1092"/>
                    </a:lnTo>
                    <a:lnTo>
                      <a:pt x="1748" y="1084"/>
                    </a:lnTo>
                    <a:lnTo>
                      <a:pt x="1748" y="1081"/>
                    </a:lnTo>
                    <a:lnTo>
                      <a:pt x="1744" y="1081"/>
                    </a:lnTo>
                    <a:lnTo>
                      <a:pt x="1744" y="1073"/>
                    </a:lnTo>
                    <a:lnTo>
                      <a:pt x="1744" y="1070"/>
                    </a:lnTo>
                    <a:lnTo>
                      <a:pt x="1737" y="1070"/>
                    </a:lnTo>
                    <a:lnTo>
                      <a:pt x="1737" y="1059"/>
                    </a:lnTo>
                    <a:lnTo>
                      <a:pt x="1737" y="1057"/>
                    </a:lnTo>
                    <a:lnTo>
                      <a:pt x="1730" y="1057"/>
                    </a:lnTo>
                    <a:lnTo>
                      <a:pt x="1730" y="1055"/>
                    </a:lnTo>
                    <a:lnTo>
                      <a:pt x="1730" y="1048"/>
                    </a:lnTo>
                    <a:lnTo>
                      <a:pt x="1730" y="1046"/>
                    </a:lnTo>
                    <a:lnTo>
                      <a:pt x="1724" y="1046"/>
                    </a:lnTo>
                    <a:lnTo>
                      <a:pt x="1724" y="1029"/>
                    </a:lnTo>
                    <a:lnTo>
                      <a:pt x="1631" y="1029"/>
                    </a:lnTo>
                    <a:lnTo>
                      <a:pt x="1631" y="1022"/>
                    </a:lnTo>
                    <a:lnTo>
                      <a:pt x="1631" y="1020"/>
                    </a:lnTo>
                    <a:lnTo>
                      <a:pt x="1609" y="1020"/>
                    </a:lnTo>
                    <a:lnTo>
                      <a:pt x="1609" y="1009"/>
                    </a:lnTo>
                    <a:lnTo>
                      <a:pt x="1609" y="1006"/>
                    </a:lnTo>
                    <a:lnTo>
                      <a:pt x="1572" y="1006"/>
                    </a:lnTo>
                    <a:lnTo>
                      <a:pt x="1572" y="995"/>
                    </a:lnTo>
                    <a:lnTo>
                      <a:pt x="1572" y="993"/>
                    </a:lnTo>
                    <a:lnTo>
                      <a:pt x="1501" y="993"/>
                    </a:lnTo>
                    <a:lnTo>
                      <a:pt x="1501" y="987"/>
                    </a:lnTo>
                    <a:lnTo>
                      <a:pt x="1501" y="984"/>
                    </a:lnTo>
                    <a:lnTo>
                      <a:pt x="1486" y="984"/>
                    </a:lnTo>
                    <a:lnTo>
                      <a:pt x="1486" y="969"/>
                    </a:lnTo>
                    <a:lnTo>
                      <a:pt x="1475" y="969"/>
                    </a:lnTo>
                    <a:lnTo>
                      <a:pt x="1429" y="969"/>
                    </a:lnTo>
                    <a:lnTo>
                      <a:pt x="1429" y="958"/>
                    </a:lnTo>
                    <a:lnTo>
                      <a:pt x="1429" y="956"/>
                    </a:lnTo>
                    <a:lnTo>
                      <a:pt x="1416" y="956"/>
                    </a:lnTo>
                    <a:lnTo>
                      <a:pt x="1416" y="943"/>
                    </a:lnTo>
                    <a:lnTo>
                      <a:pt x="1387" y="943"/>
                    </a:lnTo>
                    <a:lnTo>
                      <a:pt x="1387" y="936"/>
                    </a:lnTo>
                    <a:lnTo>
                      <a:pt x="1387" y="934"/>
                    </a:lnTo>
                    <a:lnTo>
                      <a:pt x="1376" y="934"/>
                    </a:lnTo>
                    <a:lnTo>
                      <a:pt x="1376" y="923"/>
                    </a:lnTo>
                    <a:lnTo>
                      <a:pt x="1376" y="921"/>
                    </a:lnTo>
                    <a:lnTo>
                      <a:pt x="1361" y="921"/>
                    </a:lnTo>
                    <a:lnTo>
                      <a:pt x="1361" y="914"/>
                    </a:lnTo>
                    <a:lnTo>
                      <a:pt x="1361" y="912"/>
                    </a:lnTo>
                    <a:lnTo>
                      <a:pt x="1354" y="912"/>
                    </a:lnTo>
                    <a:lnTo>
                      <a:pt x="1354" y="896"/>
                    </a:lnTo>
                    <a:lnTo>
                      <a:pt x="1328" y="896"/>
                    </a:lnTo>
                    <a:lnTo>
                      <a:pt x="1328" y="888"/>
                    </a:lnTo>
                    <a:lnTo>
                      <a:pt x="1328" y="885"/>
                    </a:lnTo>
                    <a:lnTo>
                      <a:pt x="1308" y="885"/>
                    </a:lnTo>
                    <a:lnTo>
                      <a:pt x="1308" y="874"/>
                    </a:lnTo>
                    <a:lnTo>
                      <a:pt x="1308" y="872"/>
                    </a:lnTo>
                    <a:lnTo>
                      <a:pt x="1290" y="872"/>
                    </a:lnTo>
                    <a:lnTo>
                      <a:pt x="1290" y="859"/>
                    </a:lnTo>
                    <a:lnTo>
                      <a:pt x="1237" y="859"/>
                    </a:lnTo>
                    <a:lnTo>
                      <a:pt x="1237" y="850"/>
                    </a:lnTo>
                    <a:lnTo>
                      <a:pt x="1237" y="848"/>
                    </a:lnTo>
                    <a:lnTo>
                      <a:pt x="1189" y="848"/>
                    </a:lnTo>
                    <a:lnTo>
                      <a:pt x="1189" y="837"/>
                    </a:lnTo>
                    <a:lnTo>
                      <a:pt x="1189" y="835"/>
                    </a:lnTo>
                    <a:lnTo>
                      <a:pt x="1180" y="835"/>
                    </a:lnTo>
                    <a:lnTo>
                      <a:pt x="1180" y="826"/>
                    </a:lnTo>
                    <a:lnTo>
                      <a:pt x="1180" y="824"/>
                    </a:lnTo>
                    <a:lnTo>
                      <a:pt x="1173" y="824"/>
                    </a:lnTo>
                    <a:lnTo>
                      <a:pt x="1173" y="808"/>
                    </a:lnTo>
                    <a:lnTo>
                      <a:pt x="1169" y="808"/>
                    </a:lnTo>
                    <a:lnTo>
                      <a:pt x="1169" y="777"/>
                    </a:lnTo>
                    <a:lnTo>
                      <a:pt x="1162" y="777"/>
                    </a:lnTo>
                    <a:lnTo>
                      <a:pt x="1162" y="773"/>
                    </a:lnTo>
                    <a:lnTo>
                      <a:pt x="1162" y="753"/>
                    </a:lnTo>
                    <a:lnTo>
                      <a:pt x="1140" y="753"/>
                    </a:lnTo>
                    <a:lnTo>
                      <a:pt x="1140" y="727"/>
                    </a:lnTo>
                    <a:lnTo>
                      <a:pt x="1105" y="727"/>
                    </a:lnTo>
                    <a:lnTo>
                      <a:pt x="1105" y="720"/>
                    </a:lnTo>
                    <a:lnTo>
                      <a:pt x="1105" y="718"/>
                    </a:lnTo>
                    <a:lnTo>
                      <a:pt x="1072" y="718"/>
                    </a:lnTo>
                    <a:lnTo>
                      <a:pt x="1072" y="702"/>
                    </a:lnTo>
                    <a:lnTo>
                      <a:pt x="1048" y="702"/>
                    </a:lnTo>
                    <a:lnTo>
                      <a:pt x="1048" y="694"/>
                    </a:lnTo>
                    <a:lnTo>
                      <a:pt x="1048" y="691"/>
                    </a:lnTo>
                    <a:lnTo>
                      <a:pt x="1028" y="691"/>
                    </a:lnTo>
                    <a:lnTo>
                      <a:pt x="1028" y="680"/>
                    </a:lnTo>
                    <a:lnTo>
                      <a:pt x="1028" y="678"/>
                    </a:lnTo>
                    <a:lnTo>
                      <a:pt x="1019" y="678"/>
                    </a:lnTo>
                    <a:lnTo>
                      <a:pt x="1019" y="667"/>
                    </a:lnTo>
                    <a:lnTo>
                      <a:pt x="1019" y="665"/>
                    </a:lnTo>
                    <a:lnTo>
                      <a:pt x="1011" y="665"/>
                    </a:lnTo>
                    <a:lnTo>
                      <a:pt x="1011" y="656"/>
                    </a:lnTo>
                    <a:lnTo>
                      <a:pt x="1011" y="654"/>
                    </a:lnTo>
                    <a:lnTo>
                      <a:pt x="1002" y="654"/>
                    </a:lnTo>
                    <a:lnTo>
                      <a:pt x="1002" y="628"/>
                    </a:lnTo>
                    <a:lnTo>
                      <a:pt x="978" y="628"/>
                    </a:lnTo>
                    <a:lnTo>
                      <a:pt x="978" y="621"/>
                    </a:lnTo>
                    <a:lnTo>
                      <a:pt x="978" y="619"/>
                    </a:lnTo>
                    <a:lnTo>
                      <a:pt x="940" y="619"/>
                    </a:lnTo>
                    <a:lnTo>
                      <a:pt x="940" y="603"/>
                    </a:lnTo>
                    <a:lnTo>
                      <a:pt x="934" y="603"/>
                    </a:lnTo>
                    <a:lnTo>
                      <a:pt x="934" y="581"/>
                    </a:lnTo>
                    <a:lnTo>
                      <a:pt x="923" y="581"/>
                    </a:lnTo>
                    <a:lnTo>
                      <a:pt x="923" y="573"/>
                    </a:lnTo>
                    <a:lnTo>
                      <a:pt x="923" y="570"/>
                    </a:lnTo>
                    <a:lnTo>
                      <a:pt x="907" y="570"/>
                    </a:lnTo>
                    <a:lnTo>
                      <a:pt x="907" y="544"/>
                    </a:lnTo>
                    <a:lnTo>
                      <a:pt x="865" y="544"/>
                    </a:lnTo>
                    <a:lnTo>
                      <a:pt x="865" y="535"/>
                    </a:lnTo>
                    <a:lnTo>
                      <a:pt x="865" y="533"/>
                    </a:lnTo>
                    <a:lnTo>
                      <a:pt x="861" y="533"/>
                    </a:lnTo>
                    <a:lnTo>
                      <a:pt x="861" y="522"/>
                    </a:lnTo>
                    <a:lnTo>
                      <a:pt x="861" y="520"/>
                    </a:lnTo>
                    <a:lnTo>
                      <a:pt x="850" y="520"/>
                    </a:lnTo>
                    <a:lnTo>
                      <a:pt x="850" y="471"/>
                    </a:lnTo>
                    <a:lnTo>
                      <a:pt x="834" y="471"/>
                    </a:lnTo>
                    <a:lnTo>
                      <a:pt x="834" y="445"/>
                    </a:lnTo>
                    <a:lnTo>
                      <a:pt x="795" y="445"/>
                    </a:lnTo>
                    <a:lnTo>
                      <a:pt x="795" y="438"/>
                    </a:lnTo>
                    <a:lnTo>
                      <a:pt x="795" y="436"/>
                    </a:lnTo>
                    <a:lnTo>
                      <a:pt x="764" y="436"/>
                    </a:lnTo>
                    <a:lnTo>
                      <a:pt x="764" y="412"/>
                    </a:lnTo>
                    <a:lnTo>
                      <a:pt x="760" y="412"/>
                    </a:lnTo>
                    <a:lnTo>
                      <a:pt x="760" y="403"/>
                    </a:lnTo>
                    <a:lnTo>
                      <a:pt x="760" y="401"/>
                    </a:lnTo>
                    <a:lnTo>
                      <a:pt x="751" y="401"/>
                    </a:lnTo>
                    <a:lnTo>
                      <a:pt x="751" y="385"/>
                    </a:lnTo>
                    <a:lnTo>
                      <a:pt x="738" y="385"/>
                    </a:lnTo>
                    <a:lnTo>
                      <a:pt x="738" y="376"/>
                    </a:lnTo>
                    <a:lnTo>
                      <a:pt x="738" y="374"/>
                    </a:lnTo>
                    <a:lnTo>
                      <a:pt x="733" y="374"/>
                    </a:lnTo>
                    <a:lnTo>
                      <a:pt x="733" y="352"/>
                    </a:lnTo>
                    <a:lnTo>
                      <a:pt x="729" y="352"/>
                    </a:lnTo>
                    <a:lnTo>
                      <a:pt x="729" y="341"/>
                    </a:lnTo>
                    <a:lnTo>
                      <a:pt x="729" y="339"/>
                    </a:lnTo>
                    <a:lnTo>
                      <a:pt x="724" y="339"/>
                    </a:lnTo>
                    <a:lnTo>
                      <a:pt x="724" y="328"/>
                    </a:lnTo>
                    <a:lnTo>
                      <a:pt x="724" y="326"/>
                    </a:lnTo>
                    <a:lnTo>
                      <a:pt x="720" y="326"/>
                    </a:lnTo>
                    <a:lnTo>
                      <a:pt x="720" y="315"/>
                    </a:lnTo>
                    <a:lnTo>
                      <a:pt x="720" y="313"/>
                    </a:lnTo>
                    <a:lnTo>
                      <a:pt x="709" y="313"/>
                    </a:lnTo>
                    <a:lnTo>
                      <a:pt x="709" y="291"/>
                    </a:lnTo>
                    <a:lnTo>
                      <a:pt x="702" y="291"/>
                    </a:lnTo>
                    <a:lnTo>
                      <a:pt x="702" y="253"/>
                    </a:lnTo>
                    <a:lnTo>
                      <a:pt x="685" y="253"/>
                    </a:lnTo>
                    <a:lnTo>
                      <a:pt x="685" y="244"/>
                    </a:lnTo>
                    <a:lnTo>
                      <a:pt x="685" y="242"/>
                    </a:lnTo>
                    <a:lnTo>
                      <a:pt x="680" y="242"/>
                    </a:lnTo>
                    <a:lnTo>
                      <a:pt x="680" y="231"/>
                    </a:lnTo>
                    <a:lnTo>
                      <a:pt x="680" y="229"/>
                    </a:lnTo>
                    <a:lnTo>
                      <a:pt x="674" y="229"/>
                    </a:lnTo>
                    <a:lnTo>
                      <a:pt x="674" y="218"/>
                    </a:lnTo>
                    <a:lnTo>
                      <a:pt x="674" y="216"/>
                    </a:lnTo>
                    <a:lnTo>
                      <a:pt x="663" y="216"/>
                    </a:lnTo>
                    <a:lnTo>
                      <a:pt x="663" y="205"/>
                    </a:lnTo>
                    <a:lnTo>
                      <a:pt x="663" y="202"/>
                    </a:lnTo>
                    <a:lnTo>
                      <a:pt x="656" y="202"/>
                    </a:lnTo>
                    <a:lnTo>
                      <a:pt x="621" y="202"/>
                    </a:lnTo>
                    <a:lnTo>
                      <a:pt x="621" y="194"/>
                    </a:lnTo>
                    <a:lnTo>
                      <a:pt x="621" y="191"/>
                    </a:lnTo>
                    <a:lnTo>
                      <a:pt x="610" y="191"/>
                    </a:lnTo>
                    <a:lnTo>
                      <a:pt x="610" y="187"/>
                    </a:lnTo>
                    <a:lnTo>
                      <a:pt x="610" y="185"/>
                    </a:lnTo>
                    <a:lnTo>
                      <a:pt x="606" y="185"/>
                    </a:lnTo>
                    <a:lnTo>
                      <a:pt x="606" y="174"/>
                    </a:lnTo>
                    <a:lnTo>
                      <a:pt x="606" y="172"/>
                    </a:lnTo>
                    <a:lnTo>
                      <a:pt x="564" y="172"/>
                    </a:lnTo>
                    <a:lnTo>
                      <a:pt x="564" y="156"/>
                    </a:lnTo>
                    <a:lnTo>
                      <a:pt x="526" y="156"/>
                    </a:lnTo>
                    <a:lnTo>
                      <a:pt x="526" y="147"/>
                    </a:lnTo>
                    <a:lnTo>
                      <a:pt x="526" y="145"/>
                    </a:lnTo>
                    <a:lnTo>
                      <a:pt x="480" y="145"/>
                    </a:lnTo>
                    <a:lnTo>
                      <a:pt x="480" y="136"/>
                    </a:lnTo>
                    <a:lnTo>
                      <a:pt x="480" y="134"/>
                    </a:lnTo>
                    <a:lnTo>
                      <a:pt x="425" y="134"/>
                    </a:lnTo>
                    <a:lnTo>
                      <a:pt x="425" y="123"/>
                    </a:lnTo>
                    <a:lnTo>
                      <a:pt x="425" y="121"/>
                    </a:lnTo>
                    <a:lnTo>
                      <a:pt x="361" y="121"/>
                    </a:lnTo>
                    <a:lnTo>
                      <a:pt x="361" y="108"/>
                    </a:lnTo>
                    <a:lnTo>
                      <a:pt x="322" y="108"/>
                    </a:lnTo>
                    <a:lnTo>
                      <a:pt x="322" y="97"/>
                    </a:lnTo>
                    <a:lnTo>
                      <a:pt x="322" y="95"/>
                    </a:lnTo>
                    <a:lnTo>
                      <a:pt x="297" y="95"/>
                    </a:lnTo>
                    <a:lnTo>
                      <a:pt x="297" y="86"/>
                    </a:lnTo>
                    <a:lnTo>
                      <a:pt x="297" y="84"/>
                    </a:lnTo>
                    <a:lnTo>
                      <a:pt x="289" y="84"/>
                    </a:lnTo>
                    <a:lnTo>
                      <a:pt x="289" y="57"/>
                    </a:lnTo>
                    <a:lnTo>
                      <a:pt x="267" y="57"/>
                    </a:lnTo>
                    <a:lnTo>
                      <a:pt x="267" y="35"/>
                    </a:lnTo>
                    <a:lnTo>
                      <a:pt x="203" y="35"/>
                    </a:lnTo>
                    <a:lnTo>
                      <a:pt x="203" y="24"/>
                    </a:lnTo>
                    <a:lnTo>
                      <a:pt x="203" y="22"/>
                    </a:lnTo>
                    <a:lnTo>
                      <a:pt x="152" y="22"/>
                    </a:lnTo>
                    <a:lnTo>
                      <a:pt x="152" y="15"/>
                    </a:lnTo>
                    <a:lnTo>
                      <a:pt x="152" y="13"/>
                    </a:lnTo>
                    <a:lnTo>
                      <a:pt x="31" y="13"/>
                    </a:lnTo>
                    <a:lnTo>
                      <a:pt x="31" y="2"/>
                    </a:lnTo>
                    <a:lnTo>
                      <a:pt x="31" y="0"/>
                    </a:lnTo>
                    <a:lnTo>
                      <a:pt x="0" y="0"/>
                    </a:lnTo>
                    <a:lnTo>
                      <a:pt x="0" y="4"/>
                    </a:lnTo>
                    <a:lnTo>
                      <a:pt x="0" y="4"/>
                    </a:lnTo>
                    <a:close/>
                  </a:path>
                </a:pathLst>
              </a:custGeom>
              <a:solidFill>
                <a:srgbClr val="F88D29"/>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endParaRPr>
              </a:p>
            </p:txBody>
          </p:sp>
          <p:grpSp>
            <p:nvGrpSpPr>
              <p:cNvPr id="71" name="Group 70">
                <a:extLst>
                  <a:ext uri="{FF2B5EF4-FFF2-40B4-BE49-F238E27FC236}">
                    <a16:creationId xmlns:a16="http://schemas.microsoft.com/office/drawing/2014/main" id="{3467613A-94EB-43F1-8FB0-9AB8CE40197C}"/>
                  </a:ext>
                </a:extLst>
              </p:cNvPr>
              <p:cNvGrpSpPr/>
              <p:nvPr/>
            </p:nvGrpSpPr>
            <p:grpSpPr>
              <a:xfrm>
                <a:off x="9927236" y="2914023"/>
                <a:ext cx="47940" cy="53825"/>
                <a:chOff x="11295856" y="2894013"/>
                <a:chExt cx="534987" cy="534987"/>
              </a:xfrm>
              <a:solidFill>
                <a:srgbClr val="F88D29"/>
              </a:solidFill>
            </p:grpSpPr>
            <p:cxnSp>
              <p:nvCxnSpPr>
                <p:cNvPr id="189" name="Straight Connector 188">
                  <a:extLst>
                    <a:ext uri="{FF2B5EF4-FFF2-40B4-BE49-F238E27FC236}">
                      <a16:creationId xmlns:a16="http://schemas.microsoft.com/office/drawing/2014/main" id="{0622CEB2-4F57-412B-B7D8-0178D13C0BFF}"/>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1A35EAD-6D9A-4E63-B452-354B6CC5264B}"/>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991531C-451F-4193-ACD8-C505D66087FA}"/>
                  </a:ext>
                </a:extLst>
              </p:cNvPr>
              <p:cNvGrpSpPr/>
              <p:nvPr/>
            </p:nvGrpSpPr>
            <p:grpSpPr>
              <a:xfrm>
                <a:off x="9891955" y="2914023"/>
                <a:ext cx="47940" cy="53825"/>
                <a:chOff x="11295856" y="2894013"/>
                <a:chExt cx="534987" cy="534987"/>
              </a:xfrm>
              <a:solidFill>
                <a:srgbClr val="F88D29"/>
              </a:solidFill>
            </p:grpSpPr>
            <p:cxnSp>
              <p:nvCxnSpPr>
                <p:cNvPr id="187" name="Straight Connector 186">
                  <a:extLst>
                    <a:ext uri="{FF2B5EF4-FFF2-40B4-BE49-F238E27FC236}">
                      <a16:creationId xmlns:a16="http://schemas.microsoft.com/office/drawing/2014/main" id="{E02FC777-540C-47CC-974E-50424AD86BA9}"/>
                    </a:ext>
                  </a:extLst>
                </p:cNvPr>
                <p:cNvCxnSpPr>
                  <a:cxnSpLocks/>
                </p:cNvCxnSpPr>
                <p:nvPr/>
              </p:nvCxnSpPr>
              <p:spPr>
                <a:xfrm>
                  <a:off x="11563350" y="2894013"/>
                  <a:ext cx="0" cy="534987"/>
                </a:xfrm>
                <a:prstGeom prst="line">
                  <a:avLst/>
                </a:prstGeom>
                <a:grpFill/>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F5C4A29-6125-4C6E-AB34-DEEEF93B20F6}"/>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C510C746-A710-4321-9EDD-2AC39F9D4BB4}"/>
                  </a:ext>
                </a:extLst>
              </p:cNvPr>
              <p:cNvGrpSpPr/>
              <p:nvPr/>
            </p:nvGrpSpPr>
            <p:grpSpPr>
              <a:xfrm>
                <a:off x="9885522" y="2914023"/>
                <a:ext cx="47940" cy="53825"/>
                <a:chOff x="11295856" y="2894013"/>
                <a:chExt cx="534987" cy="534987"/>
              </a:xfrm>
              <a:solidFill>
                <a:srgbClr val="F88D29"/>
              </a:solidFill>
            </p:grpSpPr>
            <p:cxnSp>
              <p:nvCxnSpPr>
                <p:cNvPr id="185" name="Straight Connector 184">
                  <a:extLst>
                    <a:ext uri="{FF2B5EF4-FFF2-40B4-BE49-F238E27FC236}">
                      <a16:creationId xmlns:a16="http://schemas.microsoft.com/office/drawing/2014/main" id="{15E35CA1-857C-433B-BAEA-07059B3EDBA4}"/>
                    </a:ext>
                  </a:extLst>
                </p:cNvPr>
                <p:cNvCxnSpPr>
                  <a:cxnSpLocks/>
                </p:cNvCxnSpPr>
                <p:nvPr/>
              </p:nvCxnSpPr>
              <p:spPr>
                <a:xfrm>
                  <a:off x="11638944"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42C8109-B040-4039-BA71-276EBED65459}"/>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7D6A47B-F6DF-460F-B476-6C21075BCB53}"/>
                  </a:ext>
                </a:extLst>
              </p:cNvPr>
              <p:cNvGrpSpPr/>
              <p:nvPr/>
            </p:nvGrpSpPr>
            <p:grpSpPr>
              <a:xfrm>
                <a:off x="9854657" y="2914023"/>
                <a:ext cx="47940" cy="53825"/>
                <a:chOff x="11447044" y="2894013"/>
                <a:chExt cx="534987" cy="534987"/>
              </a:xfrm>
              <a:solidFill>
                <a:srgbClr val="F88D29"/>
              </a:solidFill>
            </p:grpSpPr>
            <p:cxnSp>
              <p:nvCxnSpPr>
                <p:cNvPr id="183" name="Straight Connector 182">
                  <a:extLst>
                    <a:ext uri="{FF2B5EF4-FFF2-40B4-BE49-F238E27FC236}">
                      <a16:creationId xmlns:a16="http://schemas.microsoft.com/office/drawing/2014/main" id="{27A5D331-8D88-4685-911C-DA40B6C6A00B}"/>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099E04E-7528-456C-A7AB-22F2AFCD2543}"/>
                    </a:ext>
                  </a:extLst>
                </p:cNvPr>
                <p:cNvCxnSpPr>
                  <a:cxnSpLocks/>
                </p:cNvCxnSpPr>
                <p:nvPr/>
              </p:nvCxnSpPr>
              <p:spPr>
                <a:xfrm rot="5400000">
                  <a:off x="11714538"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69ED93DE-B0C0-4D4F-A8DF-D51BA8AD472B}"/>
                  </a:ext>
                </a:extLst>
              </p:cNvPr>
              <p:cNvGrpSpPr/>
              <p:nvPr/>
            </p:nvGrpSpPr>
            <p:grpSpPr>
              <a:xfrm>
                <a:off x="9826372" y="2914023"/>
                <a:ext cx="47940" cy="53825"/>
                <a:chOff x="11295856" y="2894013"/>
                <a:chExt cx="534987" cy="534987"/>
              </a:xfrm>
              <a:solidFill>
                <a:srgbClr val="F88D29"/>
              </a:solidFill>
            </p:grpSpPr>
            <p:cxnSp>
              <p:nvCxnSpPr>
                <p:cNvPr id="181" name="Straight Connector 180">
                  <a:extLst>
                    <a:ext uri="{FF2B5EF4-FFF2-40B4-BE49-F238E27FC236}">
                      <a16:creationId xmlns:a16="http://schemas.microsoft.com/office/drawing/2014/main" id="{55F4C01C-6D67-4215-89E8-D8A87B422351}"/>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3B0C1E0-82DD-452E-9021-C5E9E6EE0604}"/>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1F846D7-63DD-41F1-A5BC-8356E2E42405}"/>
                  </a:ext>
                </a:extLst>
              </p:cNvPr>
              <p:cNvGrpSpPr/>
              <p:nvPr/>
            </p:nvGrpSpPr>
            <p:grpSpPr>
              <a:xfrm>
                <a:off x="9819942" y="2914023"/>
                <a:ext cx="47940" cy="53825"/>
                <a:chOff x="11295856" y="2894013"/>
                <a:chExt cx="534987" cy="534987"/>
              </a:xfrm>
              <a:solidFill>
                <a:srgbClr val="F88D29"/>
              </a:solidFill>
            </p:grpSpPr>
            <p:cxnSp>
              <p:nvCxnSpPr>
                <p:cNvPr id="179" name="Straight Connector 178">
                  <a:extLst>
                    <a:ext uri="{FF2B5EF4-FFF2-40B4-BE49-F238E27FC236}">
                      <a16:creationId xmlns:a16="http://schemas.microsoft.com/office/drawing/2014/main" id="{F2D2982F-9549-4F88-A38C-134C8292066E}"/>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B508F060-BF46-48B4-A524-F9C58D8FD076}"/>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047EA23-CACD-4058-8135-535698177885}"/>
                  </a:ext>
                </a:extLst>
              </p:cNvPr>
              <p:cNvGrpSpPr/>
              <p:nvPr/>
            </p:nvGrpSpPr>
            <p:grpSpPr>
              <a:xfrm>
                <a:off x="9779056" y="2882336"/>
                <a:ext cx="47940" cy="53825"/>
                <a:chOff x="11295856" y="2894013"/>
                <a:chExt cx="534987" cy="534987"/>
              </a:xfrm>
              <a:solidFill>
                <a:srgbClr val="F88D29"/>
              </a:solidFill>
            </p:grpSpPr>
            <p:cxnSp>
              <p:nvCxnSpPr>
                <p:cNvPr id="177" name="Straight Connector 176">
                  <a:extLst>
                    <a:ext uri="{FF2B5EF4-FFF2-40B4-BE49-F238E27FC236}">
                      <a16:creationId xmlns:a16="http://schemas.microsoft.com/office/drawing/2014/main" id="{9DD39B34-9282-4007-B87E-275795F4FC20}"/>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CA322FC-A609-4E4E-B0E0-943B6C3E9ECE}"/>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0C1BA02F-51F5-4B07-9D6C-7D7A7F5E5E9A}"/>
                  </a:ext>
                </a:extLst>
              </p:cNvPr>
              <p:cNvGrpSpPr/>
              <p:nvPr/>
            </p:nvGrpSpPr>
            <p:grpSpPr>
              <a:xfrm>
                <a:off x="9785751" y="2882336"/>
                <a:ext cx="47940" cy="53825"/>
                <a:chOff x="11295856" y="2894013"/>
                <a:chExt cx="534987" cy="534987"/>
              </a:xfrm>
              <a:solidFill>
                <a:srgbClr val="F88D29"/>
              </a:solidFill>
            </p:grpSpPr>
            <p:cxnSp>
              <p:nvCxnSpPr>
                <p:cNvPr id="175" name="Straight Connector 174">
                  <a:extLst>
                    <a:ext uri="{FF2B5EF4-FFF2-40B4-BE49-F238E27FC236}">
                      <a16:creationId xmlns:a16="http://schemas.microsoft.com/office/drawing/2014/main" id="{5D8774FE-42D9-41FD-A82A-AD17F7EBF7DE}"/>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E40667D-E378-4119-8FAC-DAF3C124C18E}"/>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99B044C7-9EF2-43DF-9AF4-0C3A17F3DB51}"/>
                  </a:ext>
                </a:extLst>
              </p:cNvPr>
              <p:cNvGrpSpPr/>
              <p:nvPr/>
            </p:nvGrpSpPr>
            <p:grpSpPr>
              <a:xfrm>
                <a:off x="9793793" y="2882336"/>
                <a:ext cx="47940" cy="53825"/>
                <a:chOff x="11295856" y="2894013"/>
                <a:chExt cx="534987" cy="534987"/>
              </a:xfrm>
              <a:solidFill>
                <a:srgbClr val="F88D29"/>
              </a:solidFill>
            </p:grpSpPr>
            <p:cxnSp>
              <p:nvCxnSpPr>
                <p:cNvPr id="173" name="Straight Connector 172">
                  <a:extLst>
                    <a:ext uri="{FF2B5EF4-FFF2-40B4-BE49-F238E27FC236}">
                      <a16:creationId xmlns:a16="http://schemas.microsoft.com/office/drawing/2014/main" id="{E290E2D4-9B52-43ED-9D8F-EF89F6F36DDF}"/>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AC4DB97-EB40-420A-9983-5ADFAF453718}"/>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3212F822-02B1-403A-B649-1792AFE4BBCC}"/>
                  </a:ext>
                </a:extLst>
              </p:cNvPr>
              <p:cNvGrpSpPr/>
              <p:nvPr/>
            </p:nvGrpSpPr>
            <p:grpSpPr>
              <a:xfrm>
                <a:off x="9728777" y="2882336"/>
                <a:ext cx="47940" cy="53825"/>
                <a:chOff x="11295856" y="2894013"/>
                <a:chExt cx="534987" cy="534987"/>
              </a:xfrm>
              <a:solidFill>
                <a:srgbClr val="F88D29"/>
              </a:solidFill>
            </p:grpSpPr>
            <p:cxnSp>
              <p:nvCxnSpPr>
                <p:cNvPr id="171" name="Straight Connector 170">
                  <a:extLst>
                    <a:ext uri="{FF2B5EF4-FFF2-40B4-BE49-F238E27FC236}">
                      <a16:creationId xmlns:a16="http://schemas.microsoft.com/office/drawing/2014/main" id="{58153F4D-CBEB-4337-B5C6-A57B6EE3264D}"/>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1061DC1-B11D-4F0B-82E9-6E49A43FDCD8}"/>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16F99CCA-F860-4C7A-95F5-45104A049CC6}"/>
                  </a:ext>
                </a:extLst>
              </p:cNvPr>
              <p:cNvGrpSpPr/>
              <p:nvPr/>
            </p:nvGrpSpPr>
            <p:grpSpPr>
              <a:xfrm>
                <a:off x="9699570" y="2882336"/>
                <a:ext cx="47940" cy="53825"/>
                <a:chOff x="11295856" y="2894013"/>
                <a:chExt cx="534987" cy="534987"/>
              </a:xfrm>
              <a:solidFill>
                <a:srgbClr val="F88D29"/>
              </a:solidFill>
            </p:grpSpPr>
            <p:cxnSp>
              <p:nvCxnSpPr>
                <p:cNvPr id="169" name="Straight Connector 168">
                  <a:extLst>
                    <a:ext uri="{FF2B5EF4-FFF2-40B4-BE49-F238E27FC236}">
                      <a16:creationId xmlns:a16="http://schemas.microsoft.com/office/drawing/2014/main" id="{7619FBEC-2AD5-4D83-9D50-E62CFB9CA679}"/>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0EBE24A-8778-4467-9371-D88E3F0FF7EA}"/>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EA94D4E-1ABA-4114-B674-161089366FAD}"/>
                  </a:ext>
                </a:extLst>
              </p:cNvPr>
              <p:cNvGrpSpPr/>
              <p:nvPr/>
            </p:nvGrpSpPr>
            <p:grpSpPr>
              <a:xfrm>
                <a:off x="9666315" y="2865733"/>
                <a:ext cx="47940" cy="53825"/>
                <a:chOff x="11295856" y="2894013"/>
                <a:chExt cx="534987" cy="534987"/>
              </a:xfrm>
              <a:solidFill>
                <a:srgbClr val="F88D29"/>
              </a:solidFill>
            </p:grpSpPr>
            <p:cxnSp>
              <p:nvCxnSpPr>
                <p:cNvPr id="167" name="Straight Connector 166">
                  <a:extLst>
                    <a:ext uri="{FF2B5EF4-FFF2-40B4-BE49-F238E27FC236}">
                      <a16:creationId xmlns:a16="http://schemas.microsoft.com/office/drawing/2014/main" id="{8D5AAE7A-0FFA-48D7-B595-8A8E78279DA5}"/>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6FF023A-447A-4E1F-B337-647358A1565D}"/>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0AF366B-07CC-48E7-8528-A71F08E5B604}"/>
                  </a:ext>
                </a:extLst>
              </p:cNvPr>
              <p:cNvGrpSpPr/>
              <p:nvPr/>
            </p:nvGrpSpPr>
            <p:grpSpPr>
              <a:xfrm>
                <a:off x="9639608" y="2865733"/>
                <a:ext cx="47940" cy="53825"/>
                <a:chOff x="11295856" y="2894013"/>
                <a:chExt cx="534987" cy="534987"/>
              </a:xfrm>
              <a:solidFill>
                <a:srgbClr val="F88D29"/>
              </a:solidFill>
            </p:grpSpPr>
            <p:cxnSp>
              <p:nvCxnSpPr>
                <p:cNvPr id="165" name="Straight Connector 164">
                  <a:extLst>
                    <a:ext uri="{FF2B5EF4-FFF2-40B4-BE49-F238E27FC236}">
                      <a16:creationId xmlns:a16="http://schemas.microsoft.com/office/drawing/2014/main" id="{DF89000F-CA4E-4299-B108-33FB5AF146F3}"/>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69071F1-203B-41F8-A79C-ABC1828635FA}"/>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52F9807-EC04-4348-8C23-76DF24C349E3}"/>
                  </a:ext>
                </a:extLst>
              </p:cNvPr>
              <p:cNvGrpSpPr/>
              <p:nvPr/>
            </p:nvGrpSpPr>
            <p:grpSpPr>
              <a:xfrm>
                <a:off x="9575677" y="2848624"/>
                <a:ext cx="47940" cy="53825"/>
                <a:chOff x="11295856" y="2894013"/>
                <a:chExt cx="534987" cy="534987"/>
              </a:xfrm>
              <a:solidFill>
                <a:srgbClr val="F88D29"/>
              </a:solidFill>
            </p:grpSpPr>
            <p:cxnSp>
              <p:nvCxnSpPr>
                <p:cNvPr id="163" name="Straight Connector 162">
                  <a:extLst>
                    <a:ext uri="{FF2B5EF4-FFF2-40B4-BE49-F238E27FC236}">
                      <a16:creationId xmlns:a16="http://schemas.microsoft.com/office/drawing/2014/main" id="{1F4368FF-4DEE-4223-8B43-648E19F0EFFC}"/>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1561C16-7943-4CFF-9FC5-BC3727CD272F}"/>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4C070D08-D887-4184-A843-BF21A5C52009}"/>
                  </a:ext>
                </a:extLst>
              </p:cNvPr>
              <p:cNvGrpSpPr/>
              <p:nvPr/>
            </p:nvGrpSpPr>
            <p:grpSpPr>
              <a:xfrm>
                <a:off x="9547096" y="2848624"/>
                <a:ext cx="47940" cy="53825"/>
                <a:chOff x="11295856" y="2894013"/>
                <a:chExt cx="534987" cy="534987"/>
              </a:xfrm>
              <a:solidFill>
                <a:srgbClr val="F88D29"/>
              </a:solidFill>
            </p:grpSpPr>
            <p:cxnSp>
              <p:nvCxnSpPr>
                <p:cNvPr id="161" name="Straight Connector 160">
                  <a:extLst>
                    <a:ext uri="{FF2B5EF4-FFF2-40B4-BE49-F238E27FC236}">
                      <a16:creationId xmlns:a16="http://schemas.microsoft.com/office/drawing/2014/main" id="{3B563810-99DF-42CF-8CF0-87B3A7DB2982}"/>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4AF84C5-57D4-437B-997C-0E571670E1E3}"/>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9C76EFFE-EF6A-4963-9AAF-ABED2B0E83D9}"/>
                  </a:ext>
                </a:extLst>
              </p:cNvPr>
              <p:cNvGrpSpPr/>
              <p:nvPr/>
            </p:nvGrpSpPr>
            <p:grpSpPr>
              <a:xfrm>
                <a:off x="9534522" y="2840015"/>
                <a:ext cx="47940" cy="53825"/>
                <a:chOff x="11295856" y="2894013"/>
                <a:chExt cx="534987" cy="534987"/>
              </a:xfrm>
              <a:solidFill>
                <a:srgbClr val="F88D29"/>
              </a:solidFill>
            </p:grpSpPr>
            <p:cxnSp>
              <p:nvCxnSpPr>
                <p:cNvPr id="159" name="Straight Connector 158">
                  <a:extLst>
                    <a:ext uri="{FF2B5EF4-FFF2-40B4-BE49-F238E27FC236}">
                      <a16:creationId xmlns:a16="http://schemas.microsoft.com/office/drawing/2014/main" id="{0D446536-3F1D-4B1F-9150-32CC4EC78E04}"/>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FF7BD6C-AB7E-43D2-8308-983E07F52133}"/>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C81613B3-514A-4D8A-B19E-D28C0F826FAD}"/>
                  </a:ext>
                </a:extLst>
              </p:cNvPr>
              <p:cNvGrpSpPr/>
              <p:nvPr/>
            </p:nvGrpSpPr>
            <p:grpSpPr>
              <a:xfrm>
                <a:off x="9531870" y="2827826"/>
                <a:ext cx="47940" cy="53825"/>
                <a:chOff x="11295856" y="2894013"/>
                <a:chExt cx="534987" cy="534987"/>
              </a:xfrm>
              <a:solidFill>
                <a:srgbClr val="F88D29"/>
              </a:solidFill>
            </p:grpSpPr>
            <p:cxnSp>
              <p:nvCxnSpPr>
                <p:cNvPr id="157" name="Straight Connector 156">
                  <a:extLst>
                    <a:ext uri="{FF2B5EF4-FFF2-40B4-BE49-F238E27FC236}">
                      <a16:creationId xmlns:a16="http://schemas.microsoft.com/office/drawing/2014/main" id="{85AD1A1F-86DB-414A-A21B-922B8F25379B}"/>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7B171DF-A71F-412E-BA8A-5981E1C7B5A2}"/>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8875F7FF-77E6-479F-BA35-D5CAF705CD03}"/>
                  </a:ext>
                </a:extLst>
              </p:cNvPr>
              <p:cNvGrpSpPr/>
              <p:nvPr/>
            </p:nvGrpSpPr>
            <p:grpSpPr>
              <a:xfrm>
                <a:off x="9519180" y="2818530"/>
                <a:ext cx="47940" cy="53825"/>
                <a:chOff x="11295856" y="2894013"/>
                <a:chExt cx="534987" cy="534987"/>
              </a:xfrm>
              <a:solidFill>
                <a:srgbClr val="F88D29"/>
              </a:solidFill>
            </p:grpSpPr>
            <p:cxnSp>
              <p:nvCxnSpPr>
                <p:cNvPr id="155" name="Straight Connector 154">
                  <a:extLst>
                    <a:ext uri="{FF2B5EF4-FFF2-40B4-BE49-F238E27FC236}">
                      <a16:creationId xmlns:a16="http://schemas.microsoft.com/office/drawing/2014/main" id="{742576F5-97E4-490A-A579-01ECE76B7A1F}"/>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5436C11-75A6-4F46-8FCD-95E8B1389BD0}"/>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B0329D40-11B1-4AAF-BC6B-CEA283E7508A}"/>
                  </a:ext>
                </a:extLst>
              </p:cNvPr>
              <p:cNvGrpSpPr/>
              <p:nvPr/>
            </p:nvGrpSpPr>
            <p:grpSpPr>
              <a:xfrm>
                <a:off x="9508616" y="2818530"/>
                <a:ext cx="47940" cy="53825"/>
                <a:chOff x="11295856" y="2894013"/>
                <a:chExt cx="534987" cy="534987"/>
              </a:xfrm>
              <a:solidFill>
                <a:srgbClr val="F88D29"/>
              </a:solidFill>
            </p:grpSpPr>
            <p:cxnSp>
              <p:nvCxnSpPr>
                <p:cNvPr id="153" name="Straight Connector 152">
                  <a:extLst>
                    <a:ext uri="{FF2B5EF4-FFF2-40B4-BE49-F238E27FC236}">
                      <a16:creationId xmlns:a16="http://schemas.microsoft.com/office/drawing/2014/main" id="{7D7EFE82-1A8D-4754-BB32-487357B838BB}"/>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5272B80-E608-40F3-AEE7-37977A3CF4C0}"/>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FE3BF7C-AF11-41B1-A618-D019C8B1AB4D}"/>
                  </a:ext>
                </a:extLst>
              </p:cNvPr>
              <p:cNvGrpSpPr/>
              <p:nvPr/>
            </p:nvGrpSpPr>
            <p:grpSpPr>
              <a:xfrm>
                <a:off x="9475338" y="2818530"/>
                <a:ext cx="47940" cy="53825"/>
                <a:chOff x="11295856" y="2894013"/>
                <a:chExt cx="534987" cy="534987"/>
              </a:xfrm>
              <a:solidFill>
                <a:srgbClr val="F88D29"/>
              </a:solidFill>
            </p:grpSpPr>
            <p:cxnSp>
              <p:nvCxnSpPr>
                <p:cNvPr id="151" name="Straight Connector 150">
                  <a:extLst>
                    <a:ext uri="{FF2B5EF4-FFF2-40B4-BE49-F238E27FC236}">
                      <a16:creationId xmlns:a16="http://schemas.microsoft.com/office/drawing/2014/main" id="{CDB0A929-B308-416F-9025-1830EF557F38}"/>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6C99C83-B945-46A6-935B-C8A344110527}"/>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988C4613-852B-427D-B399-E09C2853591D}"/>
                  </a:ext>
                </a:extLst>
              </p:cNvPr>
              <p:cNvGrpSpPr/>
              <p:nvPr/>
            </p:nvGrpSpPr>
            <p:grpSpPr>
              <a:xfrm>
                <a:off x="9439792" y="2806593"/>
                <a:ext cx="47940" cy="53825"/>
                <a:chOff x="11295856" y="2894013"/>
                <a:chExt cx="534987" cy="534987"/>
              </a:xfrm>
              <a:solidFill>
                <a:srgbClr val="F88D29"/>
              </a:solidFill>
            </p:grpSpPr>
            <p:cxnSp>
              <p:nvCxnSpPr>
                <p:cNvPr id="149" name="Straight Connector 148">
                  <a:extLst>
                    <a:ext uri="{FF2B5EF4-FFF2-40B4-BE49-F238E27FC236}">
                      <a16:creationId xmlns:a16="http://schemas.microsoft.com/office/drawing/2014/main" id="{E13DBE9F-E606-44BD-A1FE-EFCCD8BD8E6A}"/>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FACB5C9-C319-4BC3-96DF-01FEB4FD31A5}"/>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A72C878C-4E24-40B6-9D9F-1E99964D7B54}"/>
                  </a:ext>
                </a:extLst>
              </p:cNvPr>
              <p:cNvGrpSpPr/>
              <p:nvPr/>
            </p:nvGrpSpPr>
            <p:grpSpPr>
              <a:xfrm>
                <a:off x="9356805" y="2806593"/>
                <a:ext cx="47940" cy="53825"/>
                <a:chOff x="11295856" y="2894013"/>
                <a:chExt cx="534987" cy="534987"/>
              </a:xfrm>
              <a:solidFill>
                <a:srgbClr val="F88D29"/>
              </a:solidFill>
            </p:grpSpPr>
            <p:cxnSp>
              <p:nvCxnSpPr>
                <p:cNvPr id="147" name="Straight Connector 146">
                  <a:extLst>
                    <a:ext uri="{FF2B5EF4-FFF2-40B4-BE49-F238E27FC236}">
                      <a16:creationId xmlns:a16="http://schemas.microsoft.com/office/drawing/2014/main" id="{949A8284-30C9-4861-ADD5-059305DF5FD6}"/>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8D74ED2-DD1E-499C-AC02-B3B13A9317FC}"/>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57E86D05-A48C-4EA5-B8F7-9A3C3287D7F5}"/>
                  </a:ext>
                </a:extLst>
              </p:cNvPr>
              <p:cNvGrpSpPr/>
              <p:nvPr/>
            </p:nvGrpSpPr>
            <p:grpSpPr>
              <a:xfrm>
                <a:off x="9339881" y="2806304"/>
                <a:ext cx="47940" cy="53825"/>
                <a:chOff x="11295856" y="2894013"/>
                <a:chExt cx="534987" cy="534987"/>
              </a:xfrm>
              <a:solidFill>
                <a:srgbClr val="F88D29"/>
              </a:solidFill>
            </p:grpSpPr>
            <p:cxnSp>
              <p:nvCxnSpPr>
                <p:cNvPr id="145" name="Straight Connector 144">
                  <a:extLst>
                    <a:ext uri="{FF2B5EF4-FFF2-40B4-BE49-F238E27FC236}">
                      <a16:creationId xmlns:a16="http://schemas.microsoft.com/office/drawing/2014/main" id="{E431A78A-1F0B-4317-BE72-FF89BCD8498E}"/>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6B9A020B-A74E-43E2-981E-E5CB42FCC97A}"/>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6BAC7A33-844D-4F0A-B170-84E6E85F074E}"/>
                  </a:ext>
                </a:extLst>
              </p:cNvPr>
              <p:cNvGrpSpPr/>
              <p:nvPr/>
            </p:nvGrpSpPr>
            <p:grpSpPr>
              <a:xfrm>
                <a:off x="9083194" y="2761161"/>
                <a:ext cx="47940" cy="53825"/>
                <a:chOff x="11295856" y="2894013"/>
                <a:chExt cx="534987" cy="534987"/>
              </a:xfrm>
              <a:solidFill>
                <a:srgbClr val="F88D29"/>
              </a:solidFill>
            </p:grpSpPr>
            <p:cxnSp>
              <p:nvCxnSpPr>
                <p:cNvPr id="143" name="Straight Connector 142">
                  <a:extLst>
                    <a:ext uri="{FF2B5EF4-FFF2-40B4-BE49-F238E27FC236}">
                      <a16:creationId xmlns:a16="http://schemas.microsoft.com/office/drawing/2014/main" id="{EF52BC55-CF16-4974-A1DF-3EEA12A7400C}"/>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6D0538B-9733-497B-8F22-559C152DAF4F}"/>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4C8C03E5-279B-45FE-8198-E6DFD0B44D52}"/>
                  </a:ext>
                </a:extLst>
              </p:cNvPr>
              <p:cNvGrpSpPr/>
              <p:nvPr/>
            </p:nvGrpSpPr>
            <p:grpSpPr>
              <a:xfrm>
                <a:off x="9318284" y="2792162"/>
                <a:ext cx="47940" cy="53825"/>
                <a:chOff x="11295856" y="2894013"/>
                <a:chExt cx="534987" cy="534987"/>
              </a:xfrm>
              <a:solidFill>
                <a:srgbClr val="F88D29"/>
              </a:solidFill>
            </p:grpSpPr>
            <p:cxnSp>
              <p:nvCxnSpPr>
                <p:cNvPr id="141" name="Straight Connector 140">
                  <a:extLst>
                    <a:ext uri="{FF2B5EF4-FFF2-40B4-BE49-F238E27FC236}">
                      <a16:creationId xmlns:a16="http://schemas.microsoft.com/office/drawing/2014/main" id="{3A63AF74-3A5F-4502-B55F-C21E722A3523}"/>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5C196D0-5754-4A7D-8659-571D88611844}"/>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F4D21EA6-078A-4094-9C7C-8EBE5F163294}"/>
                  </a:ext>
                </a:extLst>
              </p:cNvPr>
              <p:cNvGrpSpPr/>
              <p:nvPr/>
            </p:nvGrpSpPr>
            <p:grpSpPr>
              <a:xfrm>
                <a:off x="8367734" y="2606999"/>
                <a:ext cx="47940" cy="53825"/>
                <a:chOff x="11295856" y="2894013"/>
                <a:chExt cx="534987" cy="534987"/>
              </a:xfrm>
              <a:solidFill>
                <a:srgbClr val="F88D29"/>
              </a:solidFill>
            </p:grpSpPr>
            <p:cxnSp>
              <p:nvCxnSpPr>
                <p:cNvPr id="139" name="Straight Connector 138">
                  <a:extLst>
                    <a:ext uri="{FF2B5EF4-FFF2-40B4-BE49-F238E27FC236}">
                      <a16:creationId xmlns:a16="http://schemas.microsoft.com/office/drawing/2014/main" id="{63C086E5-BA24-4FD0-992C-0AF8828973F3}"/>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F5AC8F8-3F1F-45AE-BF11-F4044DB1E35F}"/>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B3C8355F-A269-4E24-B325-86713D2C03F3}"/>
                  </a:ext>
                </a:extLst>
              </p:cNvPr>
              <p:cNvGrpSpPr/>
              <p:nvPr/>
            </p:nvGrpSpPr>
            <p:grpSpPr>
              <a:xfrm>
                <a:off x="8330882" y="2598534"/>
                <a:ext cx="47940" cy="53825"/>
                <a:chOff x="11295856" y="2894013"/>
                <a:chExt cx="534987" cy="534987"/>
              </a:xfrm>
              <a:solidFill>
                <a:srgbClr val="F88D29"/>
              </a:solidFill>
            </p:grpSpPr>
            <p:cxnSp>
              <p:nvCxnSpPr>
                <p:cNvPr id="137" name="Straight Connector 136">
                  <a:extLst>
                    <a:ext uri="{FF2B5EF4-FFF2-40B4-BE49-F238E27FC236}">
                      <a16:creationId xmlns:a16="http://schemas.microsoft.com/office/drawing/2014/main" id="{75483380-5714-4F0D-993C-A01CA06BFAD7}"/>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A59CA8-3FCF-475E-ABC0-52C9835ABA92}"/>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6F393DB8-6613-41C7-84D9-D26652B91ECD}"/>
                  </a:ext>
                </a:extLst>
              </p:cNvPr>
              <p:cNvGrpSpPr/>
              <p:nvPr/>
            </p:nvGrpSpPr>
            <p:grpSpPr>
              <a:xfrm>
                <a:off x="8140727" y="2568146"/>
                <a:ext cx="47940" cy="53825"/>
                <a:chOff x="11295856" y="2894013"/>
                <a:chExt cx="534987" cy="534987"/>
              </a:xfrm>
              <a:solidFill>
                <a:srgbClr val="F88D29"/>
              </a:solidFill>
            </p:grpSpPr>
            <p:cxnSp>
              <p:nvCxnSpPr>
                <p:cNvPr id="135" name="Straight Connector 134">
                  <a:extLst>
                    <a:ext uri="{FF2B5EF4-FFF2-40B4-BE49-F238E27FC236}">
                      <a16:creationId xmlns:a16="http://schemas.microsoft.com/office/drawing/2014/main" id="{A1DC7C97-00B7-4852-ABE8-9DF62E78B4D8}"/>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6006E31-4277-4C32-9CE3-59D30D6750A6}"/>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2B4F3AB5-5AF9-4209-B4CB-E4F4410BC8EF}"/>
                  </a:ext>
                </a:extLst>
              </p:cNvPr>
              <p:cNvGrpSpPr/>
              <p:nvPr/>
            </p:nvGrpSpPr>
            <p:grpSpPr>
              <a:xfrm>
                <a:off x="8082099" y="2539792"/>
                <a:ext cx="47940" cy="53825"/>
                <a:chOff x="11295856" y="2894013"/>
                <a:chExt cx="534987" cy="534987"/>
              </a:xfrm>
              <a:solidFill>
                <a:srgbClr val="F88D29"/>
              </a:solidFill>
            </p:grpSpPr>
            <p:cxnSp>
              <p:nvCxnSpPr>
                <p:cNvPr id="133" name="Straight Connector 132">
                  <a:extLst>
                    <a:ext uri="{FF2B5EF4-FFF2-40B4-BE49-F238E27FC236}">
                      <a16:creationId xmlns:a16="http://schemas.microsoft.com/office/drawing/2014/main" id="{A615FC7D-22B0-40CE-87BC-A72AA840A524}"/>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D3BC99A-A4EA-4C2F-8459-67DCDF2B0EF9}"/>
                    </a:ext>
                  </a:extLst>
                </p:cNvPr>
                <p:cNvCxnSpPr>
                  <a:cxnSpLocks/>
                </p:cNvCxnSpPr>
                <p:nvPr/>
              </p:nvCxnSpPr>
              <p:spPr>
                <a:xfrm rot="5400000">
                  <a:off x="11563350" y="2894013"/>
                  <a:ext cx="0" cy="534987"/>
                </a:xfrm>
                <a:prstGeom prst="line">
                  <a:avLst/>
                </a:prstGeom>
                <a:grpFill/>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7AE698B8-1412-4150-B1E0-787F241C4594}"/>
                  </a:ext>
                </a:extLst>
              </p:cNvPr>
              <p:cNvGrpSpPr/>
              <p:nvPr/>
            </p:nvGrpSpPr>
            <p:grpSpPr>
              <a:xfrm>
                <a:off x="8080192" y="2531758"/>
                <a:ext cx="47940" cy="53825"/>
                <a:chOff x="11333653" y="2894013"/>
                <a:chExt cx="534987" cy="534987"/>
              </a:xfrm>
              <a:solidFill>
                <a:srgbClr val="F88D29"/>
              </a:solidFill>
            </p:grpSpPr>
            <p:cxnSp>
              <p:nvCxnSpPr>
                <p:cNvPr id="131" name="Straight Connector 130">
                  <a:extLst>
                    <a:ext uri="{FF2B5EF4-FFF2-40B4-BE49-F238E27FC236}">
                      <a16:creationId xmlns:a16="http://schemas.microsoft.com/office/drawing/2014/main" id="{11F77F48-3687-4D41-A683-84567BD6DFB8}"/>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D663529-9232-45AA-972A-799FC1FD2516}"/>
                    </a:ext>
                  </a:extLst>
                </p:cNvPr>
                <p:cNvCxnSpPr>
                  <a:cxnSpLocks/>
                </p:cNvCxnSpPr>
                <p:nvPr/>
              </p:nvCxnSpPr>
              <p:spPr>
                <a:xfrm rot="5400000">
                  <a:off x="11601147" y="297263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9D837BCB-D629-49A9-BBD4-D01551B71F91}"/>
                  </a:ext>
                </a:extLst>
              </p:cNvPr>
              <p:cNvGrpSpPr/>
              <p:nvPr/>
            </p:nvGrpSpPr>
            <p:grpSpPr>
              <a:xfrm>
                <a:off x="8038775" y="2472714"/>
                <a:ext cx="47940" cy="53825"/>
                <a:chOff x="11295856" y="2894013"/>
                <a:chExt cx="534987" cy="534987"/>
              </a:xfrm>
              <a:solidFill>
                <a:srgbClr val="F88D29"/>
              </a:solidFill>
            </p:grpSpPr>
            <p:cxnSp>
              <p:nvCxnSpPr>
                <p:cNvPr id="129" name="Straight Connector 128">
                  <a:extLst>
                    <a:ext uri="{FF2B5EF4-FFF2-40B4-BE49-F238E27FC236}">
                      <a16:creationId xmlns:a16="http://schemas.microsoft.com/office/drawing/2014/main" id="{004B1FEB-4C81-401A-9304-7D690AAAB07E}"/>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699B8C9-9DBE-4B76-A18F-1436359E2EF4}"/>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60A7C75-5C53-4B09-9C95-0E24ABDB2FE0}"/>
                  </a:ext>
                </a:extLst>
              </p:cNvPr>
              <p:cNvGrpSpPr/>
              <p:nvPr/>
            </p:nvGrpSpPr>
            <p:grpSpPr>
              <a:xfrm>
                <a:off x="7795649" y="2353889"/>
                <a:ext cx="47940" cy="53825"/>
                <a:chOff x="11295856" y="2894013"/>
                <a:chExt cx="534987" cy="534987"/>
              </a:xfrm>
              <a:solidFill>
                <a:srgbClr val="F88D29"/>
              </a:solidFill>
            </p:grpSpPr>
            <p:cxnSp>
              <p:nvCxnSpPr>
                <p:cNvPr id="127" name="Straight Connector 126">
                  <a:extLst>
                    <a:ext uri="{FF2B5EF4-FFF2-40B4-BE49-F238E27FC236}">
                      <a16:creationId xmlns:a16="http://schemas.microsoft.com/office/drawing/2014/main" id="{830EAB7F-71C5-46BD-98C0-DDAC39968A7B}"/>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60D8A9E-0438-45BE-9A6F-B5BC8E16E7DF}"/>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95321DB9-D1E9-49D8-AC2E-E0B57986BA95}"/>
                  </a:ext>
                </a:extLst>
              </p:cNvPr>
              <p:cNvGrpSpPr/>
              <p:nvPr/>
            </p:nvGrpSpPr>
            <p:grpSpPr>
              <a:xfrm>
                <a:off x="6765587" y="1792206"/>
                <a:ext cx="47940" cy="53825"/>
                <a:chOff x="11295856" y="2894013"/>
                <a:chExt cx="534987" cy="534987"/>
              </a:xfrm>
              <a:solidFill>
                <a:srgbClr val="F88D29"/>
              </a:solidFill>
            </p:grpSpPr>
            <p:cxnSp>
              <p:nvCxnSpPr>
                <p:cNvPr id="125" name="Straight Connector 124">
                  <a:extLst>
                    <a:ext uri="{FF2B5EF4-FFF2-40B4-BE49-F238E27FC236}">
                      <a16:creationId xmlns:a16="http://schemas.microsoft.com/office/drawing/2014/main" id="{913ED558-E684-4EF4-AC1B-4859EB26146F}"/>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5A65D77-DD12-4CBA-A507-4152D663C34E}"/>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9F7D0A8-E32A-4173-8D51-5DEEC480C7A3}"/>
                  </a:ext>
                </a:extLst>
              </p:cNvPr>
              <p:cNvGrpSpPr/>
              <p:nvPr/>
            </p:nvGrpSpPr>
            <p:grpSpPr>
              <a:xfrm>
                <a:off x="6717663" y="1786056"/>
                <a:ext cx="47940" cy="53825"/>
                <a:chOff x="11295856" y="2894013"/>
                <a:chExt cx="534987" cy="534987"/>
              </a:xfrm>
              <a:solidFill>
                <a:srgbClr val="F88D29"/>
              </a:solidFill>
            </p:grpSpPr>
            <p:cxnSp>
              <p:nvCxnSpPr>
                <p:cNvPr id="123" name="Straight Connector 122">
                  <a:extLst>
                    <a:ext uri="{FF2B5EF4-FFF2-40B4-BE49-F238E27FC236}">
                      <a16:creationId xmlns:a16="http://schemas.microsoft.com/office/drawing/2014/main" id="{5205803D-DBC1-4C17-8464-2D8F48B71153}"/>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008D9BC-C735-4319-AA30-7CE91AF3C492}"/>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F16853EB-1BA5-44B3-A78B-5D68A7AF5A76}"/>
                  </a:ext>
                </a:extLst>
              </p:cNvPr>
              <p:cNvGrpSpPr/>
              <p:nvPr/>
            </p:nvGrpSpPr>
            <p:grpSpPr>
              <a:xfrm>
                <a:off x="6687451" y="1784104"/>
                <a:ext cx="47940" cy="53825"/>
                <a:chOff x="11295856" y="2894013"/>
                <a:chExt cx="534987" cy="534987"/>
              </a:xfrm>
              <a:solidFill>
                <a:srgbClr val="F88D29"/>
              </a:solidFill>
            </p:grpSpPr>
            <p:cxnSp>
              <p:nvCxnSpPr>
                <p:cNvPr id="121" name="Straight Connector 120">
                  <a:extLst>
                    <a:ext uri="{FF2B5EF4-FFF2-40B4-BE49-F238E27FC236}">
                      <a16:creationId xmlns:a16="http://schemas.microsoft.com/office/drawing/2014/main" id="{D01EC947-EC00-4089-85FA-D34E4F71FADC}"/>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65998FB-ED05-437C-BE71-5B73AA1E1B41}"/>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BF2AA752-0343-4BAD-BF11-C1F0A1AEDEE1}"/>
                  </a:ext>
                </a:extLst>
              </p:cNvPr>
              <p:cNvGrpSpPr/>
              <p:nvPr/>
            </p:nvGrpSpPr>
            <p:grpSpPr>
              <a:xfrm>
                <a:off x="6475886" y="1720008"/>
                <a:ext cx="47940" cy="53825"/>
                <a:chOff x="11295856" y="2894013"/>
                <a:chExt cx="534987" cy="534987"/>
              </a:xfrm>
              <a:solidFill>
                <a:srgbClr val="F88D29"/>
              </a:solidFill>
            </p:grpSpPr>
            <p:cxnSp>
              <p:nvCxnSpPr>
                <p:cNvPr id="119" name="Straight Connector 118">
                  <a:extLst>
                    <a:ext uri="{FF2B5EF4-FFF2-40B4-BE49-F238E27FC236}">
                      <a16:creationId xmlns:a16="http://schemas.microsoft.com/office/drawing/2014/main" id="{3023ADC0-7D0E-45E4-AB46-D39525F90092}"/>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FA43494-9B58-409B-9A28-3E471F9091B1}"/>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01C7A7A6-964B-45A1-A7C2-80D9FBBDB50D}"/>
                  </a:ext>
                </a:extLst>
              </p:cNvPr>
              <p:cNvGrpSpPr/>
              <p:nvPr/>
            </p:nvGrpSpPr>
            <p:grpSpPr>
              <a:xfrm>
                <a:off x="6444609" y="1715598"/>
                <a:ext cx="47940" cy="53825"/>
                <a:chOff x="11295856" y="2894013"/>
                <a:chExt cx="534987" cy="534987"/>
              </a:xfrm>
              <a:solidFill>
                <a:srgbClr val="F88D29"/>
              </a:solidFill>
            </p:grpSpPr>
            <p:cxnSp>
              <p:nvCxnSpPr>
                <p:cNvPr id="117" name="Straight Connector 116">
                  <a:extLst>
                    <a:ext uri="{FF2B5EF4-FFF2-40B4-BE49-F238E27FC236}">
                      <a16:creationId xmlns:a16="http://schemas.microsoft.com/office/drawing/2014/main" id="{7BADB061-8A4F-46DE-8176-C8A9E6075D9E}"/>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F44D17B-7EB1-4F1A-86CD-2E0E8060E3ED}"/>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6C76E9FB-AE0B-45C1-9B1C-B04695D51927}"/>
                  </a:ext>
                </a:extLst>
              </p:cNvPr>
              <p:cNvGrpSpPr/>
              <p:nvPr/>
            </p:nvGrpSpPr>
            <p:grpSpPr>
              <a:xfrm>
                <a:off x="6399621" y="1715598"/>
                <a:ext cx="47940" cy="53825"/>
                <a:chOff x="11295856" y="2894013"/>
                <a:chExt cx="534987" cy="534987"/>
              </a:xfrm>
              <a:solidFill>
                <a:srgbClr val="F88D29"/>
              </a:solidFill>
            </p:grpSpPr>
            <p:cxnSp>
              <p:nvCxnSpPr>
                <p:cNvPr id="115" name="Straight Connector 114">
                  <a:extLst>
                    <a:ext uri="{FF2B5EF4-FFF2-40B4-BE49-F238E27FC236}">
                      <a16:creationId xmlns:a16="http://schemas.microsoft.com/office/drawing/2014/main" id="{F1406703-A92E-4233-BFC5-DE5042EF0DB0}"/>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5A62AEC-E901-4E9F-9F3F-00EE6C3B118D}"/>
                    </a:ext>
                  </a:extLst>
                </p:cNvPr>
                <p:cNvCxnSpPr>
                  <a:cxnSpLocks/>
                </p:cNvCxnSpPr>
                <p:nvPr/>
              </p:nvCxnSpPr>
              <p:spPr>
                <a:xfrm rot="5400000">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DE873C88-F08C-40DE-B041-BB3EA04E2475}"/>
                  </a:ext>
                </a:extLst>
              </p:cNvPr>
              <p:cNvGrpSpPr/>
              <p:nvPr/>
            </p:nvGrpSpPr>
            <p:grpSpPr>
              <a:xfrm>
                <a:off x="6382231" y="1715598"/>
                <a:ext cx="47940" cy="53825"/>
                <a:chOff x="11295856" y="2894013"/>
                <a:chExt cx="534987" cy="534987"/>
              </a:xfrm>
              <a:solidFill>
                <a:srgbClr val="F88D29"/>
              </a:solidFill>
            </p:grpSpPr>
            <p:cxnSp>
              <p:nvCxnSpPr>
                <p:cNvPr id="113" name="Straight Connector 112">
                  <a:extLst>
                    <a:ext uri="{FF2B5EF4-FFF2-40B4-BE49-F238E27FC236}">
                      <a16:creationId xmlns:a16="http://schemas.microsoft.com/office/drawing/2014/main" id="{7203695B-2914-4DA3-976B-6C95F938DA0E}"/>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7A704DD-C0BA-4350-83BD-499DFE3B58C7}"/>
                    </a:ext>
                  </a:extLst>
                </p:cNvPr>
                <p:cNvCxnSpPr>
                  <a:cxnSpLocks/>
                </p:cNvCxnSpPr>
                <p:nvPr/>
              </p:nvCxnSpPr>
              <p:spPr>
                <a:xfrm rot="5400000">
                  <a:off x="11563350" y="2894013"/>
                  <a:ext cx="0" cy="534987"/>
                </a:xfrm>
                <a:prstGeom prst="line">
                  <a:avLst/>
                </a:prstGeom>
                <a:grpFill/>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3C34D8F5-7CA7-496C-9A8E-00430820D77C}"/>
                  </a:ext>
                </a:extLst>
              </p:cNvPr>
              <p:cNvGrpSpPr/>
              <p:nvPr/>
            </p:nvGrpSpPr>
            <p:grpSpPr>
              <a:xfrm>
                <a:off x="6388261" y="1715598"/>
                <a:ext cx="47940" cy="53825"/>
                <a:chOff x="11508442" y="2894013"/>
                <a:chExt cx="534987" cy="534987"/>
              </a:xfrm>
              <a:solidFill>
                <a:srgbClr val="F88D29"/>
              </a:solidFill>
            </p:grpSpPr>
            <p:cxnSp>
              <p:nvCxnSpPr>
                <p:cNvPr id="111" name="Straight Connector 110">
                  <a:extLst>
                    <a:ext uri="{FF2B5EF4-FFF2-40B4-BE49-F238E27FC236}">
                      <a16:creationId xmlns:a16="http://schemas.microsoft.com/office/drawing/2014/main" id="{011DB047-301E-4371-9101-3078FD1D4B9B}"/>
                    </a:ext>
                  </a:extLst>
                </p:cNvPr>
                <p:cNvCxnSpPr>
                  <a:cxnSpLocks/>
                </p:cNvCxnSpPr>
                <p:nvPr/>
              </p:nvCxnSpPr>
              <p:spPr>
                <a:xfrm>
                  <a:off x="11563350"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0BC79B7-2864-4F01-A720-A01F68D534AC}"/>
                    </a:ext>
                  </a:extLst>
                </p:cNvPr>
                <p:cNvCxnSpPr>
                  <a:cxnSpLocks/>
                </p:cNvCxnSpPr>
                <p:nvPr/>
              </p:nvCxnSpPr>
              <p:spPr>
                <a:xfrm rot="5400000">
                  <a:off x="11775936" y="2894013"/>
                  <a:ext cx="0" cy="534987"/>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BAA4F4A8-2E4F-4000-984A-56CD20373DF2}"/>
                  </a:ext>
                </a:extLst>
              </p:cNvPr>
              <p:cNvCxnSpPr>
                <a:cxnSpLocks/>
              </p:cNvCxnSpPr>
              <p:nvPr/>
            </p:nvCxnSpPr>
            <p:spPr>
              <a:xfrm>
                <a:off x="6859215" y="1726215"/>
                <a:ext cx="0" cy="1461069"/>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6" name="Rectangle 405">
                <a:extLst>
                  <a:ext uri="{FF2B5EF4-FFF2-40B4-BE49-F238E27FC236}">
                    <a16:creationId xmlns:a16="http://schemas.microsoft.com/office/drawing/2014/main" id="{69F75C96-12C5-4892-A2A3-1DE75028F7C2}"/>
                  </a:ext>
                </a:extLst>
              </p:cNvPr>
              <p:cNvSpPr>
                <a:spLocks/>
              </p:cNvSpPr>
              <p:nvPr/>
            </p:nvSpPr>
            <p:spPr>
              <a:xfrm rot="16200000" flipH="1">
                <a:off x="6184882" y="2409665"/>
                <a:ext cx="1150230"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End of treatment</a:t>
                </a:r>
              </a:p>
            </p:txBody>
          </p:sp>
          <p:sp>
            <p:nvSpPr>
              <p:cNvPr id="408" name="Rectangle 407">
                <a:extLst>
                  <a:ext uri="{FF2B5EF4-FFF2-40B4-BE49-F238E27FC236}">
                    <a16:creationId xmlns:a16="http://schemas.microsoft.com/office/drawing/2014/main" id="{C6C50932-737C-4ACB-84AE-6632C61E99EA}"/>
                  </a:ext>
                </a:extLst>
              </p:cNvPr>
              <p:cNvSpPr>
                <a:spLocks/>
              </p:cNvSpPr>
              <p:nvPr/>
            </p:nvSpPr>
            <p:spPr>
              <a:xfrm flipH="1">
                <a:off x="6974867" y="2799687"/>
                <a:ext cx="559790" cy="107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156082"/>
                    </a:solidFill>
                    <a:effectLst/>
                    <a:uLnTx/>
                    <a:uFillTx/>
                    <a:latin typeface="Aptos Display" panose="020B0004020202020204" pitchFamily="34" charset="0"/>
                    <a:ea typeface="+mn-ea"/>
                    <a:cs typeface="+mn-cs"/>
                  </a:rPr>
                  <a:t>Ven-Obi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E2841"/>
                    </a:solidFill>
                    <a:effectLst/>
                    <a:uLnTx/>
                    <a:uFillTx/>
                    <a:latin typeface="Aptos Display" panose="020B0004020202020204" pitchFamily="34" charset="0"/>
                    <a:ea typeface="+mn-ea"/>
                    <a:cs typeface="+mn-cs"/>
                  </a:rPr>
                  <a:t>Clb</a:t>
                </a:r>
                <a:r>
                  <a:rPr kumimoji="0" lang="en-US" sz="900" b="1" i="0" u="none" strike="noStrike" kern="1200" cap="none" spc="0" normalizeH="0" baseline="0" noProof="0" dirty="0">
                    <a:ln>
                      <a:noFill/>
                    </a:ln>
                    <a:solidFill>
                      <a:srgbClr val="0E2841"/>
                    </a:solidFill>
                    <a:effectLst/>
                    <a:uLnTx/>
                    <a:uFillTx/>
                    <a:latin typeface="Aptos Display" panose="020B0004020202020204" pitchFamily="34" charset="0"/>
                    <a:ea typeface="+mn-ea"/>
                    <a:cs typeface="+mn-cs"/>
                  </a:rPr>
                  <a:t>-Obi</a:t>
                </a:r>
              </a:p>
            </p:txBody>
          </p:sp>
        </p:grpSp>
      </p:grpSp>
      <p:sp>
        <p:nvSpPr>
          <p:cNvPr id="7" name="TextBox 6">
            <a:extLst>
              <a:ext uri="{FF2B5EF4-FFF2-40B4-BE49-F238E27FC236}">
                <a16:creationId xmlns:a16="http://schemas.microsoft.com/office/drawing/2014/main" id="{291AFC5D-6A2D-8B3A-8C25-A3CF93D22EEB}"/>
              </a:ext>
            </a:extLst>
          </p:cNvPr>
          <p:cNvSpPr txBox="1"/>
          <p:nvPr/>
        </p:nvSpPr>
        <p:spPr>
          <a:xfrm>
            <a:off x="5865548" y="6010647"/>
            <a:ext cx="6058246" cy="382012"/>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mn-cs"/>
              </a:rPr>
              <a:t>6-Year OS rate = 78%</a:t>
            </a:r>
          </a:p>
        </p:txBody>
      </p:sp>
      <p:cxnSp>
        <p:nvCxnSpPr>
          <p:cNvPr id="20" name="Straight Connector 19">
            <a:extLst>
              <a:ext uri="{FF2B5EF4-FFF2-40B4-BE49-F238E27FC236}">
                <a16:creationId xmlns:a16="http://schemas.microsoft.com/office/drawing/2014/main" id="{8546EA92-829B-BD9A-1E99-7CB15C3DFD3C}"/>
              </a:ext>
            </a:extLst>
          </p:cNvPr>
          <p:cNvCxnSpPr>
            <a:cxnSpLocks/>
          </p:cNvCxnSpPr>
          <p:nvPr/>
        </p:nvCxnSpPr>
        <p:spPr>
          <a:xfrm>
            <a:off x="9830902" y="3665623"/>
            <a:ext cx="0" cy="125715"/>
          </a:xfrm>
          <a:prstGeom prst="line">
            <a:avLst/>
          </a:prstGeom>
          <a:solidFill>
            <a:srgbClr val="EF3339"/>
          </a:solid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BB1025-EB98-114C-6D91-73C0EF1406B7}"/>
              </a:ext>
            </a:extLst>
          </p:cNvPr>
          <p:cNvCxnSpPr>
            <a:cxnSpLocks/>
          </p:cNvCxnSpPr>
          <p:nvPr/>
        </p:nvCxnSpPr>
        <p:spPr>
          <a:xfrm>
            <a:off x="9773752" y="3665623"/>
            <a:ext cx="0" cy="125715"/>
          </a:xfrm>
          <a:prstGeom prst="line">
            <a:avLst/>
          </a:prstGeom>
          <a:solidFill>
            <a:srgbClr val="EF3339"/>
          </a:solidFill>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D9613D-4D39-90A5-A84D-56C14C4BE677}"/>
              </a:ext>
            </a:extLst>
          </p:cNvPr>
          <p:cNvCxnSpPr>
            <a:cxnSpLocks/>
          </p:cNvCxnSpPr>
          <p:nvPr/>
        </p:nvCxnSpPr>
        <p:spPr>
          <a:xfrm>
            <a:off x="9627667" y="3602765"/>
            <a:ext cx="0" cy="125715"/>
          </a:xfrm>
          <a:prstGeom prst="line">
            <a:avLst/>
          </a:prstGeom>
          <a:solidFill>
            <a:srgbClr val="EF3339"/>
          </a:solidFill>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26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D73D6-8764-B507-EDC3-6280ED6967A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869AD37-87DE-AC2A-1FDB-95F77A0CF787}"/>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Chronic Lymphocytic Leukemia</a:t>
            </a:r>
          </a:p>
        </p:txBody>
      </p:sp>
      <p:sp>
        <p:nvSpPr>
          <p:cNvPr id="12" name="Text Box 3">
            <a:extLst>
              <a:ext uri="{FF2B5EF4-FFF2-40B4-BE49-F238E27FC236}">
                <a16:creationId xmlns:a16="http://schemas.microsoft.com/office/drawing/2014/main" id="{91394F49-0992-65F9-92E7-C7A8457B8FB5}"/>
              </a:ext>
            </a:extLst>
          </p:cNvPr>
          <p:cNvSpPr txBox="1">
            <a:spLocks noChangeArrowheads="1"/>
          </p:cNvSpPr>
          <p:nvPr/>
        </p:nvSpPr>
        <p:spPr bwMode="auto">
          <a:xfrm>
            <a:off x="0" y="547090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C897A4F-D63C-FCCC-D814-BD58FEB2E2A2}"/>
              </a:ext>
            </a:extLst>
          </p:cNvPr>
          <p:cNvSpPr txBox="1">
            <a:spLocks noChangeArrowheads="1"/>
          </p:cNvSpPr>
          <p:nvPr/>
        </p:nvSpPr>
        <p:spPr bwMode="auto">
          <a:xfrm>
            <a:off x="4647392" y="34677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C0FE93A-0473-77CF-C896-7232915C3D92}"/>
              </a:ext>
            </a:extLst>
          </p:cNvPr>
          <p:cNvSpPr txBox="1">
            <a:spLocks noChangeArrowheads="1"/>
          </p:cNvSpPr>
          <p:nvPr/>
        </p:nvSpPr>
        <p:spPr bwMode="auto">
          <a:xfrm>
            <a:off x="0" y="208834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427F5DA9-0EC0-BEB4-BCCE-EC04C9176A18}"/>
              </a:ext>
            </a:extLst>
          </p:cNvPr>
          <p:cNvSpPr txBox="1">
            <a:spLocks noChangeArrowheads="1"/>
          </p:cNvSpPr>
          <p:nvPr/>
        </p:nvSpPr>
        <p:spPr bwMode="auto">
          <a:xfrm>
            <a:off x="152400" y="40223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G Wierda, MD, PhD</a:t>
            </a:r>
          </a:p>
        </p:txBody>
      </p:sp>
    </p:spTree>
    <p:custDataLst>
      <p:tags r:id="rId1"/>
    </p:custDataLst>
    <p:extLst>
      <p:ext uri="{BB962C8B-B14F-4D97-AF65-F5344CB8AC3E}">
        <p14:creationId xmlns:p14="http://schemas.microsoft.com/office/powerpoint/2010/main" val="2583324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2272-48D0-B3F2-47E1-94BF085E7200}"/>
              </a:ext>
            </a:extLst>
          </p:cNvPr>
          <p:cNvSpPr>
            <a:spLocks noGrp="1"/>
          </p:cNvSpPr>
          <p:nvPr>
            <p:ph type="title"/>
          </p:nvPr>
        </p:nvSpPr>
        <p:spPr>
          <a:xfrm>
            <a:off x="110490" y="0"/>
            <a:ext cx="10515600" cy="1325563"/>
          </a:xfrm>
        </p:spPr>
        <p:txBody>
          <a:bodyPr/>
          <a:lstStyle/>
          <a:p>
            <a:r>
              <a:rPr lang="en-US" dirty="0"/>
              <a:t>Venetoclax in frontline setting: CLL14 trial</a:t>
            </a:r>
          </a:p>
        </p:txBody>
      </p:sp>
      <p:sp>
        <p:nvSpPr>
          <p:cNvPr id="5" name="TextBox 4">
            <a:extLst>
              <a:ext uri="{FF2B5EF4-FFF2-40B4-BE49-F238E27FC236}">
                <a16:creationId xmlns:a16="http://schemas.microsoft.com/office/drawing/2014/main" id="{34536B9B-1FEC-E860-ED4A-017A05A06F38}"/>
              </a:ext>
            </a:extLst>
          </p:cNvPr>
          <p:cNvSpPr txBox="1"/>
          <p:nvPr/>
        </p:nvSpPr>
        <p:spPr>
          <a:xfrm>
            <a:off x="384312" y="980660"/>
            <a:ext cx="1024177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Updates from 6 year follow up: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Median PFS reached: 76.2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Median PFS for TP53 aberrant pts: 51.9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Median PFS for </a:t>
            </a:r>
            <a:r>
              <a:rPr kumimoji="0" lang="en-US" sz="2200" b="0" i="0" u="none" strike="noStrike" kern="1200" cap="none" spc="0" normalizeH="0" baseline="0" noProof="0" dirty="0" err="1">
                <a:ln>
                  <a:noFill/>
                </a:ln>
                <a:solidFill>
                  <a:prstClr val="black"/>
                </a:solidFill>
                <a:effectLst/>
                <a:uLnTx/>
                <a:uFillTx/>
                <a:latin typeface="Aptos Display" panose="02110004020202020204"/>
                <a:ea typeface="+mn-ea"/>
                <a:cs typeface="Arial" panose="020B0604020202020204" pitchFamily="34" charset="0"/>
              </a:rPr>
              <a:t>unmut</a:t>
            </a:r>
            <a:r>
              <a:rPr kumimoji="0" lang="en-US" sz="2200" b="0" i="0"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rPr>
              <a:t> IGHV pts: 64.8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Arial" panose="020B0604020202020204" pitchFamily="34" charset="0"/>
            </a:endParaRPr>
          </a:p>
        </p:txBody>
      </p:sp>
      <p:pic>
        <p:nvPicPr>
          <p:cNvPr id="3" name="Picture 2">
            <a:extLst>
              <a:ext uri="{FF2B5EF4-FFF2-40B4-BE49-F238E27FC236}">
                <a16:creationId xmlns:a16="http://schemas.microsoft.com/office/drawing/2014/main" id="{B9C4B8D2-197D-E5B7-8716-6ADA9A6FDE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98394" y="2827976"/>
            <a:ext cx="4664670" cy="3739693"/>
          </a:xfrm>
          <a:prstGeom prst="rect">
            <a:avLst/>
          </a:prstGeom>
        </p:spPr>
      </p:pic>
      <p:pic>
        <p:nvPicPr>
          <p:cNvPr id="4" name="Picture 3">
            <a:extLst>
              <a:ext uri="{FF2B5EF4-FFF2-40B4-BE49-F238E27FC236}">
                <a16:creationId xmlns:a16="http://schemas.microsoft.com/office/drawing/2014/main" id="{0BC5F328-221D-BC3D-01E9-E1326E6C64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28532" y="2614612"/>
            <a:ext cx="5165074" cy="4166422"/>
          </a:xfrm>
          <a:prstGeom prst="rect">
            <a:avLst/>
          </a:prstGeom>
        </p:spPr>
      </p:pic>
      <p:sp>
        <p:nvSpPr>
          <p:cNvPr id="8" name="TextBox 7">
            <a:extLst>
              <a:ext uri="{FF2B5EF4-FFF2-40B4-BE49-F238E27FC236}">
                <a16:creationId xmlns:a16="http://schemas.microsoft.com/office/drawing/2014/main" id="{0853CDAA-7A71-E27D-15ED-97292DF6E761}"/>
              </a:ext>
            </a:extLst>
          </p:cNvPr>
          <p:cNvSpPr txBox="1"/>
          <p:nvPr/>
        </p:nvSpPr>
        <p:spPr>
          <a:xfrm>
            <a:off x="110490" y="6524331"/>
            <a:ext cx="1957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Al-</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Sawaf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O et al. EHA 2023</a:t>
            </a:r>
          </a:p>
        </p:txBody>
      </p:sp>
    </p:spTree>
    <p:extLst>
      <p:ext uri="{BB962C8B-B14F-4D97-AF65-F5344CB8AC3E}">
        <p14:creationId xmlns:p14="http://schemas.microsoft.com/office/powerpoint/2010/main" val="2530813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Untertitel 6"/>
          <p:cNvSpPr>
            <a:spLocks noGrp="1"/>
          </p:cNvSpPr>
          <p:nvPr>
            <p:ph sz="quarter" idx="10"/>
          </p:nvPr>
        </p:nvSpPr>
        <p:spPr>
          <a:xfrm>
            <a:off x="0" y="1321840"/>
            <a:ext cx="11801474" cy="331825"/>
          </a:xfrm>
        </p:spPr>
        <p:txBody>
          <a:bodyPr/>
          <a:lstStyle/>
          <a:p>
            <a:pPr eaLnBrk="1" hangingPunct="1"/>
            <a:r>
              <a:rPr lang="en-US" sz="1700" dirty="0">
                <a:solidFill>
                  <a:schemeClr val="bg1">
                    <a:lumMod val="50000"/>
                  </a:schemeClr>
                </a:solidFill>
              </a:rPr>
              <a:t>Chemoimmunotherapy (</a:t>
            </a:r>
            <a:r>
              <a:rPr lang="en-US" sz="1700" b="1" dirty="0">
                <a:solidFill>
                  <a:schemeClr val="bg1">
                    <a:lumMod val="50000"/>
                  </a:schemeClr>
                </a:solidFill>
              </a:rPr>
              <a:t>FCR/BR</a:t>
            </a:r>
            <a:r>
              <a:rPr lang="en-US" sz="1700" dirty="0">
                <a:solidFill>
                  <a:schemeClr val="bg1">
                    <a:lumMod val="50000"/>
                  </a:schemeClr>
                </a:solidFill>
              </a:rPr>
              <a:t>) vs </a:t>
            </a:r>
            <a:r>
              <a:rPr lang="en-US" sz="1700" b="1" dirty="0">
                <a:solidFill>
                  <a:schemeClr val="bg1">
                    <a:lumMod val="50000"/>
                  </a:schemeClr>
                </a:solidFill>
              </a:rPr>
              <a:t>R</a:t>
            </a:r>
            <a:r>
              <a:rPr lang="en-US" sz="1700" dirty="0">
                <a:solidFill>
                  <a:schemeClr val="bg1">
                    <a:lumMod val="50000"/>
                  </a:schemeClr>
                </a:solidFill>
              </a:rPr>
              <a:t>ituximab + </a:t>
            </a:r>
            <a:r>
              <a:rPr lang="en-US" sz="1700" b="1" dirty="0">
                <a:solidFill>
                  <a:schemeClr val="bg1">
                    <a:lumMod val="50000"/>
                  </a:schemeClr>
                </a:solidFill>
              </a:rPr>
              <a:t>V</a:t>
            </a:r>
            <a:r>
              <a:rPr lang="en-US" sz="1700" dirty="0">
                <a:solidFill>
                  <a:schemeClr val="bg1">
                    <a:lumMod val="50000"/>
                  </a:schemeClr>
                </a:solidFill>
              </a:rPr>
              <a:t>enetoclax vs Obinutuzumab (</a:t>
            </a:r>
            <a:r>
              <a:rPr lang="en-US" sz="1700" b="1" dirty="0">
                <a:solidFill>
                  <a:schemeClr val="bg1">
                    <a:lumMod val="50000"/>
                  </a:schemeClr>
                </a:solidFill>
              </a:rPr>
              <a:t>G</a:t>
            </a:r>
            <a:r>
              <a:rPr lang="en-US" sz="1700" dirty="0">
                <a:solidFill>
                  <a:schemeClr val="bg1">
                    <a:lumMod val="50000"/>
                  </a:schemeClr>
                </a:solidFill>
              </a:rPr>
              <a:t>) + </a:t>
            </a:r>
            <a:r>
              <a:rPr lang="en-US" sz="1700" b="1" dirty="0">
                <a:solidFill>
                  <a:schemeClr val="bg1">
                    <a:lumMod val="50000"/>
                  </a:schemeClr>
                </a:solidFill>
              </a:rPr>
              <a:t>V</a:t>
            </a:r>
            <a:r>
              <a:rPr lang="en-US" sz="1700" dirty="0">
                <a:solidFill>
                  <a:schemeClr val="bg1">
                    <a:lumMod val="50000"/>
                  </a:schemeClr>
                </a:solidFill>
              </a:rPr>
              <a:t> vs </a:t>
            </a:r>
            <a:r>
              <a:rPr lang="en-US" sz="1700" b="1" dirty="0">
                <a:solidFill>
                  <a:schemeClr val="bg1">
                    <a:lumMod val="50000"/>
                  </a:schemeClr>
                </a:solidFill>
              </a:rPr>
              <a:t>G</a:t>
            </a:r>
            <a:r>
              <a:rPr lang="en-US" sz="1700" dirty="0">
                <a:solidFill>
                  <a:schemeClr val="bg1">
                    <a:lumMod val="50000"/>
                  </a:schemeClr>
                </a:solidFill>
              </a:rPr>
              <a:t> + </a:t>
            </a:r>
            <a:r>
              <a:rPr lang="en-US" sz="1700" b="1" dirty="0">
                <a:solidFill>
                  <a:schemeClr val="bg1">
                    <a:lumMod val="50000"/>
                  </a:schemeClr>
                </a:solidFill>
              </a:rPr>
              <a:t>I</a:t>
            </a:r>
            <a:r>
              <a:rPr lang="en-US" sz="1700" dirty="0">
                <a:solidFill>
                  <a:schemeClr val="bg1">
                    <a:lumMod val="50000"/>
                  </a:schemeClr>
                </a:solidFill>
              </a:rPr>
              <a:t>brutinib + </a:t>
            </a:r>
            <a:r>
              <a:rPr lang="en-US" sz="1700" b="1" dirty="0">
                <a:solidFill>
                  <a:schemeClr val="bg1">
                    <a:lumMod val="50000"/>
                  </a:schemeClr>
                </a:solidFill>
              </a:rPr>
              <a:t>V</a:t>
            </a:r>
          </a:p>
          <a:p>
            <a:pPr eaLnBrk="1" hangingPunct="1"/>
            <a:r>
              <a:rPr lang="en-US" sz="1700" dirty="0">
                <a:solidFill>
                  <a:schemeClr val="bg1">
                    <a:lumMod val="50000"/>
                  </a:schemeClr>
                </a:solidFill>
              </a:rPr>
              <a:t>Recruitment in 10 countries (DE, AT, CH, NL, BE, DK, SE, FI, IE, IL) </a:t>
            </a:r>
          </a:p>
        </p:txBody>
      </p:sp>
      <p:sp>
        <p:nvSpPr>
          <p:cNvPr id="14" name="Titel 13"/>
          <p:cNvSpPr>
            <a:spLocks noGrp="1"/>
          </p:cNvSpPr>
          <p:nvPr>
            <p:ph type="title"/>
          </p:nvPr>
        </p:nvSpPr>
        <p:spPr>
          <a:xfrm>
            <a:off x="506730" y="101559"/>
            <a:ext cx="10949268" cy="815545"/>
          </a:xfrm>
        </p:spPr>
        <p:txBody>
          <a:bodyPr>
            <a:normAutofit/>
          </a:bodyPr>
          <a:lstStyle/>
          <a:p>
            <a:pPr defTabSz="720003">
              <a:defRPr/>
            </a:pPr>
            <a:r>
              <a:rPr lang="en-US" b="0" cap="none" dirty="0">
                <a:solidFill>
                  <a:schemeClr val="tx1"/>
                </a:solidFill>
                <a:latin typeface="+mn-lt"/>
                <a:cs typeface="Calibri" panose="020F0502020204030204" pitchFamily="34" charset="0"/>
              </a:rPr>
              <a:t>GAIA/CLL13 Study Design for </a:t>
            </a:r>
            <a:r>
              <a:rPr lang="en-US" cap="none" dirty="0">
                <a:solidFill>
                  <a:schemeClr val="tx1"/>
                </a:solidFill>
                <a:latin typeface="+mn-lt"/>
                <a:cs typeface="Calibri" panose="020F0502020204030204" pitchFamily="34" charset="0"/>
              </a:rPr>
              <a:t>Fit Patients </a:t>
            </a:r>
            <a:r>
              <a:rPr lang="en-US" b="0" cap="none" dirty="0">
                <a:solidFill>
                  <a:schemeClr val="tx1"/>
                </a:solidFill>
                <a:latin typeface="+mn-lt"/>
                <a:cs typeface="Calibri" panose="020F0502020204030204" pitchFamily="34" charset="0"/>
              </a:rPr>
              <a:t>With CLL</a:t>
            </a:r>
          </a:p>
        </p:txBody>
      </p:sp>
      <p:cxnSp>
        <p:nvCxnSpPr>
          <p:cNvPr id="37" name="Gerader Verbinder 36"/>
          <p:cNvCxnSpPr>
            <a:cxnSpLocks/>
          </p:cNvCxnSpPr>
          <p:nvPr/>
        </p:nvCxnSpPr>
        <p:spPr>
          <a:xfrm>
            <a:off x="6581553" y="5416552"/>
            <a:ext cx="1033870" cy="0"/>
          </a:xfrm>
          <a:prstGeom prst="lin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396355" y="1643420"/>
            <a:ext cx="1445661" cy="4148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Fit</a:t>
            </a:r>
            <a:r>
              <a:rPr kumimoji="0" lang="en-US" sz="1800" b="0" i="0" u="none" strike="noStrike" kern="0" cap="none" spc="0" normalizeH="0" baseline="0" noProof="0" dirty="0">
                <a:ln>
                  <a:noFill/>
                </a:ln>
                <a:solidFill>
                  <a:srgbClr val="002060"/>
                </a:solidFill>
                <a:effectLst/>
                <a:uLnTx/>
                <a:uFillTx/>
                <a:latin typeface="Arial"/>
                <a:ea typeface="+mn-ea"/>
                <a:cs typeface="+mn-cs"/>
              </a:rPr>
              <a:t> patients with CLL: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Arial"/>
                <a:ea typeface="+mn-ea"/>
                <a:cs typeface="+mn-cs"/>
              </a:rPr>
              <a:t>CIRS ≤6 and normal </a:t>
            </a:r>
            <a:r>
              <a:rPr kumimoji="0" lang="en-US" sz="1800" b="0" i="0" u="none" strike="noStrike" kern="0" cap="none" spc="0" normalizeH="0" baseline="0" noProof="0" dirty="0" err="1">
                <a:ln>
                  <a:noFill/>
                </a:ln>
                <a:solidFill>
                  <a:srgbClr val="002060"/>
                </a:solidFill>
                <a:effectLst/>
                <a:uLnTx/>
                <a:uFillTx/>
                <a:latin typeface="Arial"/>
                <a:ea typeface="+mn-ea"/>
                <a:cs typeface="+mn-cs"/>
              </a:rPr>
              <a:t>CrCl</a:t>
            </a:r>
            <a:endParaRPr kumimoji="0" lang="en-US" sz="1800" b="0" i="0" u="none" strike="noStrike" kern="0" cap="none" spc="0" normalizeH="0" baseline="0" noProof="0" dirty="0">
              <a:ln>
                <a:noFill/>
              </a:ln>
              <a:solidFill>
                <a:srgbClr val="002060"/>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No </a:t>
            </a:r>
            <a:r>
              <a:rPr kumimoji="0" lang="en-US" sz="1800" b="1" i="1" u="none" strike="noStrike" kern="0" cap="none" spc="0" normalizeH="0" baseline="0" noProof="0" dirty="0">
                <a:ln>
                  <a:noFill/>
                </a:ln>
                <a:solidFill>
                  <a:srgbClr val="002060"/>
                </a:solidFill>
                <a:effectLst/>
                <a:uLnTx/>
                <a:uFillTx/>
                <a:latin typeface="Arial"/>
                <a:ea typeface="+mn-ea"/>
                <a:cs typeface="+mn-cs"/>
              </a:rPr>
              <a:t>TP53</a:t>
            </a:r>
            <a:r>
              <a:rPr kumimoji="0" lang="en-US" sz="1800" b="0" i="0" u="none" strike="noStrike" kern="0" cap="none" spc="0" normalizeH="0" baseline="0" noProof="0" dirty="0">
                <a:ln>
                  <a:noFill/>
                </a:ln>
                <a:solidFill>
                  <a:srgbClr val="002060"/>
                </a:solidFill>
                <a:effectLst/>
                <a:uLnTx/>
                <a:uFillTx/>
                <a:latin typeface="Arial"/>
                <a:ea typeface="+mn-ea"/>
                <a:cs typeface="+mn-cs"/>
              </a:rPr>
              <a:t> mutation </a:t>
            </a:r>
            <a:r>
              <a:rPr kumimoji="0" lang="en-US" sz="1800" b="1" i="0" u="none" strike="noStrike" kern="0" cap="none" spc="0" normalizeH="0" baseline="0" noProof="0" dirty="0">
                <a:ln>
                  <a:noFill/>
                </a:ln>
                <a:solidFill>
                  <a:srgbClr val="002060"/>
                </a:solidFill>
                <a:effectLst/>
                <a:uLnTx/>
                <a:uFillTx/>
                <a:latin typeface="Arial"/>
                <a:ea typeface="+mn-ea"/>
                <a:cs typeface="+mn-cs"/>
              </a:rPr>
              <a:t>or del(17p) </a:t>
            </a:r>
            <a:r>
              <a:rPr kumimoji="0" lang="en-US" sz="1800" b="0" i="0" u="none" strike="noStrike" kern="0" cap="none" spc="0" normalizeH="0" baseline="0" noProof="0" dirty="0">
                <a:ln>
                  <a:noFill/>
                </a:ln>
                <a:solidFill>
                  <a:srgbClr val="002060"/>
                </a:solidFill>
                <a:effectLst/>
                <a:uLnTx/>
                <a:uFillTx/>
                <a:latin typeface="Arial"/>
                <a:ea typeface="+mn-ea"/>
                <a:cs typeface="+mn-cs"/>
              </a:rPr>
              <a:t>in central screening</a:t>
            </a:r>
          </a:p>
        </p:txBody>
      </p:sp>
      <p:sp>
        <p:nvSpPr>
          <p:cNvPr id="4" name="Rechteck 3"/>
          <p:cNvSpPr/>
          <p:nvPr/>
        </p:nvSpPr>
        <p:spPr>
          <a:xfrm>
            <a:off x="2128684" y="1654571"/>
            <a:ext cx="825190" cy="4148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lIns="91431" tIns="45717" rIns="91431"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Arial"/>
                <a:ea typeface="+mn-ea"/>
                <a:cs typeface="+mn-cs"/>
              </a:rPr>
              <a:t>Stratification according to age, stage, and region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Randomization</a:t>
            </a:r>
          </a:p>
        </p:txBody>
      </p:sp>
      <p:sp>
        <p:nvSpPr>
          <p:cNvPr id="3" name="Rechteck 2"/>
          <p:cNvSpPr/>
          <p:nvPr/>
        </p:nvSpPr>
        <p:spPr>
          <a:xfrm>
            <a:off x="3181776" y="1654571"/>
            <a:ext cx="1680630" cy="84011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Arial"/>
                <a:ea typeface="+mn-ea"/>
                <a:cs typeface="+mn-cs"/>
              </a:rPr>
              <a:t>CIT: FCR/BR*</a:t>
            </a:r>
          </a:p>
        </p:txBody>
      </p:sp>
      <p:sp>
        <p:nvSpPr>
          <p:cNvPr id="8" name="Rechteck 7"/>
          <p:cNvSpPr/>
          <p:nvPr/>
        </p:nvSpPr>
        <p:spPr>
          <a:xfrm>
            <a:off x="3189092" y="3924215"/>
            <a:ext cx="1657892" cy="84011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GV</a:t>
            </a:r>
          </a:p>
        </p:txBody>
      </p:sp>
      <p:sp>
        <p:nvSpPr>
          <p:cNvPr id="9" name="Rechteck 8"/>
          <p:cNvSpPr/>
          <p:nvPr/>
        </p:nvSpPr>
        <p:spPr>
          <a:xfrm>
            <a:off x="3181777" y="2790042"/>
            <a:ext cx="1680630" cy="84011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Arial"/>
                <a:ea typeface="+mn-ea"/>
                <a:cs typeface="+mn-cs"/>
              </a:rPr>
              <a:t> RV</a:t>
            </a:r>
          </a:p>
        </p:txBody>
      </p:sp>
      <p:sp>
        <p:nvSpPr>
          <p:cNvPr id="10" name="Rechteck 9"/>
          <p:cNvSpPr/>
          <p:nvPr/>
        </p:nvSpPr>
        <p:spPr>
          <a:xfrm>
            <a:off x="3170407" y="4962642"/>
            <a:ext cx="1680630" cy="84011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lumMod val="95000"/>
                  </a:srgbClr>
                </a:solidFill>
                <a:effectLst/>
                <a:uLnTx/>
                <a:uFillTx/>
                <a:latin typeface="Arial"/>
                <a:ea typeface="+mn-ea"/>
                <a:cs typeface="+mn-cs"/>
              </a:rPr>
              <a:t>GIV</a:t>
            </a:r>
          </a:p>
        </p:txBody>
      </p:sp>
      <p:sp>
        <p:nvSpPr>
          <p:cNvPr id="6" name="Rechteck 5"/>
          <p:cNvSpPr/>
          <p:nvPr/>
        </p:nvSpPr>
        <p:spPr>
          <a:xfrm>
            <a:off x="1769806" y="5914007"/>
            <a:ext cx="4449455" cy="430881"/>
          </a:xfrm>
          <a:prstGeom prst="rect">
            <a:avLst/>
          </a:prstGeom>
        </p:spPr>
        <p:txBody>
          <a:bodyPr wrap="square" lIns="91431" tIns="45717" rIns="91431" bIns="45717">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2060"/>
                </a:solidFill>
                <a:effectLst/>
                <a:uLnTx/>
                <a:uFillTx/>
                <a:latin typeface="Arial"/>
                <a:ea typeface="+mn-ea"/>
                <a:cs typeface="+mn-cs"/>
              </a:rPr>
              <a:t>*≤65 years: FCR</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2060"/>
                </a:solidFill>
                <a:effectLst/>
                <a:uLnTx/>
                <a:uFillTx/>
                <a:latin typeface="Arial"/>
                <a:ea typeface="+mn-ea"/>
                <a:cs typeface="+mn-cs"/>
              </a:rPr>
              <a:t>&gt;65 years: BR</a:t>
            </a:r>
            <a:endParaRPr kumimoji="0" lang="en-US" sz="11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5" name="Rechteck 24"/>
          <p:cNvSpPr/>
          <p:nvPr/>
        </p:nvSpPr>
        <p:spPr>
          <a:xfrm>
            <a:off x="3300710" y="6269025"/>
            <a:ext cx="2438688" cy="261604"/>
          </a:xfrm>
          <a:prstGeom prst="rect">
            <a:avLst/>
          </a:prstGeom>
        </p:spPr>
        <p:txBody>
          <a:bodyPr wrap="square" lIns="91431" tIns="45717" rIns="91431" bIns="45717">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2060"/>
                </a:solidFill>
                <a:effectLst/>
                <a:uLnTx/>
                <a:uFillTx/>
                <a:latin typeface="Arial"/>
                <a:ea typeface="+mn-ea"/>
                <a:cs typeface="+mn-cs"/>
              </a:rPr>
              <a:t>[50% FCR/50% BR]</a:t>
            </a:r>
          </a:p>
        </p:txBody>
      </p:sp>
      <p:sp>
        <p:nvSpPr>
          <p:cNvPr id="16" name="Rechteck 15"/>
          <p:cNvSpPr/>
          <p:nvPr/>
        </p:nvSpPr>
        <p:spPr>
          <a:xfrm>
            <a:off x="5035653" y="1656274"/>
            <a:ext cx="1680630" cy="84011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Arial"/>
                <a:ea typeface="+mn-ea"/>
                <a:cs typeface="+mn-cs"/>
              </a:rPr>
              <a:t>230</a:t>
            </a:r>
          </a:p>
        </p:txBody>
      </p:sp>
      <p:sp>
        <p:nvSpPr>
          <p:cNvPr id="17" name="Rechteck 16"/>
          <p:cNvSpPr/>
          <p:nvPr/>
        </p:nvSpPr>
        <p:spPr>
          <a:xfrm>
            <a:off x="5042969" y="3925918"/>
            <a:ext cx="1657892" cy="84011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230</a:t>
            </a:r>
          </a:p>
        </p:txBody>
      </p:sp>
      <p:sp>
        <p:nvSpPr>
          <p:cNvPr id="18" name="Rechteck 17"/>
          <p:cNvSpPr/>
          <p:nvPr/>
        </p:nvSpPr>
        <p:spPr>
          <a:xfrm>
            <a:off x="5035654" y="2791745"/>
            <a:ext cx="1680630" cy="84011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Arial"/>
                <a:ea typeface="+mn-ea"/>
                <a:cs typeface="+mn-cs"/>
              </a:rPr>
              <a:t>230</a:t>
            </a:r>
          </a:p>
        </p:txBody>
      </p:sp>
      <p:sp>
        <p:nvSpPr>
          <p:cNvPr id="19" name="Rechteck 18"/>
          <p:cNvSpPr/>
          <p:nvPr/>
        </p:nvSpPr>
        <p:spPr>
          <a:xfrm>
            <a:off x="5024284" y="4964345"/>
            <a:ext cx="1680630" cy="84011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230</a:t>
            </a:r>
          </a:p>
        </p:txBody>
      </p:sp>
      <p:sp>
        <p:nvSpPr>
          <p:cNvPr id="20" name="Rechteck 19"/>
          <p:cNvSpPr/>
          <p:nvPr/>
        </p:nvSpPr>
        <p:spPr>
          <a:xfrm>
            <a:off x="5024285" y="5919663"/>
            <a:ext cx="1676577" cy="45995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920 patients</a:t>
            </a:r>
          </a:p>
        </p:txBody>
      </p:sp>
      <p:cxnSp>
        <p:nvCxnSpPr>
          <p:cNvPr id="11" name="Gewinkelter Verbinder 10"/>
          <p:cNvCxnSpPr>
            <a:cxnSpLocks/>
          </p:cNvCxnSpPr>
          <p:nvPr/>
        </p:nvCxnSpPr>
        <p:spPr>
          <a:xfrm rot="16200000" flipH="1">
            <a:off x="6516764" y="2657142"/>
            <a:ext cx="1647042" cy="1150659"/>
          </a:xfrm>
          <a:prstGeom prst="bentConnector3">
            <a:avLst>
              <a:gd name="adj1" fmla="val -145"/>
            </a:avLst>
          </a:prstGeom>
          <a:ln w="31750">
            <a:solidFill>
              <a:srgbClr val="D43A8D"/>
            </a:solidFill>
          </a:ln>
        </p:spPr>
        <p:style>
          <a:lnRef idx="1">
            <a:schemeClr val="accent5"/>
          </a:lnRef>
          <a:fillRef idx="0">
            <a:schemeClr val="accent5"/>
          </a:fillRef>
          <a:effectRef idx="0">
            <a:schemeClr val="accent5"/>
          </a:effectRef>
          <a:fontRef idx="minor">
            <a:schemeClr val="tx1"/>
          </a:fontRef>
        </p:style>
      </p:cxnSp>
      <p:cxnSp>
        <p:nvCxnSpPr>
          <p:cNvPr id="26" name="Gerader Verbinder 25"/>
          <p:cNvCxnSpPr>
            <a:stCxn id="17" idx="3"/>
          </p:cNvCxnSpPr>
          <p:nvPr/>
        </p:nvCxnSpPr>
        <p:spPr>
          <a:xfrm flipV="1">
            <a:off x="6700862" y="4338128"/>
            <a:ext cx="771695" cy="7845"/>
          </a:xfrm>
          <a:prstGeom prst="line">
            <a:avLst/>
          </a:prstGeom>
          <a:ln w="31750"/>
        </p:spPr>
        <p:style>
          <a:lnRef idx="1">
            <a:schemeClr val="accent5"/>
          </a:lnRef>
          <a:fillRef idx="0">
            <a:schemeClr val="accent5"/>
          </a:fillRef>
          <a:effectRef idx="0">
            <a:schemeClr val="accent5"/>
          </a:effectRef>
          <a:fontRef idx="minor">
            <a:schemeClr val="tx1"/>
          </a:fontRef>
        </p:style>
      </p:cxnSp>
      <p:cxnSp>
        <p:nvCxnSpPr>
          <p:cNvPr id="31" name="Gewinkelter Verbinder 30"/>
          <p:cNvCxnSpPr>
            <a:cxnSpLocks/>
          </p:cNvCxnSpPr>
          <p:nvPr/>
        </p:nvCxnSpPr>
        <p:spPr>
          <a:xfrm rot="16200000" flipH="1">
            <a:off x="6046474" y="2574546"/>
            <a:ext cx="3249682" cy="1852052"/>
          </a:xfrm>
          <a:prstGeom prst="bentConnector3">
            <a:avLst>
              <a:gd name="adj1" fmla="val -225"/>
            </a:avLst>
          </a:prstGeom>
          <a:ln w="31750">
            <a:solidFill>
              <a:schemeClr val="accent4">
                <a:lumMod val="50000"/>
              </a:schemeClr>
            </a:solidFill>
          </a:ln>
        </p:spPr>
        <p:style>
          <a:lnRef idx="1">
            <a:schemeClr val="accent5"/>
          </a:lnRef>
          <a:fillRef idx="0">
            <a:schemeClr val="accent5"/>
          </a:fillRef>
          <a:effectRef idx="0">
            <a:schemeClr val="accent5"/>
          </a:effectRef>
          <a:fontRef idx="minor">
            <a:schemeClr val="tx1"/>
          </a:fontRef>
        </p:style>
      </p:cxnSp>
      <p:sp>
        <p:nvSpPr>
          <p:cNvPr id="34" name="Rechteck 33">
            <a:extLst>
              <a:ext uri="{FF2B5EF4-FFF2-40B4-BE49-F238E27FC236}">
                <a16:creationId xmlns:a16="http://schemas.microsoft.com/office/drawing/2014/main" id="{4C1F8A46-1665-4A4A-8790-18D6D5EC0183}"/>
              </a:ext>
            </a:extLst>
          </p:cNvPr>
          <p:cNvSpPr/>
          <p:nvPr/>
        </p:nvSpPr>
        <p:spPr>
          <a:xfrm>
            <a:off x="7095453" y="5003136"/>
            <a:ext cx="2327456" cy="847570"/>
          </a:xfrm>
          <a:prstGeom prst="rect">
            <a:avLst/>
          </a:prstGeom>
          <a:solidFill>
            <a:schemeClr val="bg1">
              <a:lumMod val="95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mn-cs"/>
              </a:rPr>
              <a:t>Co-primary endpoint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mn-cs"/>
              </a:rPr>
              <a:t>(</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α </a:t>
            </a:r>
            <a:r>
              <a:rPr kumimoji="0" lang="en-US" sz="1600" b="0" i="0" u="none" strike="noStrike" kern="1200" cap="none" spc="0" normalizeH="0" baseline="0" noProof="0" dirty="0">
                <a:ln>
                  <a:noFill/>
                </a:ln>
                <a:solidFill>
                  <a:srgbClr val="002060"/>
                </a:solidFill>
                <a:effectLst/>
                <a:uLnTx/>
                <a:uFillTx/>
                <a:latin typeface="Arial"/>
                <a:ea typeface="+mn-ea"/>
                <a:cs typeface="+mn-cs"/>
              </a:rPr>
              <a:t>2.5%</a:t>
            </a:r>
            <a:r>
              <a:rPr kumimoji="0" lang="en-US" sz="1600" b="0" i="0" u="none" strike="noStrike" kern="0" cap="none" spc="0" normalizeH="0" baseline="0" noProof="0" dirty="0">
                <a:ln>
                  <a:noFill/>
                </a:ln>
                <a:solidFill>
                  <a:srgbClr val="002060"/>
                </a:solidFill>
                <a:effectLst/>
                <a:uLnTx/>
                <a:uFillTx/>
                <a:latin typeface="Arial"/>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a:ea typeface="+mn-ea"/>
                <a:cs typeface="+mn-cs"/>
              </a:rPr>
              <a:t>PFS interim analysis</a:t>
            </a:r>
          </a:p>
        </p:txBody>
      </p:sp>
      <p:sp>
        <p:nvSpPr>
          <p:cNvPr id="27" name="Rechteck 26">
            <a:extLst>
              <a:ext uri="{FF2B5EF4-FFF2-40B4-BE49-F238E27FC236}">
                <a16:creationId xmlns:a16="http://schemas.microsoft.com/office/drawing/2014/main" id="{EFA0AE7D-BE30-45D0-8567-315564ECD3AB}"/>
              </a:ext>
            </a:extLst>
          </p:cNvPr>
          <p:cNvSpPr/>
          <p:nvPr/>
        </p:nvSpPr>
        <p:spPr>
          <a:xfrm>
            <a:off x="7077100" y="3908149"/>
            <a:ext cx="2243882" cy="8701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mn-ea"/>
                <a:cs typeface="+mn-cs"/>
              </a:rPr>
              <a:t>Co-primary endpoint </a:t>
            </a:r>
            <a:br>
              <a:rPr kumimoji="0" lang="en-US" sz="1600" b="0" i="0" u="none" strike="noStrike" kern="0" cap="none" spc="0" normalizeH="0" baseline="0" noProof="0" dirty="0">
                <a:ln>
                  <a:noFill/>
                </a:ln>
                <a:solidFill>
                  <a:srgbClr val="002060"/>
                </a:solidFill>
                <a:effectLst/>
                <a:uLnTx/>
                <a:uFillTx/>
                <a:latin typeface="Arial"/>
                <a:ea typeface="+mn-ea"/>
                <a:cs typeface="+mn-cs"/>
              </a:rPr>
            </a:br>
            <a:r>
              <a:rPr kumimoji="0" lang="en-US" sz="1600" b="0" i="0" u="none" strike="noStrike" kern="0" cap="none" spc="0" normalizeH="0" baseline="0" noProof="0" dirty="0">
                <a:ln>
                  <a:noFill/>
                </a:ln>
                <a:solidFill>
                  <a:srgbClr val="002060"/>
                </a:solidFill>
                <a:effectLst/>
                <a:uLnTx/>
                <a:uFillTx/>
                <a:latin typeface="Arial"/>
                <a:ea typeface="+mn-ea"/>
                <a:cs typeface="+mn-cs"/>
              </a:rPr>
              <a:t>(α 2.5%)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002060"/>
                </a:solidFill>
                <a:effectLst/>
                <a:uLnTx/>
                <a:uFillTx/>
                <a:latin typeface="Arial"/>
                <a:ea typeface="+mn-ea"/>
                <a:cs typeface="+mn-cs"/>
              </a:rPr>
              <a:t>uMRD</a:t>
            </a:r>
            <a:r>
              <a:rPr kumimoji="0" lang="en-US" sz="1600" b="1" i="0" u="none" strike="noStrike" kern="0" cap="none" spc="0" normalizeH="0" baseline="0" noProof="0" dirty="0">
                <a:ln>
                  <a:noFill/>
                </a:ln>
                <a:solidFill>
                  <a:srgbClr val="002060"/>
                </a:solidFill>
                <a:effectLst/>
                <a:uLnTx/>
                <a:uFillTx/>
                <a:latin typeface="Arial"/>
                <a:ea typeface="+mn-ea"/>
                <a:cs typeface="+mn-cs"/>
              </a:rPr>
              <a:t> at month 15 </a:t>
            </a:r>
            <a:r>
              <a:rPr kumimoji="0" lang="en-US" sz="1600" b="1" i="0" u="none" strike="noStrike" kern="1200" cap="none" spc="0" normalizeH="0" baseline="0" noProof="0" dirty="0">
                <a:ln>
                  <a:noFill/>
                </a:ln>
                <a:solidFill>
                  <a:srgbClr val="002060"/>
                </a:solidFill>
                <a:effectLst/>
                <a:uLnTx/>
                <a:uFillTx/>
                <a:latin typeface="Arial"/>
                <a:ea typeface="+mn-ea"/>
                <a:cs typeface="+mn-cs"/>
              </a:rPr>
              <a:t> </a:t>
            </a:r>
            <a:endParaRPr kumimoji="0" lang="en-US" sz="1600" b="1" i="0" u="none" strike="noStrike" kern="0" cap="none" spc="0" normalizeH="0" baseline="0" noProof="0" dirty="0">
              <a:ln>
                <a:noFill/>
              </a:ln>
              <a:solidFill>
                <a:srgbClr val="002060"/>
              </a:solidFill>
              <a:effectLst/>
              <a:uLnTx/>
              <a:uFillTx/>
              <a:latin typeface="Arial"/>
              <a:ea typeface="+mn-ea"/>
              <a:cs typeface="+mn-cs"/>
            </a:endParaRPr>
          </a:p>
        </p:txBody>
      </p:sp>
      <p:sp>
        <p:nvSpPr>
          <p:cNvPr id="7" name="Content Placeholder 7">
            <a:extLst>
              <a:ext uri="{FF2B5EF4-FFF2-40B4-BE49-F238E27FC236}">
                <a16:creationId xmlns:a16="http://schemas.microsoft.com/office/drawing/2014/main" id="{08D30AF9-E181-363C-5271-61B0BA1691E9}"/>
              </a:ext>
            </a:extLst>
          </p:cNvPr>
          <p:cNvSpPr txBox="1">
            <a:spLocks/>
          </p:cNvSpPr>
          <p:nvPr/>
        </p:nvSpPr>
        <p:spPr>
          <a:xfrm>
            <a:off x="171450" y="6541729"/>
            <a:ext cx="5567948" cy="261604"/>
          </a:xfrm>
          <a:prstGeom prst="rect">
            <a:avLst/>
          </a:prstGeom>
        </p:spPr>
        <p:txBody>
          <a:bodyPr vert="horz" lIns="91440" tIns="45720" rIns="91440" bIns="45720" rtlCol="0" anchor="b">
            <a:noAutofit/>
          </a:bodyPr>
          <a:lstStyle>
            <a:lvl1pPr marL="0" indent="0" algn="l" defTabSz="914377" rtl="0" eaLnBrk="1" latinLnBrk="0" hangingPunct="1">
              <a:lnSpc>
                <a:spcPct val="100000"/>
              </a:lnSpc>
              <a:spcBef>
                <a:spcPts val="0"/>
              </a:spcBef>
              <a:buFontTx/>
              <a:buNone/>
              <a:defRPr sz="1200" kern="1200">
                <a:solidFill>
                  <a:schemeClr val="tx1"/>
                </a:solidFill>
                <a:latin typeface="Arial" panose="020B0604020202020204" pitchFamily="34" charset="0"/>
                <a:ea typeface="+mn-ea"/>
                <a:cs typeface="Arial" panose="020B0604020202020204" pitchFamily="34" charset="0"/>
              </a:defRPr>
            </a:lvl1pPr>
            <a:lvl2pPr marL="457189" indent="0" algn="r" defTabSz="914377" rtl="0" eaLnBrk="1" latinLnBrk="0" hangingPunct="1">
              <a:lnSpc>
                <a:spcPct val="90000"/>
              </a:lnSpc>
              <a:spcBef>
                <a:spcPts val="500"/>
              </a:spcBef>
              <a:buFontTx/>
              <a:buNone/>
              <a:defRPr sz="1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377" indent="0" algn="r" defTabSz="914377" rtl="0" eaLnBrk="1" latinLnBrk="0" hangingPunct="1">
              <a:lnSpc>
                <a:spcPct val="90000"/>
              </a:lnSpc>
              <a:spcBef>
                <a:spcPts val="500"/>
              </a:spcBef>
              <a:buFontTx/>
              <a:buNone/>
              <a:defRPr sz="1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566" indent="0" algn="r" defTabSz="914377" rtl="0" eaLnBrk="1" latinLnBrk="0" hangingPunct="1">
              <a:lnSpc>
                <a:spcPct val="90000"/>
              </a:lnSpc>
              <a:spcBef>
                <a:spcPts val="500"/>
              </a:spcBef>
              <a:buFontTx/>
              <a:buNone/>
              <a:defRPr sz="1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754" indent="0" algn="r" defTabSz="914377" rtl="0" eaLnBrk="1" latinLnBrk="0" hangingPunct="1">
              <a:lnSpc>
                <a:spcPct val="90000"/>
              </a:lnSpc>
              <a:spcBef>
                <a:spcPts val="500"/>
              </a:spcBef>
              <a:buFontTx/>
              <a:buNone/>
              <a:defRPr sz="10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Eichhorst B et al. 2022 EHA; Abstract LB2365.</a:t>
            </a:r>
          </a:p>
        </p:txBody>
      </p:sp>
      <p:sp>
        <p:nvSpPr>
          <p:cNvPr id="5" name="TextBox 4">
            <a:extLst>
              <a:ext uri="{FF2B5EF4-FFF2-40B4-BE49-F238E27FC236}">
                <a16:creationId xmlns:a16="http://schemas.microsoft.com/office/drawing/2014/main" id="{61CC94AC-F923-77A5-BCCA-515752B02B6E}"/>
              </a:ext>
            </a:extLst>
          </p:cNvPr>
          <p:cNvSpPr txBox="1"/>
          <p:nvPr/>
        </p:nvSpPr>
        <p:spPr>
          <a:xfrm>
            <a:off x="7074541" y="6056452"/>
            <a:ext cx="46967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CIRS = Cumulative Illness Rating Scale;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 = chemoimmunotherapy; uMRD = undetectable minimal residual disease</a:t>
            </a:r>
          </a:p>
        </p:txBody>
      </p:sp>
    </p:spTree>
    <p:extLst>
      <p:ext uri="{BB962C8B-B14F-4D97-AF65-F5344CB8AC3E}">
        <p14:creationId xmlns:p14="http://schemas.microsoft.com/office/powerpoint/2010/main" val="3315726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B0F38C-92EF-1DEB-FE72-CAA1550E6E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647839" y="2845893"/>
            <a:ext cx="7391400" cy="3860800"/>
          </a:xfrm>
          <a:prstGeom prst="rect">
            <a:avLst/>
          </a:prstGeom>
        </p:spPr>
      </p:pic>
      <p:sp>
        <p:nvSpPr>
          <p:cNvPr id="2" name="Title 1">
            <a:extLst>
              <a:ext uri="{FF2B5EF4-FFF2-40B4-BE49-F238E27FC236}">
                <a16:creationId xmlns:a16="http://schemas.microsoft.com/office/drawing/2014/main" id="{93FB4AE5-FB6D-31F5-F34E-2E7DC5F6A0B3}"/>
              </a:ext>
            </a:extLst>
          </p:cNvPr>
          <p:cNvSpPr>
            <a:spLocks noGrp="1"/>
          </p:cNvSpPr>
          <p:nvPr>
            <p:ph type="title"/>
          </p:nvPr>
        </p:nvSpPr>
        <p:spPr/>
        <p:txBody>
          <a:bodyPr/>
          <a:lstStyle/>
          <a:p>
            <a:r>
              <a:rPr lang="en-US" dirty="0"/>
              <a:t>4-year follow up of CLL13 trial support VO-containing regimen superiority</a:t>
            </a:r>
          </a:p>
        </p:txBody>
      </p:sp>
      <p:pic>
        <p:nvPicPr>
          <p:cNvPr id="4" name="Picture 3">
            <a:extLst>
              <a:ext uri="{FF2B5EF4-FFF2-40B4-BE49-F238E27FC236}">
                <a16:creationId xmlns:a16="http://schemas.microsoft.com/office/drawing/2014/main" id="{C299D075-A3EC-637C-44F0-9AFB3B1B69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690688"/>
            <a:ext cx="5915025" cy="3018914"/>
          </a:xfrm>
          <a:prstGeom prst="rect">
            <a:avLst/>
          </a:prstGeom>
        </p:spPr>
      </p:pic>
      <p:sp>
        <p:nvSpPr>
          <p:cNvPr id="6" name="TextBox 5">
            <a:extLst>
              <a:ext uri="{FF2B5EF4-FFF2-40B4-BE49-F238E27FC236}">
                <a16:creationId xmlns:a16="http://schemas.microsoft.com/office/drawing/2014/main" id="{24AC9049-0F57-E224-D278-8264155F0B1E}"/>
              </a:ext>
            </a:extLst>
          </p:cNvPr>
          <p:cNvSpPr txBox="1"/>
          <p:nvPr/>
        </p:nvSpPr>
        <p:spPr>
          <a:xfrm>
            <a:off x="8191135" y="2125907"/>
            <a:ext cx="2771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Unmutated IGHV only </a:t>
            </a:r>
          </a:p>
        </p:txBody>
      </p:sp>
      <p:sp>
        <p:nvSpPr>
          <p:cNvPr id="7" name="Down Arrow 6">
            <a:extLst>
              <a:ext uri="{FF2B5EF4-FFF2-40B4-BE49-F238E27FC236}">
                <a16:creationId xmlns:a16="http://schemas.microsoft.com/office/drawing/2014/main" id="{E3E388E8-A9C9-9FC9-82AA-55CE6B301466}"/>
              </a:ext>
            </a:extLst>
          </p:cNvPr>
          <p:cNvSpPr/>
          <p:nvPr/>
        </p:nvSpPr>
        <p:spPr>
          <a:xfrm>
            <a:off x="10462847" y="1811582"/>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21629BA-68D2-4077-3F67-805EC593C9FF}"/>
              </a:ext>
            </a:extLst>
          </p:cNvPr>
          <p:cNvSpPr txBox="1"/>
          <p:nvPr/>
        </p:nvSpPr>
        <p:spPr>
          <a:xfrm>
            <a:off x="152761" y="6492875"/>
            <a:ext cx="26993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Fürstenau</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 et al. Lancet Oncol. 2024</a:t>
            </a:r>
          </a:p>
        </p:txBody>
      </p:sp>
    </p:spTree>
    <p:extLst>
      <p:ext uri="{BB962C8B-B14F-4D97-AF65-F5344CB8AC3E}">
        <p14:creationId xmlns:p14="http://schemas.microsoft.com/office/powerpoint/2010/main" val="888451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3DFC-0D30-B152-31ED-9A84C028A8D8}"/>
              </a:ext>
            </a:extLst>
          </p:cNvPr>
          <p:cNvSpPr>
            <a:spLocks noGrp="1"/>
          </p:cNvSpPr>
          <p:nvPr>
            <p:ph type="title"/>
          </p:nvPr>
        </p:nvSpPr>
        <p:spPr>
          <a:xfrm>
            <a:off x="158496" y="217932"/>
            <a:ext cx="8810692" cy="1188720"/>
          </a:xfrm>
        </p:spPr>
        <p:txBody>
          <a:bodyPr>
            <a:normAutofit/>
          </a:bodyPr>
          <a:lstStyle/>
          <a:p>
            <a:r>
              <a:rPr lang="en-US" dirty="0"/>
              <a:t>Rationale to combine BTKi with BCL2i</a:t>
            </a:r>
          </a:p>
        </p:txBody>
      </p:sp>
      <p:grpSp>
        <p:nvGrpSpPr>
          <p:cNvPr id="3" name="Google Shape;603;p19">
            <a:extLst>
              <a:ext uri="{FF2B5EF4-FFF2-40B4-BE49-F238E27FC236}">
                <a16:creationId xmlns:a16="http://schemas.microsoft.com/office/drawing/2014/main" id="{3B64AFBD-6E76-0842-E9A7-1FBB5DD6007D}"/>
              </a:ext>
            </a:extLst>
          </p:cNvPr>
          <p:cNvGrpSpPr/>
          <p:nvPr/>
        </p:nvGrpSpPr>
        <p:grpSpPr>
          <a:xfrm>
            <a:off x="905917" y="1445382"/>
            <a:ext cx="10546229" cy="4424738"/>
            <a:chOff x="958197" y="1427236"/>
            <a:chExt cx="10546229" cy="4424738"/>
          </a:xfrm>
        </p:grpSpPr>
        <p:grpSp>
          <p:nvGrpSpPr>
            <p:cNvPr id="4" name="Google Shape;604;p19">
              <a:extLst>
                <a:ext uri="{FF2B5EF4-FFF2-40B4-BE49-F238E27FC236}">
                  <a16:creationId xmlns:a16="http://schemas.microsoft.com/office/drawing/2014/main" id="{26D01A89-C14E-088B-A962-7496C48449EB}"/>
                </a:ext>
              </a:extLst>
            </p:cNvPr>
            <p:cNvGrpSpPr/>
            <p:nvPr/>
          </p:nvGrpSpPr>
          <p:grpSpPr>
            <a:xfrm>
              <a:off x="9774831" y="4207231"/>
              <a:ext cx="1729595" cy="1451755"/>
              <a:chOff x="10439961" y="5413681"/>
              <a:chExt cx="1729595" cy="1451755"/>
            </a:xfrm>
          </p:grpSpPr>
          <p:grpSp>
            <p:nvGrpSpPr>
              <p:cNvPr id="53" name="Google Shape;605;p19">
                <a:extLst>
                  <a:ext uri="{FF2B5EF4-FFF2-40B4-BE49-F238E27FC236}">
                    <a16:creationId xmlns:a16="http://schemas.microsoft.com/office/drawing/2014/main" id="{066E8F1C-DAE6-427F-D07F-526AC2533E5E}"/>
                  </a:ext>
                </a:extLst>
              </p:cNvPr>
              <p:cNvGrpSpPr/>
              <p:nvPr/>
            </p:nvGrpSpPr>
            <p:grpSpPr>
              <a:xfrm>
                <a:off x="10453609" y="5466523"/>
                <a:ext cx="1715947" cy="1398913"/>
                <a:chOff x="10513021" y="5124175"/>
                <a:chExt cx="1715947" cy="1398913"/>
              </a:xfrm>
            </p:grpSpPr>
            <p:pic>
              <p:nvPicPr>
                <p:cNvPr id="55" name="Google Shape;606;p19">
                  <a:extLst>
                    <a:ext uri="{FF2B5EF4-FFF2-40B4-BE49-F238E27FC236}">
                      <a16:creationId xmlns:a16="http://schemas.microsoft.com/office/drawing/2014/main" id="{83370FEF-B4A9-28F8-152E-A2B9879AF6C2}"/>
                    </a:ext>
                  </a:extLst>
                </p:cNvPr>
                <p:cNvPicPr preferRelativeResize="0"/>
                <p:nvPr/>
              </p:nvPicPr>
              <p:blipFill rotWithShape="1">
                <a:blip r:embed="rId2">
                  <a:alphaModFix/>
                </a:blip>
                <a:srcRect l="19215" t="14072" r="16786" b="12518"/>
                <a:stretch/>
              </p:blipFill>
              <p:spPr>
                <a:xfrm rot="-545504">
                  <a:off x="10576490" y="5146302"/>
                  <a:ext cx="304406" cy="306196"/>
                </a:xfrm>
                <a:prstGeom prst="rect">
                  <a:avLst/>
                </a:prstGeom>
                <a:noFill/>
                <a:ln>
                  <a:noFill/>
                </a:ln>
              </p:spPr>
            </p:pic>
            <p:pic>
              <p:nvPicPr>
                <p:cNvPr id="56" name="Google Shape;607;p19">
                  <a:extLst>
                    <a:ext uri="{FF2B5EF4-FFF2-40B4-BE49-F238E27FC236}">
                      <a16:creationId xmlns:a16="http://schemas.microsoft.com/office/drawing/2014/main" id="{A0AD1A08-E72D-C0C5-EFF7-421799CC3F36}"/>
                    </a:ext>
                  </a:extLst>
                </p:cNvPr>
                <p:cNvPicPr preferRelativeResize="0"/>
                <p:nvPr/>
              </p:nvPicPr>
              <p:blipFill rotWithShape="1">
                <a:blip r:embed="rId3">
                  <a:alphaModFix/>
                </a:blip>
                <a:srcRect l="24778" t="20363" r="12383" b="12003"/>
                <a:stretch/>
              </p:blipFill>
              <p:spPr>
                <a:xfrm>
                  <a:off x="10595298" y="5520639"/>
                  <a:ext cx="266789" cy="257949"/>
                </a:xfrm>
                <a:prstGeom prst="rect">
                  <a:avLst/>
                </a:prstGeom>
                <a:noFill/>
                <a:ln>
                  <a:noFill/>
                </a:ln>
              </p:spPr>
            </p:pic>
            <p:pic>
              <p:nvPicPr>
                <p:cNvPr id="57" name="Google Shape;608;p19">
                  <a:extLst>
                    <a:ext uri="{FF2B5EF4-FFF2-40B4-BE49-F238E27FC236}">
                      <a16:creationId xmlns:a16="http://schemas.microsoft.com/office/drawing/2014/main" id="{BD17476E-1FA8-4E97-D7CF-AE9CD9FFD386}"/>
                    </a:ext>
                  </a:extLst>
                </p:cNvPr>
                <p:cNvPicPr preferRelativeResize="0"/>
                <p:nvPr/>
              </p:nvPicPr>
              <p:blipFill rotWithShape="1">
                <a:blip r:embed="rId4">
                  <a:alphaModFix/>
                </a:blip>
                <a:srcRect l="23222" t="17121" r="14012" b="18164"/>
                <a:stretch/>
              </p:blipFill>
              <p:spPr>
                <a:xfrm rot="1233832">
                  <a:off x="10555969" y="5824969"/>
                  <a:ext cx="345447" cy="307207"/>
                </a:xfrm>
                <a:prstGeom prst="rect">
                  <a:avLst/>
                </a:prstGeom>
                <a:noFill/>
                <a:ln>
                  <a:noFill/>
                </a:ln>
              </p:spPr>
            </p:pic>
            <p:sp>
              <p:nvSpPr>
                <p:cNvPr id="58" name="Google Shape;609;p19">
                  <a:extLst>
                    <a:ext uri="{FF2B5EF4-FFF2-40B4-BE49-F238E27FC236}">
                      <a16:creationId xmlns:a16="http://schemas.microsoft.com/office/drawing/2014/main" id="{DA435D55-D24F-D772-0FE2-3B158E98EFA4}"/>
                    </a:ext>
                  </a:extLst>
                </p:cNvPr>
                <p:cNvSpPr txBox="1"/>
                <p:nvPr/>
              </p:nvSpPr>
              <p:spPr>
                <a:xfrm>
                  <a:off x="10843081" y="5853176"/>
                  <a:ext cx="1385887" cy="2770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717F"/>
                    </a:buClr>
                    <a:buSzPts val="1500"/>
                    <a:buFont typeface="Noto Sans Symbols"/>
                    <a:buNone/>
                    <a:tabLst/>
                    <a:defRPr/>
                  </a:pPr>
                  <a:r>
                    <a:rPr kumimoji="0" lang="en-US" sz="1200" b="1" i="0" u="none" strike="noStrike" kern="0" cap="none" spc="0" normalizeH="0" baseline="0" noProof="0" dirty="0">
                      <a:ln>
                        <a:noFill/>
                      </a:ln>
                      <a:solidFill>
                        <a:srgbClr val="264C72"/>
                      </a:solidFill>
                      <a:effectLst/>
                      <a:uLnTx/>
                      <a:uFillTx/>
                      <a:latin typeface="Calibri"/>
                      <a:ea typeface="Calibri"/>
                      <a:cs typeface="Calibri"/>
                      <a:sym typeface="Calibri"/>
                    </a:rPr>
                    <a:t>Apoptotic CLL cells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 name="Google Shape;610;p19">
                  <a:extLst>
                    <a:ext uri="{FF2B5EF4-FFF2-40B4-BE49-F238E27FC236}">
                      <a16:creationId xmlns:a16="http://schemas.microsoft.com/office/drawing/2014/main" id="{385ACBF0-0A87-8E07-805D-1209A422D607}"/>
                    </a:ext>
                  </a:extLst>
                </p:cNvPr>
                <p:cNvSpPr txBox="1"/>
                <p:nvPr/>
              </p:nvSpPr>
              <p:spPr>
                <a:xfrm>
                  <a:off x="10843081" y="5198805"/>
                  <a:ext cx="1385887" cy="277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17F"/>
                    </a:buClr>
                    <a:buSzPts val="1500"/>
                    <a:buFont typeface="Noto Sans Symbols"/>
                    <a:buNone/>
                    <a:tabLst/>
                    <a:defRPr/>
                  </a:pPr>
                  <a:r>
                    <a:rPr kumimoji="0" lang="en-US" sz="1200" b="1" i="0" u="none" strike="noStrike" kern="0" cap="none" spc="0" normalizeH="0" baseline="0" noProof="0" dirty="0">
                      <a:ln>
                        <a:noFill/>
                      </a:ln>
                      <a:solidFill>
                        <a:srgbClr val="264C72"/>
                      </a:solidFill>
                      <a:effectLst/>
                      <a:uLnTx/>
                      <a:uFillTx/>
                      <a:latin typeface="Calibri"/>
                      <a:ea typeface="Calibri"/>
                      <a:cs typeface="Calibri"/>
                      <a:sym typeface="Calibri"/>
                    </a:rPr>
                    <a:t>Dividing CLL cells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611;p19">
                  <a:extLst>
                    <a:ext uri="{FF2B5EF4-FFF2-40B4-BE49-F238E27FC236}">
                      <a16:creationId xmlns:a16="http://schemas.microsoft.com/office/drawing/2014/main" id="{8C516E06-C687-6DC5-DD48-BB8469B0FBFE}"/>
                    </a:ext>
                  </a:extLst>
                </p:cNvPr>
                <p:cNvSpPr txBox="1"/>
                <p:nvPr/>
              </p:nvSpPr>
              <p:spPr>
                <a:xfrm>
                  <a:off x="10843081" y="5513769"/>
                  <a:ext cx="1246573" cy="2770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717F"/>
                    </a:buClr>
                    <a:buSzPts val="1500"/>
                    <a:buFont typeface="Noto Sans Symbols"/>
                    <a:buNone/>
                    <a:tabLst/>
                    <a:defRPr/>
                  </a:pPr>
                  <a:r>
                    <a:rPr kumimoji="0" lang="en-US" sz="1200" b="1" i="0" u="none" strike="noStrike" kern="0" cap="none" spc="0" normalizeH="0" baseline="0" noProof="0" dirty="0">
                      <a:ln>
                        <a:noFill/>
                      </a:ln>
                      <a:solidFill>
                        <a:srgbClr val="264C72"/>
                      </a:solidFill>
                      <a:effectLst/>
                      <a:uLnTx/>
                      <a:uFillTx/>
                      <a:latin typeface="Calibri"/>
                      <a:ea typeface="Calibri"/>
                      <a:cs typeface="Calibri"/>
                      <a:sym typeface="Calibri"/>
                    </a:rPr>
                    <a:t>Resting CLL cells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 name="Google Shape;612;p19">
                  <a:extLst>
                    <a:ext uri="{FF2B5EF4-FFF2-40B4-BE49-F238E27FC236}">
                      <a16:creationId xmlns:a16="http://schemas.microsoft.com/office/drawing/2014/main" id="{8C3A4DBA-ECE6-3231-0437-A2D35D1A7096}"/>
                    </a:ext>
                  </a:extLst>
                </p:cNvPr>
                <p:cNvSpPr txBox="1"/>
                <p:nvPr/>
              </p:nvSpPr>
              <p:spPr>
                <a:xfrm>
                  <a:off x="10562813" y="6061423"/>
                  <a:ext cx="32573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400"/>
                    <a:buFont typeface="Calibri"/>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x</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13;p19">
                  <a:extLst>
                    <a:ext uri="{FF2B5EF4-FFF2-40B4-BE49-F238E27FC236}">
                      <a16:creationId xmlns:a16="http://schemas.microsoft.com/office/drawing/2014/main" id="{5242538A-14D1-38CA-8A39-5479D0347BD8}"/>
                    </a:ext>
                  </a:extLst>
                </p:cNvPr>
                <p:cNvSpPr txBox="1"/>
                <p:nvPr/>
              </p:nvSpPr>
              <p:spPr>
                <a:xfrm>
                  <a:off x="10843081" y="6175218"/>
                  <a:ext cx="1385887" cy="2770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717F"/>
                    </a:buClr>
                    <a:buSzPts val="1500"/>
                    <a:buFont typeface="Noto Sans Symbols"/>
                    <a:buNone/>
                    <a:tabLst/>
                    <a:defRPr/>
                  </a:pPr>
                  <a:r>
                    <a:rPr kumimoji="0" lang="en-US" sz="1200" b="1" i="0" u="none" strike="noStrike" kern="0" cap="none" spc="0" normalizeH="0" baseline="0" noProof="0" dirty="0">
                      <a:ln>
                        <a:noFill/>
                      </a:ln>
                      <a:solidFill>
                        <a:srgbClr val="264C72"/>
                      </a:solidFill>
                      <a:effectLst/>
                      <a:uLnTx/>
                      <a:uFillTx/>
                      <a:latin typeface="Calibri"/>
                      <a:ea typeface="Calibri"/>
                      <a:cs typeface="Calibri"/>
                      <a:sym typeface="Calibri"/>
                    </a:rPr>
                    <a:t>Dead CLL cells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54" name="Google Shape;614;p19">
                <a:extLst>
                  <a:ext uri="{FF2B5EF4-FFF2-40B4-BE49-F238E27FC236}">
                    <a16:creationId xmlns:a16="http://schemas.microsoft.com/office/drawing/2014/main" id="{3EEC0CD9-8309-1304-3B0C-44C0259F84F9}"/>
                  </a:ext>
                </a:extLst>
              </p:cNvPr>
              <p:cNvSpPr/>
              <p:nvPr/>
            </p:nvSpPr>
            <p:spPr>
              <a:xfrm>
                <a:off x="10439961" y="5413681"/>
                <a:ext cx="1711095" cy="1417023"/>
              </a:xfrm>
              <a:prstGeom prst="rect">
                <a:avLst/>
              </a:prstGeom>
              <a:noFill/>
              <a:ln w="9525" cap="flat" cmpd="sng">
                <a:solidFill>
                  <a:srgbClr val="264C72"/>
                </a:solidFill>
                <a:prstDash val="solid"/>
                <a:round/>
                <a:headEnd type="none" w="sm" len="sm"/>
                <a:tailEnd type="none" w="sm" len="sm"/>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lang="en-US" sz="1800" b="0" i="0" u="none" strike="noStrike" kern="0" cap="none" spc="0" normalizeH="0" baseline="0" noProof="0" dirty="0">
                  <a:ln>
                    <a:noFill/>
                  </a:ln>
                  <a:solidFill>
                    <a:srgbClr val="264C72"/>
                  </a:solidFill>
                  <a:effectLst/>
                  <a:uLnTx/>
                  <a:uFillTx/>
                  <a:latin typeface="Arial"/>
                  <a:ea typeface="Arial"/>
                  <a:cs typeface="Arial"/>
                  <a:sym typeface="Arial"/>
                </a:endParaRPr>
              </a:p>
            </p:txBody>
          </p:sp>
        </p:grpSp>
        <p:pic>
          <p:nvPicPr>
            <p:cNvPr id="5" name="Google Shape;615;p19">
              <a:extLst>
                <a:ext uri="{FF2B5EF4-FFF2-40B4-BE49-F238E27FC236}">
                  <a16:creationId xmlns:a16="http://schemas.microsoft.com/office/drawing/2014/main" id="{A029943C-F98F-F636-9986-B1EC004C954D}"/>
                </a:ext>
              </a:extLst>
            </p:cNvPr>
            <p:cNvPicPr preferRelativeResize="0"/>
            <p:nvPr/>
          </p:nvPicPr>
          <p:blipFill rotWithShape="1">
            <a:blip r:embed="rId5">
              <a:alphaModFix/>
            </a:blip>
            <a:srcRect l="7092" t="4202" r="4101" b="4026"/>
            <a:stretch/>
          </p:blipFill>
          <p:spPr>
            <a:xfrm rot="-1391547">
              <a:off x="1879343" y="1814734"/>
              <a:ext cx="1464468" cy="1547224"/>
            </a:xfrm>
            <a:prstGeom prst="rect">
              <a:avLst/>
            </a:prstGeom>
            <a:noFill/>
            <a:ln>
              <a:noFill/>
            </a:ln>
          </p:spPr>
        </p:pic>
        <p:pic>
          <p:nvPicPr>
            <p:cNvPr id="6" name="Google Shape;616;p19">
              <a:extLst>
                <a:ext uri="{FF2B5EF4-FFF2-40B4-BE49-F238E27FC236}">
                  <a16:creationId xmlns:a16="http://schemas.microsoft.com/office/drawing/2014/main" id="{B8EA0420-4714-AD15-D025-8878D522F514}"/>
                </a:ext>
              </a:extLst>
            </p:cNvPr>
            <p:cNvPicPr preferRelativeResize="0"/>
            <p:nvPr/>
          </p:nvPicPr>
          <p:blipFill rotWithShape="1">
            <a:blip r:embed="rId6">
              <a:alphaModFix/>
            </a:blip>
            <a:srcRect l="17480" t="19707" r="32324" b="28001"/>
            <a:stretch/>
          </p:blipFill>
          <p:spPr>
            <a:xfrm rot="-473626">
              <a:off x="3381167" y="2656456"/>
              <a:ext cx="137311" cy="98869"/>
            </a:xfrm>
            <a:prstGeom prst="rect">
              <a:avLst/>
            </a:prstGeom>
            <a:noFill/>
            <a:ln>
              <a:noFill/>
            </a:ln>
          </p:spPr>
        </p:pic>
        <p:pic>
          <p:nvPicPr>
            <p:cNvPr id="7" name="Google Shape;617;p19">
              <a:extLst>
                <a:ext uri="{FF2B5EF4-FFF2-40B4-BE49-F238E27FC236}">
                  <a16:creationId xmlns:a16="http://schemas.microsoft.com/office/drawing/2014/main" id="{966C9841-F4FB-5C5B-2B68-83FA94B1E282}"/>
                </a:ext>
              </a:extLst>
            </p:cNvPr>
            <p:cNvPicPr preferRelativeResize="0"/>
            <p:nvPr/>
          </p:nvPicPr>
          <p:blipFill rotWithShape="1">
            <a:blip r:embed="rId2">
              <a:alphaModFix/>
            </a:blip>
            <a:srcRect l="19215" t="14072" r="16786" b="12518"/>
            <a:stretch/>
          </p:blipFill>
          <p:spPr>
            <a:xfrm>
              <a:off x="3545736" y="2282696"/>
              <a:ext cx="290926" cy="292638"/>
            </a:xfrm>
            <a:prstGeom prst="rect">
              <a:avLst/>
            </a:prstGeom>
            <a:noFill/>
            <a:ln>
              <a:noFill/>
            </a:ln>
          </p:spPr>
        </p:pic>
        <p:pic>
          <p:nvPicPr>
            <p:cNvPr id="8" name="Google Shape;618;p19">
              <a:extLst>
                <a:ext uri="{FF2B5EF4-FFF2-40B4-BE49-F238E27FC236}">
                  <a16:creationId xmlns:a16="http://schemas.microsoft.com/office/drawing/2014/main" id="{13878DCC-70D5-36A2-D380-4DF52DCC366A}"/>
                </a:ext>
              </a:extLst>
            </p:cNvPr>
            <p:cNvPicPr preferRelativeResize="0"/>
            <p:nvPr/>
          </p:nvPicPr>
          <p:blipFill rotWithShape="1">
            <a:blip r:embed="rId6">
              <a:alphaModFix/>
            </a:blip>
            <a:srcRect l="17480" t="19707" r="32324" b="28001"/>
            <a:stretch/>
          </p:blipFill>
          <p:spPr>
            <a:xfrm rot="-3386342">
              <a:off x="3398005" y="2469673"/>
              <a:ext cx="140944" cy="101484"/>
            </a:xfrm>
            <a:prstGeom prst="rect">
              <a:avLst/>
            </a:prstGeom>
            <a:noFill/>
            <a:ln>
              <a:noFill/>
            </a:ln>
          </p:spPr>
        </p:pic>
        <p:pic>
          <p:nvPicPr>
            <p:cNvPr id="9" name="Google Shape;619;p19">
              <a:extLst>
                <a:ext uri="{FF2B5EF4-FFF2-40B4-BE49-F238E27FC236}">
                  <a16:creationId xmlns:a16="http://schemas.microsoft.com/office/drawing/2014/main" id="{3B1F7B72-24B7-EACF-39AA-B0603AF2E8F4}"/>
                </a:ext>
              </a:extLst>
            </p:cNvPr>
            <p:cNvPicPr preferRelativeResize="0"/>
            <p:nvPr/>
          </p:nvPicPr>
          <p:blipFill rotWithShape="1">
            <a:blip r:embed="rId3">
              <a:alphaModFix/>
            </a:blip>
            <a:srcRect l="26782" t="24154" r="21904" b="16618"/>
            <a:stretch/>
          </p:blipFill>
          <p:spPr>
            <a:xfrm>
              <a:off x="3182274" y="2478043"/>
              <a:ext cx="225771" cy="234097"/>
            </a:xfrm>
            <a:prstGeom prst="rect">
              <a:avLst/>
            </a:prstGeom>
            <a:noFill/>
            <a:ln>
              <a:noFill/>
            </a:ln>
          </p:spPr>
        </p:pic>
        <p:pic>
          <p:nvPicPr>
            <p:cNvPr id="10" name="Google Shape;620;p19">
              <a:extLst>
                <a:ext uri="{FF2B5EF4-FFF2-40B4-BE49-F238E27FC236}">
                  <a16:creationId xmlns:a16="http://schemas.microsoft.com/office/drawing/2014/main" id="{BCAF7030-4ADF-52DC-B533-BB62F70EAC24}"/>
                </a:ext>
              </a:extLst>
            </p:cNvPr>
            <p:cNvPicPr preferRelativeResize="0"/>
            <p:nvPr/>
          </p:nvPicPr>
          <p:blipFill rotWithShape="1">
            <a:blip r:embed="rId2">
              <a:alphaModFix/>
            </a:blip>
            <a:srcRect l="19215" t="14072" r="16786" b="12518"/>
            <a:stretch/>
          </p:blipFill>
          <p:spPr>
            <a:xfrm>
              <a:off x="3545736" y="2638144"/>
              <a:ext cx="300574" cy="302343"/>
            </a:xfrm>
            <a:prstGeom prst="rect">
              <a:avLst/>
            </a:prstGeom>
            <a:noFill/>
            <a:ln>
              <a:noFill/>
            </a:ln>
          </p:spPr>
        </p:pic>
        <p:sp>
          <p:nvSpPr>
            <p:cNvPr id="11" name="Google Shape;621;p19">
              <a:extLst>
                <a:ext uri="{FF2B5EF4-FFF2-40B4-BE49-F238E27FC236}">
                  <a16:creationId xmlns:a16="http://schemas.microsoft.com/office/drawing/2014/main" id="{1FF46D9F-F7F2-5567-56DC-F29F5E4738F4}"/>
                </a:ext>
              </a:extLst>
            </p:cNvPr>
            <p:cNvSpPr txBox="1"/>
            <p:nvPr/>
          </p:nvSpPr>
          <p:spPr>
            <a:xfrm>
              <a:off x="1290199" y="2615264"/>
              <a:ext cx="1062085" cy="317462"/>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264C72"/>
                </a:buClr>
                <a:buSzPts val="1400"/>
                <a:buFont typeface="Arial"/>
                <a:buNone/>
                <a:tabLst/>
                <a:defRPr/>
              </a:pPr>
              <a:r>
                <a:rPr kumimoji="0" lang="en-US" sz="1400" b="0" i="0" u="none" strike="noStrike" kern="0" cap="none" spc="0" normalizeH="0" baseline="0" noProof="0" dirty="0">
                  <a:ln>
                    <a:noFill/>
                  </a:ln>
                  <a:solidFill>
                    <a:srgbClr val="264C72"/>
                  </a:solidFill>
                  <a:effectLst/>
                  <a:uLnTx/>
                  <a:uFillTx/>
                  <a:latin typeface="Calibri"/>
                  <a:ea typeface="Calibri"/>
                  <a:cs typeface="Calibri"/>
                  <a:sym typeface="Calibri"/>
                </a:rPr>
                <a:t>Stromal cell</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622;p19">
              <a:extLst>
                <a:ext uri="{FF2B5EF4-FFF2-40B4-BE49-F238E27FC236}">
                  <a16:creationId xmlns:a16="http://schemas.microsoft.com/office/drawing/2014/main" id="{D23FBCF0-60C1-4BAA-FF23-DFD134E5C1A0}"/>
                </a:ext>
              </a:extLst>
            </p:cNvPr>
            <p:cNvSpPr txBox="1"/>
            <p:nvPr/>
          </p:nvSpPr>
          <p:spPr>
            <a:xfrm>
              <a:off x="5573924" y="4138518"/>
              <a:ext cx="1889526" cy="9000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1" i="0" u="none" strike="noStrike" kern="0" cap="none" spc="0" normalizeH="0" baseline="0" noProof="0" dirty="0">
                  <a:ln>
                    <a:noFill/>
                  </a:ln>
                  <a:solidFill>
                    <a:srgbClr val="FFFFFF"/>
                  </a:solidFill>
                  <a:effectLst/>
                  <a:uLnTx/>
                  <a:uFillTx/>
                  <a:latin typeface="Calibri"/>
                  <a:ea typeface="Calibri"/>
                  <a:cs typeface="Calibri"/>
                  <a:sym typeface="Calibri"/>
                </a:rPr>
                <a:t>Eliminate</a:t>
              </a:r>
              <a:r>
                <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rPr>
                <a:t>resting and dividing CLL cell subpopulations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623;p19">
              <a:extLst>
                <a:ext uri="{FF2B5EF4-FFF2-40B4-BE49-F238E27FC236}">
                  <a16:creationId xmlns:a16="http://schemas.microsoft.com/office/drawing/2014/main" id="{22F30D78-4D01-2AC9-C739-15A39BEEB684}"/>
                </a:ext>
              </a:extLst>
            </p:cNvPr>
            <p:cNvSpPr txBox="1"/>
            <p:nvPr/>
          </p:nvSpPr>
          <p:spPr>
            <a:xfrm>
              <a:off x="4230263" y="2034293"/>
              <a:ext cx="2236191" cy="113472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1" i="0" u="none" strike="noStrike" kern="0" cap="none" spc="0" normalizeH="0" baseline="0" noProof="0" dirty="0">
                  <a:ln>
                    <a:noFill/>
                  </a:ln>
                  <a:solidFill>
                    <a:srgbClr val="264C72"/>
                  </a:solidFill>
                  <a:effectLst/>
                  <a:uLnTx/>
                  <a:uFillTx/>
                  <a:latin typeface="Calibri"/>
                  <a:ea typeface="Calibri"/>
                  <a:cs typeface="Calibri"/>
                  <a:sym typeface="Calibri"/>
                </a:rPr>
                <a:t>BTKi mobilize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0" i="0" u="none" strike="noStrike" kern="0" cap="none" spc="0" normalizeH="0" baseline="0" noProof="0" dirty="0">
                  <a:ln>
                    <a:noFill/>
                  </a:ln>
                  <a:solidFill>
                    <a:srgbClr val="264C72"/>
                  </a:solidFill>
                  <a:effectLst/>
                  <a:uLnTx/>
                  <a:uFillTx/>
                  <a:latin typeface="Calibri"/>
                  <a:ea typeface="Calibri"/>
                  <a:cs typeface="Calibri"/>
                  <a:sym typeface="Calibri"/>
                </a:rPr>
                <a:t>CLL cells out of protective lymphoid niches and inhibits proliferation</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4" name="Google Shape;624;p19" descr="Background pattern&#10;&#10;Description automatically generated">
              <a:extLst>
                <a:ext uri="{FF2B5EF4-FFF2-40B4-BE49-F238E27FC236}">
                  <a16:creationId xmlns:a16="http://schemas.microsoft.com/office/drawing/2014/main" id="{4D3A17BC-97DA-8CA3-3ED6-100C4A1B442C}"/>
                </a:ext>
              </a:extLst>
            </p:cNvPr>
            <p:cNvPicPr preferRelativeResize="0"/>
            <p:nvPr/>
          </p:nvPicPr>
          <p:blipFill rotWithShape="1">
            <a:blip r:embed="rId7">
              <a:alphaModFix/>
            </a:blip>
            <a:srcRect/>
            <a:stretch/>
          </p:blipFill>
          <p:spPr>
            <a:xfrm rot="-2561622">
              <a:off x="1976066" y="4113787"/>
              <a:ext cx="3286152" cy="972968"/>
            </a:xfrm>
            <a:prstGeom prst="rect">
              <a:avLst/>
            </a:prstGeom>
            <a:noFill/>
            <a:ln>
              <a:noFill/>
            </a:ln>
          </p:spPr>
        </p:pic>
        <p:sp>
          <p:nvSpPr>
            <p:cNvPr id="15" name="Google Shape;625;p19">
              <a:extLst>
                <a:ext uri="{FF2B5EF4-FFF2-40B4-BE49-F238E27FC236}">
                  <a16:creationId xmlns:a16="http://schemas.microsoft.com/office/drawing/2014/main" id="{CBE08405-CE38-1A1F-9937-A90FC9FBB346}"/>
                </a:ext>
              </a:extLst>
            </p:cNvPr>
            <p:cNvSpPr txBox="1"/>
            <p:nvPr/>
          </p:nvSpPr>
          <p:spPr>
            <a:xfrm>
              <a:off x="1324925" y="1610511"/>
              <a:ext cx="1288389" cy="36512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717F"/>
                </a:buClr>
                <a:buSzPts val="2000"/>
                <a:buFont typeface="Noto Sans Symbols"/>
                <a:buNone/>
                <a:tabLst/>
                <a:defRPr/>
              </a:pP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Lymph Node</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626;p19">
              <a:extLst>
                <a:ext uri="{FF2B5EF4-FFF2-40B4-BE49-F238E27FC236}">
                  <a16:creationId xmlns:a16="http://schemas.microsoft.com/office/drawing/2014/main" id="{CE0B26A6-9ACA-10D0-A038-EEB272A66EC2}"/>
                </a:ext>
              </a:extLst>
            </p:cNvPr>
            <p:cNvSpPr txBox="1"/>
            <p:nvPr/>
          </p:nvSpPr>
          <p:spPr>
            <a:xfrm>
              <a:off x="958197" y="4256701"/>
              <a:ext cx="1696418" cy="36512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717F"/>
                </a:buClr>
                <a:buSzPts val="2000"/>
                <a:buFont typeface="Noto Sans Symbols"/>
                <a:buNone/>
                <a:tabLst/>
                <a:defRPr/>
              </a:pP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Peripheral Blood</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7" name="Google Shape;627;p19">
              <a:extLst>
                <a:ext uri="{FF2B5EF4-FFF2-40B4-BE49-F238E27FC236}">
                  <a16:creationId xmlns:a16="http://schemas.microsoft.com/office/drawing/2014/main" id="{C3A828A2-B90A-3697-B989-2FE08A2FDD89}"/>
                </a:ext>
              </a:extLst>
            </p:cNvPr>
            <p:cNvCxnSpPr/>
            <p:nvPr/>
          </p:nvCxnSpPr>
          <p:spPr>
            <a:xfrm>
              <a:off x="2813919" y="2520415"/>
              <a:ext cx="323993" cy="45238"/>
            </a:xfrm>
            <a:prstGeom prst="straightConnector1">
              <a:avLst/>
            </a:prstGeom>
            <a:solidFill>
              <a:srgbClr val="7E99AA"/>
            </a:solidFill>
            <a:ln w="34925" cap="flat" cmpd="sng">
              <a:solidFill>
                <a:srgbClr val="000000"/>
              </a:solidFill>
              <a:prstDash val="solid"/>
              <a:round/>
              <a:headEnd type="triangle" w="med" len="med"/>
              <a:tailEnd type="triangle" w="med" len="med"/>
            </a:ln>
          </p:spPr>
        </p:cxnSp>
        <p:pic>
          <p:nvPicPr>
            <p:cNvPr id="18" name="Google Shape;628;p19">
              <a:extLst>
                <a:ext uri="{FF2B5EF4-FFF2-40B4-BE49-F238E27FC236}">
                  <a16:creationId xmlns:a16="http://schemas.microsoft.com/office/drawing/2014/main" id="{B30A3317-2FA5-C44C-439D-E8B94E6DB4BF}"/>
                </a:ext>
              </a:extLst>
            </p:cNvPr>
            <p:cNvPicPr preferRelativeResize="0"/>
            <p:nvPr/>
          </p:nvPicPr>
          <p:blipFill rotWithShape="1">
            <a:blip r:embed="rId8">
              <a:alphaModFix/>
            </a:blip>
            <a:srcRect/>
            <a:stretch/>
          </p:blipFill>
          <p:spPr>
            <a:xfrm>
              <a:off x="6328565" y="1427236"/>
              <a:ext cx="419100" cy="2419780"/>
            </a:xfrm>
            <a:prstGeom prst="rect">
              <a:avLst/>
            </a:prstGeom>
            <a:noFill/>
            <a:ln>
              <a:noFill/>
            </a:ln>
          </p:spPr>
        </p:pic>
        <p:pic>
          <p:nvPicPr>
            <p:cNvPr id="19" name="Google Shape;629;p19">
              <a:extLst>
                <a:ext uri="{FF2B5EF4-FFF2-40B4-BE49-F238E27FC236}">
                  <a16:creationId xmlns:a16="http://schemas.microsoft.com/office/drawing/2014/main" id="{26C7A9FF-965B-EE06-4159-F87E894E1BD4}"/>
                </a:ext>
              </a:extLst>
            </p:cNvPr>
            <p:cNvPicPr preferRelativeResize="0"/>
            <p:nvPr/>
          </p:nvPicPr>
          <p:blipFill rotWithShape="1">
            <a:blip r:embed="rId8">
              <a:alphaModFix/>
            </a:blip>
            <a:srcRect/>
            <a:stretch/>
          </p:blipFill>
          <p:spPr>
            <a:xfrm rot="3600000">
              <a:off x="5338705" y="3097398"/>
              <a:ext cx="419100" cy="2419780"/>
            </a:xfrm>
            <a:prstGeom prst="rect">
              <a:avLst/>
            </a:prstGeom>
            <a:noFill/>
            <a:ln>
              <a:noFill/>
            </a:ln>
          </p:spPr>
        </p:pic>
        <p:pic>
          <p:nvPicPr>
            <p:cNvPr id="20" name="Google Shape;630;p19">
              <a:extLst>
                <a:ext uri="{FF2B5EF4-FFF2-40B4-BE49-F238E27FC236}">
                  <a16:creationId xmlns:a16="http://schemas.microsoft.com/office/drawing/2014/main" id="{7091667F-D749-1751-CF5F-4E9D04225052}"/>
                </a:ext>
              </a:extLst>
            </p:cNvPr>
            <p:cNvPicPr preferRelativeResize="0"/>
            <p:nvPr/>
          </p:nvPicPr>
          <p:blipFill rotWithShape="1">
            <a:blip r:embed="rId8">
              <a:alphaModFix/>
            </a:blip>
            <a:srcRect/>
            <a:stretch/>
          </p:blipFill>
          <p:spPr>
            <a:xfrm rot="7200000">
              <a:off x="7293771" y="3082066"/>
              <a:ext cx="419100" cy="2419780"/>
            </a:xfrm>
            <a:prstGeom prst="rect">
              <a:avLst/>
            </a:prstGeom>
            <a:noFill/>
            <a:ln>
              <a:noFill/>
            </a:ln>
          </p:spPr>
        </p:pic>
        <p:pic>
          <p:nvPicPr>
            <p:cNvPr id="21" name="Google Shape;631;p19">
              <a:extLst>
                <a:ext uri="{FF2B5EF4-FFF2-40B4-BE49-F238E27FC236}">
                  <a16:creationId xmlns:a16="http://schemas.microsoft.com/office/drawing/2014/main" id="{462D28AD-E20B-3FD2-86C9-7E390B906699}"/>
                </a:ext>
              </a:extLst>
            </p:cNvPr>
            <p:cNvPicPr preferRelativeResize="0"/>
            <p:nvPr/>
          </p:nvPicPr>
          <p:blipFill rotWithShape="1">
            <a:blip r:embed="rId9">
              <a:alphaModFix/>
            </a:blip>
            <a:srcRect l="27314" t="12066" r="32807" b="7953"/>
            <a:stretch/>
          </p:blipFill>
          <p:spPr>
            <a:xfrm rot="-2345208">
              <a:off x="3530653" y="2966284"/>
              <a:ext cx="208010" cy="693353"/>
            </a:xfrm>
            <a:prstGeom prst="rect">
              <a:avLst/>
            </a:prstGeom>
            <a:noFill/>
            <a:ln>
              <a:noFill/>
            </a:ln>
          </p:spPr>
        </p:pic>
        <p:pic>
          <p:nvPicPr>
            <p:cNvPr id="22" name="Google Shape;632;p19">
              <a:extLst>
                <a:ext uri="{FF2B5EF4-FFF2-40B4-BE49-F238E27FC236}">
                  <a16:creationId xmlns:a16="http://schemas.microsoft.com/office/drawing/2014/main" id="{867E1F52-7888-A5EE-6248-517F2C8C92D7}"/>
                </a:ext>
              </a:extLst>
            </p:cNvPr>
            <p:cNvPicPr preferRelativeResize="0"/>
            <p:nvPr/>
          </p:nvPicPr>
          <p:blipFill rotWithShape="1">
            <a:blip r:embed="rId3">
              <a:alphaModFix/>
            </a:blip>
            <a:srcRect l="24778" t="20363" r="12383" b="12003"/>
            <a:stretch/>
          </p:blipFill>
          <p:spPr>
            <a:xfrm rot="-2829809">
              <a:off x="3758560" y="4096833"/>
              <a:ext cx="266789" cy="257949"/>
            </a:xfrm>
            <a:prstGeom prst="rect">
              <a:avLst/>
            </a:prstGeom>
            <a:noFill/>
            <a:ln>
              <a:noFill/>
            </a:ln>
          </p:spPr>
        </p:pic>
        <p:pic>
          <p:nvPicPr>
            <p:cNvPr id="23" name="Google Shape;633;p19">
              <a:extLst>
                <a:ext uri="{FF2B5EF4-FFF2-40B4-BE49-F238E27FC236}">
                  <a16:creationId xmlns:a16="http://schemas.microsoft.com/office/drawing/2014/main" id="{C0CB8C03-0F1C-C96B-1CDC-491B449976FE}"/>
                </a:ext>
              </a:extLst>
            </p:cNvPr>
            <p:cNvPicPr preferRelativeResize="0"/>
            <p:nvPr/>
          </p:nvPicPr>
          <p:blipFill rotWithShape="1">
            <a:blip r:embed="rId3">
              <a:alphaModFix/>
            </a:blip>
            <a:srcRect l="24778" t="20363" r="12383" b="12003"/>
            <a:stretch/>
          </p:blipFill>
          <p:spPr>
            <a:xfrm rot="-6281974">
              <a:off x="3689334" y="4407185"/>
              <a:ext cx="266789" cy="257949"/>
            </a:xfrm>
            <a:prstGeom prst="rect">
              <a:avLst/>
            </a:prstGeom>
            <a:noFill/>
            <a:ln>
              <a:noFill/>
            </a:ln>
          </p:spPr>
        </p:pic>
        <p:grpSp>
          <p:nvGrpSpPr>
            <p:cNvPr id="24" name="Google Shape;634;p19">
              <a:extLst>
                <a:ext uri="{FF2B5EF4-FFF2-40B4-BE49-F238E27FC236}">
                  <a16:creationId xmlns:a16="http://schemas.microsoft.com/office/drawing/2014/main" id="{677C190B-00B3-B79E-D9DE-99FD09713294}"/>
                </a:ext>
              </a:extLst>
            </p:cNvPr>
            <p:cNvGrpSpPr/>
            <p:nvPr/>
          </p:nvGrpSpPr>
          <p:grpSpPr>
            <a:xfrm>
              <a:off x="5042533" y="5036666"/>
              <a:ext cx="2683352" cy="815308"/>
              <a:chOff x="4550430" y="5035999"/>
              <a:chExt cx="2683352" cy="815308"/>
            </a:xfrm>
          </p:grpSpPr>
          <p:pic>
            <p:nvPicPr>
              <p:cNvPr id="40" name="Google Shape;635;p19">
                <a:extLst>
                  <a:ext uri="{FF2B5EF4-FFF2-40B4-BE49-F238E27FC236}">
                    <a16:creationId xmlns:a16="http://schemas.microsoft.com/office/drawing/2014/main" id="{EE978EAE-FB10-6C6D-60B1-1566649A6CA5}"/>
                  </a:ext>
                </a:extLst>
              </p:cNvPr>
              <p:cNvPicPr preferRelativeResize="0"/>
              <p:nvPr/>
            </p:nvPicPr>
            <p:blipFill rotWithShape="1">
              <a:blip r:embed="rId2">
                <a:alphaModFix/>
              </a:blip>
              <a:srcRect l="19215" t="14072" r="16786" b="12518"/>
              <a:stretch/>
            </p:blipFill>
            <p:spPr>
              <a:xfrm rot="-545504">
                <a:off x="5057104" y="5072824"/>
                <a:ext cx="304406" cy="306196"/>
              </a:xfrm>
              <a:prstGeom prst="rect">
                <a:avLst/>
              </a:prstGeom>
              <a:noFill/>
              <a:ln>
                <a:noFill/>
              </a:ln>
            </p:spPr>
          </p:pic>
          <p:pic>
            <p:nvPicPr>
              <p:cNvPr id="41" name="Google Shape;636;p19">
                <a:extLst>
                  <a:ext uri="{FF2B5EF4-FFF2-40B4-BE49-F238E27FC236}">
                    <a16:creationId xmlns:a16="http://schemas.microsoft.com/office/drawing/2014/main" id="{B6B7A994-0793-0294-73F7-485E7F1E78B8}"/>
                  </a:ext>
                </a:extLst>
              </p:cNvPr>
              <p:cNvPicPr preferRelativeResize="0"/>
              <p:nvPr/>
            </p:nvPicPr>
            <p:blipFill rotWithShape="1">
              <a:blip r:embed="rId3">
                <a:alphaModFix/>
              </a:blip>
              <a:srcRect l="24778" t="20363" r="12383" b="12003"/>
              <a:stretch/>
            </p:blipFill>
            <p:spPr>
              <a:xfrm rot="-2829809">
                <a:off x="4747600" y="5143740"/>
                <a:ext cx="266789" cy="257949"/>
              </a:xfrm>
              <a:prstGeom prst="rect">
                <a:avLst/>
              </a:prstGeom>
              <a:noFill/>
              <a:ln>
                <a:noFill/>
              </a:ln>
            </p:spPr>
          </p:pic>
          <p:pic>
            <p:nvPicPr>
              <p:cNvPr id="42" name="Google Shape;637;p19">
                <a:extLst>
                  <a:ext uri="{FF2B5EF4-FFF2-40B4-BE49-F238E27FC236}">
                    <a16:creationId xmlns:a16="http://schemas.microsoft.com/office/drawing/2014/main" id="{AD66BAC1-2C22-5C2C-CE13-FA437934D213}"/>
                  </a:ext>
                </a:extLst>
              </p:cNvPr>
              <p:cNvPicPr preferRelativeResize="0"/>
              <p:nvPr/>
            </p:nvPicPr>
            <p:blipFill rotWithShape="1">
              <a:blip r:embed="rId3">
                <a:alphaModFix/>
              </a:blip>
              <a:srcRect l="24778" t="20363" r="12383" b="12003"/>
              <a:stretch/>
            </p:blipFill>
            <p:spPr>
              <a:xfrm rot="-6281974">
                <a:off x="4987445" y="5485768"/>
                <a:ext cx="266789" cy="257949"/>
              </a:xfrm>
              <a:prstGeom prst="rect">
                <a:avLst/>
              </a:prstGeom>
              <a:noFill/>
              <a:ln>
                <a:noFill/>
              </a:ln>
            </p:spPr>
          </p:pic>
          <p:pic>
            <p:nvPicPr>
              <p:cNvPr id="43" name="Google Shape;638;p19">
                <a:extLst>
                  <a:ext uri="{FF2B5EF4-FFF2-40B4-BE49-F238E27FC236}">
                    <a16:creationId xmlns:a16="http://schemas.microsoft.com/office/drawing/2014/main" id="{5B97C243-5398-142B-1C04-8052B3657710}"/>
                  </a:ext>
                </a:extLst>
              </p:cNvPr>
              <p:cNvPicPr preferRelativeResize="0"/>
              <p:nvPr/>
            </p:nvPicPr>
            <p:blipFill rotWithShape="1">
              <a:blip r:embed="rId2">
                <a:alphaModFix/>
              </a:blip>
              <a:srcRect l="19215" t="14072" r="16786" b="12518"/>
              <a:stretch/>
            </p:blipFill>
            <p:spPr>
              <a:xfrm rot="-545504">
                <a:off x="4572710" y="5432960"/>
                <a:ext cx="304406" cy="306196"/>
              </a:xfrm>
              <a:prstGeom prst="rect">
                <a:avLst/>
              </a:prstGeom>
              <a:noFill/>
              <a:ln>
                <a:noFill/>
              </a:ln>
            </p:spPr>
          </p:pic>
          <p:pic>
            <p:nvPicPr>
              <p:cNvPr id="44" name="Google Shape;639;p19">
                <a:extLst>
                  <a:ext uri="{FF2B5EF4-FFF2-40B4-BE49-F238E27FC236}">
                    <a16:creationId xmlns:a16="http://schemas.microsoft.com/office/drawing/2014/main" id="{FA21FA82-539C-41CF-345E-0863DAB4E5B4}"/>
                  </a:ext>
                </a:extLst>
              </p:cNvPr>
              <p:cNvPicPr preferRelativeResize="0"/>
              <p:nvPr/>
            </p:nvPicPr>
            <p:blipFill rotWithShape="1">
              <a:blip r:embed="rId9">
                <a:alphaModFix/>
              </a:blip>
              <a:srcRect l="27314" t="12066" r="32807" b="7953"/>
              <a:stretch/>
            </p:blipFill>
            <p:spPr>
              <a:xfrm rot="-5400000">
                <a:off x="5817290" y="5120188"/>
                <a:ext cx="208010" cy="693353"/>
              </a:xfrm>
              <a:prstGeom prst="rect">
                <a:avLst/>
              </a:prstGeom>
              <a:noFill/>
              <a:ln>
                <a:noFill/>
              </a:ln>
            </p:spPr>
          </p:pic>
          <p:pic>
            <p:nvPicPr>
              <p:cNvPr id="45" name="Google Shape;640;p19">
                <a:extLst>
                  <a:ext uri="{FF2B5EF4-FFF2-40B4-BE49-F238E27FC236}">
                    <a16:creationId xmlns:a16="http://schemas.microsoft.com/office/drawing/2014/main" id="{9BD50564-B146-BADB-74AE-85890C81AFDF}"/>
                  </a:ext>
                </a:extLst>
              </p:cNvPr>
              <p:cNvPicPr preferRelativeResize="0"/>
              <p:nvPr/>
            </p:nvPicPr>
            <p:blipFill rotWithShape="1">
              <a:blip r:embed="rId2">
                <a:alphaModFix/>
              </a:blip>
              <a:srcRect l="19215" t="14072" r="16786" b="12518"/>
              <a:stretch/>
            </p:blipFill>
            <p:spPr>
              <a:xfrm rot="-545504">
                <a:off x="6907097" y="5093522"/>
                <a:ext cx="304406" cy="306196"/>
              </a:xfrm>
              <a:prstGeom prst="rect">
                <a:avLst/>
              </a:prstGeom>
              <a:noFill/>
              <a:ln>
                <a:noFill/>
              </a:ln>
            </p:spPr>
          </p:pic>
          <p:pic>
            <p:nvPicPr>
              <p:cNvPr id="46" name="Google Shape;641;p19">
                <a:extLst>
                  <a:ext uri="{FF2B5EF4-FFF2-40B4-BE49-F238E27FC236}">
                    <a16:creationId xmlns:a16="http://schemas.microsoft.com/office/drawing/2014/main" id="{1E627D75-F754-F1CE-A43B-3E99BBACC4D0}"/>
                  </a:ext>
                </a:extLst>
              </p:cNvPr>
              <p:cNvPicPr preferRelativeResize="0"/>
              <p:nvPr/>
            </p:nvPicPr>
            <p:blipFill rotWithShape="1">
              <a:blip r:embed="rId3">
                <a:alphaModFix/>
              </a:blip>
              <a:srcRect l="24778" t="20363" r="12383" b="12003"/>
              <a:stretch/>
            </p:blipFill>
            <p:spPr>
              <a:xfrm rot="-2829809">
                <a:off x="6597593" y="5164438"/>
                <a:ext cx="266789" cy="257949"/>
              </a:xfrm>
              <a:prstGeom prst="rect">
                <a:avLst/>
              </a:prstGeom>
              <a:noFill/>
              <a:ln>
                <a:noFill/>
              </a:ln>
            </p:spPr>
          </p:pic>
          <p:pic>
            <p:nvPicPr>
              <p:cNvPr id="47" name="Google Shape;642;p19">
                <a:extLst>
                  <a:ext uri="{FF2B5EF4-FFF2-40B4-BE49-F238E27FC236}">
                    <a16:creationId xmlns:a16="http://schemas.microsoft.com/office/drawing/2014/main" id="{0516CCE6-81A5-AADA-CCF0-1A70D9D6C6C7}"/>
                  </a:ext>
                </a:extLst>
              </p:cNvPr>
              <p:cNvPicPr preferRelativeResize="0"/>
              <p:nvPr/>
            </p:nvPicPr>
            <p:blipFill rotWithShape="1">
              <a:blip r:embed="rId3">
                <a:alphaModFix/>
              </a:blip>
              <a:srcRect l="24778" t="20363" r="12383" b="12003"/>
              <a:stretch/>
            </p:blipFill>
            <p:spPr>
              <a:xfrm rot="-6281974">
                <a:off x="6837438" y="5506466"/>
                <a:ext cx="266789" cy="257949"/>
              </a:xfrm>
              <a:prstGeom prst="rect">
                <a:avLst/>
              </a:prstGeom>
              <a:noFill/>
              <a:ln>
                <a:noFill/>
              </a:ln>
            </p:spPr>
          </p:pic>
          <p:pic>
            <p:nvPicPr>
              <p:cNvPr id="48" name="Google Shape;643;p19">
                <a:extLst>
                  <a:ext uri="{FF2B5EF4-FFF2-40B4-BE49-F238E27FC236}">
                    <a16:creationId xmlns:a16="http://schemas.microsoft.com/office/drawing/2014/main" id="{10C066EA-C557-7456-0130-A40E89072021}"/>
                  </a:ext>
                </a:extLst>
              </p:cNvPr>
              <p:cNvPicPr preferRelativeResize="0"/>
              <p:nvPr/>
            </p:nvPicPr>
            <p:blipFill rotWithShape="1">
              <a:blip r:embed="rId2">
                <a:alphaModFix/>
              </a:blip>
              <a:srcRect l="19215" t="14072" r="16786" b="12518"/>
              <a:stretch/>
            </p:blipFill>
            <p:spPr>
              <a:xfrm rot="-545504">
                <a:off x="6422703" y="5453658"/>
                <a:ext cx="304406" cy="306196"/>
              </a:xfrm>
              <a:prstGeom prst="rect">
                <a:avLst/>
              </a:prstGeom>
              <a:noFill/>
              <a:ln>
                <a:noFill/>
              </a:ln>
            </p:spPr>
          </p:pic>
          <p:sp>
            <p:nvSpPr>
              <p:cNvPr id="49" name="Google Shape;644;p19">
                <a:extLst>
                  <a:ext uri="{FF2B5EF4-FFF2-40B4-BE49-F238E27FC236}">
                    <a16:creationId xmlns:a16="http://schemas.microsoft.com/office/drawing/2014/main" id="{23F62815-8A5E-32F2-0A57-2E6AB6B15E49}"/>
                  </a:ext>
                </a:extLst>
              </p:cNvPr>
              <p:cNvSpPr txBox="1"/>
              <p:nvPr/>
            </p:nvSpPr>
            <p:spPr>
              <a:xfrm>
                <a:off x="6550301" y="5041881"/>
                <a:ext cx="32573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400"/>
                  <a:buFont typeface="Calibri"/>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x</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645;p19">
                <a:extLst>
                  <a:ext uri="{FF2B5EF4-FFF2-40B4-BE49-F238E27FC236}">
                    <a16:creationId xmlns:a16="http://schemas.microsoft.com/office/drawing/2014/main" id="{DDFA1181-4E1A-084D-BDEF-1F982382FA22}"/>
                  </a:ext>
                </a:extLst>
              </p:cNvPr>
              <p:cNvSpPr txBox="1"/>
              <p:nvPr/>
            </p:nvSpPr>
            <p:spPr>
              <a:xfrm>
                <a:off x="6403965" y="5387082"/>
                <a:ext cx="32573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400"/>
                  <a:buFont typeface="Calibri"/>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x</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646;p19">
                <a:extLst>
                  <a:ext uri="{FF2B5EF4-FFF2-40B4-BE49-F238E27FC236}">
                    <a16:creationId xmlns:a16="http://schemas.microsoft.com/office/drawing/2014/main" id="{686633B2-05EB-50B9-FA76-6045E91079B8}"/>
                  </a:ext>
                </a:extLst>
              </p:cNvPr>
              <p:cNvSpPr txBox="1"/>
              <p:nvPr/>
            </p:nvSpPr>
            <p:spPr>
              <a:xfrm>
                <a:off x="6821526" y="5389642"/>
                <a:ext cx="32573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400"/>
                  <a:buFont typeface="Calibri"/>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x</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647;p19">
                <a:extLst>
                  <a:ext uri="{FF2B5EF4-FFF2-40B4-BE49-F238E27FC236}">
                    <a16:creationId xmlns:a16="http://schemas.microsoft.com/office/drawing/2014/main" id="{D36A5699-7211-0A23-7B06-AD52918A9354}"/>
                  </a:ext>
                </a:extLst>
              </p:cNvPr>
              <p:cNvSpPr txBox="1"/>
              <p:nvPr/>
            </p:nvSpPr>
            <p:spPr>
              <a:xfrm>
                <a:off x="6889709" y="5035999"/>
                <a:ext cx="32573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2400"/>
                  <a:buFont typeface="Calibri"/>
                  <a:buNone/>
                  <a:tabLst/>
                  <a:defRPr/>
                </a:pPr>
                <a:r>
                  <a:rPr kumimoji="0" lang="en-US" sz="2400" b="1" i="0" u="none" strike="noStrike" kern="0" cap="none" spc="0" normalizeH="0" baseline="0" noProof="0" dirty="0">
                    <a:ln>
                      <a:noFill/>
                    </a:ln>
                    <a:solidFill>
                      <a:srgbClr val="FF0000"/>
                    </a:solidFill>
                    <a:effectLst/>
                    <a:uLnTx/>
                    <a:uFillTx/>
                    <a:latin typeface="Calibri"/>
                    <a:ea typeface="Calibri"/>
                    <a:cs typeface="Calibri"/>
                    <a:sym typeface="Calibri"/>
                  </a:rPr>
                  <a:t>x</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5" name="Google Shape;648;p19">
              <a:extLst>
                <a:ext uri="{FF2B5EF4-FFF2-40B4-BE49-F238E27FC236}">
                  <a16:creationId xmlns:a16="http://schemas.microsoft.com/office/drawing/2014/main" id="{7F4903C1-EE5E-8F3B-27DD-16038935DECC}"/>
                </a:ext>
              </a:extLst>
            </p:cNvPr>
            <p:cNvPicPr preferRelativeResize="0"/>
            <p:nvPr/>
          </p:nvPicPr>
          <p:blipFill rotWithShape="1">
            <a:blip r:embed="rId3">
              <a:alphaModFix/>
            </a:blip>
            <a:srcRect l="24778" t="20363" r="12383" b="12003"/>
            <a:stretch/>
          </p:blipFill>
          <p:spPr>
            <a:xfrm>
              <a:off x="2662045" y="5103311"/>
              <a:ext cx="266789" cy="257949"/>
            </a:xfrm>
            <a:prstGeom prst="rect">
              <a:avLst/>
            </a:prstGeom>
            <a:noFill/>
            <a:ln>
              <a:noFill/>
            </a:ln>
          </p:spPr>
        </p:pic>
        <p:grpSp>
          <p:nvGrpSpPr>
            <p:cNvPr id="26" name="Google Shape;649;p19">
              <a:extLst>
                <a:ext uri="{FF2B5EF4-FFF2-40B4-BE49-F238E27FC236}">
                  <a16:creationId xmlns:a16="http://schemas.microsoft.com/office/drawing/2014/main" id="{D11BE40E-FE3A-7CFD-EF3A-21E451B3CBB6}"/>
                </a:ext>
              </a:extLst>
            </p:cNvPr>
            <p:cNvGrpSpPr/>
            <p:nvPr/>
          </p:nvGrpSpPr>
          <p:grpSpPr>
            <a:xfrm>
              <a:off x="8262181" y="2973207"/>
              <a:ext cx="1190630" cy="1250450"/>
              <a:chOff x="8223626" y="2905897"/>
              <a:chExt cx="1190630" cy="1250450"/>
            </a:xfrm>
          </p:grpSpPr>
          <p:pic>
            <p:nvPicPr>
              <p:cNvPr id="37" name="Google Shape;650;p19">
                <a:extLst>
                  <a:ext uri="{FF2B5EF4-FFF2-40B4-BE49-F238E27FC236}">
                    <a16:creationId xmlns:a16="http://schemas.microsoft.com/office/drawing/2014/main" id="{0848D7EF-E1EA-5B95-1613-5D8765081A9D}"/>
                  </a:ext>
                </a:extLst>
              </p:cNvPr>
              <p:cNvPicPr preferRelativeResize="0"/>
              <p:nvPr/>
            </p:nvPicPr>
            <p:blipFill rotWithShape="1">
              <a:blip r:embed="rId4">
                <a:alphaModFix/>
              </a:blip>
              <a:srcRect l="23222" t="17121" r="14012" b="18164"/>
              <a:stretch/>
            </p:blipFill>
            <p:spPr>
              <a:xfrm rot="1233832">
                <a:off x="9025862" y="2956779"/>
                <a:ext cx="345447" cy="307207"/>
              </a:xfrm>
              <a:prstGeom prst="rect">
                <a:avLst/>
              </a:prstGeom>
              <a:noFill/>
              <a:ln>
                <a:noFill/>
              </a:ln>
            </p:spPr>
          </p:pic>
          <p:pic>
            <p:nvPicPr>
              <p:cNvPr id="38" name="Google Shape;651;p19">
                <a:extLst>
                  <a:ext uri="{FF2B5EF4-FFF2-40B4-BE49-F238E27FC236}">
                    <a16:creationId xmlns:a16="http://schemas.microsoft.com/office/drawing/2014/main" id="{3636A076-3E10-51A9-3843-588BED5F8170}"/>
                  </a:ext>
                </a:extLst>
              </p:cNvPr>
              <p:cNvPicPr preferRelativeResize="0"/>
              <p:nvPr/>
            </p:nvPicPr>
            <p:blipFill rotWithShape="1">
              <a:blip r:embed="rId9">
                <a:alphaModFix/>
              </a:blip>
              <a:srcRect l="27314" t="12066" r="32807" b="7953"/>
              <a:stretch/>
            </p:blipFill>
            <p:spPr>
              <a:xfrm rot="-8165413">
                <a:off x="8691955" y="3226195"/>
                <a:ext cx="208010" cy="693353"/>
              </a:xfrm>
              <a:prstGeom prst="rect">
                <a:avLst/>
              </a:prstGeom>
              <a:noFill/>
              <a:ln>
                <a:noFill/>
              </a:ln>
            </p:spPr>
          </p:pic>
          <p:pic>
            <p:nvPicPr>
              <p:cNvPr id="39" name="Google Shape;652;p19">
                <a:extLst>
                  <a:ext uri="{FF2B5EF4-FFF2-40B4-BE49-F238E27FC236}">
                    <a16:creationId xmlns:a16="http://schemas.microsoft.com/office/drawing/2014/main" id="{2654FD7E-D910-35B6-2402-325AE3EF42AD}"/>
                  </a:ext>
                </a:extLst>
              </p:cNvPr>
              <p:cNvPicPr preferRelativeResize="0"/>
              <p:nvPr/>
            </p:nvPicPr>
            <p:blipFill rotWithShape="1">
              <a:blip r:embed="rId2">
                <a:alphaModFix/>
              </a:blip>
              <a:srcRect l="19215" t="14072" r="16786" b="12518"/>
              <a:stretch/>
            </p:blipFill>
            <p:spPr>
              <a:xfrm rot="-545504">
                <a:off x="8245906" y="3828024"/>
                <a:ext cx="304406" cy="306196"/>
              </a:xfrm>
              <a:prstGeom prst="rect">
                <a:avLst/>
              </a:prstGeom>
              <a:noFill/>
              <a:ln>
                <a:noFill/>
              </a:ln>
            </p:spPr>
          </p:pic>
        </p:grpSp>
        <p:pic>
          <p:nvPicPr>
            <p:cNvPr id="27" name="Google Shape;653;p19">
              <a:extLst>
                <a:ext uri="{FF2B5EF4-FFF2-40B4-BE49-F238E27FC236}">
                  <a16:creationId xmlns:a16="http://schemas.microsoft.com/office/drawing/2014/main" id="{45E97CD4-8AE9-774A-94CB-D9EE7E1227E8}"/>
                </a:ext>
              </a:extLst>
            </p:cNvPr>
            <p:cNvPicPr preferRelativeResize="0"/>
            <p:nvPr/>
          </p:nvPicPr>
          <p:blipFill rotWithShape="1">
            <a:blip r:embed="rId9">
              <a:alphaModFix/>
            </a:blip>
            <a:srcRect l="27314" t="12066" r="32807" b="7953"/>
            <a:stretch/>
          </p:blipFill>
          <p:spPr>
            <a:xfrm rot="8376986">
              <a:off x="2707693" y="3575884"/>
              <a:ext cx="208010" cy="693353"/>
            </a:xfrm>
            <a:prstGeom prst="rect">
              <a:avLst/>
            </a:prstGeom>
            <a:noFill/>
            <a:ln>
              <a:noFill/>
            </a:ln>
          </p:spPr>
        </p:pic>
        <p:sp>
          <p:nvSpPr>
            <p:cNvPr id="28" name="Google Shape;654;p19">
              <a:extLst>
                <a:ext uri="{FF2B5EF4-FFF2-40B4-BE49-F238E27FC236}">
                  <a16:creationId xmlns:a16="http://schemas.microsoft.com/office/drawing/2014/main" id="{ABD1EC4D-A335-4A6C-B367-39E11B9A8865}"/>
                </a:ext>
              </a:extLst>
            </p:cNvPr>
            <p:cNvSpPr txBox="1"/>
            <p:nvPr/>
          </p:nvSpPr>
          <p:spPr>
            <a:xfrm>
              <a:off x="7347634" y="3743793"/>
              <a:ext cx="1063592" cy="3378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285"/>
                </a:lnSpc>
                <a:spcBef>
                  <a:spcPts val="0"/>
                </a:spcBef>
                <a:spcAft>
                  <a:spcPts val="0"/>
                </a:spcAft>
                <a:buClr>
                  <a:srgbClr val="264C72"/>
                </a:buClr>
                <a:buSzPts val="1400"/>
                <a:buFont typeface="Noto Sans Symbols"/>
                <a:buNone/>
                <a:tabLst/>
                <a:defRPr/>
              </a:pPr>
              <a:r>
                <a:rPr kumimoji="0" lang="en-US" sz="1400" b="1" i="0" u="none" strike="noStrike" kern="0" cap="none" spc="0" normalizeH="0" baseline="0" noProof="0" dirty="0">
                  <a:ln>
                    <a:noFill/>
                  </a:ln>
                  <a:solidFill>
                    <a:srgbClr val="264C72"/>
                  </a:solidFill>
                  <a:effectLst/>
                  <a:uLnTx/>
                  <a:uFillTx/>
                  <a:latin typeface="Calibri"/>
                  <a:ea typeface="Calibri"/>
                  <a:cs typeface="Calibri"/>
                  <a:sym typeface="Calibri"/>
                </a:rPr>
                <a:t>BTKi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655;p19">
              <a:extLst>
                <a:ext uri="{FF2B5EF4-FFF2-40B4-BE49-F238E27FC236}">
                  <a16:creationId xmlns:a16="http://schemas.microsoft.com/office/drawing/2014/main" id="{7275A01A-39FC-4D10-E7AD-9CF6D333DB4B}"/>
                </a:ext>
              </a:extLst>
            </p:cNvPr>
            <p:cNvSpPr txBox="1"/>
            <p:nvPr/>
          </p:nvSpPr>
          <p:spPr>
            <a:xfrm rot="19129214">
              <a:off x="2704514" y="3479775"/>
              <a:ext cx="1063592" cy="3378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285"/>
                </a:lnSpc>
                <a:spcBef>
                  <a:spcPts val="0"/>
                </a:spcBef>
                <a:spcAft>
                  <a:spcPts val="0"/>
                </a:spcAft>
                <a:buClr>
                  <a:srgbClr val="264C72"/>
                </a:buClr>
                <a:buSzPts val="1400"/>
                <a:buFont typeface="Noto Sans Symbols"/>
                <a:buNone/>
                <a:tabLst/>
                <a:defRPr/>
              </a:pPr>
              <a:r>
                <a:rPr kumimoji="0" lang="en-US" sz="1400" b="1" i="0" u="none" strike="noStrike" kern="0" cap="none" spc="0" normalizeH="0" baseline="0" noProof="0" dirty="0">
                  <a:ln>
                    <a:noFill/>
                  </a:ln>
                  <a:solidFill>
                    <a:srgbClr val="264C72"/>
                  </a:solidFill>
                  <a:effectLst/>
                  <a:uLnTx/>
                  <a:uFillTx/>
                  <a:latin typeface="Calibri"/>
                  <a:ea typeface="Calibri"/>
                  <a:cs typeface="Calibri"/>
                  <a:sym typeface="Calibri"/>
                </a:rPr>
                <a:t>BTKi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656;p19">
              <a:extLst>
                <a:ext uri="{FF2B5EF4-FFF2-40B4-BE49-F238E27FC236}">
                  <a16:creationId xmlns:a16="http://schemas.microsoft.com/office/drawing/2014/main" id="{BB8778CD-EAE3-2650-8244-B9F18F363483}"/>
                </a:ext>
              </a:extLst>
            </p:cNvPr>
            <p:cNvSpPr txBox="1"/>
            <p:nvPr/>
          </p:nvSpPr>
          <p:spPr>
            <a:xfrm>
              <a:off x="8763361" y="3587810"/>
              <a:ext cx="1335453" cy="29751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4285"/>
                </a:lnSpc>
                <a:spcBef>
                  <a:spcPts val="0"/>
                </a:spcBef>
                <a:spcAft>
                  <a:spcPts val="0"/>
                </a:spcAft>
                <a:buClr>
                  <a:srgbClr val="264C72"/>
                </a:buClr>
                <a:buSzPts val="1400"/>
                <a:buFont typeface="Noto Sans Symbols"/>
                <a:buNone/>
                <a:tabLst/>
                <a:defRPr/>
              </a:pPr>
              <a:r>
                <a:rPr kumimoji="0" lang="en-US" sz="1400" b="1" i="0" u="none" strike="noStrike" kern="0" cap="none" spc="0" normalizeH="0" baseline="0" noProof="0" dirty="0">
                  <a:ln>
                    <a:noFill/>
                  </a:ln>
                  <a:solidFill>
                    <a:srgbClr val="264C72"/>
                  </a:solidFill>
                  <a:effectLst/>
                  <a:uLnTx/>
                  <a:uFillTx/>
                  <a:latin typeface="Calibri"/>
                  <a:ea typeface="Calibri"/>
                  <a:cs typeface="Calibri"/>
                  <a:sym typeface="Calibri"/>
                </a:rPr>
                <a:t>Venetoclax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Google Shape;657;p19">
              <a:extLst>
                <a:ext uri="{FF2B5EF4-FFF2-40B4-BE49-F238E27FC236}">
                  <a16:creationId xmlns:a16="http://schemas.microsoft.com/office/drawing/2014/main" id="{C92905BD-CAF2-1C2D-0653-B5B2570DB24E}"/>
                </a:ext>
              </a:extLst>
            </p:cNvPr>
            <p:cNvSpPr txBox="1"/>
            <p:nvPr/>
          </p:nvSpPr>
          <p:spPr>
            <a:xfrm>
              <a:off x="5591978" y="3995720"/>
              <a:ext cx="1889526" cy="9000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1" i="0" u="none" strike="noStrike" kern="0" cap="none" spc="0" normalizeH="0" baseline="0" noProof="0" dirty="0">
                  <a:ln>
                    <a:noFill/>
                  </a:ln>
                  <a:solidFill>
                    <a:srgbClr val="264C72"/>
                  </a:solidFill>
                  <a:effectLst/>
                  <a:uLnTx/>
                  <a:uFillTx/>
                  <a:latin typeface="Calibri"/>
                  <a:ea typeface="Calibri"/>
                  <a:cs typeface="Calibri"/>
                  <a:sym typeface="Calibri"/>
                </a:rPr>
                <a:t>BTKi + BCL2i eliminate</a:t>
              </a:r>
              <a:r>
                <a:rPr kumimoji="0" lang="en-US" sz="1800" b="0" i="0" u="none" strike="noStrike" kern="0" cap="none" spc="0" normalizeH="0" baseline="0" noProof="0" dirty="0">
                  <a:ln>
                    <a:noFill/>
                  </a:ln>
                  <a:solidFill>
                    <a:srgbClr val="264C72"/>
                  </a:solidFill>
                  <a:effectLst/>
                  <a:uLnTx/>
                  <a:uFillTx/>
                  <a:latin typeface="Calibri"/>
                  <a:ea typeface="Calibri"/>
                  <a:cs typeface="Calibri"/>
                  <a:sym typeface="Calibri"/>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0" i="0" u="none" strike="noStrike" kern="0" cap="none" spc="0" normalizeH="0" baseline="0" noProof="0" dirty="0">
                  <a:ln>
                    <a:noFill/>
                  </a:ln>
                  <a:solidFill>
                    <a:srgbClr val="264C72"/>
                  </a:solidFill>
                  <a:effectLst/>
                  <a:uLnTx/>
                  <a:uFillTx/>
                  <a:latin typeface="Calibri"/>
                  <a:ea typeface="Calibri"/>
                  <a:cs typeface="Calibri"/>
                  <a:sym typeface="Calibri"/>
                </a:rPr>
                <a:t>resting and dividing CLL cell subpopulations</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58;p19">
              <a:extLst>
                <a:ext uri="{FF2B5EF4-FFF2-40B4-BE49-F238E27FC236}">
                  <a16:creationId xmlns:a16="http://schemas.microsoft.com/office/drawing/2014/main" id="{FD48E624-1EE3-4549-1D4C-8C600A1F9C84}"/>
                </a:ext>
              </a:extLst>
            </p:cNvPr>
            <p:cNvSpPr/>
            <p:nvPr/>
          </p:nvSpPr>
          <p:spPr>
            <a:xfrm rot="-1955111">
              <a:off x="2569683" y="3727343"/>
              <a:ext cx="485214" cy="439256"/>
            </a:xfrm>
            <a:prstGeom prst="mathMultiply">
              <a:avLst>
                <a:gd name="adj1" fmla="val 23520"/>
              </a:avLst>
            </a:prstGeom>
            <a:solidFill>
              <a:srgbClr val="C00000"/>
            </a:solidFill>
            <a:ln w="12700"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lang="en-U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3" name="Google Shape;659;p19">
              <a:extLst>
                <a:ext uri="{FF2B5EF4-FFF2-40B4-BE49-F238E27FC236}">
                  <a16:creationId xmlns:a16="http://schemas.microsoft.com/office/drawing/2014/main" id="{B5CDCA92-08F4-45BA-9C51-DFE4A8D96FE6}"/>
                </a:ext>
              </a:extLst>
            </p:cNvPr>
            <p:cNvSpPr txBox="1"/>
            <p:nvPr/>
          </p:nvSpPr>
          <p:spPr>
            <a:xfrm>
              <a:off x="6668375" y="2194714"/>
              <a:ext cx="2353093" cy="106895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1" i="0" u="none" strike="noStrike" kern="0" cap="none" spc="0" normalizeH="0" baseline="0" noProof="0" dirty="0">
                  <a:ln>
                    <a:noFill/>
                  </a:ln>
                  <a:solidFill>
                    <a:srgbClr val="264C72"/>
                  </a:solidFill>
                  <a:effectLst/>
                  <a:uLnTx/>
                  <a:uFillTx/>
                  <a:latin typeface="Calibri"/>
                  <a:ea typeface="Calibri"/>
                  <a:cs typeface="Calibri"/>
                  <a:sym typeface="Calibri"/>
                </a:rPr>
                <a:t>BTKi accelerate</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88888"/>
                </a:lnSpc>
                <a:spcBef>
                  <a:spcPts val="0"/>
                </a:spcBef>
                <a:spcAft>
                  <a:spcPts val="0"/>
                </a:spcAft>
                <a:buClr>
                  <a:srgbClr val="00717F"/>
                </a:buClr>
                <a:buSzPts val="2250"/>
                <a:buFont typeface="Noto Sans Symbols"/>
                <a:buNone/>
                <a:tabLst/>
                <a:defRPr/>
              </a:pPr>
              <a:r>
                <a:rPr kumimoji="0" lang="en-US" sz="1800" b="0" i="0" u="none" strike="noStrike" kern="0" cap="none" spc="0" normalizeH="0" baseline="0" noProof="0" dirty="0">
                  <a:ln>
                    <a:noFill/>
                  </a:ln>
                  <a:solidFill>
                    <a:srgbClr val="264C72"/>
                  </a:solidFill>
                  <a:effectLst/>
                  <a:uLnTx/>
                  <a:uFillTx/>
                  <a:latin typeface="Calibri"/>
                  <a:ea typeface="Calibri"/>
                  <a:cs typeface="Calibri"/>
                  <a:sym typeface="Calibri"/>
                </a:rPr>
                <a:t>apoptotic cell killing by sensitizing CLL </a:t>
              </a:r>
              <a:r>
                <a:rPr kumimoji="0" lang="en-US" sz="1800" b="0" i="0" u="none" strike="noStrike" kern="0" cap="none" spc="0" normalizeH="0" baseline="0" noProof="0" dirty="0">
                  <a:ln>
                    <a:noFill/>
                  </a:ln>
                  <a:solidFill>
                    <a:srgbClr val="264D73"/>
                  </a:solidFill>
                  <a:effectLst/>
                  <a:uLnTx/>
                  <a:uFillTx/>
                  <a:latin typeface="Calibri"/>
                  <a:ea typeface="Calibri"/>
                  <a:cs typeface="Calibri"/>
                  <a:sym typeface="Calibri"/>
                </a:rPr>
                <a:t>cells to BCL-2 inhibition</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4" name="Google Shape;660;p19">
              <a:extLst>
                <a:ext uri="{FF2B5EF4-FFF2-40B4-BE49-F238E27FC236}">
                  <a16:creationId xmlns:a16="http://schemas.microsoft.com/office/drawing/2014/main" id="{232C7B6A-4B98-FCB6-22B9-58A31B96359A}"/>
                </a:ext>
              </a:extLst>
            </p:cNvPr>
            <p:cNvPicPr preferRelativeResize="0"/>
            <p:nvPr/>
          </p:nvPicPr>
          <p:blipFill rotWithShape="1">
            <a:blip r:embed="rId3">
              <a:alphaModFix/>
            </a:blip>
            <a:srcRect l="24778" t="20363" r="12383" b="12003"/>
            <a:stretch/>
          </p:blipFill>
          <p:spPr>
            <a:xfrm>
              <a:off x="3017645" y="4930591"/>
              <a:ext cx="266789" cy="257949"/>
            </a:xfrm>
            <a:prstGeom prst="rect">
              <a:avLst/>
            </a:prstGeom>
            <a:noFill/>
            <a:ln>
              <a:noFill/>
            </a:ln>
          </p:spPr>
        </p:pic>
        <p:pic>
          <p:nvPicPr>
            <p:cNvPr id="35" name="Google Shape;661;p19">
              <a:extLst>
                <a:ext uri="{FF2B5EF4-FFF2-40B4-BE49-F238E27FC236}">
                  <a16:creationId xmlns:a16="http://schemas.microsoft.com/office/drawing/2014/main" id="{51F33983-2700-9F04-DA81-0625086CAC51}"/>
                </a:ext>
              </a:extLst>
            </p:cNvPr>
            <p:cNvPicPr preferRelativeResize="0"/>
            <p:nvPr/>
          </p:nvPicPr>
          <p:blipFill rotWithShape="1">
            <a:blip r:embed="rId3">
              <a:alphaModFix/>
            </a:blip>
            <a:srcRect l="24778" t="20363" r="12383" b="12003"/>
            <a:stretch/>
          </p:blipFill>
          <p:spPr>
            <a:xfrm>
              <a:off x="3332605" y="4544511"/>
              <a:ext cx="266789" cy="257949"/>
            </a:xfrm>
            <a:prstGeom prst="rect">
              <a:avLst/>
            </a:prstGeom>
            <a:noFill/>
            <a:ln>
              <a:noFill/>
            </a:ln>
          </p:spPr>
        </p:pic>
        <p:pic>
          <p:nvPicPr>
            <p:cNvPr id="36" name="Google Shape;662;p19">
              <a:extLst>
                <a:ext uri="{FF2B5EF4-FFF2-40B4-BE49-F238E27FC236}">
                  <a16:creationId xmlns:a16="http://schemas.microsoft.com/office/drawing/2014/main" id="{119B3A86-8CF1-3E2D-015E-C565C865D03D}"/>
                </a:ext>
              </a:extLst>
            </p:cNvPr>
            <p:cNvPicPr preferRelativeResize="0"/>
            <p:nvPr/>
          </p:nvPicPr>
          <p:blipFill rotWithShape="1">
            <a:blip r:embed="rId3">
              <a:alphaModFix/>
            </a:blip>
            <a:srcRect l="24778" t="20363" r="12383" b="12003"/>
            <a:stretch/>
          </p:blipFill>
          <p:spPr>
            <a:xfrm>
              <a:off x="4043805" y="3945071"/>
              <a:ext cx="266789" cy="257949"/>
            </a:xfrm>
            <a:prstGeom prst="rect">
              <a:avLst/>
            </a:prstGeom>
            <a:noFill/>
            <a:ln>
              <a:noFill/>
            </a:ln>
          </p:spPr>
        </p:pic>
      </p:grpSp>
      <p:sp>
        <p:nvSpPr>
          <p:cNvPr id="64" name="TextBox 63">
            <a:extLst>
              <a:ext uri="{FF2B5EF4-FFF2-40B4-BE49-F238E27FC236}">
                <a16:creationId xmlns:a16="http://schemas.microsoft.com/office/drawing/2014/main" id="{1DA35B09-A16D-EC23-F656-D38BF2DFB642}"/>
              </a:ext>
            </a:extLst>
          </p:cNvPr>
          <p:cNvSpPr txBox="1"/>
          <p:nvPr/>
        </p:nvSpPr>
        <p:spPr>
          <a:xfrm>
            <a:off x="1313550" y="6043040"/>
            <a:ext cx="10866120" cy="690317"/>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
                <a:srgbClr val="264C72"/>
              </a:buClr>
              <a:buSzPts val="1000"/>
              <a:buFont typeface="Calibri"/>
              <a:buNone/>
              <a:tabLst/>
              <a:defRPr/>
            </a:pP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1. Lu P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Blood Cancer J. </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2021; 11:39; 2. Deng J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Leukemia. </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2017; 31:2075-2084; 3. Herman ES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Clin Cancer Res. </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2015; 21:4642-4651; 4. Burger JA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Leukemia. </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2020;34:787-798; 5. </a:t>
            </a:r>
            <a:r>
              <a:rPr kumimoji="0" lang="en-US" sz="1200" b="0" i="0" u="none" strike="noStrike" kern="0" cap="none" spc="0" normalizeH="0" baseline="0" noProof="0" dirty="0" err="1">
                <a:ln>
                  <a:noFill/>
                </a:ln>
                <a:solidFill>
                  <a:srgbClr val="264C72"/>
                </a:solidFill>
                <a:effectLst/>
                <a:uLnTx/>
                <a:uFillTx/>
                <a:latin typeface="Calibri"/>
                <a:ea typeface="Calibri"/>
                <a:cs typeface="Calibri"/>
                <a:sym typeface="Calibri"/>
              </a:rPr>
              <a:t>Shanafelt</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 T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N </a:t>
            </a:r>
            <a:r>
              <a:rPr kumimoji="0" lang="en-US" sz="1200" b="0" i="1" u="none" strike="noStrike" kern="0" cap="none" spc="0" normalizeH="0" baseline="0" noProof="0" dirty="0" err="1">
                <a:ln>
                  <a:noFill/>
                </a:ln>
                <a:solidFill>
                  <a:srgbClr val="264C72"/>
                </a:solidFill>
                <a:effectLst/>
                <a:uLnTx/>
                <a:uFillTx/>
                <a:latin typeface="Calibri"/>
                <a:ea typeface="Calibri"/>
                <a:cs typeface="Calibri"/>
                <a:sym typeface="Calibri"/>
              </a:rPr>
              <a:t>Engl</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 J Med. </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2019;381:432-443; 6. Cervantes-Gomez, F.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Clin. Cancer Res</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 2015; 21:3705–3715; 7. Slinger E,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Blood</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 2017; 130: 3018-3018; 8. </a:t>
            </a:r>
            <a:r>
              <a:rPr kumimoji="0" lang="en-US" sz="1200" b="0" i="0" u="none" strike="noStrike" kern="0" cap="none" spc="0" normalizeH="0" baseline="0" noProof="0" dirty="0" err="1">
                <a:ln>
                  <a:noFill/>
                </a:ln>
                <a:solidFill>
                  <a:srgbClr val="264C72"/>
                </a:solidFill>
                <a:effectLst/>
                <a:uLnTx/>
                <a:uFillTx/>
                <a:latin typeface="Calibri"/>
                <a:ea typeface="Calibri"/>
                <a:cs typeface="Calibri"/>
                <a:sym typeface="Calibri"/>
              </a:rPr>
              <a:t>Haselager</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 MV, et al. </a:t>
            </a:r>
            <a:r>
              <a:rPr kumimoji="0" lang="en-US" sz="1200" b="0" i="1" u="none" strike="noStrike" kern="0" cap="none" spc="0" normalizeH="0" baseline="0" noProof="0" dirty="0">
                <a:ln>
                  <a:noFill/>
                </a:ln>
                <a:solidFill>
                  <a:srgbClr val="264C72"/>
                </a:solidFill>
                <a:effectLst/>
                <a:uLnTx/>
                <a:uFillTx/>
                <a:latin typeface="Calibri"/>
                <a:ea typeface="Calibri"/>
                <a:cs typeface="Calibri"/>
                <a:sym typeface="Calibri"/>
              </a:rPr>
              <a:t>Blood.</a:t>
            </a:r>
            <a:r>
              <a:rPr kumimoji="0" lang="en-US" sz="1200" b="0" i="0" u="none" strike="noStrike" kern="0" cap="none" spc="0" normalizeH="0" baseline="0" noProof="0" dirty="0">
                <a:ln>
                  <a:noFill/>
                </a:ln>
                <a:solidFill>
                  <a:srgbClr val="264C72"/>
                </a:solidFill>
                <a:effectLst/>
                <a:uLnTx/>
                <a:uFillTx/>
                <a:latin typeface="Calibri"/>
                <a:ea typeface="Calibri"/>
                <a:cs typeface="Calibri"/>
                <a:sym typeface="Calibri"/>
              </a:rPr>
              <a:t> 2020 ;136:2918-2926; 9. Slinger E et al. Leukemia. 2017 Dec;31(12):2601-2607.</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316293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BCAF-6573-DF17-EBBC-0FA1792AC8CC}"/>
            </a:ext>
          </a:extLst>
        </p:cNvPr>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24B7F0F3-D243-4CF5-97C3-1F5FEA9ADDD1}"/>
              </a:ext>
            </a:extLst>
          </p:cNvPr>
          <p:cNvGraphicFramePr>
            <a:graphicFrameLocks/>
          </p:cNvGraphicFramePr>
          <p:nvPr/>
        </p:nvGraphicFramePr>
        <p:xfrm>
          <a:off x="288925" y="2990812"/>
          <a:ext cx="5357174" cy="2363421"/>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Straight Connector 38">
            <a:extLst>
              <a:ext uri="{FF2B5EF4-FFF2-40B4-BE49-F238E27FC236}">
                <a16:creationId xmlns:a16="http://schemas.microsoft.com/office/drawing/2014/main" id="{63A886AA-D4E4-4BCE-A50D-149A0A33A407}"/>
              </a:ext>
            </a:extLst>
          </p:cNvPr>
          <p:cNvCxnSpPr>
            <a:cxnSpLocks/>
          </p:cNvCxnSpPr>
          <p:nvPr/>
        </p:nvCxnSpPr>
        <p:spPr>
          <a:xfrm>
            <a:off x="3527425" y="3030673"/>
            <a:ext cx="0" cy="1837076"/>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88" name="Straight Connector 1787">
            <a:extLst>
              <a:ext uri="{FF2B5EF4-FFF2-40B4-BE49-F238E27FC236}">
                <a16:creationId xmlns:a16="http://schemas.microsoft.com/office/drawing/2014/main" id="{43E19CC5-B81D-4E5E-8AC3-BB3C85B0DC3D}"/>
              </a:ext>
            </a:extLst>
          </p:cNvPr>
          <p:cNvCxnSpPr>
            <a:cxnSpLocks/>
          </p:cNvCxnSpPr>
          <p:nvPr/>
        </p:nvCxnSpPr>
        <p:spPr>
          <a:xfrm>
            <a:off x="9749790" y="3032116"/>
            <a:ext cx="0" cy="1903627"/>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52" name="Chart 951">
            <a:extLst>
              <a:ext uri="{FF2B5EF4-FFF2-40B4-BE49-F238E27FC236}">
                <a16:creationId xmlns:a16="http://schemas.microsoft.com/office/drawing/2014/main" id="{591731E5-6A1C-49FD-8DE6-EC7109704379}"/>
              </a:ext>
            </a:extLst>
          </p:cNvPr>
          <p:cNvGraphicFramePr>
            <a:graphicFrameLocks/>
          </p:cNvGraphicFramePr>
          <p:nvPr/>
        </p:nvGraphicFramePr>
        <p:xfrm>
          <a:off x="6366772" y="2990812"/>
          <a:ext cx="5591483" cy="236342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a:extLst>
              <a:ext uri="{FF2B5EF4-FFF2-40B4-BE49-F238E27FC236}">
                <a16:creationId xmlns:a16="http://schemas.microsoft.com/office/drawing/2014/main" id="{B16C0965-37FE-0C00-EA3A-530679717053}"/>
              </a:ext>
            </a:extLst>
          </p:cNvPr>
          <p:cNvSpPr>
            <a:spLocks noGrp="1"/>
          </p:cNvSpPr>
          <p:nvPr>
            <p:ph type="body" sz="quarter" idx="39"/>
          </p:nvPr>
        </p:nvSpPr>
        <p:spPr/>
        <p:txBody>
          <a:bodyPr>
            <a:noAutofit/>
          </a:bodyPr>
          <a:lstStyle/>
          <a:p>
            <a:r>
              <a:rPr lang="en-US" dirty="0">
                <a:latin typeface="Aptos Display" panose="020B0004020202020204" pitchFamily="34" charset="0"/>
              </a:rPr>
              <a:t>Brown, JR et. al. Blood. 2024; 144: abstract 1009.</a:t>
            </a:r>
          </a:p>
        </p:txBody>
      </p:sp>
      <p:sp>
        <p:nvSpPr>
          <p:cNvPr id="23" name="Google Shape;205;p51">
            <a:extLst>
              <a:ext uri="{FF2B5EF4-FFF2-40B4-BE49-F238E27FC236}">
                <a16:creationId xmlns:a16="http://schemas.microsoft.com/office/drawing/2014/main" id="{6AE1897A-71B2-07B7-0F56-0912D4C56364}"/>
              </a:ext>
            </a:extLst>
          </p:cNvPr>
          <p:cNvSpPr txBox="1">
            <a:spLocks/>
          </p:cNvSpPr>
          <p:nvPr/>
        </p:nvSpPr>
        <p:spPr>
          <a:xfrm>
            <a:off x="1470617" y="998993"/>
            <a:ext cx="3248026" cy="1492937"/>
          </a:xfrm>
          <a:prstGeom prst="rect">
            <a:avLst/>
          </a:prstGeom>
          <a:solidFill>
            <a:srgbClr val="E6F9FC"/>
          </a:solidFill>
          <a:ln w="12700">
            <a:noFill/>
          </a:ln>
        </p:spPr>
        <p:txBody>
          <a:bodyPr spcFirstLastPara="1" wrap="square" lIns="10800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Treatment-naive CLL</a:t>
            </a:r>
            <a:endParaRPr kumimoji="0" lang="en-US" sz="1200" b="1"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Arial"/>
            </a:endParaRPr>
          </a:p>
          <a:p>
            <a:pPr marL="252000" marR="0" lvl="0"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Age </a:t>
            </a:r>
            <a:r>
              <a:rPr kumimoji="0" lang="en-US" sz="1200" b="0" i="0" u="none" strike="noStrike" kern="1200" cap="none" spc="0" normalizeH="0" baseline="0" noProof="0" dirty="0">
                <a:ln>
                  <a:noFill/>
                </a:ln>
                <a:solidFill>
                  <a:srgbClr val="001D35"/>
                </a:solidFill>
                <a:effectLst/>
                <a:uLnTx/>
                <a:uFillTx/>
                <a:latin typeface="Google Sans"/>
                <a:ea typeface="+mn-ea"/>
                <a:cs typeface="+mn-cs"/>
              </a:rPr>
              <a:t>≥</a:t>
            </a: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 18y/o</a:t>
            </a:r>
          </a:p>
          <a:p>
            <a:pPr marL="252000" marR="0" lvl="0"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ECOG: 0-2</a:t>
            </a:r>
          </a:p>
          <a:p>
            <a:pPr marL="252000" marR="0" lvl="0"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Arial"/>
              </a:rPr>
              <a:t>Active disease per IWCLL 2018 </a:t>
            </a:r>
            <a:b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Arial"/>
              </a:rPr>
            </a:b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Arial"/>
              </a:rPr>
              <a:t>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Exclusion</a:t>
            </a:r>
            <a:endParaRPr kumimoji="0" lang="en-US" sz="1200" b="1"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Arial"/>
            </a:endParaRPr>
          </a:p>
          <a:p>
            <a:pPr marL="252000" marR="0" lvl="0"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del(17p), TP53</a:t>
            </a:r>
            <a:endPar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pitchFamily="2" charset="-34"/>
              <a:sym typeface="Arial"/>
            </a:endParaRPr>
          </a:p>
        </p:txBody>
      </p:sp>
      <p:sp>
        <p:nvSpPr>
          <p:cNvPr id="24" name="Google Shape;205;p51">
            <a:extLst>
              <a:ext uri="{FF2B5EF4-FFF2-40B4-BE49-F238E27FC236}">
                <a16:creationId xmlns:a16="http://schemas.microsoft.com/office/drawing/2014/main" id="{EA995C9B-822F-28EA-B9F3-37705E238E7E}"/>
              </a:ext>
            </a:extLst>
          </p:cNvPr>
          <p:cNvSpPr txBox="1">
            <a:spLocks/>
          </p:cNvSpPr>
          <p:nvPr/>
        </p:nvSpPr>
        <p:spPr>
          <a:xfrm>
            <a:off x="4773946" y="998993"/>
            <a:ext cx="1550096" cy="1492937"/>
          </a:xfrm>
          <a:prstGeom prst="rect">
            <a:avLst/>
          </a:prstGeom>
          <a:solidFill>
            <a:schemeClr val="bg2"/>
          </a:solidFill>
          <a:ln w="12700">
            <a:noFill/>
          </a:ln>
        </p:spPr>
        <p:txBody>
          <a:bodyPr spcFirstLastPara="1" wrap="square" lIns="91440" tIns="91440" rIns="91440" bIns="9144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Display" panose="020B0004020202020204" pitchFamily="34" charset="0"/>
                <a:ea typeface="Krub Medium"/>
                <a:cs typeface="Krub" pitchFamily="2" charset="-34"/>
                <a:sym typeface="Krub Medium"/>
              </a:rPr>
              <a:t>RANDOMIZE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Display" panose="020B0004020202020204" pitchFamily="34" charset="0"/>
                <a:ea typeface="Krub Medium"/>
                <a:cs typeface="Krub" pitchFamily="2" charset="-34"/>
                <a:sym typeface="Krub Medium"/>
              </a:rPr>
              <a:t>1:1:1</a:t>
            </a:r>
            <a:endParaRPr kumimoji="0" lang="en-US" sz="1200" b="0" i="0" u="none" strike="noStrike" kern="1200" cap="none" spc="0" normalizeH="0" baseline="0" noProof="0" dirty="0">
              <a:ln>
                <a:noFill/>
              </a:ln>
              <a:solidFill>
                <a:prstClr val="black"/>
              </a:solidFill>
              <a:effectLst/>
              <a:uLnTx/>
              <a:uFillTx/>
              <a:latin typeface="Aptos Display" panose="020B0004020202020204" pitchFamily="34" charset="0"/>
              <a:ea typeface="Krub Medium"/>
              <a:cs typeface="Krub" pitchFamily="2" charset="-34"/>
              <a:sym typeface="Krub Medium"/>
            </a:endParaRPr>
          </a:p>
        </p:txBody>
      </p:sp>
      <p:cxnSp>
        <p:nvCxnSpPr>
          <p:cNvPr id="27" name="Shape1_20241212_114657">
            <a:extLst>
              <a:ext uri="{FF2B5EF4-FFF2-40B4-BE49-F238E27FC236}">
                <a16:creationId xmlns:a16="http://schemas.microsoft.com/office/drawing/2014/main" id="{3A6C234A-495E-343C-993F-9F10B3D01C89}"/>
              </a:ext>
            </a:extLst>
          </p:cNvPr>
          <p:cNvCxnSpPr>
            <a:cxnSpLocks/>
            <a:stCxn id="24" idx="3"/>
            <a:endCxn id="25" idx="1"/>
          </p:cNvCxnSpPr>
          <p:nvPr/>
        </p:nvCxnSpPr>
        <p:spPr>
          <a:xfrm flipV="1">
            <a:off x="6324042" y="1214639"/>
            <a:ext cx="517353" cy="530822"/>
          </a:xfrm>
          <a:prstGeom prst="bentConnector3">
            <a:avLst>
              <a:gd name="adj1" fmla="val 50000"/>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hape0_20241212_114657">
            <a:extLst>
              <a:ext uri="{FF2B5EF4-FFF2-40B4-BE49-F238E27FC236}">
                <a16:creationId xmlns:a16="http://schemas.microsoft.com/office/drawing/2014/main" id="{4E5D1791-4517-D18A-2C9C-3B36CAE1B158}"/>
              </a:ext>
            </a:extLst>
          </p:cNvPr>
          <p:cNvCxnSpPr>
            <a:cxnSpLocks/>
            <a:stCxn id="24" idx="3"/>
            <a:endCxn id="26" idx="1"/>
          </p:cNvCxnSpPr>
          <p:nvPr/>
        </p:nvCxnSpPr>
        <p:spPr>
          <a:xfrm>
            <a:off x="6324042" y="1745461"/>
            <a:ext cx="517352"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205;p51">
            <a:extLst>
              <a:ext uri="{FF2B5EF4-FFF2-40B4-BE49-F238E27FC236}">
                <a16:creationId xmlns:a16="http://schemas.microsoft.com/office/drawing/2014/main" id="{4E11B78D-238E-26B2-BD50-20B77030BA78}"/>
              </a:ext>
            </a:extLst>
          </p:cNvPr>
          <p:cNvSpPr txBox="1">
            <a:spLocks/>
          </p:cNvSpPr>
          <p:nvPr/>
        </p:nvSpPr>
        <p:spPr>
          <a:xfrm>
            <a:off x="6841395" y="998993"/>
            <a:ext cx="5056918" cy="431293"/>
          </a:xfrm>
          <a:prstGeom prst="rect">
            <a:avLst/>
          </a:prstGeom>
          <a:solidFill>
            <a:srgbClr val="C00000"/>
          </a:solidFill>
          <a:ln w="12700">
            <a:noFill/>
          </a:ln>
        </p:spPr>
        <p:txBody>
          <a:bodyPr spcFirstLastPara="1" wrap="square" lIns="9144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Display" panose="020B0004020202020204" pitchFamily="34" charset="0"/>
                <a:ea typeface="Krub Medium"/>
                <a:cs typeface="Krub"/>
                <a:sym typeface="Krub Medium"/>
              </a:rPr>
              <a:t>Acalabrutinib + Venetoclax</a:t>
            </a:r>
          </a:p>
        </p:txBody>
      </p:sp>
      <p:sp>
        <p:nvSpPr>
          <p:cNvPr id="26" name="Google Shape;205;p51">
            <a:extLst>
              <a:ext uri="{FF2B5EF4-FFF2-40B4-BE49-F238E27FC236}">
                <a16:creationId xmlns:a16="http://schemas.microsoft.com/office/drawing/2014/main" id="{077EE3D8-8E32-8558-5B8A-44FFC73E6BDF}"/>
              </a:ext>
            </a:extLst>
          </p:cNvPr>
          <p:cNvSpPr txBox="1">
            <a:spLocks/>
          </p:cNvSpPr>
          <p:nvPr/>
        </p:nvSpPr>
        <p:spPr>
          <a:xfrm>
            <a:off x="6841394" y="1529815"/>
            <a:ext cx="5056918" cy="431293"/>
          </a:xfrm>
          <a:prstGeom prst="rect">
            <a:avLst/>
          </a:prstGeom>
          <a:solidFill>
            <a:schemeClr val="accent5"/>
          </a:solidFill>
          <a:ln w="12700">
            <a:noFill/>
          </a:ln>
        </p:spPr>
        <p:txBody>
          <a:bodyPr spcFirstLastPara="1" wrap="square" lIns="9144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Display" panose="020B0004020202020204" pitchFamily="34" charset="0"/>
                <a:ea typeface="Krub Medium"/>
                <a:cs typeface="Krub" pitchFamily="2" charset="-34"/>
                <a:sym typeface="Krub Medium"/>
              </a:rPr>
              <a:t>Acalabrutinib + Venetoclax + Obinutuzumab</a:t>
            </a:r>
          </a:p>
        </p:txBody>
      </p:sp>
      <p:sp>
        <p:nvSpPr>
          <p:cNvPr id="29" name="Google Shape;205;p51">
            <a:extLst>
              <a:ext uri="{FF2B5EF4-FFF2-40B4-BE49-F238E27FC236}">
                <a16:creationId xmlns:a16="http://schemas.microsoft.com/office/drawing/2014/main" id="{0C6236E2-79BB-C851-E15A-C21B4AC4F1AC}"/>
              </a:ext>
            </a:extLst>
          </p:cNvPr>
          <p:cNvSpPr txBox="1">
            <a:spLocks/>
          </p:cNvSpPr>
          <p:nvPr/>
        </p:nvSpPr>
        <p:spPr>
          <a:xfrm>
            <a:off x="6841397" y="2060637"/>
            <a:ext cx="5056918" cy="431293"/>
          </a:xfrm>
          <a:prstGeom prst="rect">
            <a:avLst/>
          </a:prstGeom>
          <a:solidFill>
            <a:schemeClr val="accent6"/>
          </a:solidFill>
          <a:ln w="12700">
            <a:noFill/>
          </a:ln>
        </p:spPr>
        <p:txBody>
          <a:bodyPr spcFirstLastPara="1" wrap="square" lIns="9144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Display" panose="020B0004020202020204" pitchFamily="34" charset="0"/>
                <a:ea typeface="Krub Medium"/>
                <a:cs typeface="Krub"/>
                <a:sym typeface="Krub Medium"/>
              </a:rPr>
              <a:t>Chemo/IO (FCR or BR)</a:t>
            </a:r>
            <a:endParaRPr kumimoji="0" lang="en-US" sz="1200" b="0" i="0" u="none" strike="noStrike" kern="1200" cap="none" spc="0" normalizeH="0" baseline="0" noProof="0" dirty="0">
              <a:ln>
                <a:noFill/>
              </a:ln>
              <a:solidFill>
                <a:srgbClr val="FFFFFF"/>
              </a:solidFill>
              <a:effectLst/>
              <a:uLnTx/>
              <a:uFillTx/>
              <a:latin typeface="Aptos Display" panose="020B0004020202020204" pitchFamily="34" charset="0"/>
              <a:ea typeface="Krub Medium"/>
              <a:cs typeface="Krub" pitchFamily="2" charset="-34"/>
              <a:sym typeface="Krub Medium"/>
            </a:endParaRPr>
          </a:p>
        </p:txBody>
      </p:sp>
      <p:cxnSp>
        <p:nvCxnSpPr>
          <p:cNvPr id="30" name="Shape2_20241212_114657">
            <a:extLst>
              <a:ext uri="{FF2B5EF4-FFF2-40B4-BE49-F238E27FC236}">
                <a16:creationId xmlns:a16="http://schemas.microsoft.com/office/drawing/2014/main" id="{4EF46F6C-A791-FB56-0AE5-883AD3B6A1F5}"/>
              </a:ext>
            </a:extLst>
          </p:cNvPr>
          <p:cNvCxnSpPr>
            <a:cxnSpLocks/>
            <a:stCxn id="24" idx="3"/>
            <a:endCxn id="29" idx="1"/>
          </p:cNvCxnSpPr>
          <p:nvPr/>
        </p:nvCxnSpPr>
        <p:spPr>
          <a:xfrm>
            <a:off x="6324042" y="1745461"/>
            <a:ext cx="517355" cy="530822"/>
          </a:xfrm>
          <a:prstGeom prst="bentConnector3">
            <a:avLst>
              <a:gd name="adj1" fmla="val 50000"/>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205;p51">
            <a:extLst>
              <a:ext uri="{FF2B5EF4-FFF2-40B4-BE49-F238E27FC236}">
                <a16:creationId xmlns:a16="http://schemas.microsoft.com/office/drawing/2014/main" id="{2CCB74D3-B630-14C4-2429-E18969B7EE34}"/>
              </a:ext>
            </a:extLst>
          </p:cNvPr>
          <p:cNvSpPr txBox="1">
            <a:spLocks/>
          </p:cNvSpPr>
          <p:nvPr/>
        </p:nvSpPr>
        <p:spPr>
          <a:xfrm>
            <a:off x="1469454" y="2552860"/>
            <a:ext cx="10428861" cy="318133"/>
          </a:xfrm>
          <a:prstGeom prst="rect">
            <a:avLst/>
          </a:prstGeom>
          <a:solidFill>
            <a:srgbClr val="F8F8F8"/>
          </a:solidFill>
          <a:ln w="12700">
            <a:noFill/>
          </a:ln>
        </p:spPr>
        <p:txBody>
          <a:bodyPr spcFirstLastPara="1" wrap="square" lIns="10800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Primary endpoint: </a:t>
            </a:r>
            <a:r>
              <a:rPr kumimoji="0" lang="en-US" sz="1200" b="0" i="0" u="none" strike="noStrike" kern="1200" cap="none" spc="0" normalizeH="0" baseline="0" noProof="0" dirty="0">
                <a:ln>
                  <a:noFill/>
                </a:ln>
                <a:solidFill>
                  <a:srgbClr val="000000"/>
                </a:solidFill>
                <a:effectLst/>
                <a:uLnTx/>
                <a:uFillTx/>
                <a:latin typeface="Aptos Display" panose="020B0004020202020204" pitchFamily="34" charset="0"/>
                <a:ea typeface="Krub Medium"/>
                <a:cs typeface="Krub"/>
                <a:sym typeface="Krub Medium"/>
              </a:rPr>
              <a:t>PFS (assessed by IRC)</a:t>
            </a:r>
          </a:p>
        </p:txBody>
      </p:sp>
      <p:sp>
        <p:nvSpPr>
          <p:cNvPr id="52" name="TextBox 51">
            <a:extLst>
              <a:ext uri="{FF2B5EF4-FFF2-40B4-BE49-F238E27FC236}">
                <a16:creationId xmlns:a16="http://schemas.microsoft.com/office/drawing/2014/main" id="{30763C6F-E5C3-E726-64FD-494EBE78C4C2}"/>
              </a:ext>
            </a:extLst>
          </p:cNvPr>
          <p:cNvSpPr txBox="1"/>
          <p:nvPr/>
        </p:nvSpPr>
        <p:spPr>
          <a:xfrm>
            <a:off x="299314" y="998993"/>
            <a:ext cx="1116000" cy="1872000"/>
          </a:xfrm>
          <a:prstGeom prst="rect">
            <a:avLst/>
          </a:prstGeom>
          <a:solidFill>
            <a:schemeClr val="accent1">
              <a:lumMod val="5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Arial"/>
                <a:sym typeface="Arial"/>
              </a:rPr>
              <a:t>AMPLIFY</a:t>
            </a:r>
          </a:p>
        </p:txBody>
      </p:sp>
      <p:graphicFrame>
        <p:nvGraphicFramePr>
          <p:cNvPr id="33" name="Table 32">
            <a:extLst>
              <a:ext uri="{FF2B5EF4-FFF2-40B4-BE49-F238E27FC236}">
                <a16:creationId xmlns:a16="http://schemas.microsoft.com/office/drawing/2014/main" id="{3801E61F-930B-4DE6-8D11-E4A532A51E51}"/>
              </a:ext>
            </a:extLst>
          </p:cNvPr>
          <p:cNvGraphicFramePr>
            <a:graphicFrameLocks noGrp="1"/>
          </p:cNvGraphicFramePr>
          <p:nvPr/>
        </p:nvGraphicFramePr>
        <p:xfrm>
          <a:off x="288925" y="5354234"/>
          <a:ext cx="5559427" cy="628709"/>
        </p:xfrm>
        <a:graphic>
          <a:graphicData uri="http://schemas.openxmlformats.org/drawingml/2006/table">
            <a:tbl>
              <a:tblPr>
                <a:tableStyleId>{5C22544A-7EE6-4342-B048-85BDC9FD1C3A}</a:tableStyleId>
              </a:tblPr>
              <a:tblGrid>
                <a:gridCol w="557947">
                  <a:extLst>
                    <a:ext uri="{9D8B030D-6E8A-4147-A177-3AD203B41FA5}">
                      <a16:colId xmlns:a16="http://schemas.microsoft.com/office/drawing/2014/main" val="1118689753"/>
                    </a:ext>
                  </a:extLst>
                </a:gridCol>
                <a:gridCol w="454680">
                  <a:extLst>
                    <a:ext uri="{9D8B030D-6E8A-4147-A177-3AD203B41FA5}">
                      <a16:colId xmlns:a16="http://schemas.microsoft.com/office/drawing/2014/main" val="3191418099"/>
                    </a:ext>
                  </a:extLst>
                </a:gridCol>
                <a:gridCol w="454680">
                  <a:extLst>
                    <a:ext uri="{9D8B030D-6E8A-4147-A177-3AD203B41FA5}">
                      <a16:colId xmlns:a16="http://schemas.microsoft.com/office/drawing/2014/main" val="3789158150"/>
                    </a:ext>
                  </a:extLst>
                </a:gridCol>
                <a:gridCol w="454680">
                  <a:extLst>
                    <a:ext uri="{9D8B030D-6E8A-4147-A177-3AD203B41FA5}">
                      <a16:colId xmlns:a16="http://schemas.microsoft.com/office/drawing/2014/main" val="3197774802"/>
                    </a:ext>
                  </a:extLst>
                </a:gridCol>
                <a:gridCol w="454680">
                  <a:extLst>
                    <a:ext uri="{9D8B030D-6E8A-4147-A177-3AD203B41FA5}">
                      <a16:colId xmlns:a16="http://schemas.microsoft.com/office/drawing/2014/main" val="1311092253"/>
                    </a:ext>
                  </a:extLst>
                </a:gridCol>
                <a:gridCol w="454680">
                  <a:extLst>
                    <a:ext uri="{9D8B030D-6E8A-4147-A177-3AD203B41FA5}">
                      <a16:colId xmlns:a16="http://schemas.microsoft.com/office/drawing/2014/main" val="3845048352"/>
                    </a:ext>
                  </a:extLst>
                </a:gridCol>
                <a:gridCol w="454680">
                  <a:extLst>
                    <a:ext uri="{9D8B030D-6E8A-4147-A177-3AD203B41FA5}">
                      <a16:colId xmlns:a16="http://schemas.microsoft.com/office/drawing/2014/main" val="1661089670"/>
                    </a:ext>
                  </a:extLst>
                </a:gridCol>
                <a:gridCol w="454680">
                  <a:extLst>
                    <a:ext uri="{9D8B030D-6E8A-4147-A177-3AD203B41FA5}">
                      <a16:colId xmlns:a16="http://schemas.microsoft.com/office/drawing/2014/main" val="2943150752"/>
                    </a:ext>
                  </a:extLst>
                </a:gridCol>
                <a:gridCol w="454680">
                  <a:extLst>
                    <a:ext uri="{9D8B030D-6E8A-4147-A177-3AD203B41FA5}">
                      <a16:colId xmlns:a16="http://schemas.microsoft.com/office/drawing/2014/main" val="2264181548"/>
                    </a:ext>
                  </a:extLst>
                </a:gridCol>
                <a:gridCol w="454680">
                  <a:extLst>
                    <a:ext uri="{9D8B030D-6E8A-4147-A177-3AD203B41FA5}">
                      <a16:colId xmlns:a16="http://schemas.microsoft.com/office/drawing/2014/main" val="3592702772"/>
                    </a:ext>
                  </a:extLst>
                </a:gridCol>
                <a:gridCol w="454680">
                  <a:extLst>
                    <a:ext uri="{9D8B030D-6E8A-4147-A177-3AD203B41FA5}">
                      <a16:colId xmlns:a16="http://schemas.microsoft.com/office/drawing/2014/main" val="928716666"/>
                    </a:ext>
                  </a:extLst>
                </a:gridCol>
                <a:gridCol w="454680">
                  <a:extLst>
                    <a:ext uri="{9D8B030D-6E8A-4147-A177-3AD203B41FA5}">
                      <a16:colId xmlns:a16="http://schemas.microsoft.com/office/drawing/2014/main" val="38411256"/>
                    </a:ext>
                  </a:extLst>
                </a:gridCol>
              </a:tblGrid>
              <a:tr h="206471">
                <a:tc gridSpan="6">
                  <a:txBody>
                    <a:bodyPr/>
                    <a:lstStyle/>
                    <a:p>
                      <a:pPr algn="l" fontAlgn="ctr"/>
                      <a:r>
                        <a:rPr lang="en-US" sz="800" b="1" i="0" u="none" strike="noStrike" baseline="0" dirty="0">
                          <a:solidFill>
                            <a:schemeClr val="tx1"/>
                          </a:solidFill>
                          <a:effectLst/>
                          <a:latin typeface="+mn-lt"/>
                        </a:rPr>
                        <a:t>Patients at Risk</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079587"/>
                  </a:ext>
                </a:extLst>
              </a:tr>
              <a:tr h="140746">
                <a:tc>
                  <a:txBody>
                    <a:bodyPr/>
                    <a:lstStyle/>
                    <a:p>
                      <a:pPr algn="l" fontAlgn="ctr"/>
                      <a:r>
                        <a:rPr lang="en-US" sz="800" b="1" i="0" u="none" strike="noStrike" baseline="0" dirty="0">
                          <a:solidFill>
                            <a:srgbClr val="C00000"/>
                          </a:solidFill>
                          <a:effectLst/>
                          <a:latin typeface="+mn-lt"/>
                        </a:rPr>
                        <a:t>AV</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291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269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237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219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102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674423"/>
                  </a:ext>
                </a:extLst>
              </a:tr>
              <a:tr h="140746">
                <a:tc>
                  <a:txBody>
                    <a:bodyPr/>
                    <a:lstStyle/>
                    <a:p>
                      <a:pPr algn="l" fontAlgn="ctr"/>
                      <a:r>
                        <a:rPr lang="en-US" sz="800" b="1" i="0" u="none" strike="noStrike" baseline="0" dirty="0">
                          <a:solidFill>
                            <a:schemeClr val="accent5"/>
                          </a:solidFill>
                          <a:effectLst/>
                          <a:latin typeface="+mn-lt"/>
                        </a:rPr>
                        <a:t>AVO</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272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237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225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219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191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116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257390"/>
                  </a:ext>
                </a:extLst>
              </a:tr>
              <a:tr h="140746">
                <a:tc>
                  <a:txBody>
                    <a:bodyPr/>
                    <a:lstStyle/>
                    <a:p>
                      <a:pPr algn="l" fontAlgn="ctr"/>
                      <a:r>
                        <a:rPr lang="en-US" sz="800" b="1" i="0" u="none" strike="noStrike" baseline="0" dirty="0">
                          <a:solidFill>
                            <a:schemeClr val="accent6"/>
                          </a:solidFill>
                          <a:effectLst/>
                          <a:latin typeface="+mn-lt"/>
                        </a:rPr>
                        <a:t>FCR/BR</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236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208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189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154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66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684038"/>
                  </a:ext>
                </a:extLst>
              </a:tr>
            </a:tbl>
          </a:graphicData>
        </a:graphic>
      </p:graphicFrame>
      <p:grpSp>
        <p:nvGrpSpPr>
          <p:cNvPr id="36" name="Group 35">
            <a:extLst>
              <a:ext uri="{FF2B5EF4-FFF2-40B4-BE49-F238E27FC236}">
                <a16:creationId xmlns:a16="http://schemas.microsoft.com/office/drawing/2014/main" id="{14B995AA-8963-427F-8F10-536C3408FC71}"/>
              </a:ext>
            </a:extLst>
          </p:cNvPr>
          <p:cNvGrpSpPr/>
          <p:nvPr/>
        </p:nvGrpSpPr>
        <p:grpSpPr>
          <a:xfrm>
            <a:off x="813906" y="3049580"/>
            <a:ext cx="4393729" cy="576138"/>
            <a:chOff x="1454621" y="1458431"/>
            <a:chExt cx="4393729" cy="576138"/>
          </a:xfrm>
        </p:grpSpPr>
        <p:sp>
          <p:nvSpPr>
            <p:cNvPr id="620" name="Graphic 4">
              <a:extLst>
                <a:ext uri="{FF2B5EF4-FFF2-40B4-BE49-F238E27FC236}">
                  <a16:creationId xmlns:a16="http://schemas.microsoft.com/office/drawing/2014/main" id="{02566E8E-15A3-4D7E-9D90-E80E1BE8311C}"/>
                </a:ext>
              </a:extLst>
            </p:cNvPr>
            <p:cNvSpPr/>
            <p:nvPr/>
          </p:nvSpPr>
          <p:spPr>
            <a:xfrm>
              <a:off x="1454621" y="1484726"/>
              <a:ext cx="4384456" cy="507296"/>
            </a:xfrm>
            <a:custGeom>
              <a:avLst/>
              <a:gdLst>
                <a:gd name="connsiteX0" fmla="*/ 0 w 6627040"/>
                <a:gd name="connsiteY0" fmla="*/ 0 h 508969"/>
                <a:gd name="connsiteX1" fmla="*/ 79740 w 6627040"/>
                <a:gd name="connsiteY1" fmla="*/ 0 h 508969"/>
                <a:gd name="connsiteX2" fmla="*/ 79740 w 6627040"/>
                <a:gd name="connsiteY2" fmla="*/ 12882 h 508969"/>
                <a:gd name="connsiteX3" fmla="*/ 251200 w 6627040"/>
                <a:gd name="connsiteY3" fmla="*/ 12882 h 508969"/>
                <a:gd name="connsiteX4" fmla="*/ 251200 w 6627040"/>
                <a:gd name="connsiteY4" fmla="*/ 23574 h 508969"/>
                <a:gd name="connsiteX5" fmla="*/ 392902 w 6627040"/>
                <a:gd name="connsiteY5" fmla="*/ 23574 h 508969"/>
                <a:gd name="connsiteX6" fmla="*/ 392902 w 6627040"/>
                <a:gd name="connsiteY6" fmla="*/ 36714 h 508969"/>
                <a:gd name="connsiteX7" fmla="*/ 493060 w 6627040"/>
                <a:gd name="connsiteY7" fmla="*/ 36714 h 508969"/>
                <a:gd name="connsiteX8" fmla="*/ 493060 w 6627040"/>
                <a:gd name="connsiteY8" fmla="*/ 45087 h 508969"/>
                <a:gd name="connsiteX9" fmla="*/ 545684 w 6627040"/>
                <a:gd name="connsiteY9" fmla="*/ 45087 h 508969"/>
                <a:gd name="connsiteX10" fmla="*/ 545684 w 6627040"/>
                <a:gd name="connsiteY10" fmla="*/ 56488 h 508969"/>
                <a:gd name="connsiteX11" fmla="*/ 672314 w 6627040"/>
                <a:gd name="connsiteY11" fmla="*/ 56488 h 508969"/>
                <a:gd name="connsiteX12" fmla="*/ 672314 w 6627040"/>
                <a:gd name="connsiteY12" fmla="*/ 68017 h 508969"/>
                <a:gd name="connsiteX13" fmla="*/ 734792 w 6627040"/>
                <a:gd name="connsiteY13" fmla="*/ 68017 h 508969"/>
                <a:gd name="connsiteX14" fmla="*/ 734792 w 6627040"/>
                <a:gd name="connsiteY14" fmla="*/ 75424 h 508969"/>
                <a:gd name="connsiteX15" fmla="*/ 817946 w 6627040"/>
                <a:gd name="connsiteY15" fmla="*/ 75424 h 508969"/>
                <a:gd name="connsiteX16" fmla="*/ 817946 w 6627040"/>
                <a:gd name="connsiteY16" fmla="*/ 92686 h 508969"/>
                <a:gd name="connsiteX17" fmla="*/ 888797 w 6627040"/>
                <a:gd name="connsiteY17" fmla="*/ 92686 h 508969"/>
                <a:gd name="connsiteX18" fmla="*/ 888797 w 6627040"/>
                <a:gd name="connsiteY18" fmla="*/ 113233 h 508969"/>
                <a:gd name="connsiteX19" fmla="*/ 1031594 w 6627040"/>
                <a:gd name="connsiteY19" fmla="*/ 113233 h 508969"/>
                <a:gd name="connsiteX20" fmla="*/ 1031594 w 6627040"/>
                <a:gd name="connsiteY20" fmla="*/ 123925 h 508969"/>
                <a:gd name="connsiteX21" fmla="*/ 1121189 w 6627040"/>
                <a:gd name="connsiteY21" fmla="*/ 123925 h 508969"/>
                <a:gd name="connsiteX22" fmla="*/ 1121189 w 6627040"/>
                <a:gd name="connsiteY22" fmla="*/ 134617 h 508969"/>
                <a:gd name="connsiteX23" fmla="*/ 1172137 w 6627040"/>
                <a:gd name="connsiteY23" fmla="*/ 134617 h 508969"/>
                <a:gd name="connsiteX24" fmla="*/ 1172137 w 6627040"/>
                <a:gd name="connsiteY24" fmla="*/ 142025 h 508969"/>
                <a:gd name="connsiteX25" fmla="*/ 1249430 w 6627040"/>
                <a:gd name="connsiteY25" fmla="*/ 142025 h 508969"/>
                <a:gd name="connsiteX26" fmla="*/ 1249430 w 6627040"/>
                <a:gd name="connsiteY26" fmla="*/ 149432 h 508969"/>
                <a:gd name="connsiteX27" fmla="*/ 1408137 w 6627040"/>
                <a:gd name="connsiteY27" fmla="*/ 149432 h 508969"/>
                <a:gd name="connsiteX28" fmla="*/ 1411937 w 6627040"/>
                <a:gd name="connsiteY28" fmla="*/ 153232 h 508969"/>
                <a:gd name="connsiteX29" fmla="*/ 1526458 w 6627040"/>
                <a:gd name="connsiteY29" fmla="*/ 153232 h 508969"/>
                <a:gd name="connsiteX30" fmla="*/ 1526458 w 6627040"/>
                <a:gd name="connsiteY30" fmla="*/ 162636 h 508969"/>
                <a:gd name="connsiteX31" fmla="*/ 1745453 w 6627040"/>
                <a:gd name="connsiteY31" fmla="*/ 162636 h 508969"/>
                <a:gd name="connsiteX32" fmla="*/ 1745453 w 6627040"/>
                <a:gd name="connsiteY32" fmla="*/ 174165 h 508969"/>
                <a:gd name="connsiteX33" fmla="*/ 1867832 w 6627040"/>
                <a:gd name="connsiteY33" fmla="*/ 174165 h 508969"/>
                <a:gd name="connsiteX34" fmla="*/ 1867832 w 6627040"/>
                <a:gd name="connsiteY34" fmla="*/ 185695 h 508969"/>
                <a:gd name="connsiteX35" fmla="*/ 1877687 w 6627040"/>
                <a:gd name="connsiteY35" fmla="*/ 185695 h 508969"/>
                <a:gd name="connsiteX36" fmla="*/ 1877687 w 6627040"/>
                <a:gd name="connsiteY36" fmla="*/ 199801 h 508969"/>
                <a:gd name="connsiteX37" fmla="*/ 1924578 w 6627040"/>
                <a:gd name="connsiteY37" fmla="*/ 199801 h 508969"/>
                <a:gd name="connsiteX38" fmla="*/ 1924578 w 6627040"/>
                <a:gd name="connsiteY38" fmla="*/ 212683 h 508969"/>
                <a:gd name="connsiteX39" fmla="*/ 2459891 w 6627040"/>
                <a:gd name="connsiteY39" fmla="*/ 212683 h 508969"/>
                <a:gd name="connsiteX40" fmla="*/ 2459891 w 6627040"/>
                <a:gd name="connsiteY40" fmla="*/ 223504 h 508969"/>
                <a:gd name="connsiteX41" fmla="*/ 2778078 w 6627040"/>
                <a:gd name="connsiteY41" fmla="*/ 223504 h 508969"/>
                <a:gd name="connsiteX42" fmla="*/ 2778078 w 6627040"/>
                <a:gd name="connsiteY42" fmla="*/ 232006 h 508969"/>
                <a:gd name="connsiteX43" fmla="*/ 2916238 w 6627040"/>
                <a:gd name="connsiteY43" fmla="*/ 232006 h 508969"/>
                <a:gd name="connsiteX44" fmla="*/ 2916238 w 6627040"/>
                <a:gd name="connsiteY44" fmla="*/ 244888 h 508969"/>
                <a:gd name="connsiteX45" fmla="*/ 3755052 w 6627040"/>
                <a:gd name="connsiteY45" fmla="*/ 244888 h 508969"/>
                <a:gd name="connsiteX46" fmla="*/ 3755052 w 6627040"/>
                <a:gd name="connsiteY46" fmla="*/ 258865 h 508969"/>
                <a:gd name="connsiteX47" fmla="*/ 3793698 w 6627040"/>
                <a:gd name="connsiteY47" fmla="*/ 258865 h 508969"/>
                <a:gd name="connsiteX48" fmla="*/ 3793698 w 6627040"/>
                <a:gd name="connsiteY48" fmla="*/ 266014 h 508969"/>
                <a:gd name="connsiteX49" fmla="*/ 4012693 w 6627040"/>
                <a:gd name="connsiteY49" fmla="*/ 266014 h 508969"/>
                <a:gd name="connsiteX50" fmla="*/ 4012693 w 6627040"/>
                <a:gd name="connsiteY50" fmla="*/ 280249 h 508969"/>
                <a:gd name="connsiteX51" fmla="*/ 4039681 w 6627040"/>
                <a:gd name="connsiteY51" fmla="*/ 280249 h 508969"/>
                <a:gd name="connsiteX52" fmla="*/ 4039681 w 6627040"/>
                <a:gd name="connsiteY52" fmla="*/ 290104 h 508969"/>
                <a:gd name="connsiteX53" fmla="*/ 4070920 w 6627040"/>
                <a:gd name="connsiteY53" fmla="*/ 290104 h 508969"/>
                <a:gd name="connsiteX54" fmla="*/ 4070920 w 6627040"/>
                <a:gd name="connsiteY54" fmla="*/ 296416 h 508969"/>
                <a:gd name="connsiteX55" fmla="*/ 4396256 w 6627040"/>
                <a:gd name="connsiteY55" fmla="*/ 296416 h 508969"/>
                <a:gd name="connsiteX56" fmla="*/ 4396256 w 6627040"/>
                <a:gd name="connsiteY56" fmla="*/ 306528 h 508969"/>
                <a:gd name="connsiteX57" fmla="*/ 4579503 w 6627040"/>
                <a:gd name="connsiteY57" fmla="*/ 306528 h 508969"/>
                <a:gd name="connsiteX58" fmla="*/ 4579503 w 6627040"/>
                <a:gd name="connsiteY58" fmla="*/ 316383 h 508969"/>
                <a:gd name="connsiteX59" fmla="*/ 4823554 w 6627040"/>
                <a:gd name="connsiteY59" fmla="*/ 316383 h 508969"/>
                <a:gd name="connsiteX60" fmla="*/ 4823554 w 6627040"/>
                <a:gd name="connsiteY60" fmla="*/ 330103 h 508969"/>
                <a:gd name="connsiteX61" fmla="*/ 5012920 w 6627040"/>
                <a:gd name="connsiteY61" fmla="*/ 330103 h 508969"/>
                <a:gd name="connsiteX62" fmla="*/ 5012920 w 6627040"/>
                <a:gd name="connsiteY62" fmla="*/ 349297 h 508969"/>
                <a:gd name="connsiteX63" fmla="*/ 5184895 w 6627040"/>
                <a:gd name="connsiteY63" fmla="*/ 349297 h 508969"/>
                <a:gd name="connsiteX64" fmla="*/ 5184895 w 6627040"/>
                <a:gd name="connsiteY64" fmla="*/ 367267 h 508969"/>
                <a:gd name="connsiteX65" fmla="*/ 5564915 w 6627040"/>
                <a:gd name="connsiteY65" fmla="*/ 367267 h 508969"/>
                <a:gd name="connsiteX66" fmla="*/ 5564915 w 6627040"/>
                <a:gd name="connsiteY66" fmla="*/ 399472 h 508969"/>
                <a:gd name="connsiteX67" fmla="*/ 5790351 w 6627040"/>
                <a:gd name="connsiteY67" fmla="*/ 399472 h 508969"/>
                <a:gd name="connsiteX68" fmla="*/ 5790351 w 6627040"/>
                <a:gd name="connsiteY68" fmla="*/ 433159 h 508969"/>
                <a:gd name="connsiteX69" fmla="*/ 5874922 w 6627040"/>
                <a:gd name="connsiteY69" fmla="*/ 433159 h 508969"/>
                <a:gd name="connsiteX70" fmla="*/ 5874922 w 6627040"/>
                <a:gd name="connsiteY70" fmla="*/ 466073 h 508969"/>
                <a:gd name="connsiteX71" fmla="*/ 5910026 w 6627040"/>
                <a:gd name="connsiteY71" fmla="*/ 466073 h 508969"/>
                <a:gd name="connsiteX72" fmla="*/ 5910026 w 6627040"/>
                <a:gd name="connsiteY72" fmla="*/ 498986 h 508969"/>
                <a:gd name="connsiteX73" fmla="*/ 5938559 w 6627040"/>
                <a:gd name="connsiteY73" fmla="*/ 498986 h 508969"/>
                <a:gd name="connsiteX74" fmla="*/ 5938559 w 6627040"/>
                <a:gd name="connsiteY74" fmla="*/ 508970 h 508969"/>
                <a:gd name="connsiteX75" fmla="*/ 6627040 w 6627040"/>
                <a:gd name="connsiteY75" fmla="*/ 508970 h 50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627040" h="508969">
                  <a:moveTo>
                    <a:pt x="0" y="0"/>
                  </a:moveTo>
                  <a:lnTo>
                    <a:pt x="79740" y="0"/>
                  </a:lnTo>
                  <a:lnTo>
                    <a:pt x="79740" y="12882"/>
                  </a:lnTo>
                  <a:lnTo>
                    <a:pt x="251200" y="12882"/>
                  </a:lnTo>
                  <a:lnTo>
                    <a:pt x="251200" y="23574"/>
                  </a:lnTo>
                  <a:lnTo>
                    <a:pt x="392902" y="23574"/>
                  </a:lnTo>
                  <a:lnTo>
                    <a:pt x="392902" y="36714"/>
                  </a:lnTo>
                  <a:lnTo>
                    <a:pt x="493060" y="36714"/>
                  </a:lnTo>
                  <a:lnTo>
                    <a:pt x="493060" y="45087"/>
                  </a:lnTo>
                  <a:lnTo>
                    <a:pt x="545684" y="45087"/>
                  </a:lnTo>
                  <a:lnTo>
                    <a:pt x="545684" y="56488"/>
                  </a:lnTo>
                  <a:lnTo>
                    <a:pt x="672314" y="56488"/>
                  </a:lnTo>
                  <a:lnTo>
                    <a:pt x="672314" y="68017"/>
                  </a:lnTo>
                  <a:lnTo>
                    <a:pt x="734792" y="68017"/>
                  </a:lnTo>
                  <a:lnTo>
                    <a:pt x="734792" y="75424"/>
                  </a:lnTo>
                  <a:lnTo>
                    <a:pt x="817946" y="75424"/>
                  </a:lnTo>
                  <a:lnTo>
                    <a:pt x="817946" y="92686"/>
                  </a:lnTo>
                  <a:lnTo>
                    <a:pt x="888797" y="92686"/>
                  </a:lnTo>
                  <a:lnTo>
                    <a:pt x="888797" y="113233"/>
                  </a:lnTo>
                  <a:lnTo>
                    <a:pt x="1031594" y="113233"/>
                  </a:lnTo>
                  <a:lnTo>
                    <a:pt x="1031594" y="123925"/>
                  </a:lnTo>
                  <a:lnTo>
                    <a:pt x="1121189" y="123925"/>
                  </a:lnTo>
                  <a:lnTo>
                    <a:pt x="1121189" y="134617"/>
                  </a:lnTo>
                  <a:lnTo>
                    <a:pt x="1172137" y="134617"/>
                  </a:lnTo>
                  <a:lnTo>
                    <a:pt x="1172137" y="142025"/>
                  </a:lnTo>
                  <a:lnTo>
                    <a:pt x="1249430" y="142025"/>
                  </a:lnTo>
                  <a:lnTo>
                    <a:pt x="1249430" y="149432"/>
                  </a:lnTo>
                  <a:lnTo>
                    <a:pt x="1408137" y="149432"/>
                  </a:lnTo>
                  <a:lnTo>
                    <a:pt x="1411937" y="153232"/>
                  </a:lnTo>
                  <a:lnTo>
                    <a:pt x="1526458" y="153232"/>
                  </a:lnTo>
                  <a:lnTo>
                    <a:pt x="1526458" y="162636"/>
                  </a:lnTo>
                  <a:lnTo>
                    <a:pt x="1745453" y="162636"/>
                  </a:lnTo>
                  <a:lnTo>
                    <a:pt x="1745453" y="174165"/>
                  </a:lnTo>
                  <a:lnTo>
                    <a:pt x="1867832" y="174165"/>
                  </a:lnTo>
                  <a:lnTo>
                    <a:pt x="1867832" y="185695"/>
                  </a:lnTo>
                  <a:lnTo>
                    <a:pt x="1877687" y="185695"/>
                  </a:lnTo>
                  <a:lnTo>
                    <a:pt x="1877687" y="199801"/>
                  </a:lnTo>
                  <a:lnTo>
                    <a:pt x="1924578" y="199801"/>
                  </a:lnTo>
                  <a:lnTo>
                    <a:pt x="1924578" y="212683"/>
                  </a:lnTo>
                  <a:lnTo>
                    <a:pt x="2459891" y="212683"/>
                  </a:lnTo>
                  <a:lnTo>
                    <a:pt x="2459891" y="223504"/>
                  </a:lnTo>
                  <a:lnTo>
                    <a:pt x="2778078" y="223504"/>
                  </a:lnTo>
                  <a:lnTo>
                    <a:pt x="2778078" y="232006"/>
                  </a:lnTo>
                  <a:lnTo>
                    <a:pt x="2916238" y="232006"/>
                  </a:lnTo>
                  <a:lnTo>
                    <a:pt x="2916238" y="244888"/>
                  </a:lnTo>
                  <a:lnTo>
                    <a:pt x="3755052" y="244888"/>
                  </a:lnTo>
                  <a:lnTo>
                    <a:pt x="3755052" y="258865"/>
                  </a:lnTo>
                  <a:lnTo>
                    <a:pt x="3793698" y="258865"/>
                  </a:lnTo>
                  <a:lnTo>
                    <a:pt x="3793698" y="266014"/>
                  </a:lnTo>
                  <a:lnTo>
                    <a:pt x="4012693" y="266014"/>
                  </a:lnTo>
                  <a:lnTo>
                    <a:pt x="4012693" y="280249"/>
                  </a:lnTo>
                  <a:lnTo>
                    <a:pt x="4039681" y="280249"/>
                  </a:lnTo>
                  <a:lnTo>
                    <a:pt x="4039681" y="290104"/>
                  </a:lnTo>
                  <a:lnTo>
                    <a:pt x="4070920" y="290104"/>
                  </a:lnTo>
                  <a:lnTo>
                    <a:pt x="4070920" y="296416"/>
                  </a:lnTo>
                  <a:lnTo>
                    <a:pt x="4396256" y="296416"/>
                  </a:lnTo>
                  <a:lnTo>
                    <a:pt x="4396256" y="306528"/>
                  </a:lnTo>
                  <a:lnTo>
                    <a:pt x="4579503" y="306528"/>
                  </a:lnTo>
                  <a:lnTo>
                    <a:pt x="4579503" y="316383"/>
                  </a:lnTo>
                  <a:lnTo>
                    <a:pt x="4823554" y="316383"/>
                  </a:lnTo>
                  <a:lnTo>
                    <a:pt x="4823554" y="330103"/>
                  </a:lnTo>
                  <a:lnTo>
                    <a:pt x="5012920" y="330103"/>
                  </a:lnTo>
                  <a:cubicBezTo>
                    <a:pt x="5012920" y="330103"/>
                    <a:pt x="5001970" y="349297"/>
                    <a:pt x="5012920" y="349297"/>
                  </a:cubicBezTo>
                  <a:lnTo>
                    <a:pt x="5184895" y="349297"/>
                  </a:lnTo>
                  <a:lnTo>
                    <a:pt x="5184895" y="367267"/>
                  </a:lnTo>
                  <a:lnTo>
                    <a:pt x="5564915" y="367267"/>
                  </a:lnTo>
                  <a:lnTo>
                    <a:pt x="5564915" y="399472"/>
                  </a:lnTo>
                  <a:lnTo>
                    <a:pt x="5790351" y="399472"/>
                  </a:lnTo>
                  <a:lnTo>
                    <a:pt x="5790351" y="433159"/>
                  </a:lnTo>
                  <a:lnTo>
                    <a:pt x="5874922" y="433159"/>
                  </a:lnTo>
                  <a:lnTo>
                    <a:pt x="5874922" y="466073"/>
                  </a:lnTo>
                  <a:lnTo>
                    <a:pt x="5910026" y="466073"/>
                  </a:lnTo>
                  <a:lnTo>
                    <a:pt x="5910026" y="498986"/>
                  </a:lnTo>
                  <a:lnTo>
                    <a:pt x="5938559" y="498986"/>
                  </a:lnTo>
                  <a:lnTo>
                    <a:pt x="5938559" y="508970"/>
                  </a:lnTo>
                  <a:lnTo>
                    <a:pt x="6627040" y="508970"/>
                  </a:lnTo>
                </a:path>
              </a:pathLst>
            </a:custGeom>
            <a:noFill/>
            <a:ln w="19050" cap="flat">
              <a:solidFill>
                <a:schemeClr val="accent5"/>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endParaRPr>
            </a:p>
          </p:txBody>
        </p:sp>
        <p:grpSp>
          <p:nvGrpSpPr>
            <p:cNvPr id="621" name="Group 620">
              <a:extLst>
                <a:ext uri="{FF2B5EF4-FFF2-40B4-BE49-F238E27FC236}">
                  <a16:creationId xmlns:a16="http://schemas.microsoft.com/office/drawing/2014/main" id="{EFF1E487-11B4-472D-BCC5-C84DAA1AD31C}"/>
                </a:ext>
              </a:extLst>
            </p:cNvPr>
            <p:cNvGrpSpPr/>
            <p:nvPr/>
          </p:nvGrpSpPr>
          <p:grpSpPr>
            <a:xfrm>
              <a:off x="1522449" y="1458431"/>
              <a:ext cx="70085" cy="80447"/>
              <a:chOff x="2413166" y="2240280"/>
              <a:chExt cx="138097" cy="138097"/>
            </a:xfrm>
          </p:grpSpPr>
          <p:cxnSp>
            <p:nvCxnSpPr>
              <p:cNvPr id="949" name="Straight Connector 948">
                <a:extLst>
                  <a:ext uri="{FF2B5EF4-FFF2-40B4-BE49-F238E27FC236}">
                    <a16:creationId xmlns:a16="http://schemas.microsoft.com/office/drawing/2014/main" id="{3C31F186-0200-4003-BC38-F9468E7BA04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3EB3B630-9907-4482-827A-FFF6C9A1167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2" name="Group 621">
              <a:extLst>
                <a:ext uri="{FF2B5EF4-FFF2-40B4-BE49-F238E27FC236}">
                  <a16:creationId xmlns:a16="http://schemas.microsoft.com/office/drawing/2014/main" id="{3556CFE5-6618-4E8F-A327-085FF6DA25B0}"/>
                </a:ext>
              </a:extLst>
            </p:cNvPr>
            <p:cNvGrpSpPr/>
            <p:nvPr/>
          </p:nvGrpSpPr>
          <p:grpSpPr>
            <a:xfrm>
              <a:off x="1916153" y="1512434"/>
              <a:ext cx="70085" cy="80447"/>
              <a:chOff x="2413166" y="2240280"/>
              <a:chExt cx="138097" cy="138097"/>
            </a:xfrm>
          </p:grpSpPr>
          <p:cxnSp>
            <p:nvCxnSpPr>
              <p:cNvPr id="947" name="Straight Connector 946">
                <a:extLst>
                  <a:ext uri="{FF2B5EF4-FFF2-40B4-BE49-F238E27FC236}">
                    <a16:creationId xmlns:a16="http://schemas.microsoft.com/office/drawing/2014/main" id="{721459D3-7638-4553-BAEE-5F94FF38284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785B2128-F53B-4FD6-9518-74E1DD1E79E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3" name="Group 622">
              <a:extLst>
                <a:ext uri="{FF2B5EF4-FFF2-40B4-BE49-F238E27FC236}">
                  <a16:creationId xmlns:a16="http://schemas.microsoft.com/office/drawing/2014/main" id="{3777E5CE-090D-44AB-B604-4829C442461C}"/>
                </a:ext>
              </a:extLst>
            </p:cNvPr>
            <p:cNvGrpSpPr/>
            <p:nvPr/>
          </p:nvGrpSpPr>
          <p:grpSpPr>
            <a:xfrm>
              <a:off x="2412296" y="1585727"/>
              <a:ext cx="70085" cy="80447"/>
              <a:chOff x="2413166" y="2240280"/>
              <a:chExt cx="138097" cy="138097"/>
            </a:xfrm>
          </p:grpSpPr>
          <p:cxnSp>
            <p:nvCxnSpPr>
              <p:cNvPr id="945" name="Straight Connector 944">
                <a:extLst>
                  <a:ext uri="{FF2B5EF4-FFF2-40B4-BE49-F238E27FC236}">
                    <a16:creationId xmlns:a16="http://schemas.microsoft.com/office/drawing/2014/main" id="{C7E2205D-2875-4BCC-B199-588F2117BB5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0267F89D-A6B9-48A0-A4C7-8A7B26D4BE0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4" name="Group 623">
              <a:extLst>
                <a:ext uri="{FF2B5EF4-FFF2-40B4-BE49-F238E27FC236}">
                  <a16:creationId xmlns:a16="http://schemas.microsoft.com/office/drawing/2014/main" id="{A08BC860-437E-45CD-BB21-397E9DBC8FB4}"/>
                </a:ext>
              </a:extLst>
            </p:cNvPr>
            <p:cNvGrpSpPr/>
            <p:nvPr/>
          </p:nvGrpSpPr>
          <p:grpSpPr>
            <a:xfrm>
              <a:off x="2429971" y="1605015"/>
              <a:ext cx="70085" cy="80447"/>
              <a:chOff x="2413166" y="2240280"/>
              <a:chExt cx="138097" cy="138097"/>
            </a:xfrm>
          </p:grpSpPr>
          <p:cxnSp>
            <p:nvCxnSpPr>
              <p:cNvPr id="943" name="Straight Connector 942">
                <a:extLst>
                  <a:ext uri="{FF2B5EF4-FFF2-40B4-BE49-F238E27FC236}">
                    <a16:creationId xmlns:a16="http://schemas.microsoft.com/office/drawing/2014/main" id="{9CCFD414-33E3-4299-B312-8D7E4CE6D4D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CF29D2C5-2BED-4628-BF67-ACDEFB2651A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5" name="Group 624">
              <a:extLst>
                <a:ext uri="{FF2B5EF4-FFF2-40B4-BE49-F238E27FC236}">
                  <a16:creationId xmlns:a16="http://schemas.microsoft.com/office/drawing/2014/main" id="{8FCE7804-8C36-4194-B129-B65C286F8FF7}"/>
                </a:ext>
              </a:extLst>
            </p:cNvPr>
            <p:cNvGrpSpPr/>
            <p:nvPr/>
          </p:nvGrpSpPr>
          <p:grpSpPr>
            <a:xfrm>
              <a:off x="2464860" y="1605015"/>
              <a:ext cx="70085" cy="80447"/>
              <a:chOff x="2413166" y="2240280"/>
              <a:chExt cx="138097" cy="138097"/>
            </a:xfrm>
          </p:grpSpPr>
          <p:cxnSp>
            <p:nvCxnSpPr>
              <p:cNvPr id="941" name="Straight Connector 940">
                <a:extLst>
                  <a:ext uri="{FF2B5EF4-FFF2-40B4-BE49-F238E27FC236}">
                    <a16:creationId xmlns:a16="http://schemas.microsoft.com/office/drawing/2014/main" id="{7D0826DE-78F7-4C12-9031-0C5DE88B878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F4D3F73E-FAE2-4CA5-A766-A86B68C9659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6" name="Group 625">
              <a:extLst>
                <a:ext uri="{FF2B5EF4-FFF2-40B4-BE49-F238E27FC236}">
                  <a16:creationId xmlns:a16="http://schemas.microsoft.com/office/drawing/2014/main" id="{C10D6D06-5DEA-44DA-B98C-AD1175553740}"/>
                </a:ext>
              </a:extLst>
            </p:cNvPr>
            <p:cNvGrpSpPr/>
            <p:nvPr/>
          </p:nvGrpSpPr>
          <p:grpSpPr>
            <a:xfrm>
              <a:off x="2473697" y="1605015"/>
              <a:ext cx="70085" cy="80447"/>
              <a:chOff x="2413166" y="2240280"/>
              <a:chExt cx="138097" cy="138097"/>
            </a:xfrm>
          </p:grpSpPr>
          <p:cxnSp>
            <p:nvCxnSpPr>
              <p:cNvPr id="939" name="Straight Connector 938">
                <a:extLst>
                  <a:ext uri="{FF2B5EF4-FFF2-40B4-BE49-F238E27FC236}">
                    <a16:creationId xmlns:a16="http://schemas.microsoft.com/office/drawing/2014/main" id="{FA94EDCA-C603-4DF2-AC4F-D4349C122A0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3338D26C-B2F6-4141-8DE5-2F81296B378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7" name="Group 626">
              <a:extLst>
                <a:ext uri="{FF2B5EF4-FFF2-40B4-BE49-F238E27FC236}">
                  <a16:creationId xmlns:a16="http://schemas.microsoft.com/office/drawing/2014/main" id="{98928963-E75C-4A20-B079-853500C883BF}"/>
                </a:ext>
              </a:extLst>
            </p:cNvPr>
            <p:cNvGrpSpPr/>
            <p:nvPr/>
          </p:nvGrpSpPr>
          <p:grpSpPr>
            <a:xfrm>
              <a:off x="2612192" y="1618516"/>
              <a:ext cx="70085" cy="80447"/>
              <a:chOff x="2413166" y="2240280"/>
              <a:chExt cx="138097" cy="138097"/>
            </a:xfrm>
          </p:grpSpPr>
          <p:cxnSp>
            <p:nvCxnSpPr>
              <p:cNvPr id="937" name="Straight Connector 936">
                <a:extLst>
                  <a:ext uri="{FF2B5EF4-FFF2-40B4-BE49-F238E27FC236}">
                    <a16:creationId xmlns:a16="http://schemas.microsoft.com/office/drawing/2014/main" id="{5406F88B-E618-4533-83FC-7BE0F4545C0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6BD3C248-75E3-4EE8-9155-23AB518BB89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8" name="Group 627">
              <a:extLst>
                <a:ext uri="{FF2B5EF4-FFF2-40B4-BE49-F238E27FC236}">
                  <a16:creationId xmlns:a16="http://schemas.microsoft.com/office/drawing/2014/main" id="{65D33112-B0CC-4C7E-9FD8-F253619CC33E}"/>
                </a:ext>
              </a:extLst>
            </p:cNvPr>
            <p:cNvGrpSpPr/>
            <p:nvPr/>
          </p:nvGrpSpPr>
          <p:grpSpPr>
            <a:xfrm>
              <a:off x="2625761" y="1618516"/>
              <a:ext cx="70085" cy="80447"/>
              <a:chOff x="2413166" y="2240280"/>
              <a:chExt cx="138097" cy="138097"/>
            </a:xfrm>
          </p:grpSpPr>
          <p:cxnSp>
            <p:nvCxnSpPr>
              <p:cNvPr id="935" name="Straight Connector 934">
                <a:extLst>
                  <a:ext uri="{FF2B5EF4-FFF2-40B4-BE49-F238E27FC236}">
                    <a16:creationId xmlns:a16="http://schemas.microsoft.com/office/drawing/2014/main" id="{F8FB48D2-488A-432E-BBC0-24C41A54A8A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AE191A70-B714-4D98-92BF-18A07130DC3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9" name="Group 628">
              <a:extLst>
                <a:ext uri="{FF2B5EF4-FFF2-40B4-BE49-F238E27FC236}">
                  <a16:creationId xmlns:a16="http://schemas.microsoft.com/office/drawing/2014/main" id="{4DBE4D6F-9771-4EF6-A8F0-3A589D134B3A}"/>
                </a:ext>
              </a:extLst>
            </p:cNvPr>
            <p:cNvGrpSpPr/>
            <p:nvPr/>
          </p:nvGrpSpPr>
          <p:grpSpPr>
            <a:xfrm>
              <a:off x="2670918" y="1637804"/>
              <a:ext cx="70085" cy="80447"/>
              <a:chOff x="2413166" y="2240280"/>
              <a:chExt cx="138097" cy="138097"/>
            </a:xfrm>
          </p:grpSpPr>
          <p:cxnSp>
            <p:nvCxnSpPr>
              <p:cNvPr id="933" name="Straight Connector 932">
                <a:extLst>
                  <a:ext uri="{FF2B5EF4-FFF2-40B4-BE49-F238E27FC236}">
                    <a16:creationId xmlns:a16="http://schemas.microsoft.com/office/drawing/2014/main" id="{4EFE1F7A-8379-4569-BDEB-B96B1186CDF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365A17B8-FAC9-4BCE-B81D-5389428E634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0" name="Group 629">
              <a:extLst>
                <a:ext uri="{FF2B5EF4-FFF2-40B4-BE49-F238E27FC236}">
                  <a16:creationId xmlns:a16="http://schemas.microsoft.com/office/drawing/2014/main" id="{D5E9E0B5-C409-4C4A-BA95-FC62339CFB96}"/>
                </a:ext>
              </a:extLst>
            </p:cNvPr>
            <p:cNvGrpSpPr/>
            <p:nvPr/>
          </p:nvGrpSpPr>
          <p:grpSpPr>
            <a:xfrm>
              <a:off x="2708635" y="1651306"/>
              <a:ext cx="70085" cy="80447"/>
              <a:chOff x="2413166" y="2240280"/>
              <a:chExt cx="138097" cy="138097"/>
            </a:xfrm>
          </p:grpSpPr>
          <p:cxnSp>
            <p:nvCxnSpPr>
              <p:cNvPr id="931" name="Straight Connector 930">
                <a:extLst>
                  <a:ext uri="{FF2B5EF4-FFF2-40B4-BE49-F238E27FC236}">
                    <a16:creationId xmlns:a16="http://schemas.microsoft.com/office/drawing/2014/main" id="{073A7E61-E952-4301-86CC-DDED765DAC2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0A2BB80E-3F84-4743-A47B-66D711CA80A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1" name="Group 630">
              <a:extLst>
                <a:ext uri="{FF2B5EF4-FFF2-40B4-BE49-F238E27FC236}">
                  <a16:creationId xmlns:a16="http://schemas.microsoft.com/office/drawing/2014/main" id="{FE965E86-C837-4524-967D-4472DF9F7DC2}"/>
                </a:ext>
              </a:extLst>
            </p:cNvPr>
            <p:cNvGrpSpPr/>
            <p:nvPr/>
          </p:nvGrpSpPr>
          <p:grpSpPr>
            <a:xfrm>
              <a:off x="2755721" y="1651306"/>
              <a:ext cx="70085" cy="80447"/>
              <a:chOff x="2413166" y="2240280"/>
              <a:chExt cx="138097" cy="138097"/>
            </a:xfrm>
          </p:grpSpPr>
          <p:cxnSp>
            <p:nvCxnSpPr>
              <p:cNvPr id="929" name="Straight Connector 928">
                <a:extLst>
                  <a:ext uri="{FF2B5EF4-FFF2-40B4-BE49-F238E27FC236}">
                    <a16:creationId xmlns:a16="http://schemas.microsoft.com/office/drawing/2014/main" id="{E6D5D40B-B583-4DA9-85D4-C5CDEC3E03E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CE425AA3-6D87-457A-A691-E58D9730A7C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2" name="Group 631">
              <a:extLst>
                <a:ext uri="{FF2B5EF4-FFF2-40B4-BE49-F238E27FC236}">
                  <a16:creationId xmlns:a16="http://schemas.microsoft.com/office/drawing/2014/main" id="{6DAA6CE0-149C-4FE9-A44B-368FE6E88222}"/>
                </a:ext>
              </a:extLst>
            </p:cNvPr>
            <p:cNvGrpSpPr/>
            <p:nvPr/>
          </p:nvGrpSpPr>
          <p:grpSpPr>
            <a:xfrm>
              <a:off x="2834647" y="1653234"/>
              <a:ext cx="70085" cy="80447"/>
              <a:chOff x="2413166" y="2240280"/>
              <a:chExt cx="138097" cy="138097"/>
            </a:xfrm>
          </p:grpSpPr>
          <p:cxnSp>
            <p:nvCxnSpPr>
              <p:cNvPr id="927" name="Straight Connector 926">
                <a:extLst>
                  <a:ext uri="{FF2B5EF4-FFF2-40B4-BE49-F238E27FC236}">
                    <a16:creationId xmlns:a16="http://schemas.microsoft.com/office/drawing/2014/main" id="{9583F872-D389-4292-9093-78B2F46199D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C3BA1D07-8E84-4C8D-9AD3-D6157B28882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3" name="Group 632">
              <a:extLst>
                <a:ext uri="{FF2B5EF4-FFF2-40B4-BE49-F238E27FC236}">
                  <a16:creationId xmlns:a16="http://schemas.microsoft.com/office/drawing/2014/main" id="{12A38555-0A03-4BE4-95BF-8E042DDB476F}"/>
                </a:ext>
              </a:extLst>
            </p:cNvPr>
            <p:cNvGrpSpPr/>
            <p:nvPr/>
          </p:nvGrpSpPr>
          <p:grpSpPr>
            <a:xfrm>
              <a:off x="2860848" y="1653234"/>
              <a:ext cx="70085" cy="80447"/>
              <a:chOff x="2413166" y="2240280"/>
              <a:chExt cx="138097" cy="138097"/>
            </a:xfrm>
          </p:grpSpPr>
          <p:cxnSp>
            <p:nvCxnSpPr>
              <p:cNvPr id="925" name="Straight Connector 924">
                <a:extLst>
                  <a:ext uri="{FF2B5EF4-FFF2-40B4-BE49-F238E27FC236}">
                    <a16:creationId xmlns:a16="http://schemas.microsoft.com/office/drawing/2014/main" id="{B5C69513-7F50-4B5F-A94D-F768DA3F5F2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876DCDD3-89EF-4BA7-9596-316B230B3F1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4" name="Group 633">
              <a:extLst>
                <a:ext uri="{FF2B5EF4-FFF2-40B4-BE49-F238E27FC236}">
                  <a16:creationId xmlns:a16="http://schemas.microsoft.com/office/drawing/2014/main" id="{95A3791E-E8B7-4240-86A8-00297A757312}"/>
                </a:ext>
              </a:extLst>
            </p:cNvPr>
            <p:cNvGrpSpPr/>
            <p:nvPr/>
          </p:nvGrpSpPr>
          <p:grpSpPr>
            <a:xfrm>
              <a:off x="2903025" y="1653234"/>
              <a:ext cx="70085" cy="80447"/>
              <a:chOff x="2413166" y="2240280"/>
              <a:chExt cx="138097" cy="138097"/>
            </a:xfrm>
          </p:grpSpPr>
          <p:cxnSp>
            <p:nvCxnSpPr>
              <p:cNvPr id="923" name="Straight Connector 922">
                <a:extLst>
                  <a:ext uri="{FF2B5EF4-FFF2-40B4-BE49-F238E27FC236}">
                    <a16:creationId xmlns:a16="http://schemas.microsoft.com/office/drawing/2014/main" id="{67A1B874-DA9F-4E7D-992D-0750289CAAD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DA261E9D-4EBE-4909-B690-27BDDFF5E0E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5" name="Group 634">
              <a:extLst>
                <a:ext uri="{FF2B5EF4-FFF2-40B4-BE49-F238E27FC236}">
                  <a16:creationId xmlns:a16="http://schemas.microsoft.com/office/drawing/2014/main" id="{F19E53F0-B428-427E-9B67-B9D843BB6591}"/>
                </a:ext>
              </a:extLst>
            </p:cNvPr>
            <p:cNvGrpSpPr/>
            <p:nvPr/>
          </p:nvGrpSpPr>
          <p:grpSpPr>
            <a:xfrm>
              <a:off x="2910357" y="1653234"/>
              <a:ext cx="70085" cy="80447"/>
              <a:chOff x="2413166" y="2240280"/>
              <a:chExt cx="138097" cy="138097"/>
            </a:xfrm>
          </p:grpSpPr>
          <p:cxnSp>
            <p:nvCxnSpPr>
              <p:cNvPr id="921" name="Straight Connector 920">
                <a:extLst>
                  <a:ext uri="{FF2B5EF4-FFF2-40B4-BE49-F238E27FC236}">
                    <a16:creationId xmlns:a16="http://schemas.microsoft.com/office/drawing/2014/main" id="{C5219E6F-FF0D-4D43-AD10-7727DE2440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a:extLst>
                  <a:ext uri="{FF2B5EF4-FFF2-40B4-BE49-F238E27FC236}">
                    <a16:creationId xmlns:a16="http://schemas.microsoft.com/office/drawing/2014/main" id="{E14545B4-19E0-4281-9911-D4C1B063264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6" name="Group 635">
              <a:extLst>
                <a:ext uri="{FF2B5EF4-FFF2-40B4-BE49-F238E27FC236}">
                  <a16:creationId xmlns:a16="http://schemas.microsoft.com/office/drawing/2014/main" id="{40288119-2BB6-43DF-B6CD-3FFED6EA8058}"/>
                </a:ext>
              </a:extLst>
            </p:cNvPr>
            <p:cNvGrpSpPr/>
            <p:nvPr/>
          </p:nvGrpSpPr>
          <p:grpSpPr>
            <a:xfrm>
              <a:off x="2971404" y="1653234"/>
              <a:ext cx="70085" cy="80447"/>
              <a:chOff x="2413166" y="2240280"/>
              <a:chExt cx="138097" cy="138097"/>
            </a:xfrm>
          </p:grpSpPr>
          <p:cxnSp>
            <p:nvCxnSpPr>
              <p:cNvPr id="919" name="Straight Connector 918">
                <a:extLst>
                  <a:ext uri="{FF2B5EF4-FFF2-40B4-BE49-F238E27FC236}">
                    <a16:creationId xmlns:a16="http://schemas.microsoft.com/office/drawing/2014/main" id="{23BDA5D4-BBA1-4CC7-A144-3476B7532F6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19E837B2-C245-4497-91BE-1EB6AC3359B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7" name="Group 636">
              <a:extLst>
                <a:ext uri="{FF2B5EF4-FFF2-40B4-BE49-F238E27FC236}">
                  <a16:creationId xmlns:a16="http://schemas.microsoft.com/office/drawing/2014/main" id="{8DC2EED3-DF36-4073-BCF1-20EAF1D8859A}"/>
                </a:ext>
              </a:extLst>
            </p:cNvPr>
            <p:cNvGrpSpPr/>
            <p:nvPr/>
          </p:nvGrpSpPr>
          <p:grpSpPr>
            <a:xfrm>
              <a:off x="3057371" y="1662878"/>
              <a:ext cx="70085" cy="80447"/>
              <a:chOff x="2413166" y="2240280"/>
              <a:chExt cx="138097" cy="138097"/>
            </a:xfrm>
          </p:grpSpPr>
          <p:cxnSp>
            <p:nvCxnSpPr>
              <p:cNvPr id="917" name="Straight Connector 916">
                <a:extLst>
                  <a:ext uri="{FF2B5EF4-FFF2-40B4-BE49-F238E27FC236}">
                    <a16:creationId xmlns:a16="http://schemas.microsoft.com/office/drawing/2014/main" id="{542C880A-EA33-411C-9A17-8FDA10885B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A9B6FC0F-9FA5-42B5-A894-45107E59084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8" name="Group 637">
              <a:extLst>
                <a:ext uri="{FF2B5EF4-FFF2-40B4-BE49-F238E27FC236}">
                  <a16:creationId xmlns:a16="http://schemas.microsoft.com/office/drawing/2014/main" id="{BDF943FE-28D0-4031-ACCC-086201BE7E57}"/>
                </a:ext>
              </a:extLst>
            </p:cNvPr>
            <p:cNvGrpSpPr/>
            <p:nvPr/>
          </p:nvGrpSpPr>
          <p:grpSpPr>
            <a:xfrm>
              <a:off x="3112077" y="1662878"/>
              <a:ext cx="70085" cy="80447"/>
              <a:chOff x="2413166" y="2240280"/>
              <a:chExt cx="138097" cy="138097"/>
            </a:xfrm>
          </p:grpSpPr>
          <p:cxnSp>
            <p:nvCxnSpPr>
              <p:cNvPr id="915" name="Straight Connector 914">
                <a:extLst>
                  <a:ext uri="{FF2B5EF4-FFF2-40B4-BE49-F238E27FC236}">
                    <a16:creationId xmlns:a16="http://schemas.microsoft.com/office/drawing/2014/main" id="{F0DA0022-8CC5-482B-B3E6-5D7C81550BE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a:extLst>
                  <a:ext uri="{FF2B5EF4-FFF2-40B4-BE49-F238E27FC236}">
                    <a16:creationId xmlns:a16="http://schemas.microsoft.com/office/drawing/2014/main" id="{FAF8D2E9-60A4-41FE-8C50-DDCE93D882A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9" name="Group 638">
              <a:extLst>
                <a:ext uri="{FF2B5EF4-FFF2-40B4-BE49-F238E27FC236}">
                  <a16:creationId xmlns:a16="http://schemas.microsoft.com/office/drawing/2014/main" id="{CD5A2ADD-922E-4140-90FE-AA661C12A624}"/>
                </a:ext>
              </a:extLst>
            </p:cNvPr>
            <p:cNvGrpSpPr/>
            <p:nvPr/>
          </p:nvGrpSpPr>
          <p:grpSpPr>
            <a:xfrm>
              <a:off x="3228326" y="1662878"/>
              <a:ext cx="70085" cy="80447"/>
              <a:chOff x="2413166" y="2240280"/>
              <a:chExt cx="138097" cy="138097"/>
            </a:xfrm>
          </p:grpSpPr>
          <p:cxnSp>
            <p:nvCxnSpPr>
              <p:cNvPr id="913" name="Straight Connector 912">
                <a:extLst>
                  <a:ext uri="{FF2B5EF4-FFF2-40B4-BE49-F238E27FC236}">
                    <a16:creationId xmlns:a16="http://schemas.microsoft.com/office/drawing/2014/main" id="{1400AFA9-A543-409D-8B79-493F6D37A6A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a:extLst>
                  <a:ext uri="{FF2B5EF4-FFF2-40B4-BE49-F238E27FC236}">
                    <a16:creationId xmlns:a16="http://schemas.microsoft.com/office/drawing/2014/main" id="{AD301D0D-6B66-4A27-9F1C-397C92DA0C6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0" name="Group 639">
              <a:extLst>
                <a:ext uri="{FF2B5EF4-FFF2-40B4-BE49-F238E27FC236}">
                  <a16:creationId xmlns:a16="http://schemas.microsoft.com/office/drawing/2014/main" id="{E43CA7D6-8F28-4802-BFA8-CBD9963D4C47}"/>
                </a:ext>
              </a:extLst>
            </p:cNvPr>
            <p:cNvGrpSpPr/>
            <p:nvPr/>
          </p:nvGrpSpPr>
          <p:grpSpPr>
            <a:xfrm>
              <a:off x="3269337" y="1670593"/>
              <a:ext cx="70085" cy="80447"/>
              <a:chOff x="2413166" y="2240280"/>
              <a:chExt cx="138097" cy="138097"/>
            </a:xfrm>
          </p:grpSpPr>
          <p:cxnSp>
            <p:nvCxnSpPr>
              <p:cNvPr id="911" name="Straight Connector 910">
                <a:extLst>
                  <a:ext uri="{FF2B5EF4-FFF2-40B4-BE49-F238E27FC236}">
                    <a16:creationId xmlns:a16="http://schemas.microsoft.com/office/drawing/2014/main" id="{2BEF9C7F-1444-4F12-9722-5ABB59BF46D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a:extLst>
                  <a:ext uri="{FF2B5EF4-FFF2-40B4-BE49-F238E27FC236}">
                    <a16:creationId xmlns:a16="http://schemas.microsoft.com/office/drawing/2014/main" id="{944C90E8-94D6-4BA9-9CE0-586FE69192F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1" name="Group 640">
              <a:extLst>
                <a:ext uri="{FF2B5EF4-FFF2-40B4-BE49-F238E27FC236}">
                  <a16:creationId xmlns:a16="http://schemas.microsoft.com/office/drawing/2014/main" id="{C691C4CF-0289-4C1D-BC58-95CE97A115F2}"/>
                </a:ext>
              </a:extLst>
            </p:cNvPr>
            <p:cNvGrpSpPr/>
            <p:nvPr/>
          </p:nvGrpSpPr>
          <p:grpSpPr>
            <a:xfrm>
              <a:off x="3498727" y="1684095"/>
              <a:ext cx="70085" cy="80447"/>
              <a:chOff x="2413166" y="2240280"/>
              <a:chExt cx="138097" cy="138097"/>
            </a:xfrm>
          </p:grpSpPr>
          <p:cxnSp>
            <p:nvCxnSpPr>
              <p:cNvPr id="909" name="Straight Connector 908">
                <a:extLst>
                  <a:ext uri="{FF2B5EF4-FFF2-40B4-BE49-F238E27FC236}">
                    <a16:creationId xmlns:a16="http://schemas.microsoft.com/office/drawing/2014/main" id="{CBDB9D3B-F102-4479-B3E4-FA476565A27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077D1648-D5C5-4549-B314-510E249A63A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2" name="Group 641">
              <a:extLst>
                <a:ext uri="{FF2B5EF4-FFF2-40B4-BE49-F238E27FC236}">
                  <a16:creationId xmlns:a16="http://schemas.microsoft.com/office/drawing/2014/main" id="{3D791306-3F4F-438F-AFEC-6B23E1710ACA}"/>
                </a:ext>
              </a:extLst>
            </p:cNvPr>
            <p:cNvGrpSpPr/>
            <p:nvPr/>
          </p:nvGrpSpPr>
          <p:grpSpPr>
            <a:xfrm>
              <a:off x="3792998" y="1687952"/>
              <a:ext cx="70085" cy="80447"/>
              <a:chOff x="2413166" y="2240280"/>
              <a:chExt cx="138097" cy="138097"/>
            </a:xfrm>
          </p:grpSpPr>
          <p:cxnSp>
            <p:nvCxnSpPr>
              <p:cNvPr id="907" name="Straight Connector 906">
                <a:extLst>
                  <a:ext uri="{FF2B5EF4-FFF2-40B4-BE49-F238E27FC236}">
                    <a16:creationId xmlns:a16="http://schemas.microsoft.com/office/drawing/2014/main" id="{DE91F9CE-540E-44D2-8586-BC340729524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id="{C4BA3723-1858-48F6-BFE2-D95B274A942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8FCB5CCF-5C25-4DD0-8A4A-AC7ED191DD8B}"/>
                </a:ext>
              </a:extLst>
            </p:cNvPr>
            <p:cNvGrpSpPr/>
            <p:nvPr/>
          </p:nvGrpSpPr>
          <p:grpSpPr>
            <a:xfrm>
              <a:off x="3937199" y="1711097"/>
              <a:ext cx="70085" cy="80447"/>
              <a:chOff x="2413166" y="2240280"/>
              <a:chExt cx="138097" cy="138097"/>
            </a:xfrm>
          </p:grpSpPr>
          <p:cxnSp>
            <p:nvCxnSpPr>
              <p:cNvPr id="905" name="Straight Connector 904">
                <a:extLst>
                  <a:ext uri="{FF2B5EF4-FFF2-40B4-BE49-F238E27FC236}">
                    <a16:creationId xmlns:a16="http://schemas.microsoft.com/office/drawing/2014/main" id="{93BA63D9-F2CF-4411-B09B-02044ABA74D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id="{282F1A97-4659-481A-B638-328127A59B7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AA5A050F-2901-4498-85F9-7FC42E3F160B}"/>
                </a:ext>
              </a:extLst>
            </p:cNvPr>
            <p:cNvGrpSpPr/>
            <p:nvPr/>
          </p:nvGrpSpPr>
          <p:grpSpPr>
            <a:xfrm>
              <a:off x="3940986" y="1711097"/>
              <a:ext cx="70085" cy="80447"/>
              <a:chOff x="2413166" y="2240280"/>
              <a:chExt cx="138097" cy="138097"/>
            </a:xfrm>
          </p:grpSpPr>
          <p:cxnSp>
            <p:nvCxnSpPr>
              <p:cNvPr id="903" name="Straight Connector 902">
                <a:extLst>
                  <a:ext uri="{FF2B5EF4-FFF2-40B4-BE49-F238E27FC236}">
                    <a16:creationId xmlns:a16="http://schemas.microsoft.com/office/drawing/2014/main" id="{8BB62713-D161-425C-A8A9-EF02521C13E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a:extLst>
                  <a:ext uri="{FF2B5EF4-FFF2-40B4-BE49-F238E27FC236}">
                    <a16:creationId xmlns:a16="http://schemas.microsoft.com/office/drawing/2014/main" id="{B201BC5A-FB0E-42EA-8A7B-03C1DD7E499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F370FDF8-3DE3-48CF-B68C-C4539D5E8CA0}"/>
                </a:ext>
              </a:extLst>
            </p:cNvPr>
            <p:cNvGrpSpPr/>
            <p:nvPr/>
          </p:nvGrpSpPr>
          <p:grpSpPr>
            <a:xfrm>
              <a:off x="3959677" y="1711097"/>
              <a:ext cx="70085" cy="80447"/>
              <a:chOff x="2413166" y="2240280"/>
              <a:chExt cx="138097" cy="138097"/>
            </a:xfrm>
          </p:grpSpPr>
          <p:cxnSp>
            <p:nvCxnSpPr>
              <p:cNvPr id="901" name="Straight Connector 900">
                <a:extLst>
                  <a:ext uri="{FF2B5EF4-FFF2-40B4-BE49-F238E27FC236}">
                    <a16:creationId xmlns:a16="http://schemas.microsoft.com/office/drawing/2014/main" id="{898E1047-389B-4B5F-BC00-6C5619DCF73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C339E269-5362-4E96-BDA9-E42A312AB14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559309BD-D3F3-4350-A091-5966DFA3F4F0}"/>
                </a:ext>
              </a:extLst>
            </p:cNvPr>
            <p:cNvGrpSpPr/>
            <p:nvPr/>
          </p:nvGrpSpPr>
          <p:grpSpPr>
            <a:xfrm>
              <a:off x="3989762" y="1711097"/>
              <a:ext cx="70085" cy="80447"/>
              <a:chOff x="2413166" y="2240280"/>
              <a:chExt cx="138097" cy="138097"/>
            </a:xfrm>
          </p:grpSpPr>
          <p:cxnSp>
            <p:nvCxnSpPr>
              <p:cNvPr id="899" name="Straight Connector 898">
                <a:extLst>
                  <a:ext uri="{FF2B5EF4-FFF2-40B4-BE49-F238E27FC236}">
                    <a16:creationId xmlns:a16="http://schemas.microsoft.com/office/drawing/2014/main" id="{95D0E712-CA19-448F-8EF1-1AE4BC48E82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id="{A9EF2408-5FA5-4EC1-8E3C-9A3376A6710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7" name="Group 646">
              <a:extLst>
                <a:ext uri="{FF2B5EF4-FFF2-40B4-BE49-F238E27FC236}">
                  <a16:creationId xmlns:a16="http://schemas.microsoft.com/office/drawing/2014/main" id="{AA73FAB5-7480-4CC6-8673-ABD59348A2E2}"/>
                </a:ext>
              </a:extLst>
            </p:cNvPr>
            <p:cNvGrpSpPr/>
            <p:nvPr/>
          </p:nvGrpSpPr>
          <p:grpSpPr>
            <a:xfrm>
              <a:off x="4023504" y="1720741"/>
              <a:ext cx="70085" cy="80447"/>
              <a:chOff x="2413166" y="2240280"/>
              <a:chExt cx="138097" cy="138097"/>
            </a:xfrm>
          </p:grpSpPr>
          <p:cxnSp>
            <p:nvCxnSpPr>
              <p:cNvPr id="897" name="Straight Connector 896">
                <a:extLst>
                  <a:ext uri="{FF2B5EF4-FFF2-40B4-BE49-F238E27FC236}">
                    <a16:creationId xmlns:a16="http://schemas.microsoft.com/office/drawing/2014/main" id="{A9C5A202-3291-4EFA-B90E-7B1614B28EE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449D5FF6-5B08-492A-BE66-1765234A0B8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8" name="Group 647">
              <a:extLst>
                <a:ext uri="{FF2B5EF4-FFF2-40B4-BE49-F238E27FC236}">
                  <a16:creationId xmlns:a16="http://schemas.microsoft.com/office/drawing/2014/main" id="{7DC41B92-D770-4862-80B5-F79A15270856}"/>
                </a:ext>
              </a:extLst>
            </p:cNvPr>
            <p:cNvGrpSpPr/>
            <p:nvPr/>
          </p:nvGrpSpPr>
          <p:grpSpPr>
            <a:xfrm>
              <a:off x="4038538" y="1720741"/>
              <a:ext cx="70085" cy="80447"/>
              <a:chOff x="2413166" y="2240280"/>
              <a:chExt cx="138097" cy="138097"/>
            </a:xfrm>
          </p:grpSpPr>
          <p:cxnSp>
            <p:nvCxnSpPr>
              <p:cNvPr id="895" name="Straight Connector 894">
                <a:extLst>
                  <a:ext uri="{FF2B5EF4-FFF2-40B4-BE49-F238E27FC236}">
                    <a16:creationId xmlns:a16="http://schemas.microsoft.com/office/drawing/2014/main" id="{BFDA6FBF-032A-434E-A328-DAB4AB06F8B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D8A1A902-C258-4EB0-BD27-B619856A05A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C9CDE74A-CE6B-4FEF-BD42-F96A40A132CA}"/>
                </a:ext>
              </a:extLst>
            </p:cNvPr>
            <p:cNvGrpSpPr/>
            <p:nvPr/>
          </p:nvGrpSpPr>
          <p:grpSpPr>
            <a:xfrm>
              <a:off x="4046023" y="1720741"/>
              <a:ext cx="70085" cy="80447"/>
              <a:chOff x="2413166" y="2240280"/>
              <a:chExt cx="138097" cy="138097"/>
            </a:xfrm>
          </p:grpSpPr>
          <p:cxnSp>
            <p:nvCxnSpPr>
              <p:cNvPr id="893" name="Straight Connector 892">
                <a:extLst>
                  <a:ext uri="{FF2B5EF4-FFF2-40B4-BE49-F238E27FC236}">
                    <a16:creationId xmlns:a16="http://schemas.microsoft.com/office/drawing/2014/main" id="{7A339D31-CF9E-46D0-8233-8C6B84B7A53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id="{62ED654C-578C-4355-BA76-02197EF8D4C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0" name="Group 649">
              <a:extLst>
                <a:ext uri="{FF2B5EF4-FFF2-40B4-BE49-F238E27FC236}">
                  <a16:creationId xmlns:a16="http://schemas.microsoft.com/office/drawing/2014/main" id="{7BEBB719-435B-4BE8-AA81-72B791320E97}"/>
                </a:ext>
              </a:extLst>
            </p:cNvPr>
            <p:cNvGrpSpPr/>
            <p:nvPr/>
          </p:nvGrpSpPr>
          <p:grpSpPr>
            <a:xfrm>
              <a:off x="4054890" y="1720741"/>
              <a:ext cx="70085" cy="80447"/>
              <a:chOff x="2413166" y="2240280"/>
              <a:chExt cx="138097" cy="138097"/>
            </a:xfrm>
          </p:grpSpPr>
          <p:cxnSp>
            <p:nvCxnSpPr>
              <p:cNvPr id="891" name="Straight Connector 890">
                <a:extLst>
                  <a:ext uri="{FF2B5EF4-FFF2-40B4-BE49-F238E27FC236}">
                    <a16:creationId xmlns:a16="http://schemas.microsoft.com/office/drawing/2014/main" id="{2CC5C6AB-8A40-4D04-B206-DFF60BE18AB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92FC2377-A611-4665-8889-B11A50C074B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1" name="Group 650">
              <a:extLst>
                <a:ext uri="{FF2B5EF4-FFF2-40B4-BE49-F238E27FC236}">
                  <a16:creationId xmlns:a16="http://schemas.microsoft.com/office/drawing/2014/main" id="{1E7BE5C9-F628-47F8-A1CB-B1094715515A}"/>
                </a:ext>
              </a:extLst>
            </p:cNvPr>
            <p:cNvGrpSpPr/>
            <p:nvPr/>
          </p:nvGrpSpPr>
          <p:grpSpPr>
            <a:xfrm>
              <a:off x="4080507" y="1732314"/>
              <a:ext cx="70085" cy="80447"/>
              <a:chOff x="2413166" y="2240280"/>
              <a:chExt cx="138097" cy="138097"/>
            </a:xfrm>
          </p:grpSpPr>
          <p:cxnSp>
            <p:nvCxnSpPr>
              <p:cNvPr id="889" name="Straight Connector 888">
                <a:extLst>
                  <a:ext uri="{FF2B5EF4-FFF2-40B4-BE49-F238E27FC236}">
                    <a16:creationId xmlns:a16="http://schemas.microsoft.com/office/drawing/2014/main" id="{573F0FFB-121E-4AB3-A4D4-FFE940E7307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56849F26-8D40-4A3B-8E50-70B6E284DAC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2" name="Group 651">
              <a:extLst>
                <a:ext uri="{FF2B5EF4-FFF2-40B4-BE49-F238E27FC236}">
                  <a16:creationId xmlns:a16="http://schemas.microsoft.com/office/drawing/2014/main" id="{BAB88C98-EAD9-44C6-AC6B-7166A957A815}"/>
                </a:ext>
              </a:extLst>
            </p:cNvPr>
            <p:cNvGrpSpPr/>
            <p:nvPr/>
          </p:nvGrpSpPr>
          <p:grpSpPr>
            <a:xfrm>
              <a:off x="4071070" y="1732314"/>
              <a:ext cx="70085" cy="80447"/>
              <a:chOff x="2413166" y="2240280"/>
              <a:chExt cx="138097" cy="138097"/>
            </a:xfrm>
          </p:grpSpPr>
          <p:cxnSp>
            <p:nvCxnSpPr>
              <p:cNvPr id="887" name="Straight Connector 886">
                <a:extLst>
                  <a:ext uri="{FF2B5EF4-FFF2-40B4-BE49-F238E27FC236}">
                    <a16:creationId xmlns:a16="http://schemas.microsoft.com/office/drawing/2014/main" id="{FFD8BC66-49DC-4ECB-B656-F274DC4445E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a:extLst>
                  <a:ext uri="{FF2B5EF4-FFF2-40B4-BE49-F238E27FC236}">
                    <a16:creationId xmlns:a16="http://schemas.microsoft.com/office/drawing/2014/main" id="{9A0B8982-B1AC-46F3-A4D3-32865DEE940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3" name="Group 652">
              <a:extLst>
                <a:ext uri="{FF2B5EF4-FFF2-40B4-BE49-F238E27FC236}">
                  <a16:creationId xmlns:a16="http://schemas.microsoft.com/office/drawing/2014/main" id="{A0E95AE0-8F0E-4B78-8E27-C403F183C8FA}"/>
                </a:ext>
              </a:extLst>
            </p:cNvPr>
            <p:cNvGrpSpPr/>
            <p:nvPr/>
          </p:nvGrpSpPr>
          <p:grpSpPr>
            <a:xfrm>
              <a:off x="4066527" y="1732314"/>
              <a:ext cx="70085" cy="80447"/>
              <a:chOff x="2413166" y="2240280"/>
              <a:chExt cx="138097" cy="138097"/>
            </a:xfrm>
          </p:grpSpPr>
          <p:cxnSp>
            <p:nvCxnSpPr>
              <p:cNvPr id="885" name="Straight Connector 884">
                <a:extLst>
                  <a:ext uri="{FF2B5EF4-FFF2-40B4-BE49-F238E27FC236}">
                    <a16:creationId xmlns:a16="http://schemas.microsoft.com/office/drawing/2014/main" id="{9073CDEA-D6F6-4213-9AAE-55754D345EF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E3F7C13A-C864-4A67-B56C-78D2DA1D7D7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4" name="Group 653">
              <a:extLst>
                <a:ext uri="{FF2B5EF4-FFF2-40B4-BE49-F238E27FC236}">
                  <a16:creationId xmlns:a16="http://schemas.microsoft.com/office/drawing/2014/main" id="{7DE1AF13-EE95-4C62-A976-B4E3368A7494}"/>
                </a:ext>
              </a:extLst>
            </p:cNvPr>
            <p:cNvGrpSpPr/>
            <p:nvPr/>
          </p:nvGrpSpPr>
          <p:grpSpPr>
            <a:xfrm>
              <a:off x="4118495" y="1732314"/>
              <a:ext cx="70085" cy="80447"/>
              <a:chOff x="2413166" y="2240280"/>
              <a:chExt cx="138097" cy="138097"/>
            </a:xfrm>
          </p:grpSpPr>
          <p:cxnSp>
            <p:nvCxnSpPr>
              <p:cNvPr id="883" name="Straight Connector 882">
                <a:extLst>
                  <a:ext uri="{FF2B5EF4-FFF2-40B4-BE49-F238E27FC236}">
                    <a16:creationId xmlns:a16="http://schemas.microsoft.com/office/drawing/2014/main" id="{66E69C77-AC63-449F-B970-9E8FD4BDCC1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id="{15DD8B2F-29E7-4FAF-9CAE-07957B0B27D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5" name="Group 654">
              <a:extLst>
                <a:ext uri="{FF2B5EF4-FFF2-40B4-BE49-F238E27FC236}">
                  <a16:creationId xmlns:a16="http://schemas.microsoft.com/office/drawing/2014/main" id="{A007734D-A2D4-433A-A46A-A80618AB049A}"/>
                </a:ext>
              </a:extLst>
            </p:cNvPr>
            <p:cNvGrpSpPr/>
            <p:nvPr/>
          </p:nvGrpSpPr>
          <p:grpSpPr>
            <a:xfrm>
              <a:off x="4126617" y="1732314"/>
              <a:ext cx="70085" cy="80447"/>
              <a:chOff x="2413166" y="2240280"/>
              <a:chExt cx="138097" cy="138097"/>
            </a:xfrm>
          </p:grpSpPr>
          <p:cxnSp>
            <p:nvCxnSpPr>
              <p:cNvPr id="881" name="Straight Connector 880">
                <a:extLst>
                  <a:ext uri="{FF2B5EF4-FFF2-40B4-BE49-F238E27FC236}">
                    <a16:creationId xmlns:a16="http://schemas.microsoft.com/office/drawing/2014/main" id="{345BA607-9ED7-4B81-A5BD-05279B2786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BA033DE0-7BB8-40D6-A62C-6AD45A4589C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6" name="Group 655">
              <a:extLst>
                <a:ext uri="{FF2B5EF4-FFF2-40B4-BE49-F238E27FC236}">
                  <a16:creationId xmlns:a16="http://schemas.microsoft.com/office/drawing/2014/main" id="{A517B832-3EFB-42E8-B54F-C408A6092F6A}"/>
                </a:ext>
              </a:extLst>
            </p:cNvPr>
            <p:cNvGrpSpPr/>
            <p:nvPr/>
          </p:nvGrpSpPr>
          <p:grpSpPr>
            <a:xfrm>
              <a:off x="4140133" y="1732314"/>
              <a:ext cx="70085" cy="80447"/>
              <a:chOff x="2413166" y="2240280"/>
              <a:chExt cx="138097" cy="138097"/>
            </a:xfrm>
          </p:grpSpPr>
          <p:cxnSp>
            <p:nvCxnSpPr>
              <p:cNvPr id="879" name="Straight Connector 878">
                <a:extLst>
                  <a:ext uri="{FF2B5EF4-FFF2-40B4-BE49-F238E27FC236}">
                    <a16:creationId xmlns:a16="http://schemas.microsoft.com/office/drawing/2014/main" id="{69E410D5-3C21-4D00-8ECE-1E4A65307CB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0416569F-094A-4315-B647-4A3D1703A2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7" name="Group 656">
              <a:extLst>
                <a:ext uri="{FF2B5EF4-FFF2-40B4-BE49-F238E27FC236}">
                  <a16:creationId xmlns:a16="http://schemas.microsoft.com/office/drawing/2014/main" id="{5BB62997-426A-4935-8553-057FFEE1157B}"/>
                </a:ext>
              </a:extLst>
            </p:cNvPr>
            <p:cNvGrpSpPr/>
            <p:nvPr/>
          </p:nvGrpSpPr>
          <p:grpSpPr>
            <a:xfrm>
              <a:off x="4152582" y="1732314"/>
              <a:ext cx="70085" cy="80447"/>
              <a:chOff x="2413166" y="2240280"/>
              <a:chExt cx="138097" cy="138097"/>
            </a:xfrm>
          </p:grpSpPr>
          <p:cxnSp>
            <p:nvCxnSpPr>
              <p:cNvPr id="877" name="Straight Connector 876">
                <a:extLst>
                  <a:ext uri="{FF2B5EF4-FFF2-40B4-BE49-F238E27FC236}">
                    <a16:creationId xmlns:a16="http://schemas.microsoft.com/office/drawing/2014/main" id="{3A979E04-BE73-4113-A59E-4CC9452F787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a:extLst>
                  <a:ext uri="{FF2B5EF4-FFF2-40B4-BE49-F238E27FC236}">
                    <a16:creationId xmlns:a16="http://schemas.microsoft.com/office/drawing/2014/main" id="{97AEB954-3A45-4129-82EF-FEE07FF3A40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8" name="Group 657">
              <a:extLst>
                <a:ext uri="{FF2B5EF4-FFF2-40B4-BE49-F238E27FC236}">
                  <a16:creationId xmlns:a16="http://schemas.microsoft.com/office/drawing/2014/main" id="{81B7A23E-9A89-4212-A02B-1DC0FA6E9B3E}"/>
                </a:ext>
              </a:extLst>
            </p:cNvPr>
            <p:cNvGrpSpPr/>
            <p:nvPr/>
          </p:nvGrpSpPr>
          <p:grpSpPr>
            <a:xfrm>
              <a:off x="4175420" y="1732314"/>
              <a:ext cx="70085" cy="80447"/>
              <a:chOff x="2413166" y="2240280"/>
              <a:chExt cx="138097" cy="138097"/>
            </a:xfrm>
          </p:grpSpPr>
          <p:cxnSp>
            <p:nvCxnSpPr>
              <p:cNvPr id="875" name="Straight Connector 874">
                <a:extLst>
                  <a:ext uri="{FF2B5EF4-FFF2-40B4-BE49-F238E27FC236}">
                    <a16:creationId xmlns:a16="http://schemas.microsoft.com/office/drawing/2014/main" id="{AD121260-9E1B-4B3A-9FFA-BC3AA0E0888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F1C0709E-B864-4216-9999-C96BBEF92AE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9" name="Group 658">
              <a:extLst>
                <a:ext uri="{FF2B5EF4-FFF2-40B4-BE49-F238E27FC236}">
                  <a16:creationId xmlns:a16="http://schemas.microsoft.com/office/drawing/2014/main" id="{42DF9A85-CA19-4A29-A92E-B0BAD110BDD7}"/>
                </a:ext>
              </a:extLst>
            </p:cNvPr>
            <p:cNvGrpSpPr/>
            <p:nvPr/>
          </p:nvGrpSpPr>
          <p:grpSpPr>
            <a:xfrm>
              <a:off x="4208436" y="1732314"/>
              <a:ext cx="70085" cy="80447"/>
              <a:chOff x="2413166" y="2240280"/>
              <a:chExt cx="138097" cy="138097"/>
            </a:xfrm>
          </p:grpSpPr>
          <p:cxnSp>
            <p:nvCxnSpPr>
              <p:cNvPr id="873" name="Straight Connector 872">
                <a:extLst>
                  <a:ext uri="{FF2B5EF4-FFF2-40B4-BE49-F238E27FC236}">
                    <a16:creationId xmlns:a16="http://schemas.microsoft.com/office/drawing/2014/main" id="{F142076A-4A38-42DF-B5E0-7C72650B0B1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BB9007DE-81A0-482E-864B-2EC580AA286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0" name="Group 659">
              <a:extLst>
                <a:ext uri="{FF2B5EF4-FFF2-40B4-BE49-F238E27FC236}">
                  <a16:creationId xmlns:a16="http://schemas.microsoft.com/office/drawing/2014/main" id="{9CE7C38F-9241-428A-B74B-42F3E7E2FC82}"/>
                </a:ext>
              </a:extLst>
            </p:cNvPr>
            <p:cNvGrpSpPr/>
            <p:nvPr/>
          </p:nvGrpSpPr>
          <p:grpSpPr>
            <a:xfrm>
              <a:off x="4218430" y="1732314"/>
              <a:ext cx="70085" cy="80447"/>
              <a:chOff x="2413166" y="2240280"/>
              <a:chExt cx="138097" cy="138097"/>
            </a:xfrm>
          </p:grpSpPr>
          <p:cxnSp>
            <p:nvCxnSpPr>
              <p:cNvPr id="871" name="Straight Connector 870">
                <a:extLst>
                  <a:ext uri="{FF2B5EF4-FFF2-40B4-BE49-F238E27FC236}">
                    <a16:creationId xmlns:a16="http://schemas.microsoft.com/office/drawing/2014/main" id="{4811DA09-55D3-4F0D-8162-2886E559784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DD7E35CB-CADD-4E3B-AEEE-4EB75A57481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1" name="Group 660">
              <a:extLst>
                <a:ext uri="{FF2B5EF4-FFF2-40B4-BE49-F238E27FC236}">
                  <a16:creationId xmlns:a16="http://schemas.microsoft.com/office/drawing/2014/main" id="{F2ABA4FC-1A67-45A5-8FEE-7C3262B15A6F}"/>
                </a:ext>
              </a:extLst>
            </p:cNvPr>
            <p:cNvGrpSpPr/>
            <p:nvPr/>
          </p:nvGrpSpPr>
          <p:grpSpPr>
            <a:xfrm>
              <a:off x="4231482" y="1732314"/>
              <a:ext cx="70085" cy="80447"/>
              <a:chOff x="2413166" y="2240280"/>
              <a:chExt cx="138097" cy="138097"/>
            </a:xfrm>
          </p:grpSpPr>
          <p:cxnSp>
            <p:nvCxnSpPr>
              <p:cNvPr id="869" name="Straight Connector 868">
                <a:extLst>
                  <a:ext uri="{FF2B5EF4-FFF2-40B4-BE49-F238E27FC236}">
                    <a16:creationId xmlns:a16="http://schemas.microsoft.com/office/drawing/2014/main" id="{FE5C6FF1-EC6F-4374-ABAB-7C4CD758813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27182B6A-F77D-4B51-9212-CF30A9FE119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2" name="Group 661">
              <a:extLst>
                <a:ext uri="{FF2B5EF4-FFF2-40B4-BE49-F238E27FC236}">
                  <a16:creationId xmlns:a16="http://schemas.microsoft.com/office/drawing/2014/main" id="{A182E231-105E-45BF-A992-B2E01D33E9F9}"/>
                </a:ext>
              </a:extLst>
            </p:cNvPr>
            <p:cNvGrpSpPr/>
            <p:nvPr/>
          </p:nvGrpSpPr>
          <p:grpSpPr>
            <a:xfrm>
              <a:off x="4252579" y="1732314"/>
              <a:ext cx="70085" cy="80447"/>
              <a:chOff x="2413166" y="2240280"/>
              <a:chExt cx="138097" cy="138097"/>
            </a:xfrm>
          </p:grpSpPr>
          <p:cxnSp>
            <p:nvCxnSpPr>
              <p:cNvPr id="867" name="Straight Connector 866">
                <a:extLst>
                  <a:ext uri="{FF2B5EF4-FFF2-40B4-BE49-F238E27FC236}">
                    <a16:creationId xmlns:a16="http://schemas.microsoft.com/office/drawing/2014/main" id="{C1FBFF53-AFB9-41E3-956C-0ECCFFE529A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8C8F6047-30DB-4BE7-9050-6C6B2475304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3" name="Group 662">
              <a:extLst>
                <a:ext uri="{FF2B5EF4-FFF2-40B4-BE49-F238E27FC236}">
                  <a16:creationId xmlns:a16="http://schemas.microsoft.com/office/drawing/2014/main" id="{5B849299-F437-4951-8E77-B72EC34D5582}"/>
                </a:ext>
              </a:extLst>
            </p:cNvPr>
            <p:cNvGrpSpPr/>
            <p:nvPr/>
          </p:nvGrpSpPr>
          <p:grpSpPr>
            <a:xfrm>
              <a:off x="4265237" y="1732314"/>
              <a:ext cx="70085" cy="80447"/>
              <a:chOff x="2413166" y="2240280"/>
              <a:chExt cx="138097" cy="138097"/>
            </a:xfrm>
          </p:grpSpPr>
          <p:cxnSp>
            <p:nvCxnSpPr>
              <p:cNvPr id="865" name="Straight Connector 864">
                <a:extLst>
                  <a:ext uri="{FF2B5EF4-FFF2-40B4-BE49-F238E27FC236}">
                    <a16:creationId xmlns:a16="http://schemas.microsoft.com/office/drawing/2014/main" id="{907D961B-BECE-4728-9E91-7C154B20A0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D5A26E45-E1D8-4C8E-A111-D2D0BCCC224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4" name="Group 663">
              <a:extLst>
                <a:ext uri="{FF2B5EF4-FFF2-40B4-BE49-F238E27FC236}">
                  <a16:creationId xmlns:a16="http://schemas.microsoft.com/office/drawing/2014/main" id="{889A1039-A5FD-4EE7-AFAE-9379642C6A0D}"/>
                </a:ext>
              </a:extLst>
            </p:cNvPr>
            <p:cNvGrpSpPr/>
            <p:nvPr/>
          </p:nvGrpSpPr>
          <p:grpSpPr>
            <a:xfrm>
              <a:off x="4275301" y="1732314"/>
              <a:ext cx="70085" cy="80447"/>
              <a:chOff x="2413166" y="2240280"/>
              <a:chExt cx="138097" cy="138097"/>
            </a:xfrm>
          </p:grpSpPr>
          <p:cxnSp>
            <p:nvCxnSpPr>
              <p:cNvPr id="863" name="Straight Connector 862">
                <a:extLst>
                  <a:ext uri="{FF2B5EF4-FFF2-40B4-BE49-F238E27FC236}">
                    <a16:creationId xmlns:a16="http://schemas.microsoft.com/office/drawing/2014/main" id="{650789B2-1DED-46A4-9ED3-EB16CFD7CC8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A87828A8-255B-458C-BD14-4011BC0640F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5" name="Group 664">
              <a:extLst>
                <a:ext uri="{FF2B5EF4-FFF2-40B4-BE49-F238E27FC236}">
                  <a16:creationId xmlns:a16="http://schemas.microsoft.com/office/drawing/2014/main" id="{13DC0526-AFF0-4639-9916-F1DD7565C961}"/>
                </a:ext>
              </a:extLst>
            </p:cNvPr>
            <p:cNvGrpSpPr/>
            <p:nvPr/>
          </p:nvGrpSpPr>
          <p:grpSpPr>
            <a:xfrm>
              <a:off x="4285174" y="1732314"/>
              <a:ext cx="70085" cy="80447"/>
              <a:chOff x="2413166" y="2240280"/>
              <a:chExt cx="138097" cy="138097"/>
            </a:xfrm>
          </p:grpSpPr>
          <p:cxnSp>
            <p:nvCxnSpPr>
              <p:cNvPr id="861" name="Straight Connector 860">
                <a:extLst>
                  <a:ext uri="{FF2B5EF4-FFF2-40B4-BE49-F238E27FC236}">
                    <a16:creationId xmlns:a16="http://schemas.microsoft.com/office/drawing/2014/main" id="{D59F15EB-1239-4AD4-808A-855312878D4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D8330954-BC2C-422F-8FEB-F7BB20AAEAD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6" name="Group 665">
              <a:extLst>
                <a:ext uri="{FF2B5EF4-FFF2-40B4-BE49-F238E27FC236}">
                  <a16:creationId xmlns:a16="http://schemas.microsoft.com/office/drawing/2014/main" id="{5AADE1B2-8CAE-496A-87B9-92D0C4E93008}"/>
                </a:ext>
              </a:extLst>
            </p:cNvPr>
            <p:cNvGrpSpPr/>
            <p:nvPr/>
          </p:nvGrpSpPr>
          <p:grpSpPr>
            <a:xfrm>
              <a:off x="4295152" y="1732314"/>
              <a:ext cx="70085" cy="80447"/>
              <a:chOff x="2413166" y="2240280"/>
              <a:chExt cx="138097" cy="138097"/>
            </a:xfrm>
          </p:grpSpPr>
          <p:cxnSp>
            <p:nvCxnSpPr>
              <p:cNvPr id="859" name="Straight Connector 858">
                <a:extLst>
                  <a:ext uri="{FF2B5EF4-FFF2-40B4-BE49-F238E27FC236}">
                    <a16:creationId xmlns:a16="http://schemas.microsoft.com/office/drawing/2014/main" id="{A047160A-1D68-4C3A-A7A0-4041A96122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FCA19506-35A4-4D47-8C1F-4C348F71722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7" name="Group 666">
              <a:extLst>
                <a:ext uri="{FF2B5EF4-FFF2-40B4-BE49-F238E27FC236}">
                  <a16:creationId xmlns:a16="http://schemas.microsoft.com/office/drawing/2014/main" id="{4510EA60-C7AD-44E9-98EE-CCE393B03705}"/>
                </a:ext>
              </a:extLst>
            </p:cNvPr>
            <p:cNvGrpSpPr/>
            <p:nvPr/>
          </p:nvGrpSpPr>
          <p:grpSpPr>
            <a:xfrm>
              <a:off x="4323336" y="1753530"/>
              <a:ext cx="70085" cy="80447"/>
              <a:chOff x="2413166" y="2240280"/>
              <a:chExt cx="138097" cy="138097"/>
            </a:xfrm>
          </p:grpSpPr>
          <p:cxnSp>
            <p:nvCxnSpPr>
              <p:cNvPr id="857" name="Straight Connector 856">
                <a:extLst>
                  <a:ext uri="{FF2B5EF4-FFF2-40B4-BE49-F238E27FC236}">
                    <a16:creationId xmlns:a16="http://schemas.microsoft.com/office/drawing/2014/main" id="{5D0E0734-79AD-431E-A65E-F87FED554D7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A3A40514-06A0-4A7F-845C-BCB92693510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8" name="Group 667">
              <a:extLst>
                <a:ext uri="{FF2B5EF4-FFF2-40B4-BE49-F238E27FC236}">
                  <a16:creationId xmlns:a16="http://schemas.microsoft.com/office/drawing/2014/main" id="{A8B4835B-8CBE-4139-A7AB-B2CCE5CE4EDF}"/>
                </a:ext>
              </a:extLst>
            </p:cNvPr>
            <p:cNvGrpSpPr/>
            <p:nvPr/>
          </p:nvGrpSpPr>
          <p:grpSpPr>
            <a:xfrm>
              <a:off x="4347365" y="1753530"/>
              <a:ext cx="70085" cy="80447"/>
              <a:chOff x="2413166" y="2240280"/>
              <a:chExt cx="138097" cy="138097"/>
            </a:xfrm>
          </p:grpSpPr>
          <p:cxnSp>
            <p:nvCxnSpPr>
              <p:cNvPr id="855" name="Straight Connector 854">
                <a:extLst>
                  <a:ext uri="{FF2B5EF4-FFF2-40B4-BE49-F238E27FC236}">
                    <a16:creationId xmlns:a16="http://schemas.microsoft.com/office/drawing/2014/main" id="{F7BDC156-682B-4C0C-A994-8B292312976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8F611B7B-EA9E-45C6-9785-C20DDCD31F6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9" name="Group 668">
              <a:extLst>
                <a:ext uri="{FF2B5EF4-FFF2-40B4-BE49-F238E27FC236}">
                  <a16:creationId xmlns:a16="http://schemas.microsoft.com/office/drawing/2014/main" id="{AB4D2C2D-C009-40FB-9D34-E0D12D6F39B6}"/>
                </a:ext>
              </a:extLst>
            </p:cNvPr>
            <p:cNvGrpSpPr/>
            <p:nvPr/>
          </p:nvGrpSpPr>
          <p:grpSpPr>
            <a:xfrm>
              <a:off x="4355258" y="1753530"/>
              <a:ext cx="70085" cy="80447"/>
              <a:chOff x="2413166" y="2240280"/>
              <a:chExt cx="138097" cy="138097"/>
            </a:xfrm>
          </p:grpSpPr>
          <p:cxnSp>
            <p:nvCxnSpPr>
              <p:cNvPr id="853" name="Straight Connector 852">
                <a:extLst>
                  <a:ext uri="{FF2B5EF4-FFF2-40B4-BE49-F238E27FC236}">
                    <a16:creationId xmlns:a16="http://schemas.microsoft.com/office/drawing/2014/main" id="{D1581468-A8D1-44E1-B73E-86E8F89F149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B0A915D7-3DDE-4FA7-BE3C-97D80736653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57C4163D-1FE5-4689-B72B-F4935174E99D}"/>
                </a:ext>
              </a:extLst>
            </p:cNvPr>
            <p:cNvGrpSpPr/>
            <p:nvPr/>
          </p:nvGrpSpPr>
          <p:grpSpPr>
            <a:xfrm>
              <a:off x="4365237" y="1753530"/>
              <a:ext cx="70085" cy="80447"/>
              <a:chOff x="2413166" y="2240280"/>
              <a:chExt cx="138097" cy="138097"/>
            </a:xfrm>
          </p:grpSpPr>
          <p:cxnSp>
            <p:nvCxnSpPr>
              <p:cNvPr id="851" name="Straight Connector 850">
                <a:extLst>
                  <a:ext uri="{FF2B5EF4-FFF2-40B4-BE49-F238E27FC236}">
                    <a16:creationId xmlns:a16="http://schemas.microsoft.com/office/drawing/2014/main" id="{C401CCC4-DF2E-4252-B40B-91F578FB0C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62A525D2-87F4-4017-B025-FE1ECE8C057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5D2083F2-EEB7-44B6-8ED4-000A10D93369}"/>
                </a:ext>
              </a:extLst>
            </p:cNvPr>
            <p:cNvGrpSpPr/>
            <p:nvPr/>
          </p:nvGrpSpPr>
          <p:grpSpPr>
            <a:xfrm>
              <a:off x="4375106" y="1753530"/>
              <a:ext cx="70085" cy="80447"/>
              <a:chOff x="2413166" y="2240280"/>
              <a:chExt cx="138097" cy="138097"/>
            </a:xfrm>
          </p:grpSpPr>
          <p:cxnSp>
            <p:nvCxnSpPr>
              <p:cNvPr id="849" name="Straight Connector 848">
                <a:extLst>
                  <a:ext uri="{FF2B5EF4-FFF2-40B4-BE49-F238E27FC236}">
                    <a16:creationId xmlns:a16="http://schemas.microsoft.com/office/drawing/2014/main" id="{3612A224-AE60-46E8-A7A2-4BF04600750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33A3D7FE-6B0E-4203-A54E-B7062E59CA5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C1CFE350-A648-4D87-A652-A0A3CEC286F2}"/>
                </a:ext>
              </a:extLst>
            </p:cNvPr>
            <p:cNvGrpSpPr/>
            <p:nvPr/>
          </p:nvGrpSpPr>
          <p:grpSpPr>
            <a:xfrm>
              <a:off x="4383118" y="1753530"/>
              <a:ext cx="70085" cy="80447"/>
              <a:chOff x="2413166" y="2240280"/>
              <a:chExt cx="138097" cy="138097"/>
            </a:xfrm>
          </p:grpSpPr>
          <p:cxnSp>
            <p:nvCxnSpPr>
              <p:cNvPr id="847" name="Straight Connector 846">
                <a:extLst>
                  <a:ext uri="{FF2B5EF4-FFF2-40B4-BE49-F238E27FC236}">
                    <a16:creationId xmlns:a16="http://schemas.microsoft.com/office/drawing/2014/main" id="{9B655C35-00E5-4943-BDDB-665D396C21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F3DA7A7C-80E4-43A4-802F-998F5CDC137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3EB3DA4-1B97-4F3B-9135-933537096597}"/>
                </a:ext>
              </a:extLst>
            </p:cNvPr>
            <p:cNvGrpSpPr/>
            <p:nvPr/>
          </p:nvGrpSpPr>
          <p:grpSpPr>
            <a:xfrm>
              <a:off x="4390339" y="1753530"/>
              <a:ext cx="70085" cy="80447"/>
              <a:chOff x="2413166" y="2240280"/>
              <a:chExt cx="138097" cy="138097"/>
            </a:xfrm>
          </p:grpSpPr>
          <p:cxnSp>
            <p:nvCxnSpPr>
              <p:cNvPr id="845" name="Straight Connector 844">
                <a:extLst>
                  <a:ext uri="{FF2B5EF4-FFF2-40B4-BE49-F238E27FC236}">
                    <a16:creationId xmlns:a16="http://schemas.microsoft.com/office/drawing/2014/main" id="{A51F2F33-8563-441C-97AE-BEF74FCF318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5FC5192B-65D1-4E78-A317-DBA75D604A0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4" name="Group 673">
              <a:extLst>
                <a:ext uri="{FF2B5EF4-FFF2-40B4-BE49-F238E27FC236}">
                  <a16:creationId xmlns:a16="http://schemas.microsoft.com/office/drawing/2014/main" id="{B53EA500-11CF-41FB-9FDC-B6AFC87649ED}"/>
                </a:ext>
              </a:extLst>
            </p:cNvPr>
            <p:cNvGrpSpPr/>
            <p:nvPr/>
          </p:nvGrpSpPr>
          <p:grpSpPr>
            <a:xfrm>
              <a:off x="4410711" y="1753530"/>
              <a:ext cx="70085" cy="80447"/>
              <a:chOff x="2413166" y="2240280"/>
              <a:chExt cx="138097" cy="138097"/>
            </a:xfrm>
          </p:grpSpPr>
          <p:cxnSp>
            <p:nvCxnSpPr>
              <p:cNvPr id="843" name="Straight Connector 842">
                <a:extLst>
                  <a:ext uri="{FF2B5EF4-FFF2-40B4-BE49-F238E27FC236}">
                    <a16:creationId xmlns:a16="http://schemas.microsoft.com/office/drawing/2014/main" id="{DE0807A2-662F-4797-B57A-745B9E6EECE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EB74AA93-2274-487D-B9B4-11D4ACCEC03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5" name="Group 674">
              <a:extLst>
                <a:ext uri="{FF2B5EF4-FFF2-40B4-BE49-F238E27FC236}">
                  <a16:creationId xmlns:a16="http://schemas.microsoft.com/office/drawing/2014/main" id="{8511834E-8D4B-4583-AC48-95BD576A5EBE}"/>
                </a:ext>
              </a:extLst>
            </p:cNvPr>
            <p:cNvGrpSpPr/>
            <p:nvPr/>
          </p:nvGrpSpPr>
          <p:grpSpPr>
            <a:xfrm>
              <a:off x="4429184" y="1753530"/>
              <a:ext cx="70085" cy="80447"/>
              <a:chOff x="2413166" y="2240280"/>
              <a:chExt cx="138097" cy="138097"/>
            </a:xfrm>
          </p:grpSpPr>
          <p:cxnSp>
            <p:nvCxnSpPr>
              <p:cNvPr id="841" name="Straight Connector 840">
                <a:extLst>
                  <a:ext uri="{FF2B5EF4-FFF2-40B4-BE49-F238E27FC236}">
                    <a16:creationId xmlns:a16="http://schemas.microsoft.com/office/drawing/2014/main" id="{142446A6-73FF-43CD-A24C-481E2E34613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8EC16E7C-7770-4B39-BBCC-3EE30D904C3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6" name="Group 675">
              <a:extLst>
                <a:ext uri="{FF2B5EF4-FFF2-40B4-BE49-F238E27FC236}">
                  <a16:creationId xmlns:a16="http://schemas.microsoft.com/office/drawing/2014/main" id="{3CF9B6B4-BF6B-4145-A5CC-0E029004FB15}"/>
                </a:ext>
              </a:extLst>
            </p:cNvPr>
            <p:cNvGrpSpPr/>
            <p:nvPr/>
          </p:nvGrpSpPr>
          <p:grpSpPr>
            <a:xfrm>
              <a:off x="4444427" y="1753530"/>
              <a:ext cx="70085" cy="80447"/>
              <a:chOff x="2413166" y="2240280"/>
              <a:chExt cx="138097" cy="138097"/>
            </a:xfrm>
          </p:grpSpPr>
          <p:cxnSp>
            <p:nvCxnSpPr>
              <p:cNvPr id="839" name="Straight Connector 838">
                <a:extLst>
                  <a:ext uri="{FF2B5EF4-FFF2-40B4-BE49-F238E27FC236}">
                    <a16:creationId xmlns:a16="http://schemas.microsoft.com/office/drawing/2014/main" id="{03DA5868-0674-4406-AF8C-EF94AC288B9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E5B346CA-80AF-4028-B1DB-B883A21AF1C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7" name="Group 676">
              <a:extLst>
                <a:ext uri="{FF2B5EF4-FFF2-40B4-BE49-F238E27FC236}">
                  <a16:creationId xmlns:a16="http://schemas.microsoft.com/office/drawing/2014/main" id="{CD5C810A-1E81-4687-B8BE-A720272A94EB}"/>
                </a:ext>
              </a:extLst>
            </p:cNvPr>
            <p:cNvGrpSpPr/>
            <p:nvPr/>
          </p:nvGrpSpPr>
          <p:grpSpPr>
            <a:xfrm>
              <a:off x="4459476" y="1753530"/>
              <a:ext cx="70085" cy="80447"/>
              <a:chOff x="2413166" y="2240280"/>
              <a:chExt cx="138097" cy="138097"/>
            </a:xfrm>
          </p:grpSpPr>
          <p:cxnSp>
            <p:nvCxnSpPr>
              <p:cNvPr id="837" name="Straight Connector 836">
                <a:extLst>
                  <a:ext uri="{FF2B5EF4-FFF2-40B4-BE49-F238E27FC236}">
                    <a16:creationId xmlns:a16="http://schemas.microsoft.com/office/drawing/2014/main" id="{55B9DE20-E63D-4C0C-AB46-FFA1A4C4F18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4334958A-01BD-4674-B9F7-F6CC8EBE39D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8" name="Group 677">
              <a:extLst>
                <a:ext uri="{FF2B5EF4-FFF2-40B4-BE49-F238E27FC236}">
                  <a16:creationId xmlns:a16="http://schemas.microsoft.com/office/drawing/2014/main" id="{911D9E39-A458-40F4-B44C-8105E7410E19}"/>
                </a:ext>
              </a:extLst>
            </p:cNvPr>
            <p:cNvGrpSpPr/>
            <p:nvPr/>
          </p:nvGrpSpPr>
          <p:grpSpPr>
            <a:xfrm>
              <a:off x="4477011" y="1753530"/>
              <a:ext cx="70085" cy="80447"/>
              <a:chOff x="2413166" y="2240280"/>
              <a:chExt cx="138097" cy="138097"/>
            </a:xfrm>
          </p:grpSpPr>
          <p:cxnSp>
            <p:nvCxnSpPr>
              <p:cNvPr id="835" name="Straight Connector 834">
                <a:extLst>
                  <a:ext uri="{FF2B5EF4-FFF2-40B4-BE49-F238E27FC236}">
                    <a16:creationId xmlns:a16="http://schemas.microsoft.com/office/drawing/2014/main" id="{F29D0CC4-EB7A-4ABD-B123-81FD263B48D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4539523B-980B-40EE-8760-117C92CCB16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9" name="Group 678">
              <a:extLst>
                <a:ext uri="{FF2B5EF4-FFF2-40B4-BE49-F238E27FC236}">
                  <a16:creationId xmlns:a16="http://schemas.microsoft.com/office/drawing/2014/main" id="{D65CE30F-1AFC-4DF0-9DF4-3F8D7D325698}"/>
                </a:ext>
              </a:extLst>
            </p:cNvPr>
            <p:cNvGrpSpPr/>
            <p:nvPr/>
          </p:nvGrpSpPr>
          <p:grpSpPr>
            <a:xfrm>
              <a:off x="4496668" y="1753530"/>
              <a:ext cx="70085" cy="80447"/>
              <a:chOff x="2413166" y="2240280"/>
              <a:chExt cx="138097" cy="138097"/>
            </a:xfrm>
          </p:grpSpPr>
          <p:cxnSp>
            <p:nvCxnSpPr>
              <p:cNvPr id="833" name="Straight Connector 832">
                <a:extLst>
                  <a:ext uri="{FF2B5EF4-FFF2-40B4-BE49-F238E27FC236}">
                    <a16:creationId xmlns:a16="http://schemas.microsoft.com/office/drawing/2014/main" id="{D8082201-50BB-4874-88BA-2621AC56846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790C7303-C379-49C8-8675-79E7B6458AD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0" name="Group 679">
              <a:extLst>
                <a:ext uri="{FF2B5EF4-FFF2-40B4-BE49-F238E27FC236}">
                  <a16:creationId xmlns:a16="http://schemas.microsoft.com/office/drawing/2014/main" id="{2CCE363F-655E-4584-A50A-59C49AFB0BB5}"/>
                </a:ext>
              </a:extLst>
            </p:cNvPr>
            <p:cNvGrpSpPr/>
            <p:nvPr/>
          </p:nvGrpSpPr>
          <p:grpSpPr>
            <a:xfrm>
              <a:off x="4506940" y="1753530"/>
              <a:ext cx="70085" cy="80447"/>
              <a:chOff x="2413166" y="2240280"/>
              <a:chExt cx="138097" cy="138097"/>
            </a:xfrm>
          </p:grpSpPr>
          <p:cxnSp>
            <p:nvCxnSpPr>
              <p:cNvPr id="831" name="Straight Connector 830">
                <a:extLst>
                  <a:ext uri="{FF2B5EF4-FFF2-40B4-BE49-F238E27FC236}">
                    <a16:creationId xmlns:a16="http://schemas.microsoft.com/office/drawing/2014/main" id="{CFD79968-81AE-4B23-BDEF-99E93B7F7C0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C14C6ED3-8FE6-4741-AF0F-39223E1F74A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0B8FEC90-951F-4D09-B8DE-F8825CA26D3C}"/>
                </a:ext>
              </a:extLst>
            </p:cNvPr>
            <p:cNvGrpSpPr/>
            <p:nvPr/>
          </p:nvGrpSpPr>
          <p:grpSpPr>
            <a:xfrm>
              <a:off x="4533022" y="1763174"/>
              <a:ext cx="70085" cy="80447"/>
              <a:chOff x="2413166" y="2240280"/>
              <a:chExt cx="138097" cy="138097"/>
            </a:xfrm>
          </p:grpSpPr>
          <p:cxnSp>
            <p:nvCxnSpPr>
              <p:cNvPr id="829" name="Straight Connector 828">
                <a:extLst>
                  <a:ext uri="{FF2B5EF4-FFF2-40B4-BE49-F238E27FC236}">
                    <a16:creationId xmlns:a16="http://schemas.microsoft.com/office/drawing/2014/main" id="{046C8EBA-08EE-48D8-AA63-DE851208AD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734325AE-FBDA-45F3-8824-11D93415F58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2" name="Group 681">
              <a:extLst>
                <a:ext uri="{FF2B5EF4-FFF2-40B4-BE49-F238E27FC236}">
                  <a16:creationId xmlns:a16="http://schemas.microsoft.com/office/drawing/2014/main" id="{CF3F98D5-4FAB-410C-B1F1-4056B8EF646A}"/>
                </a:ext>
              </a:extLst>
            </p:cNvPr>
            <p:cNvGrpSpPr/>
            <p:nvPr/>
          </p:nvGrpSpPr>
          <p:grpSpPr>
            <a:xfrm>
              <a:off x="4539887" y="1763174"/>
              <a:ext cx="70085" cy="80447"/>
              <a:chOff x="2413166" y="2240280"/>
              <a:chExt cx="138097" cy="138097"/>
            </a:xfrm>
          </p:grpSpPr>
          <p:cxnSp>
            <p:nvCxnSpPr>
              <p:cNvPr id="827" name="Straight Connector 826">
                <a:extLst>
                  <a:ext uri="{FF2B5EF4-FFF2-40B4-BE49-F238E27FC236}">
                    <a16:creationId xmlns:a16="http://schemas.microsoft.com/office/drawing/2014/main" id="{093E37F9-E49F-4C99-8C96-910BCD31BB7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543308F8-364E-42F0-BA9E-5A7A6CDBA0E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3" name="Group 682">
              <a:extLst>
                <a:ext uri="{FF2B5EF4-FFF2-40B4-BE49-F238E27FC236}">
                  <a16:creationId xmlns:a16="http://schemas.microsoft.com/office/drawing/2014/main" id="{D6218903-2928-46F6-B588-9395BEE999C6}"/>
                </a:ext>
              </a:extLst>
            </p:cNvPr>
            <p:cNvGrpSpPr/>
            <p:nvPr/>
          </p:nvGrpSpPr>
          <p:grpSpPr>
            <a:xfrm>
              <a:off x="4548408" y="1763174"/>
              <a:ext cx="70085" cy="80447"/>
              <a:chOff x="2413166" y="2240280"/>
              <a:chExt cx="138097" cy="138097"/>
            </a:xfrm>
          </p:grpSpPr>
          <p:cxnSp>
            <p:nvCxnSpPr>
              <p:cNvPr id="825" name="Straight Connector 824">
                <a:extLst>
                  <a:ext uri="{FF2B5EF4-FFF2-40B4-BE49-F238E27FC236}">
                    <a16:creationId xmlns:a16="http://schemas.microsoft.com/office/drawing/2014/main" id="{3C2FE1ED-CAC6-4C44-BDE0-A034CBA8C32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0E7E19A5-C210-4F75-829D-0E6641D2C2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4" name="Group 683">
              <a:extLst>
                <a:ext uri="{FF2B5EF4-FFF2-40B4-BE49-F238E27FC236}">
                  <a16:creationId xmlns:a16="http://schemas.microsoft.com/office/drawing/2014/main" id="{2BFCA4C9-A891-41B3-BB12-6F14B1C042D8}"/>
                </a:ext>
              </a:extLst>
            </p:cNvPr>
            <p:cNvGrpSpPr/>
            <p:nvPr/>
          </p:nvGrpSpPr>
          <p:grpSpPr>
            <a:xfrm>
              <a:off x="4565715" y="1763174"/>
              <a:ext cx="70085" cy="80447"/>
              <a:chOff x="2413166" y="2240280"/>
              <a:chExt cx="138097" cy="138097"/>
            </a:xfrm>
          </p:grpSpPr>
          <p:cxnSp>
            <p:nvCxnSpPr>
              <p:cNvPr id="823" name="Straight Connector 822">
                <a:extLst>
                  <a:ext uri="{FF2B5EF4-FFF2-40B4-BE49-F238E27FC236}">
                    <a16:creationId xmlns:a16="http://schemas.microsoft.com/office/drawing/2014/main" id="{B63C0121-E4DD-4E9E-83E3-68E774897BF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5BC26D7F-0E6B-4EAD-ACE6-D192BD92DDD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5" name="Group 684">
              <a:extLst>
                <a:ext uri="{FF2B5EF4-FFF2-40B4-BE49-F238E27FC236}">
                  <a16:creationId xmlns:a16="http://schemas.microsoft.com/office/drawing/2014/main" id="{7BEFBDB1-0E85-4E9F-8668-C30466683E2D}"/>
                </a:ext>
              </a:extLst>
            </p:cNvPr>
            <p:cNvGrpSpPr/>
            <p:nvPr/>
          </p:nvGrpSpPr>
          <p:grpSpPr>
            <a:xfrm>
              <a:off x="4598806" y="1768960"/>
              <a:ext cx="70085" cy="80447"/>
              <a:chOff x="2413166" y="2240280"/>
              <a:chExt cx="138097" cy="138097"/>
            </a:xfrm>
          </p:grpSpPr>
          <p:cxnSp>
            <p:nvCxnSpPr>
              <p:cNvPr id="821" name="Straight Connector 820">
                <a:extLst>
                  <a:ext uri="{FF2B5EF4-FFF2-40B4-BE49-F238E27FC236}">
                    <a16:creationId xmlns:a16="http://schemas.microsoft.com/office/drawing/2014/main" id="{5C8811CE-3101-43A3-9BFB-0FFE64341A3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DA37ED05-3C18-4755-9740-146253660AD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6" name="Group 685">
              <a:extLst>
                <a:ext uri="{FF2B5EF4-FFF2-40B4-BE49-F238E27FC236}">
                  <a16:creationId xmlns:a16="http://schemas.microsoft.com/office/drawing/2014/main" id="{EA1C76DB-9168-4A7F-A3CC-E45283458010}"/>
                </a:ext>
              </a:extLst>
            </p:cNvPr>
            <p:cNvGrpSpPr/>
            <p:nvPr/>
          </p:nvGrpSpPr>
          <p:grpSpPr>
            <a:xfrm>
              <a:off x="4607182" y="1768960"/>
              <a:ext cx="70085" cy="80447"/>
              <a:chOff x="2413166" y="2240280"/>
              <a:chExt cx="138097" cy="138097"/>
            </a:xfrm>
          </p:grpSpPr>
          <p:cxnSp>
            <p:nvCxnSpPr>
              <p:cNvPr id="819" name="Straight Connector 818">
                <a:extLst>
                  <a:ext uri="{FF2B5EF4-FFF2-40B4-BE49-F238E27FC236}">
                    <a16:creationId xmlns:a16="http://schemas.microsoft.com/office/drawing/2014/main" id="{37C920E6-DFF9-47A3-A4EC-49835DE531E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5153FD25-7F5D-4626-A1CD-EE4CA8319E1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7" name="Group 686">
              <a:extLst>
                <a:ext uri="{FF2B5EF4-FFF2-40B4-BE49-F238E27FC236}">
                  <a16:creationId xmlns:a16="http://schemas.microsoft.com/office/drawing/2014/main" id="{EFF29C9E-2FA0-40AF-9737-9A5FF212F42C}"/>
                </a:ext>
              </a:extLst>
            </p:cNvPr>
            <p:cNvGrpSpPr/>
            <p:nvPr/>
          </p:nvGrpSpPr>
          <p:grpSpPr>
            <a:xfrm>
              <a:off x="4628914" y="1768960"/>
              <a:ext cx="70085" cy="80447"/>
              <a:chOff x="2413166" y="2240280"/>
              <a:chExt cx="138097" cy="138097"/>
            </a:xfrm>
          </p:grpSpPr>
          <p:cxnSp>
            <p:nvCxnSpPr>
              <p:cNvPr id="817" name="Straight Connector 816">
                <a:extLst>
                  <a:ext uri="{FF2B5EF4-FFF2-40B4-BE49-F238E27FC236}">
                    <a16:creationId xmlns:a16="http://schemas.microsoft.com/office/drawing/2014/main" id="{7CFAB5FB-2F57-46E9-AAB1-5DF89D4A5B3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E6B980BA-E23F-479A-84CA-9DF99AD9472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8" name="Group 687">
              <a:extLst>
                <a:ext uri="{FF2B5EF4-FFF2-40B4-BE49-F238E27FC236}">
                  <a16:creationId xmlns:a16="http://schemas.microsoft.com/office/drawing/2014/main" id="{76E0BB64-0A42-42DC-AFF3-24BFC333440E}"/>
                </a:ext>
              </a:extLst>
            </p:cNvPr>
            <p:cNvGrpSpPr/>
            <p:nvPr/>
          </p:nvGrpSpPr>
          <p:grpSpPr>
            <a:xfrm>
              <a:off x="4696014" y="1774746"/>
              <a:ext cx="70085" cy="80447"/>
              <a:chOff x="2413166" y="2240280"/>
              <a:chExt cx="138097" cy="138097"/>
            </a:xfrm>
          </p:grpSpPr>
          <p:cxnSp>
            <p:nvCxnSpPr>
              <p:cNvPr id="815" name="Straight Connector 814">
                <a:extLst>
                  <a:ext uri="{FF2B5EF4-FFF2-40B4-BE49-F238E27FC236}">
                    <a16:creationId xmlns:a16="http://schemas.microsoft.com/office/drawing/2014/main" id="{CD8684C3-8E5F-4D88-B2AE-103B89AB551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F1BE1BAE-9FE2-483F-AE33-623C24F61B9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9" name="Group 688">
              <a:extLst>
                <a:ext uri="{FF2B5EF4-FFF2-40B4-BE49-F238E27FC236}">
                  <a16:creationId xmlns:a16="http://schemas.microsoft.com/office/drawing/2014/main" id="{16696A61-7B9A-42AF-93CB-2943DF984435}"/>
                </a:ext>
              </a:extLst>
            </p:cNvPr>
            <p:cNvGrpSpPr/>
            <p:nvPr/>
          </p:nvGrpSpPr>
          <p:grpSpPr>
            <a:xfrm>
              <a:off x="4707324" y="1774746"/>
              <a:ext cx="70085" cy="80447"/>
              <a:chOff x="2413166" y="2240280"/>
              <a:chExt cx="138097" cy="138097"/>
            </a:xfrm>
          </p:grpSpPr>
          <p:cxnSp>
            <p:nvCxnSpPr>
              <p:cNvPr id="813" name="Straight Connector 812">
                <a:extLst>
                  <a:ext uri="{FF2B5EF4-FFF2-40B4-BE49-F238E27FC236}">
                    <a16:creationId xmlns:a16="http://schemas.microsoft.com/office/drawing/2014/main" id="{88C1225A-48FF-44F9-88A0-B13D68570F2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3DA88E37-DA9B-4C74-8439-56BAF7A34F8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0" name="Group 689">
              <a:extLst>
                <a:ext uri="{FF2B5EF4-FFF2-40B4-BE49-F238E27FC236}">
                  <a16:creationId xmlns:a16="http://schemas.microsoft.com/office/drawing/2014/main" id="{12C480F5-F68E-4CFC-BD5D-96036287B623}"/>
                </a:ext>
              </a:extLst>
            </p:cNvPr>
            <p:cNvGrpSpPr/>
            <p:nvPr/>
          </p:nvGrpSpPr>
          <p:grpSpPr>
            <a:xfrm>
              <a:off x="4723630" y="1774746"/>
              <a:ext cx="70085" cy="80447"/>
              <a:chOff x="2413166" y="2240280"/>
              <a:chExt cx="138097" cy="138097"/>
            </a:xfrm>
          </p:grpSpPr>
          <p:cxnSp>
            <p:nvCxnSpPr>
              <p:cNvPr id="811" name="Straight Connector 810">
                <a:extLst>
                  <a:ext uri="{FF2B5EF4-FFF2-40B4-BE49-F238E27FC236}">
                    <a16:creationId xmlns:a16="http://schemas.microsoft.com/office/drawing/2014/main" id="{7563272A-52B2-43D8-8CD0-83DCD5321E1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3C29D083-AF01-40CA-9ED2-12ECBF96029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1" name="Group 690">
              <a:extLst>
                <a:ext uri="{FF2B5EF4-FFF2-40B4-BE49-F238E27FC236}">
                  <a16:creationId xmlns:a16="http://schemas.microsoft.com/office/drawing/2014/main" id="{B7B7E64C-5788-4D67-BE93-561081E5A222}"/>
                </a:ext>
              </a:extLst>
            </p:cNvPr>
            <p:cNvGrpSpPr/>
            <p:nvPr/>
          </p:nvGrpSpPr>
          <p:grpSpPr>
            <a:xfrm>
              <a:off x="4734743" y="1774746"/>
              <a:ext cx="70085" cy="80447"/>
              <a:chOff x="2413166" y="2240280"/>
              <a:chExt cx="138097" cy="138097"/>
            </a:xfrm>
          </p:grpSpPr>
          <p:cxnSp>
            <p:nvCxnSpPr>
              <p:cNvPr id="809" name="Straight Connector 808">
                <a:extLst>
                  <a:ext uri="{FF2B5EF4-FFF2-40B4-BE49-F238E27FC236}">
                    <a16:creationId xmlns:a16="http://schemas.microsoft.com/office/drawing/2014/main" id="{474F09F4-3F43-4D42-B1A9-4FCE4B0A527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21C569E0-4273-44BC-A820-72E2A03F72C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2" name="Group 691">
              <a:extLst>
                <a:ext uri="{FF2B5EF4-FFF2-40B4-BE49-F238E27FC236}">
                  <a16:creationId xmlns:a16="http://schemas.microsoft.com/office/drawing/2014/main" id="{1CFA0D1E-9F36-4AA2-8B43-F37C14F9B0E0}"/>
                </a:ext>
              </a:extLst>
            </p:cNvPr>
            <p:cNvGrpSpPr/>
            <p:nvPr/>
          </p:nvGrpSpPr>
          <p:grpSpPr>
            <a:xfrm>
              <a:off x="4755065" y="1784390"/>
              <a:ext cx="70085" cy="80447"/>
              <a:chOff x="2413166" y="2240280"/>
              <a:chExt cx="138097" cy="138097"/>
            </a:xfrm>
          </p:grpSpPr>
          <p:cxnSp>
            <p:nvCxnSpPr>
              <p:cNvPr id="807" name="Straight Connector 806">
                <a:extLst>
                  <a:ext uri="{FF2B5EF4-FFF2-40B4-BE49-F238E27FC236}">
                    <a16:creationId xmlns:a16="http://schemas.microsoft.com/office/drawing/2014/main" id="{5906F487-A06A-4600-B9BA-68C15382EEF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359821AA-7B95-406E-964C-ECF7B2AB44B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3" name="Group 692">
              <a:extLst>
                <a:ext uri="{FF2B5EF4-FFF2-40B4-BE49-F238E27FC236}">
                  <a16:creationId xmlns:a16="http://schemas.microsoft.com/office/drawing/2014/main" id="{089A9850-A27C-429A-8890-8AC2B04AC85A}"/>
                </a:ext>
              </a:extLst>
            </p:cNvPr>
            <p:cNvGrpSpPr/>
            <p:nvPr/>
          </p:nvGrpSpPr>
          <p:grpSpPr>
            <a:xfrm>
              <a:off x="4780032" y="1784390"/>
              <a:ext cx="70085" cy="80447"/>
              <a:chOff x="2413166" y="2240280"/>
              <a:chExt cx="138097" cy="138097"/>
            </a:xfrm>
          </p:grpSpPr>
          <p:cxnSp>
            <p:nvCxnSpPr>
              <p:cNvPr id="805" name="Straight Connector 804">
                <a:extLst>
                  <a:ext uri="{FF2B5EF4-FFF2-40B4-BE49-F238E27FC236}">
                    <a16:creationId xmlns:a16="http://schemas.microsoft.com/office/drawing/2014/main" id="{8B43EE82-E1A3-4616-AE74-C431B901A21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id="{5D5E6A83-F5D0-4B45-B2B3-125AB66C94E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4" name="Group 693">
              <a:extLst>
                <a:ext uri="{FF2B5EF4-FFF2-40B4-BE49-F238E27FC236}">
                  <a16:creationId xmlns:a16="http://schemas.microsoft.com/office/drawing/2014/main" id="{14245BF3-1068-4F9B-A27A-028E6F67D239}"/>
                </a:ext>
              </a:extLst>
            </p:cNvPr>
            <p:cNvGrpSpPr/>
            <p:nvPr/>
          </p:nvGrpSpPr>
          <p:grpSpPr>
            <a:xfrm>
              <a:off x="4804773" y="1784390"/>
              <a:ext cx="70085" cy="80447"/>
              <a:chOff x="2413166" y="2240280"/>
              <a:chExt cx="138097" cy="138097"/>
            </a:xfrm>
          </p:grpSpPr>
          <p:cxnSp>
            <p:nvCxnSpPr>
              <p:cNvPr id="803" name="Straight Connector 802">
                <a:extLst>
                  <a:ext uri="{FF2B5EF4-FFF2-40B4-BE49-F238E27FC236}">
                    <a16:creationId xmlns:a16="http://schemas.microsoft.com/office/drawing/2014/main" id="{AADBE040-FE09-4BFF-91DB-78F9A1CB30C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F4263342-0688-4214-9FC0-DC835328CE8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5" name="Group 694">
              <a:extLst>
                <a:ext uri="{FF2B5EF4-FFF2-40B4-BE49-F238E27FC236}">
                  <a16:creationId xmlns:a16="http://schemas.microsoft.com/office/drawing/2014/main" id="{B59DA74A-B307-4DA5-85F8-B11C04B7AD19}"/>
                </a:ext>
              </a:extLst>
            </p:cNvPr>
            <p:cNvGrpSpPr/>
            <p:nvPr/>
          </p:nvGrpSpPr>
          <p:grpSpPr>
            <a:xfrm>
              <a:off x="4824615" y="1799820"/>
              <a:ext cx="70085" cy="80447"/>
              <a:chOff x="2413166" y="2240280"/>
              <a:chExt cx="138097" cy="138097"/>
            </a:xfrm>
          </p:grpSpPr>
          <p:cxnSp>
            <p:nvCxnSpPr>
              <p:cNvPr id="801" name="Straight Connector 800">
                <a:extLst>
                  <a:ext uri="{FF2B5EF4-FFF2-40B4-BE49-F238E27FC236}">
                    <a16:creationId xmlns:a16="http://schemas.microsoft.com/office/drawing/2014/main" id="{6CA4DF26-4957-4076-9989-32D4BCD619C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302572CA-BCFF-4B8D-8216-001505B95B3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6" name="Group 695">
              <a:extLst>
                <a:ext uri="{FF2B5EF4-FFF2-40B4-BE49-F238E27FC236}">
                  <a16:creationId xmlns:a16="http://schemas.microsoft.com/office/drawing/2014/main" id="{F5B5BF3A-DFB9-445B-9092-61A541D1DD66}"/>
                </a:ext>
              </a:extLst>
            </p:cNvPr>
            <p:cNvGrpSpPr/>
            <p:nvPr/>
          </p:nvGrpSpPr>
          <p:grpSpPr>
            <a:xfrm>
              <a:off x="4876427" y="1809464"/>
              <a:ext cx="70085" cy="80447"/>
              <a:chOff x="2413166" y="2240280"/>
              <a:chExt cx="138097" cy="138097"/>
            </a:xfrm>
          </p:grpSpPr>
          <p:cxnSp>
            <p:nvCxnSpPr>
              <p:cNvPr id="799" name="Straight Connector 798">
                <a:extLst>
                  <a:ext uri="{FF2B5EF4-FFF2-40B4-BE49-F238E27FC236}">
                    <a16:creationId xmlns:a16="http://schemas.microsoft.com/office/drawing/2014/main" id="{E175EE84-5DF1-47C2-8287-2778B9C8248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EDB5BCA8-020D-4AE9-B31A-19B1D7BE6D5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56EF5F6A-35F1-4EDA-AD56-BB01127C6CF6}"/>
                </a:ext>
              </a:extLst>
            </p:cNvPr>
            <p:cNvGrpSpPr/>
            <p:nvPr/>
          </p:nvGrpSpPr>
          <p:grpSpPr>
            <a:xfrm>
              <a:off x="4884274" y="1809464"/>
              <a:ext cx="70085" cy="80447"/>
              <a:chOff x="2413166" y="2240280"/>
              <a:chExt cx="138097" cy="138097"/>
            </a:xfrm>
          </p:grpSpPr>
          <p:cxnSp>
            <p:nvCxnSpPr>
              <p:cNvPr id="797" name="Straight Connector 796">
                <a:extLst>
                  <a:ext uri="{FF2B5EF4-FFF2-40B4-BE49-F238E27FC236}">
                    <a16:creationId xmlns:a16="http://schemas.microsoft.com/office/drawing/2014/main" id="{D4370F58-BBC9-4F34-993B-E7CB283E16A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B6463471-6976-4545-9A49-2B589673357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16C0DDD1-E925-4FC0-8FF4-3B06B4F01122}"/>
                </a:ext>
              </a:extLst>
            </p:cNvPr>
            <p:cNvGrpSpPr/>
            <p:nvPr/>
          </p:nvGrpSpPr>
          <p:grpSpPr>
            <a:xfrm>
              <a:off x="4894930" y="1809464"/>
              <a:ext cx="70085" cy="80447"/>
              <a:chOff x="2413166" y="2240280"/>
              <a:chExt cx="138097" cy="138097"/>
            </a:xfrm>
          </p:grpSpPr>
          <p:cxnSp>
            <p:nvCxnSpPr>
              <p:cNvPr id="795" name="Straight Connector 794">
                <a:extLst>
                  <a:ext uri="{FF2B5EF4-FFF2-40B4-BE49-F238E27FC236}">
                    <a16:creationId xmlns:a16="http://schemas.microsoft.com/office/drawing/2014/main" id="{2D56D04B-A452-4FE8-A3FD-8B4822DDED0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5EBA4277-3DBD-4522-BF5F-9E87BA51019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052BB909-8A59-4F79-B75D-7343A5C89D57}"/>
                </a:ext>
              </a:extLst>
            </p:cNvPr>
            <p:cNvGrpSpPr/>
            <p:nvPr/>
          </p:nvGrpSpPr>
          <p:grpSpPr>
            <a:xfrm>
              <a:off x="4903766" y="1809464"/>
              <a:ext cx="70085" cy="80447"/>
              <a:chOff x="2413166" y="2240280"/>
              <a:chExt cx="138097" cy="138097"/>
            </a:xfrm>
          </p:grpSpPr>
          <p:cxnSp>
            <p:nvCxnSpPr>
              <p:cNvPr id="793" name="Straight Connector 792">
                <a:extLst>
                  <a:ext uri="{FF2B5EF4-FFF2-40B4-BE49-F238E27FC236}">
                    <a16:creationId xmlns:a16="http://schemas.microsoft.com/office/drawing/2014/main" id="{BA1DF511-ACE0-4FCA-B78B-11352C84D46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A6A2882C-812A-4183-8D24-FC55F5B82B6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23FF5AA8-5060-46F5-9AF2-49C651C36FAA}"/>
                </a:ext>
              </a:extLst>
            </p:cNvPr>
            <p:cNvGrpSpPr/>
            <p:nvPr/>
          </p:nvGrpSpPr>
          <p:grpSpPr>
            <a:xfrm>
              <a:off x="4911470" y="1809464"/>
              <a:ext cx="70085" cy="80447"/>
              <a:chOff x="2413166" y="2240280"/>
              <a:chExt cx="138097" cy="138097"/>
            </a:xfrm>
          </p:grpSpPr>
          <p:cxnSp>
            <p:nvCxnSpPr>
              <p:cNvPr id="791" name="Straight Connector 790">
                <a:extLst>
                  <a:ext uri="{FF2B5EF4-FFF2-40B4-BE49-F238E27FC236}">
                    <a16:creationId xmlns:a16="http://schemas.microsoft.com/office/drawing/2014/main" id="{06DF394A-53E4-4E24-88AA-45F17A72789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ABC0161-2326-4D88-92E2-2D927321C2F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1" name="Group 700">
              <a:extLst>
                <a:ext uri="{FF2B5EF4-FFF2-40B4-BE49-F238E27FC236}">
                  <a16:creationId xmlns:a16="http://schemas.microsoft.com/office/drawing/2014/main" id="{52B684EB-C5D1-4F14-BFEB-26E6255D63E6}"/>
                </a:ext>
              </a:extLst>
            </p:cNvPr>
            <p:cNvGrpSpPr/>
            <p:nvPr/>
          </p:nvGrpSpPr>
          <p:grpSpPr>
            <a:xfrm>
              <a:off x="4927903" y="1809464"/>
              <a:ext cx="70085" cy="80447"/>
              <a:chOff x="2413166" y="2240280"/>
              <a:chExt cx="138097" cy="138097"/>
            </a:xfrm>
          </p:grpSpPr>
          <p:cxnSp>
            <p:nvCxnSpPr>
              <p:cNvPr id="789" name="Straight Connector 788">
                <a:extLst>
                  <a:ext uri="{FF2B5EF4-FFF2-40B4-BE49-F238E27FC236}">
                    <a16:creationId xmlns:a16="http://schemas.microsoft.com/office/drawing/2014/main" id="{E0FAAD0B-8DCD-4004-B7A0-21C4ED3ED87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1AC41AA6-5FC5-442D-814B-407F9625FAE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2" name="Group 701">
              <a:extLst>
                <a:ext uri="{FF2B5EF4-FFF2-40B4-BE49-F238E27FC236}">
                  <a16:creationId xmlns:a16="http://schemas.microsoft.com/office/drawing/2014/main" id="{0E6D4C76-DD4D-41E5-BBBC-C4705D085FE0}"/>
                </a:ext>
              </a:extLst>
            </p:cNvPr>
            <p:cNvGrpSpPr/>
            <p:nvPr/>
          </p:nvGrpSpPr>
          <p:grpSpPr>
            <a:xfrm>
              <a:off x="4915751" y="1809464"/>
              <a:ext cx="70085" cy="80447"/>
              <a:chOff x="2413166" y="2240280"/>
              <a:chExt cx="138097" cy="138097"/>
            </a:xfrm>
          </p:grpSpPr>
          <p:cxnSp>
            <p:nvCxnSpPr>
              <p:cNvPr id="787" name="Straight Connector 786">
                <a:extLst>
                  <a:ext uri="{FF2B5EF4-FFF2-40B4-BE49-F238E27FC236}">
                    <a16:creationId xmlns:a16="http://schemas.microsoft.com/office/drawing/2014/main" id="{37F2FD2D-CB64-45B0-B7EC-3F83E231CA6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650AB2B1-23DC-4C89-B86C-1E17A818C4C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3" name="Group 702">
              <a:extLst>
                <a:ext uri="{FF2B5EF4-FFF2-40B4-BE49-F238E27FC236}">
                  <a16:creationId xmlns:a16="http://schemas.microsoft.com/office/drawing/2014/main" id="{DBA3D850-9304-466A-8E7B-B0B9B14F442C}"/>
                </a:ext>
              </a:extLst>
            </p:cNvPr>
            <p:cNvGrpSpPr/>
            <p:nvPr/>
          </p:nvGrpSpPr>
          <p:grpSpPr>
            <a:xfrm>
              <a:off x="4937714" y="1809464"/>
              <a:ext cx="70085" cy="80447"/>
              <a:chOff x="2413166" y="2240280"/>
              <a:chExt cx="138097" cy="138097"/>
            </a:xfrm>
          </p:grpSpPr>
          <p:cxnSp>
            <p:nvCxnSpPr>
              <p:cNvPr id="785" name="Straight Connector 784">
                <a:extLst>
                  <a:ext uri="{FF2B5EF4-FFF2-40B4-BE49-F238E27FC236}">
                    <a16:creationId xmlns:a16="http://schemas.microsoft.com/office/drawing/2014/main" id="{AD7530C2-451C-46E0-9380-07C97BD2150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9F904406-77F6-4F21-81C5-C5C593B0649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4" name="Group 703">
              <a:extLst>
                <a:ext uri="{FF2B5EF4-FFF2-40B4-BE49-F238E27FC236}">
                  <a16:creationId xmlns:a16="http://schemas.microsoft.com/office/drawing/2014/main" id="{678F948B-278D-42AB-B5AF-CF80D2014DE4}"/>
                </a:ext>
              </a:extLst>
            </p:cNvPr>
            <p:cNvGrpSpPr/>
            <p:nvPr/>
          </p:nvGrpSpPr>
          <p:grpSpPr>
            <a:xfrm>
              <a:off x="4958061" y="1809464"/>
              <a:ext cx="70085" cy="80447"/>
              <a:chOff x="2413166" y="2240280"/>
              <a:chExt cx="138097" cy="138097"/>
            </a:xfrm>
          </p:grpSpPr>
          <p:cxnSp>
            <p:nvCxnSpPr>
              <p:cNvPr id="783" name="Straight Connector 782">
                <a:extLst>
                  <a:ext uri="{FF2B5EF4-FFF2-40B4-BE49-F238E27FC236}">
                    <a16:creationId xmlns:a16="http://schemas.microsoft.com/office/drawing/2014/main" id="{E6AEAECB-B86E-4DC0-A5EF-93AAEF886C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0D42CE78-E8A0-4664-B551-21DE6EE9108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5" name="Group 704">
              <a:extLst>
                <a:ext uri="{FF2B5EF4-FFF2-40B4-BE49-F238E27FC236}">
                  <a16:creationId xmlns:a16="http://schemas.microsoft.com/office/drawing/2014/main" id="{C796016D-EFF9-4EB3-B673-B390688C600B}"/>
                </a:ext>
              </a:extLst>
            </p:cNvPr>
            <p:cNvGrpSpPr/>
            <p:nvPr/>
          </p:nvGrpSpPr>
          <p:grpSpPr>
            <a:xfrm>
              <a:off x="4962946" y="1809464"/>
              <a:ext cx="70085" cy="80447"/>
              <a:chOff x="2413166" y="2240280"/>
              <a:chExt cx="138097" cy="138097"/>
            </a:xfrm>
          </p:grpSpPr>
          <p:cxnSp>
            <p:nvCxnSpPr>
              <p:cNvPr id="781" name="Straight Connector 780">
                <a:extLst>
                  <a:ext uri="{FF2B5EF4-FFF2-40B4-BE49-F238E27FC236}">
                    <a16:creationId xmlns:a16="http://schemas.microsoft.com/office/drawing/2014/main" id="{77E7516F-92F3-4295-86D3-5133C83C752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DEFBF9AE-AA8E-4B32-8189-2DBB57CDB46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6" name="Group 705">
              <a:extLst>
                <a:ext uri="{FF2B5EF4-FFF2-40B4-BE49-F238E27FC236}">
                  <a16:creationId xmlns:a16="http://schemas.microsoft.com/office/drawing/2014/main" id="{9E7BAA34-4E2D-4B8B-8D9C-5D384FD4A48D}"/>
                </a:ext>
              </a:extLst>
            </p:cNvPr>
            <p:cNvGrpSpPr/>
            <p:nvPr/>
          </p:nvGrpSpPr>
          <p:grpSpPr>
            <a:xfrm>
              <a:off x="4986282" y="1809464"/>
              <a:ext cx="70085" cy="80447"/>
              <a:chOff x="2413166" y="2240280"/>
              <a:chExt cx="138097" cy="138097"/>
            </a:xfrm>
          </p:grpSpPr>
          <p:cxnSp>
            <p:nvCxnSpPr>
              <p:cNvPr id="779" name="Straight Connector 778">
                <a:extLst>
                  <a:ext uri="{FF2B5EF4-FFF2-40B4-BE49-F238E27FC236}">
                    <a16:creationId xmlns:a16="http://schemas.microsoft.com/office/drawing/2014/main" id="{4EE92E04-EABC-47C4-BBE2-91EB2BB9789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AAEAF5FE-5B6B-4EF6-9F26-D6EDF3E03F9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7" name="Group 706">
              <a:extLst>
                <a:ext uri="{FF2B5EF4-FFF2-40B4-BE49-F238E27FC236}">
                  <a16:creationId xmlns:a16="http://schemas.microsoft.com/office/drawing/2014/main" id="{FA661901-E626-4288-A67A-8985C2F74204}"/>
                </a:ext>
              </a:extLst>
            </p:cNvPr>
            <p:cNvGrpSpPr/>
            <p:nvPr/>
          </p:nvGrpSpPr>
          <p:grpSpPr>
            <a:xfrm>
              <a:off x="5027853" y="1809464"/>
              <a:ext cx="70085" cy="80447"/>
              <a:chOff x="2413166" y="2240280"/>
              <a:chExt cx="138097" cy="138097"/>
            </a:xfrm>
          </p:grpSpPr>
          <p:cxnSp>
            <p:nvCxnSpPr>
              <p:cNvPr id="777" name="Straight Connector 776">
                <a:extLst>
                  <a:ext uri="{FF2B5EF4-FFF2-40B4-BE49-F238E27FC236}">
                    <a16:creationId xmlns:a16="http://schemas.microsoft.com/office/drawing/2014/main" id="{4BA5CAD9-6B78-4ECB-A587-6437D9640C2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27078368-AD48-48D3-B5C1-4DB9120AFF1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8" name="Group 707">
              <a:extLst>
                <a:ext uri="{FF2B5EF4-FFF2-40B4-BE49-F238E27FC236}">
                  <a16:creationId xmlns:a16="http://schemas.microsoft.com/office/drawing/2014/main" id="{88B6682D-A662-4EEC-8F2B-FA0BC82891C2}"/>
                </a:ext>
              </a:extLst>
            </p:cNvPr>
            <p:cNvGrpSpPr/>
            <p:nvPr/>
          </p:nvGrpSpPr>
          <p:grpSpPr>
            <a:xfrm>
              <a:off x="5049343" y="1809464"/>
              <a:ext cx="70085" cy="80447"/>
              <a:chOff x="2413166" y="2240280"/>
              <a:chExt cx="138097" cy="138097"/>
            </a:xfrm>
          </p:grpSpPr>
          <p:cxnSp>
            <p:nvCxnSpPr>
              <p:cNvPr id="775" name="Straight Connector 774">
                <a:extLst>
                  <a:ext uri="{FF2B5EF4-FFF2-40B4-BE49-F238E27FC236}">
                    <a16:creationId xmlns:a16="http://schemas.microsoft.com/office/drawing/2014/main" id="{726443C2-D46A-4157-A876-7C7D67117E6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E22B5234-11C6-4BC0-AAF2-DFA6FE0D51C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9" name="Group 708">
              <a:extLst>
                <a:ext uri="{FF2B5EF4-FFF2-40B4-BE49-F238E27FC236}">
                  <a16:creationId xmlns:a16="http://schemas.microsoft.com/office/drawing/2014/main" id="{A66822CC-97EA-4818-A417-2471A06F2D05}"/>
                </a:ext>
              </a:extLst>
            </p:cNvPr>
            <p:cNvGrpSpPr/>
            <p:nvPr/>
          </p:nvGrpSpPr>
          <p:grpSpPr>
            <a:xfrm>
              <a:off x="5059312" y="1809464"/>
              <a:ext cx="70085" cy="80447"/>
              <a:chOff x="2413166" y="2240280"/>
              <a:chExt cx="138097" cy="138097"/>
            </a:xfrm>
          </p:grpSpPr>
          <p:cxnSp>
            <p:nvCxnSpPr>
              <p:cNvPr id="773" name="Straight Connector 772">
                <a:extLst>
                  <a:ext uri="{FF2B5EF4-FFF2-40B4-BE49-F238E27FC236}">
                    <a16:creationId xmlns:a16="http://schemas.microsoft.com/office/drawing/2014/main" id="{D89C4BB4-1A9A-458D-940D-531D34F2F3F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0FE71F84-623A-4665-A56F-D96022ABAC2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0" name="Group 709">
              <a:extLst>
                <a:ext uri="{FF2B5EF4-FFF2-40B4-BE49-F238E27FC236}">
                  <a16:creationId xmlns:a16="http://schemas.microsoft.com/office/drawing/2014/main" id="{62E81943-CF8F-4A7F-A9C2-CDBFFD335F33}"/>
                </a:ext>
              </a:extLst>
            </p:cNvPr>
            <p:cNvGrpSpPr/>
            <p:nvPr/>
          </p:nvGrpSpPr>
          <p:grpSpPr>
            <a:xfrm>
              <a:off x="5144523" y="1840325"/>
              <a:ext cx="70085" cy="80447"/>
              <a:chOff x="2413166" y="2240280"/>
              <a:chExt cx="138097" cy="138097"/>
            </a:xfrm>
          </p:grpSpPr>
          <p:cxnSp>
            <p:nvCxnSpPr>
              <p:cNvPr id="771" name="Straight Connector 770">
                <a:extLst>
                  <a:ext uri="{FF2B5EF4-FFF2-40B4-BE49-F238E27FC236}">
                    <a16:creationId xmlns:a16="http://schemas.microsoft.com/office/drawing/2014/main" id="{AC99FBF6-76BC-40E0-83BE-E4239D97541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B824105E-7F95-4DE5-B63C-2049F4E55B5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1" name="Group 710">
              <a:extLst>
                <a:ext uri="{FF2B5EF4-FFF2-40B4-BE49-F238E27FC236}">
                  <a16:creationId xmlns:a16="http://schemas.microsoft.com/office/drawing/2014/main" id="{5FC6C46C-AFD3-45CD-B0B1-77C3D5D8B191}"/>
                </a:ext>
              </a:extLst>
            </p:cNvPr>
            <p:cNvGrpSpPr/>
            <p:nvPr/>
          </p:nvGrpSpPr>
          <p:grpSpPr>
            <a:xfrm>
              <a:off x="5159556" y="1840325"/>
              <a:ext cx="70085" cy="80447"/>
              <a:chOff x="2413166" y="2240280"/>
              <a:chExt cx="138097" cy="138097"/>
            </a:xfrm>
          </p:grpSpPr>
          <p:cxnSp>
            <p:nvCxnSpPr>
              <p:cNvPr id="769" name="Straight Connector 768">
                <a:extLst>
                  <a:ext uri="{FF2B5EF4-FFF2-40B4-BE49-F238E27FC236}">
                    <a16:creationId xmlns:a16="http://schemas.microsoft.com/office/drawing/2014/main" id="{21A5F420-A00B-4A28-87FC-38F557457A0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604FA663-62E6-4DEF-BE89-9F882FAA935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2" name="Group 711">
              <a:extLst>
                <a:ext uri="{FF2B5EF4-FFF2-40B4-BE49-F238E27FC236}">
                  <a16:creationId xmlns:a16="http://schemas.microsoft.com/office/drawing/2014/main" id="{6E3F62EC-79C7-4F3C-90CE-7E73B5D0EE86}"/>
                </a:ext>
              </a:extLst>
            </p:cNvPr>
            <p:cNvGrpSpPr/>
            <p:nvPr/>
          </p:nvGrpSpPr>
          <p:grpSpPr>
            <a:xfrm>
              <a:off x="5162676" y="1840325"/>
              <a:ext cx="70085" cy="80447"/>
              <a:chOff x="2413166" y="2240280"/>
              <a:chExt cx="138097" cy="138097"/>
            </a:xfrm>
          </p:grpSpPr>
          <p:cxnSp>
            <p:nvCxnSpPr>
              <p:cNvPr id="767" name="Straight Connector 766">
                <a:extLst>
                  <a:ext uri="{FF2B5EF4-FFF2-40B4-BE49-F238E27FC236}">
                    <a16:creationId xmlns:a16="http://schemas.microsoft.com/office/drawing/2014/main" id="{ECF6BE76-6F72-43D3-B943-9292903DEBC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C39F72E5-1B9C-42F9-BC4E-47160544E48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3" name="Group 712">
              <a:extLst>
                <a:ext uri="{FF2B5EF4-FFF2-40B4-BE49-F238E27FC236}">
                  <a16:creationId xmlns:a16="http://schemas.microsoft.com/office/drawing/2014/main" id="{AB280B25-434D-45D2-AB96-4F67B15300BE}"/>
                </a:ext>
              </a:extLst>
            </p:cNvPr>
            <p:cNvGrpSpPr/>
            <p:nvPr/>
          </p:nvGrpSpPr>
          <p:grpSpPr>
            <a:xfrm>
              <a:off x="5208523" y="1840325"/>
              <a:ext cx="70085" cy="80447"/>
              <a:chOff x="2413166" y="2240280"/>
              <a:chExt cx="138097" cy="138097"/>
            </a:xfrm>
          </p:grpSpPr>
          <p:cxnSp>
            <p:nvCxnSpPr>
              <p:cNvPr id="765" name="Straight Connector 764">
                <a:extLst>
                  <a:ext uri="{FF2B5EF4-FFF2-40B4-BE49-F238E27FC236}">
                    <a16:creationId xmlns:a16="http://schemas.microsoft.com/office/drawing/2014/main" id="{5BF5546D-2765-4A9D-B27C-BDF431A8A6B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BDFB47A4-0349-4B19-9EC1-5FC88E14C5E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4" name="Group 713">
              <a:extLst>
                <a:ext uri="{FF2B5EF4-FFF2-40B4-BE49-F238E27FC236}">
                  <a16:creationId xmlns:a16="http://schemas.microsoft.com/office/drawing/2014/main" id="{E75EC7AB-063B-443C-A40B-06D6EECD5B68}"/>
                </a:ext>
              </a:extLst>
            </p:cNvPr>
            <p:cNvGrpSpPr/>
            <p:nvPr/>
          </p:nvGrpSpPr>
          <p:grpSpPr>
            <a:xfrm>
              <a:off x="5292173" y="1873114"/>
              <a:ext cx="70085" cy="80447"/>
              <a:chOff x="2413166" y="2240280"/>
              <a:chExt cx="138097" cy="138097"/>
            </a:xfrm>
          </p:grpSpPr>
          <p:cxnSp>
            <p:nvCxnSpPr>
              <p:cNvPr id="763" name="Straight Connector 762">
                <a:extLst>
                  <a:ext uri="{FF2B5EF4-FFF2-40B4-BE49-F238E27FC236}">
                    <a16:creationId xmlns:a16="http://schemas.microsoft.com/office/drawing/2014/main" id="{19123F83-141E-4859-9D7B-84CEC1C5BB7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67F26D23-81C3-49FF-890E-C7BE984D797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5" name="Group 714">
              <a:extLst>
                <a:ext uri="{FF2B5EF4-FFF2-40B4-BE49-F238E27FC236}">
                  <a16:creationId xmlns:a16="http://schemas.microsoft.com/office/drawing/2014/main" id="{FF6A3AEE-CD35-46AE-A075-05F8C7834E0C}"/>
                </a:ext>
              </a:extLst>
            </p:cNvPr>
            <p:cNvGrpSpPr/>
            <p:nvPr/>
          </p:nvGrpSpPr>
          <p:grpSpPr>
            <a:xfrm>
              <a:off x="5317538" y="1909760"/>
              <a:ext cx="70085" cy="80447"/>
              <a:chOff x="2413166" y="2240280"/>
              <a:chExt cx="138097" cy="138097"/>
            </a:xfrm>
          </p:grpSpPr>
          <p:cxnSp>
            <p:nvCxnSpPr>
              <p:cNvPr id="761" name="Straight Connector 760">
                <a:extLst>
                  <a:ext uri="{FF2B5EF4-FFF2-40B4-BE49-F238E27FC236}">
                    <a16:creationId xmlns:a16="http://schemas.microsoft.com/office/drawing/2014/main" id="{1EAD8282-380E-4D69-B158-7FE81247573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B0C44A72-9755-4F8F-9CF7-C664AFC003C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6" name="Group 715">
              <a:extLst>
                <a:ext uri="{FF2B5EF4-FFF2-40B4-BE49-F238E27FC236}">
                  <a16:creationId xmlns:a16="http://schemas.microsoft.com/office/drawing/2014/main" id="{DD06AF37-0D93-4328-8AF6-5E5E62C6190F}"/>
                </a:ext>
              </a:extLst>
            </p:cNvPr>
            <p:cNvGrpSpPr/>
            <p:nvPr/>
          </p:nvGrpSpPr>
          <p:grpSpPr>
            <a:xfrm>
              <a:off x="5325530" y="1954122"/>
              <a:ext cx="70085" cy="80447"/>
              <a:chOff x="2413166" y="2240280"/>
              <a:chExt cx="138097" cy="138097"/>
            </a:xfrm>
          </p:grpSpPr>
          <p:cxnSp>
            <p:nvCxnSpPr>
              <p:cNvPr id="759" name="Straight Connector 758">
                <a:extLst>
                  <a:ext uri="{FF2B5EF4-FFF2-40B4-BE49-F238E27FC236}">
                    <a16:creationId xmlns:a16="http://schemas.microsoft.com/office/drawing/2014/main" id="{1FF68DB0-F299-491D-B470-E5EFF68A76F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B75E1591-92BE-4656-832E-A63EBB9B875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7" name="Group 716">
              <a:extLst>
                <a:ext uri="{FF2B5EF4-FFF2-40B4-BE49-F238E27FC236}">
                  <a16:creationId xmlns:a16="http://schemas.microsoft.com/office/drawing/2014/main" id="{5710C21A-095F-494A-BA58-E91EE9D074C6}"/>
                </a:ext>
              </a:extLst>
            </p:cNvPr>
            <p:cNvGrpSpPr/>
            <p:nvPr/>
          </p:nvGrpSpPr>
          <p:grpSpPr>
            <a:xfrm>
              <a:off x="5336894" y="1954122"/>
              <a:ext cx="70085" cy="80447"/>
              <a:chOff x="2413166" y="2240280"/>
              <a:chExt cx="138097" cy="138097"/>
            </a:xfrm>
          </p:grpSpPr>
          <p:cxnSp>
            <p:nvCxnSpPr>
              <p:cNvPr id="757" name="Straight Connector 756">
                <a:extLst>
                  <a:ext uri="{FF2B5EF4-FFF2-40B4-BE49-F238E27FC236}">
                    <a16:creationId xmlns:a16="http://schemas.microsoft.com/office/drawing/2014/main" id="{A020A3F3-E3CA-4385-8A7C-5AEB01B5889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7761FCF9-402B-43B0-8D66-E8115B36D2C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8" name="Group 717">
              <a:extLst>
                <a:ext uri="{FF2B5EF4-FFF2-40B4-BE49-F238E27FC236}">
                  <a16:creationId xmlns:a16="http://schemas.microsoft.com/office/drawing/2014/main" id="{7C687DF9-066F-47BE-B1FB-8EA17FD726E1}"/>
                </a:ext>
              </a:extLst>
            </p:cNvPr>
            <p:cNvGrpSpPr/>
            <p:nvPr/>
          </p:nvGrpSpPr>
          <p:grpSpPr>
            <a:xfrm>
              <a:off x="5348143" y="1954122"/>
              <a:ext cx="70085" cy="80447"/>
              <a:chOff x="2413166" y="2240280"/>
              <a:chExt cx="138097" cy="138097"/>
            </a:xfrm>
          </p:grpSpPr>
          <p:cxnSp>
            <p:nvCxnSpPr>
              <p:cNvPr id="755" name="Straight Connector 754">
                <a:extLst>
                  <a:ext uri="{FF2B5EF4-FFF2-40B4-BE49-F238E27FC236}">
                    <a16:creationId xmlns:a16="http://schemas.microsoft.com/office/drawing/2014/main" id="{029E83E1-FD57-4E7D-924B-4A017066E39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9421F39C-FAB8-4FCD-9030-5624D94998E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9" name="Group 718">
              <a:extLst>
                <a:ext uri="{FF2B5EF4-FFF2-40B4-BE49-F238E27FC236}">
                  <a16:creationId xmlns:a16="http://schemas.microsoft.com/office/drawing/2014/main" id="{065A5D4B-8BF1-4E77-8B69-2ED628E225FF}"/>
                </a:ext>
              </a:extLst>
            </p:cNvPr>
            <p:cNvGrpSpPr/>
            <p:nvPr/>
          </p:nvGrpSpPr>
          <p:grpSpPr>
            <a:xfrm>
              <a:off x="5356134" y="1954122"/>
              <a:ext cx="70085" cy="80447"/>
              <a:chOff x="2413166" y="2240280"/>
              <a:chExt cx="138097" cy="138097"/>
            </a:xfrm>
          </p:grpSpPr>
          <p:cxnSp>
            <p:nvCxnSpPr>
              <p:cNvPr id="753" name="Straight Connector 752">
                <a:extLst>
                  <a:ext uri="{FF2B5EF4-FFF2-40B4-BE49-F238E27FC236}">
                    <a16:creationId xmlns:a16="http://schemas.microsoft.com/office/drawing/2014/main" id="{634DB2DD-C090-4DDC-B8E9-6899BC3DD9A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id="{169D032A-35AC-4E33-B068-86FEE63A8B9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0" name="Group 719">
              <a:extLst>
                <a:ext uri="{FF2B5EF4-FFF2-40B4-BE49-F238E27FC236}">
                  <a16:creationId xmlns:a16="http://schemas.microsoft.com/office/drawing/2014/main" id="{671E8BDA-36B2-4F38-9A5F-78AF99611F66}"/>
                </a:ext>
              </a:extLst>
            </p:cNvPr>
            <p:cNvGrpSpPr/>
            <p:nvPr/>
          </p:nvGrpSpPr>
          <p:grpSpPr>
            <a:xfrm>
              <a:off x="5376259" y="1954122"/>
              <a:ext cx="70085" cy="80447"/>
              <a:chOff x="2413166" y="2240280"/>
              <a:chExt cx="138097" cy="138097"/>
            </a:xfrm>
          </p:grpSpPr>
          <p:cxnSp>
            <p:nvCxnSpPr>
              <p:cNvPr id="751" name="Straight Connector 750">
                <a:extLst>
                  <a:ext uri="{FF2B5EF4-FFF2-40B4-BE49-F238E27FC236}">
                    <a16:creationId xmlns:a16="http://schemas.microsoft.com/office/drawing/2014/main" id="{4737BDA8-1EE0-48C2-B2E1-233C8540A60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5DCD882C-ED58-46E3-A645-828CEF9816D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1" name="Group 720">
              <a:extLst>
                <a:ext uri="{FF2B5EF4-FFF2-40B4-BE49-F238E27FC236}">
                  <a16:creationId xmlns:a16="http://schemas.microsoft.com/office/drawing/2014/main" id="{FD905C67-AFC0-45DB-A31A-7AF9C799FF70}"/>
                </a:ext>
              </a:extLst>
            </p:cNvPr>
            <p:cNvGrpSpPr/>
            <p:nvPr/>
          </p:nvGrpSpPr>
          <p:grpSpPr>
            <a:xfrm>
              <a:off x="5390110" y="1954122"/>
              <a:ext cx="70085" cy="80447"/>
              <a:chOff x="2413166" y="2240280"/>
              <a:chExt cx="138097" cy="138097"/>
            </a:xfrm>
          </p:grpSpPr>
          <p:cxnSp>
            <p:nvCxnSpPr>
              <p:cNvPr id="749" name="Straight Connector 748">
                <a:extLst>
                  <a:ext uri="{FF2B5EF4-FFF2-40B4-BE49-F238E27FC236}">
                    <a16:creationId xmlns:a16="http://schemas.microsoft.com/office/drawing/2014/main" id="{07B71CDD-6F4D-47DE-8AD3-24227484EE1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FBBA164B-2E70-4CDC-8028-0FCAE6160FF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6CA6B786-4202-4DAC-AFC5-5FA2B39BF3E3}"/>
                </a:ext>
              </a:extLst>
            </p:cNvPr>
            <p:cNvGrpSpPr/>
            <p:nvPr/>
          </p:nvGrpSpPr>
          <p:grpSpPr>
            <a:xfrm>
              <a:off x="5414631" y="1954122"/>
              <a:ext cx="70085" cy="80447"/>
              <a:chOff x="2413166" y="2240280"/>
              <a:chExt cx="138097" cy="138097"/>
            </a:xfrm>
          </p:grpSpPr>
          <p:cxnSp>
            <p:nvCxnSpPr>
              <p:cNvPr id="747" name="Straight Connector 746">
                <a:extLst>
                  <a:ext uri="{FF2B5EF4-FFF2-40B4-BE49-F238E27FC236}">
                    <a16:creationId xmlns:a16="http://schemas.microsoft.com/office/drawing/2014/main" id="{78726028-4DCF-4926-A5A4-4DFB8DE74D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8A25EC9E-C5B1-4431-9B5B-C096A664004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3" name="Group 722">
              <a:extLst>
                <a:ext uri="{FF2B5EF4-FFF2-40B4-BE49-F238E27FC236}">
                  <a16:creationId xmlns:a16="http://schemas.microsoft.com/office/drawing/2014/main" id="{ED993F9C-F099-4C70-A733-81CF8FC5A71A}"/>
                </a:ext>
              </a:extLst>
            </p:cNvPr>
            <p:cNvGrpSpPr/>
            <p:nvPr/>
          </p:nvGrpSpPr>
          <p:grpSpPr>
            <a:xfrm>
              <a:off x="5425152" y="1954122"/>
              <a:ext cx="70085" cy="80447"/>
              <a:chOff x="2413166" y="2240280"/>
              <a:chExt cx="138097" cy="138097"/>
            </a:xfrm>
          </p:grpSpPr>
          <p:cxnSp>
            <p:nvCxnSpPr>
              <p:cNvPr id="745" name="Straight Connector 744">
                <a:extLst>
                  <a:ext uri="{FF2B5EF4-FFF2-40B4-BE49-F238E27FC236}">
                    <a16:creationId xmlns:a16="http://schemas.microsoft.com/office/drawing/2014/main" id="{6FF82B21-AF9C-4CF0-81AD-B7B254854B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2900F13B-3A7F-4419-A954-5F582EB5B09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4" name="Group 723">
              <a:extLst>
                <a:ext uri="{FF2B5EF4-FFF2-40B4-BE49-F238E27FC236}">
                  <a16:creationId xmlns:a16="http://schemas.microsoft.com/office/drawing/2014/main" id="{870406E9-250A-4E78-B2C3-70C44BAD6594}"/>
                </a:ext>
              </a:extLst>
            </p:cNvPr>
            <p:cNvGrpSpPr/>
            <p:nvPr/>
          </p:nvGrpSpPr>
          <p:grpSpPr>
            <a:xfrm>
              <a:off x="5448832" y="1954122"/>
              <a:ext cx="70085" cy="80447"/>
              <a:chOff x="2413166" y="2240280"/>
              <a:chExt cx="138097" cy="138097"/>
            </a:xfrm>
          </p:grpSpPr>
          <p:cxnSp>
            <p:nvCxnSpPr>
              <p:cNvPr id="743" name="Straight Connector 742">
                <a:extLst>
                  <a:ext uri="{FF2B5EF4-FFF2-40B4-BE49-F238E27FC236}">
                    <a16:creationId xmlns:a16="http://schemas.microsoft.com/office/drawing/2014/main" id="{79F0767B-1C30-4BC7-9AFC-424A4415EF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EB7CCD8B-CB56-4D48-B2F2-CC3D6A2A97D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5" name="Group 724">
              <a:extLst>
                <a:ext uri="{FF2B5EF4-FFF2-40B4-BE49-F238E27FC236}">
                  <a16:creationId xmlns:a16="http://schemas.microsoft.com/office/drawing/2014/main" id="{94D01110-2EF5-44F5-A26E-C6A1CEDB0AA1}"/>
                </a:ext>
              </a:extLst>
            </p:cNvPr>
            <p:cNvGrpSpPr/>
            <p:nvPr/>
          </p:nvGrpSpPr>
          <p:grpSpPr>
            <a:xfrm>
              <a:off x="5462184" y="1954122"/>
              <a:ext cx="70085" cy="80447"/>
              <a:chOff x="2413166" y="2240280"/>
              <a:chExt cx="138097" cy="138097"/>
            </a:xfrm>
          </p:grpSpPr>
          <p:cxnSp>
            <p:nvCxnSpPr>
              <p:cNvPr id="741" name="Straight Connector 740">
                <a:extLst>
                  <a:ext uri="{FF2B5EF4-FFF2-40B4-BE49-F238E27FC236}">
                    <a16:creationId xmlns:a16="http://schemas.microsoft.com/office/drawing/2014/main" id="{6A661C5E-8E4D-4CF8-90D1-512C57D3D0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E5A6749C-267D-4B3C-8F2A-B917A4FC4B5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6" name="Group 725">
              <a:extLst>
                <a:ext uri="{FF2B5EF4-FFF2-40B4-BE49-F238E27FC236}">
                  <a16:creationId xmlns:a16="http://schemas.microsoft.com/office/drawing/2014/main" id="{D3423214-ED1B-4A40-A78C-2A6030B7C099}"/>
                </a:ext>
              </a:extLst>
            </p:cNvPr>
            <p:cNvGrpSpPr/>
            <p:nvPr/>
          </p:nvGrpSpPr>
          <p:grpSpPr>
            <a:xfrm>
              <a:off x="5493895" y="1954122"/>
              <a:ext cx="70085" cy="80447"/>
              <a:chOff x="2413166" y="2240280"/>
              <a:chExt cx="138097" cy="138097"/>
            </a:xfrm>
          </p:grpSpPr>
          <p:cxnSp>
            <p:nvCxnSpPr>
              <p:cNvPr id="739" name="Straight Connector 738">
                <a:extLst>
                  <a:ext uri="{FF2B5EF4-FFF2-40B4-BE49-F238E27FC236}">
                    <a16:creationId xmlns:a16="http://schemas.microsoft.com/office/drawing/2014/main" id="{AD977EE8-D09A-4CB3-A894-625F226D5ED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41D30222-6B35-4B30-848B-CF20BBFD27D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7" name="Group 726">
              <a:extLst>
                <a:ext uri="{FF2B5EF4-FFF2-40B4-BE49-F238E27FC236}">
                  <a16:creationId xmlns:a16="http://schemas.microsoft.com/office/drawing/2014/main" id="{91BA8874-46D9-43D9-A352-046B2DCC56B0}"/>
                </a:ext>
              </a:extLst>
            </p:cNvPr>
            <p:cNvGrpSpPr/>
            <p:nvPr/>
          </p:nvGrpSpPr>
          <p:grpSpPr>
            <a:xfrm>
              <a:off x="5561225" y="1954122"/>
              <a:ext cx="70085" cy="80447"/>
              <a:chOff x="2413166" y="2240280"/>
              <a:chExt cx="138097" cy="138097"/>
            </a:xfrm>
          </p:grpSpPr>
          <p:cxnSp>
            <p:nvCxnSpPr>
              <p:cNvPr id="737" name="Straight Connector 736">
                <a:extLst>
                  <a:ext uri="{FF2B5EF4-FFF2-40B4-BE49-F238E27FC236}">
                    <a16:creationId xmlns:a16="http://schemas.microsoft.com/office/drawing/2014/main" id="{E98D4C4B-BB17-465A-96B8-61E88E7F449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48FDF345-DD69-459C-9295-4DF1873FA23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8" name="Group 727">
              <a:extLst>
                <a:ext uri="{FF2B5EF4-FFF2-40B4-BE49-F238E27FC236}">
                  <a16:creationId xmlns:a16="http://schemas.microsoft.com/office/drawing/2014/main" id="{7382A6F8-83D6-4141-AC62-65A1C2D8F1BE}"/>
                </a:ext>
              </a:extLst>
            </p:cNvPr>
            <p:cNvGrpSpPr/>
            <p:nvPr/>
          </p:nvGrpSpPr>
          <p:grpSpPr>
            <a:xfrm>
              <a:off x="5728320" y="1954122"/>
              <a:ext cx="70085" cy="80447"/>
              <a:chOff x="2413166" y="2240280"/>
              <a:chExt cx="138097" cy="138097"/>
            </a:xfrm>
          </p:grpSpPr>
          <p:cxnSp>
            <p:nvCxnSpPr>
              <p:cNvPr id="735" name="Straight Connector 734">
                <a:extLst>
                  <a:ext uri="{FF2B5EF4-FFF2-40B4-BE49-F238E27FC236}">
                    <a16:creationId xmlns:a16="http://schemas.microsoft.com/office/drawing/2014/main" id="{4D821526-546D-429B-A59B-72AA9B163F8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BBD17768-A520-45BB-8C3F-820FDB37D89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9" name="Group 728">
              <a:extLst>
                <a:ext uri="{FF2B5EF4-FFF2-40B4-BE49-F238E27FC236}">
                  <a16:creationId xmlns:a16="http://schemas.microsoft.com/office/drawing/2014/main" id="{F6FCD58F-2E95-4762-8428-A09B4A4C1940}"/>
                </a:ext>
              </a:extLst>
            </p:cNvPr>
            <p:cNvGrpSpPr/>
            <p:nvPr/>
          </p:nvGrpSpPr>
          <p:grpSpPr>
            <a:xfrm>
              <a:off x="5752674" y="1954122"/>
              <a:ext cx="70085" cy="80447"/>
              <a:chOff x="2413166" y="2240280"/>
              <a:chExt cx="138097" cy="138097"/>
            </a:xfrm>
          </p:grpSpPr>
          <p:cxnSp>
            <p:nvCxnSpPr>
              <p:cNvPr id="733" name="Straight Connector 732">
                <a:extLst>
                  <a:ext uri="{FF2B5EF4-FFF2-40B4-BE49-F238E27FC236}">
                    <a16:creationId xmlns:a16="http://schemas.microsoft.com/office/drawing/2014/main" id="{84FE4033-867E-4A83-86F0-FBE3ECAF6F1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C6B76735-1E03-4952-B2F1-781730234B5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30" name="Group 729">
              <a:extLst>
                <a:ext uri="{FF2B5EF4-FFF2-40B4-BE49-F238E27FC236}">
                  <a16:creationId xmlns:a16="http://schemas.microsoft.com/office/drawing/2014/main" id="{A715E2C7-5895-4CC4-8FE2-ECB68F2E5582}"/>
                </a:ext>
              </a:extLst>
            </p:cNvPr>
            <p:cNvGrpSpPr/>
            <p:nvPr/>
          </p:nvGrpSpPr>
          <p:grpSpPr>
            <a:xfrm>
              <a:off x="5778265" y="1954122"/>
              <a:ext cx="70085" cy="80447"/>
              <a:chOff x="2413166" y="2240280"/>
              <a:chExt cx="138097" cy="138097"/>
            </a:xfrm>
          </p:grpSpPr>
          <p:cxnSp>
            <p:nvCxnSpPr>
              <p:cNvPr id="731" name="Straight Connector 730">
                <a:extLst>
                  <a:ext uri="{FF2B5EF4-FFF2-40B4-BE49-F238E27FC236}">
                    <a16:creationId xmlns:a16="http://schemas.microsoft.com/office/drawing/2014/main" id="{FDCB1297-1864-46C8-BE1E-B0B0D5E8D4F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7C310B5-F102-430B-8925-974A873581A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FE4B081D-835F-4D9C-BBA5-DBDFB3D90EF6}"/>
              </a:ext>
            </a:extLst>
          </p:cNvPr>
          <p:cNvGrpSpPr/>
          <p:nvPr/>
        </p:nvGrpSpPr>
        <p:grpSpPr>
          <a:xfrm>
            <a:off x="813905" y="3068908"/>
            <a:ext cx="4190385" cy="869577"/>
            <a:chOff x="1454620" y="1477759"/>
            <a:chExt cx="4190385" cy="869577"/>
          </a:xfrm>
        </p:grpSpPr>
        <p:sp>
          <p:nvSpPr>
            <p:cNvPr id="340" name="Graphic 6">
              <a:extLst>
                <a:ext uri="{FF2B5EF4-FFF2-40B4-BE49-F238E27FC236}">
                  <a16:creationId xmlns:a16="http://schemas.microsoft.com/office/drawing/2014/main" id="{2A8E6099-012E-4210-9FF6-9F3CEE582648}"/>
                </a:ext>
              </a:extLst>
            </p:cNvPr>
            <p:cNvSpPr/>
            <p:nvPr/>
          </p:nvSpPr>
          <p:spPr>
            <a:xfrm>
              <a:off x="1454620" y="1484726"/>
              <a:ext cx="4179096" cy="815898"/>
            </a:xfrm>
            <a:custGeom>
              <a:avLst/>
              <a:gdLst>
                <a:gd name="connsiteX0" fmla="*/ 0 w 5660602"/>
                <a:gd name="connsiteY0" fmla="*/ 0 h 742846"/>
                <a:gd name="connsiteX1" fmla="*/ 138204 w 5660602"/>
                <a:gd name="connsiteY1" fmla="*/ 0 h 742846"/>
                <a:gd name="connsiteX2" fmla="*/ 138204 w 5660602"/>
                <a:gd name="connsiteY2" fmla="*/ 17275 h 742846"/>
                <a:gd name="connsiteX3" fmla="*/ 357027 w 5660602"/>
                <a:gd name="connsiteY3" fmla="*/ 17275 h 742846"/>
                <a:gd name="connsiteX4" fmla="*/ 357027 w 5660602"/>
                <a:gd name="connsiteY4" fmla="*/ 30405 h 742846"/>
                <a:gd name="connsiteX5" fmla="*/ 447550 w 5660602"/>
                <a:gd name="connsiteY5" fmla="*/ 30405 h 742846"/>
                <a:gd name="connsiteX6" fmla="*/ 447550 w 5660602"/>
                <a:gd name="connsiteY6" fmla="*/ 36279 h 742846"/>
                <a:gd name="connsiteX7" fmla="*/ 706337 w 5660602"/>
                <a:gd name="connsiteY7" fmla="*/ 36279 h 742846"/>
                <a:gd name="connsiteX8" fmla="*/ 706337 w 5660602"/>
                <a:gd name="connsiteY8" fmla="*/ 43131 h 742846"/>
                <a:gd name="connsiteX9" fmla="*/ 748605 w 5660602"/>
                <a:gd name="connsiteY9" fmla="*/ 43131 h 742846"/>
                <a:gd name="connsiteX10" fmla="*/ 748605 w 5660602"/>
                <a:gd name="connsiteY10" fmla="*/ 55857 h 742846"/>
                <a:gd name="connsiteX11" fmla="*/ 791621 w 5660602"/>
                <a:gd name="connsiteY11" fmla="*/ 55857 h 742846"/>
                <a:gd name="connsiteX12" fmla="*/ 807284 w 5660602"/>
                <a:gd name="connsiteY12" fmla="*/ 55857 h 742846"/>
                <a:gd name="connsiteX13" fmla="*/ 807284 w 5660602"/>
                <a:gd name="connsiteY13" fmla="*/ 63343 h 742846"/>
                <a:gd name="connsiteX14" fmla="*/ 1027834 w 5660602"/>
                <a:gd name="connsiteY14" fmla="*/ 63343 h 742846"/>
                <a:gd name="connsiteX15" fmla="*/ 1032153 w 5660602"/>
                <a:gd name="connsiteY15" fmla="*/ 67720 h 742846"/>
                <a:gd name="connsiteX16" fmla="*/ 1117148 w 5660602"/>
                <a:gd name="connsiteY16" fmla="*/ 67720 h 742846"/>
                <a:gd name="connsiteX17" fmla="*/ 1117148 w 5660602"/>
                <a:gd name="connsiteY17" fmla="*/ 76934 h 742846"/>
                <a:gd name="connsiteX18" fmla="*/ 1278386 w 5660602"/>
                <a:gd name="connsiteY18" fmla="*/ 76934 h 742846"/>
                <a:gd name="connsiteX19" fmla="*/ 1278386 w 5660602"/>
                <a:gd name="connsiteY19" fmla="*/ 92136 h 742846"/>
                <a:gd name="connsiteX20" fmla="*/ 1363554 w 5660602"/>
                <a:gd name="connsiteY20" fmla="*/ 92136 h 742846"/>
                <a:gd name="connsiteX21" fmla="*/ 1363554 w 5660602"/>
                <a:gd name="connsiteY21" fmla="*/ 97894 h 742846"/>
                <a:gd name="connsiteX22" fmla="*/ 1614682 w 5660602"/>
                <a:gd name="connsiteY22" fmla="*/ 97894 h 742846"/>
                <a:gd name="connsiteX23" fmla="*/ 1614682 w 5660602"/>
                <a:gd name="connsiteY23" fmla="*/ 108548 h 742846"/>
                <a:gd name="connsiteX24" fmla="*/ 1641920 w 5660602"/>
                <a:gd name="connsiteY24" fmla="*/ 108548 h 742846"/>
                <a:gd name="connsiteX25" fmla="*/ 1641920 w 5660602"/>
                <a:gd name="connsiteY25" fmla="*/ 114421 h 742846"/>
                <a:gd name="connsiteX26" fmla="*/ 1652689 w 5660602"/>
                <a:gd name="connsiteY26" fmla="*/ 114421 h 742846"/>
                <a:gd name="connsiteX27" fmla="*/ 1652689 w 5660602"/>
                <a:gd name="connsiteY27" fmla="*/ 123232 h 742846"/>
                <a:gd name="connsiteX28" fmla="*/ 1669964 w 5660602"/>
                <a:gd name="connsiteY28" fmla="*/ 123232 h 742846"/>
                <a:gd name="connsiteX29" fmla="*/ 1669964 w 5660602"/>
                <a:gd name="connsiteY29" fmla="*/ 132100 h 742846"/>
                <a:gd name="connsiteX30" fmla="*/ 1696280 w 5660602"/>
                <a:gd name="connsiteY30" fmla="*/ 132100 h 742846"/>
                <a:gd name="connsiteX31" fmla="*/ 1744824 w 5660602"/>
                <a:gd name="connsiteY31" fmla="*/ 132100 h 742846"/>
                <a:gd name="connsiteX32" fmla="*/ 1744824 w 5660602"/>
                <a:gd name="connsiteY32" fmla="*/ 140162 h 742846"/>
                <a:gd name="connsiteX33" fmla="*/ 1957889 w 5660602"/>
                <a:gd name="connsiteY33" fmla="*/ 140162 h 742846"/>
                <a:gd name="connsiteX34" fmla="*/ 1957889 w 5660602"/>
                <a:gd name="connsiteY34" fmla="*/ 154846 h 742846"/>
                <a:gd name="connsiteX35" fmla="*/ 2165195 w 5660602"/>
                <a:gd name="connsiteY35" fmla="*/ 154846 h 742846"/>
                <a:gd name="connsiteX36" fmla="*/ 2165195 w 5660602"/>
                <a:gd name="connsiteY36" fmla="*/ 169588 h 742846"/>
                <a:gd name="connsiteX37" fmla="*/ 2203546 w 5660602"/>
                <a:gd name="connsiteY37" fmla="*/ 169588 h 742846"/>
                <a:gd name="connsiteX38" fmla="*/ 2203546 w 5660602"/>
                <a:gd name="connsiteY38" fmla="*/ 178398 h 742846"/>
                <a:gd name="connsiteX39" fmla="*/ 2401293 w 5660602"/>
                <a:gd name="connsiteY39" fmla="*/ 178398 h 742846"/>
                <a:gd name="connsiteX40" fmla="*/ 2401293 w 5660602"/>
                <a:gd name="connsiteY40" fmla="*/ 187957 h 742846"/>
                <a:gd name="connsiteX41" fmla="*/ 2462333 w 5660602"/>
                <a:gd name="connsiteY41" fmla="*/ 187957 h 742846"/>
                <a:gd name="connsiteX42" fmla="*/ 2462333 w 5660602"/>
                <a:gd name="connsiteY42" fmla="*/ 201893 h 742846"/>
                <a:gd name="connsiteX43" fmla="*/ 2492450 w 5660602"/>
                <a:gd name="connsiteY43" fmla="*/ 201893 h 742846"/>
                <a:gd name="connsiteX44" fmla="*/ 2492450 w 5660602"/>
                <a:gd name="connsiteY44" fmla="*/ 210012 h 742846"/>
                <a:gd name="connsiteX45" fmla="*/ 2721811 w 5660602"/>
                <a:gd name="connsiteY45" fmla="*/ 210012 h 742846"/>
                <a:gd name="connsiteX46" fmla="*/ 2721811 w 5660602"/>
                <a:gd name="connsiteY46" fmla="*/ 219571 h 742846"/>
                <a:gd name="connsiteX47" fmla="*/ 2793850 w 5660602"/>
                <a:gd name="connsiteY47" fmla="*/ 219571 h 742846"/>
                <a:gd name="connsiteX48" fmla="*/ 2793850 w 5660602"/>
                <a:gd name="connsiteY48" fmla="*/ 237941 h 742846"/>
                <a:gd name="connsiteX49" fmla="*/ 2861973 w 5660602"/>
                <a:gd name="connsiteY49" fmla="*/ 237941 h 742846"/>
                <a:gd name="connsiteX50" fmla="*/ 2861973 w 5660602"/>
                <a:gd name="connsiteY50" fmla="*/ 248940 h 742846"/>
                <a:gd name="connsiteX51" fmla="*/ 2890765 w 5660602"/>
                <a:gd name="connsiteY51" fmla="*/ 248940 h 742846"/>
                <a:gd name="connsiteX52" fmla="*/ 2890765 w 5660602"/>
                <a:gd name="connsiteY52" fmla="*/ 255562 h 742846"/>
                <a:gd name="connsiteX53" fmla="*/ 2942592 w 5660602"/>
                <a:gd name="connsiteY53" fmla="*/ 255562 h 742846"/>
                <a:gd name="connsiteX54" fmla="*/ 2942592 w 5660602"/>
                <a:gd name="connsiteY54" fmla="*/ 262933 h 742846"/>
                <a:gd name="connsiteX55" fmla="*/ 3056264 w 5660602"/>
                <a:gd name="connsiteY55" fmla="*/ 262933 h 742846"/>
                <a:gd name="connsiteX56" fmla="*/ 3056264 w 5660602"/>
                <a:gd name="connsiteY56" fmla="*/ 269555 h 742846"/>
                <a:gd name="connsiteX57" fmla="*/ 3098071 w 5660602"/>
                <a:gd name="connsiteY57" fmla="*/ 269555 h 742846"/>
                <a:gd name="connsiteX58" fmla="*/ 3098071 w 5660602"/>
                <a:gd name="connsiteY58" fmla="*/ 278366 h 742846"/>
                <a:gd name="connsiteX59" fmla="*/ 3149898 w 5660602"/>
                <a:gd name="connsiteY59" fmla="*/ 278366 h 742846"/>
                <a:gd name="connsiteX60" fmla="*/ 3149898 w 5660602"/>
                <a:gd name="connsiteY60" fmla="*/ 283491 h 742846"/>
                <a:gd name="connsiteX61" fmla="*/ 3205525 w 5660602"/>
                <a:gd name="connsiteY61" fmla="*/ 283491 h 742846"/>
                <a:gd name="connsiteX62" fmla="*/ 3205525 w 5660602"/>
                <a:gd name="connsiteY62" fmla="*/ 288673 h 742846"/>
                <a:gd name="connsiteX63" fmla="*/ 3290808 w 5660602"/>
                <a:gd name="connsiteY63" fmla="*/ 288673 h 742846"/>
                <a:gd name="connsiteX64" fmla="*/ 3290808 w 5660602"/>
                <a:gd name="connsiteY64" fmla="*/ 298233 h 742846"/>
                <a:gd name="connsiteX65" fmla="*/ 3311136 w 5660602"/>
                <a:gd name="connsiteY65" fmla="*/ 298233 h 742846"/>
                <a:gd name="connsiteX66" fmla="*/ 3311136 w 5660602"/>
                <a:gd name="connsiteY66" fmla="*/ 303358 h 742846"/>
                <a:gd name="connsiteX67" fmla="*/ 3320176 w 5660602"/>
                <a:gd name="connsiteY67" fmla="*/ 303358 h 742846"/>
                <a:gd name="connsiteX68" fmla="*/ 3320176 w 5660602"/>
                <a:gd name="connsiteY68" fmla="*/ 312917 h 742846"/>
                <a:gd name="connsiteX69" fmla="*/ 3460626 w 5660602"/>
                <a:gd name="connsiteY69" fmla="*/ 312917 h 742846"/>
                <a:gd name="connsiteX70" fmla="*/ 3460626 w 5660602"/>
                <a:gd name="connsiteY70" fmla="*/ 322476 h 742846"/>
                <a:gd name="connsiteX71" fmla="*/ 3599060 w 5660602"/>
                <a:gd name="connsiteY71" fmla="*/ 322476 h 742846"/>
                <a:gd name="connsiteX72" fmla="*/ 3599060 w 5660602"/>
                <a:gd name="connsiteY72" fmla="*/ 332035 h 742846"/>
                <a:gd name="connsiteX73" fmla="*/ 3627853 w 5660602"/>
                <a:gd name="connsiteY73" fmla="*/ 332035 h 742846"/>
                <a:gd name="connsiteX74" fmla="*/ 3627853 w 5660602"/>
                <a:gd name="connsiteY74" fmla="*/ 341594 h 742846"/>
                <a:gd name="connsiteX75" fmla="*/ 3650254 w 5660602"/>
                <a:gd name="connsiteY75" fmla="*/ 341594 h 742846"/>
                <a:gd name="connsiteX76" fmla="*/ 3650254 w 5660602"/>
                <a:gd name="connsiteY76" fmla="*/ 351902 h 742846"/>
                <a:gd name="connsiteX77" fmla="*/ 3675245 w 5660602"/>
                <a:gd name="connsiteY77" fmla="*/ 351902 h 742846"/>
                <a:gd name="connsiteX78" fmla="*/ 3675245 w 5660602"/>
                <a:gd name="connsiteY78" fmla="*/ 362785 h 742846"/>
                <a:gd name="connsiteX79" fmla="*/ 3703232 w 5660602"/>
                <a:gd name="connsiteY79" fmla="*/ 362785 h 742846"/>
                <a:gd name="connsiteX80" fmla="*/ 3711581 w 5660602"/>
                <a:gd name="connsiteY80" fmla="*/ 371193 h 742846"/>
                <a:gd name="connsiteX81" fmla="*/ 3731160 w 5660602"/>
                <a:gd name="connsiteY81" fmla="*/ 371193 h 742846"/>
                <a:gd name="connsiteX82" fmla="*/ 3731160 w 5660602"/>
                <a:gd name="connsiteY82" fmla="*/ 385819 h 742846"/>
                <a:gd name="connsiteX83" fmla="*/ 3789091 w 5660602"/>
                <a:gd name="connsiteY83" fmla="*/ 385819 h 742846"/>
                <a:gd name="connsiteX84" fmla="*/ 3789091 w 5660602"/>
                <a:gd name="connsiteY84" fmla="*/ 397451 h 742846"/>
                <a:gd name="connsiteX85" fmla="*/ 3835504 w 5660602"/>
                <a:gd name="connsiteY85" fmla="*/ 397451 h 742846"/>
                <a:gd name="connsiteX86" fmla="*/ 3835504 w 5660602"/>
                <a:gd name="connsiteY86" fmla="*/ 405571 h 742846"/>
                <a:gd name="connsiteX87" fmla="*/ 3865679 w 5660602"/>
                <a:gd name="connsiteY87" fmla="*/ 405571 h 742846"/>
                <a:gd name="connsiteX88" fmla="*/ 3865679 w 5660602"/>
                <a:gd name="connsiteY88" fmla="*/ 416570 h 742846"/>
                <a:gd name="connsiteX89" fmla="*/ 3881227 w 5660602"/>
                <a:gd name="connsiteY89" fmla="*/ 416570 h 742846"/>
                <a:gd name="connsiteX90" fmla="*/ 3881227 w 5660602"/>
                <a:gd name="connsiteY90" fmla="*/ 427626 h 742846"/>
                <a:gd name="connsiteX91" fmla="*/ 3896544 w 5660602"/>
                <a:gd name="connsiteY91" fmla="*/ 427626 h 742846"/>
                <a:gd name="connsiteX92" fmla="*/ 3896544 w 5660602"/>
                <a:gd name="connsiteY92" fmla="*/ 443404 h 742846"/>
                <a:gd name="connsiteX93" fmla="*/ 3909040 w 5660602"/>
                <a:gd name="connsiteY93" fmla="*/ 443404 h 742846"/>
                <a:gd name="connsiteX94" fmla="*/ 3909040 w 5660602"/>
                <a:gd name="connsiteY94" fmla="*/ 452618 h 742846"/>
                <a:gd name="connsiteX95" fmla="*/ 3932535 w 5660602"/>
                <a:gd name="connsiteY95" fmla="*/ 452618 h 742846"/>
                <a:gd name="connsiteX96" fmla="*/ 3932535 w 5660602"/>
                <a:gd name="connsiteY96" fmla="*/ 466553 h 742846"/>
                <a:gd name="connsiteX97" fmla="*/ 4163393 w 5660602"/>
                <a:gd name="connsiteY97" fmla="*/ 466553 h 742846"/>
                <a:gd name="connsiteX98" fmla="*/ 4163393 w 5660602"/>
                <a:gd name="connsiteY98" fmla="*/ 484232 h 742846"/>
                <a:gd name="connsiteX99" fmla="*/ 4342022 w 5660602"/>
                <a:gd name="connsiteY99" fmla="*/ 484232 h 742846"/>
                <a:gd name="connsiteX100" fmla="*/ 4439801 w 5660602"/>
                <a:gd name="connsiteY100" fmla="*/ 484232 h 742846"/>
                <a:gd name="connsiteX101" fmla="*/ 4439801 w 5660602"/>
                <a:gd name="connsiteY101" fmla="*/ 493042 h 742846"/>
                <a:gd name="connsiteX102" fmla="*/ 4480226 w 5660602"/>
                <a:gd name="connsiteY102" fmla="*/ 493042 h 742846"/>
                <a:gd name="connsiteX103" fmla="*/ 4480226 w 5660602"/>
                <a:gd name="connsiteY103" fmla="*/ 507727 h 742846"/>
                <a:gd name="connsiteX104" fmla="*/ 4601039 w 5660602"/>
                <a:gd name="connsiteY104" fmla="*/ 507727 h 742846"/>
                <a:gd name="connsiteX105" fmla="*/ 4601039 w 5660602"/>
                <a:gd name="connsiteY105" fmla="*/ 527593 h 742846"/>
                <a:gd name="connsiteX106" fmla="*/ 4687416 w 5660602"/>
                <a:gd name="connsiteY106" fmla="*/ 527593 h 742846"/>
                <a:gd name="connsiteX107" fmla="*/ 4687416 w 5660602"/>
                <a:gd name="connsiteY107" fmla="*/ 545963 h 742846"/>
                <a:gd name="connsiteX108" fmla="*/ 4748572 w 5660602"/>
                <a:gd name="connsiteY108" fmla="*/ 545963 h 742846"/>
                <a:gd name="connsiteX109" fmla="*/ 4748572 w 5660602"/>
                <a:gd name="connsiteY109" fmla="*/ 558574 h 742846"/>
                <a:gd name="connsiteX110" fmla="*/ 4798555 w 5660602"/>
                <a:gd name="connsiteY110" fmla="*/ 558574 h 742846"/>
                <a:gd name="connsiteX111" fmla="*/ 4798555 w 5660602"/>
                <a:gd name="connsiteY111" fmla="*/ 562835 h 742846"/>
                <a:gd name="connsiteX112" fmla="*/ 4886775 w 5660602"/>
                <a:gd name="connsiteY112" fmla="*/ 562835 h 742846"/>
                <a:gd name="connsiteX113" fmla="*/ 5211670 w 5660602"/>
                <a:gd name="connsiteY113" fmla="*/ 562835 h 742846"/>
                <a:gd name="connsiteX114" fmla="*/ 5211670 w 5660602"/>
                <a:gd name="connsiteY114" fmla="*/ 602569 h 742846"/>
                <a:gd name="connsiteX115" fmla="*/ 5230788 w 5660602"/>
                <a:gd name="connsiteY115" fmla="*/ 602569 h 742846"/>
                <a:gd name="connsiteX116" fmla="*/ 5230788 w 5660602"/>
                <a:gd name="connsiteY116" fmla="*/ 639193 h 742846"/>
                <a:gd name="connsiteX117" fmla="*/ 5273459 w 5660602"/>
                <a:gd name="connsiteY117" fmla="*/ 639193 h 742846"/>
                <a:gd name="connsiteX118" fmla="*/ 5273459 w 5660602"/>
                <a:gd name="connsiteY118" fmla="*/ 682670 h 742846"/>
                <a:gd name="connsiteX119" fmla="*/ 5376363 w 5660602"/>
                <a:gd name="connsiteY119" fmla="*/ 682670 h 742846"/>
                <a:gd name="connsiteX120" fmla="*/ 5376363 w 5660602"/>
                <a:gd name="connsiteY120" fmla="*/ 742846 h 742846"/>
                <a:gd name="connsiteX121" fmla="*/ 5446905 w 5660602"/>
                <a:gd name="connsiteY121" fmla="*/ 742846 h 742846"/>
                <a:gd name="connsiteX122" fmla="*/ 5660602 w 5660602"/>
                <a:gd name="connsiteY122" fmla="*/ 742846 h 7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660602" h="742846">
                  <a:moveTo>
                    <a:pt x="0" y="0"/>
                  </a:moveTo>
                  <a:lnTo>
                    <a:pt x="138204" y="0"/>
                  </a:lnTo>
                  <a:lnTo>
                    <a:pt x="138204" y="17275"/>
                  </a:lnTo>
                  <a:lnTo>
                    <a:pt x="357027" y="17275"/>
                  </a:lnTo>
                  <a:lnTo>
                    <a:pt x="357027" y="30405"/>
                  </a:lnTo>
                  <a:lnTo>
                    <a:pt x="447550" y="30405"/>
                  </a:lnTo>
                  <a:lnTo>
                    <a:pt x="447550" y="36279"/>
                  </a:lnTo>
                  <a:lnTo>
                    <a:pt x="706337" y="36279"/>
                  </a:lnTo>
                  <a:lnTo>
                    <a:pt x="706337" y="43131"/>
                  </a:lnTo>
                  <a:lnTo>
                    <a:pt x="748605" y="43131"/>
                  </a:lnTo>
                  <a:lnTo>
                    <a:pt x="748605" y="55857"/>
                  </a:lnTo>
                  <a:lnTo>
                    <a:pt x="791621" y="55857"/>
                  </a:lnTo>
                  <a:lnTo>
                    <a:pt x="807284" y="55857"/>
                  </a:lnTo>
                  <a:lnTo>
                    <a:pt x="807284" y="63343"/>
                  </a:lnTo>
                  <a:lnTo>
                    <a:pt x="1027834" y="63343"/>
                  </a:lnTo>
                  <a:lnTo>
                    <a:pt x="1032153" y="67720"/>
                  </a:lnTo>
                  <a:lnTo>
                    <a:pt x="1117148" y="67720"/>
                  </a:lnTo>
                  <a:lnTo>
                    <a:pt x="1117148" y="76934"/>
                  </a:lnTo>
                  <a:lnTo>
                    <a:pt x="1278386" y="76934"/>
                  </a:lnTo>
                  <a:lnTo>
                    <a:pt x="1278386" y="92136"/>
                  </a:lnTo>
                  <a:lnTo>
                    <a:pt x="1363554" y="92136"/>
                  </a:lnTo>
                  <a:lnTo>
                    <a:pt x="1363554" y="97894"/>
                  </a:lnTo>
                  <a:lnTo>
                    <a:pt x="1614682" y="97894"/>
                  </a:lnTo>
                  <a:lnTo>
                    <a:pt x="1614682" y="108548"/>
                  </a:lnTo>
                  <a:lnTo>
                    <a:pt x="1641920" y="108548"/>
                  </a:lnTo>
                  <a:lnTo>
                    <a:pt x="1641920" y="114421"/>
                  </a:lnTo>
                  <a:lnTo>
                    <a:pt x="1652689" y="114421"/>
                  </a:lnTo>
                  <a:lnTo>
                    <a:pt x="1652689" y="123232"/>
                  </a:lnTo>
                  <a:lnTo>
                    <a:pt x="1669964" y="123232"/>
                  </a:lnTo>
                  <a:lnTo>
                    <a:pt x="1669964" y="132100"/>
                  </a:lnTo>
                  <a:lnTo>
                    <a:pt x="1696280" y="132100"/>
                  </a:lnTo>
                  <a:lnTo>
                    <a:pt x="1744824" y="132100"/>
                  </a:lnTo>
                  <a:lnTo>
                    <a:pt x="1744824" y="140162"/>
                  </a:lnTo>
                  <a:lnTo>
                    <a:pt x="1957889" y="140162"/>
                  </a:lnTo>
                  <a:lnTo>
                    <a:pt x="1957889" y="154846"/>
                  </a:lnTo>
                  <a:lnTo>
                    <a:pt x="2165195" y="154846"/>
                  </a:lnTo>
                  <a:lnTo>
                    <a:pt x="2165195" y="169588"/>
                  </a:lnTo>
                  <a:lnTo>
                    <a:pt x="2203546" y="169588"/>
                  </a:lnTo>
                  <a:lnTo>
                    <a:pt x="2203546" y="178398"/>
                  </a:lnTo>
                  <a:lnTo>
                    <a:pt x="2401293" y="178398"/>
                  </a:lnTo>
                  <a:lnTo>
                    <a:pt x="2401293" y="187957"/>
                  </a:lnTo>
                  <a:lnTo>
                    <a:pt x="2462333" y="187957"/>
                  </a:lnTo>
                  <a:lnTo>
                    <a:pt x="2462333" y="201893"/>
                  </a:lnTo>
                  <a:lnTo>
                    <a:pt x="2492450" y="201893"/>
                  </a:lnTo>
                  <a:lnTo>
                    <a:pt x="2492450" y="210012"/>
                  </a:lnTo>
                  <a:lnTo>
                    <a:pt x="2721811" y="210012"/>
                  </a:lnTo>
                  <a:lnTo>
                    <a:pt x="2721811" y="219571"/>
                  </a:lnTo>
                  <a:lnTo>
                    <a:pt x="2793850" y="219571"/>
                  </a:lnTo>
                  <a:lnTo>
                    <a:pt x="2793850" y="237941"/>
                  </a:lnTo>
                  <a:lnTo>
                    <a:pt x="2861973" y="237941"/>
                  </a:lnTo>
                  <a:lnTo>
                    <a:pt x="2861973" y="248940"/>
                  </a:lnTo>
                  <a:lnTo>
                    <a:pt x="2890765" y="248940"/>
                  </a:lnTo>
                  <a:lnTo>
                    <a:pt x="2890765" y="255562"/>
                  </a:lnTo>
                  <a:lnTo>
                    <a:pt x="2942592" y="255562"/>
                  </a:lnTo>
                  <a:lnTo>
                    <a:pt x="2942592" y="262933"/>
                  </a:lnTo>
                  <a:lnTo>
                    <a:pt x="3056264" y="262933"/>
                  </a:lnTo>
                  <a:lnTo>
                    <a:pt x="3056264" y="269555"/>
                  </a:lnTo>
                  <a:lnTo>
                    <a:pt x="3098071" y="269555"/>
                  </a:lnTo>
                  <a:lnTo>
                    <a:pt x="3098071" y="278366"/>
                  </a:lnTo>
                  <a:lnTo>
                    <a:pt x="3149898" y="278366"/>
                  </a:lnTo>
                  <a:lnTo>
                    <a:pt x="3149898" y="283491"/>
                  </a:lnTo>
                  <a:lnTo>
                    <a:pt x="3205525" y="283491"/>
                  </a:lnTo>
                  <a:lnTo>
                    <a:pt x="3205525" y="288673"/>
                  </a:lnTo>
                  <a:lnTo>
                    <a:pt x="3290808" y="288673"/>
                  </a:lnTo>
                  <a:lnTo>
                    <a:pt x="3290808" y="298233"/>
                  </a:lnTo>
                  <a:lnTo>
                    <a:pt x="3311136" y="298233"/>
                  </a:lnTo>
                  <a:lnTo>
                    <a:pt x="3311136" y="303358"/>
                  </a:lnTo>
                  <a:lnTo>
                    <a:pt x="3320176" y="303358"/>
                  </a:lnTo>
                  <a:lnTo>
                    <a:pt x="3320176" y="312917"/>
                  </a:lnTo>
                  <a:lnTo>
                    <a:pt x="3460626" y="312917"/>
                  </a:lnTo>
                  <a:lnTo>
                    <a:pt x="3460626" y="322476"/>
                  </a:lnTo>
                  <a:lnTo>
                    <a:pt x="3599060" y="322476"/>
                  </a:lnTo>
                  <a:lnTo>
                    <a:pt x="3599060" y="332035"/>
                  </a:lnTo>
                  <a:lnTo>
                    <a:pt x="3627853" y="332035"/>
                  </a:lnTo>
                  <a:lnTo>
                    <a:pt x="3627853" y="341594"/>
                  </a:lnTo>
                  <a:lnTo>
                    <a:pt x="3650254" y="341594"/>
                  </a:lnTo>
                  <a:lnTo>
                    <a:pt x="3650254" y="351902"/>
                  </a:lnTo>
                  <a:lnTo>
                    <a:pt x="3675245" y="351902"/>
                  </a:lnTo>
                  <a:lnTo>
                    <a:pt x="3675245" y="362785"/>
                  </a:lnTo>
                  <a:lnTo>
                    <a:pt x="3703232" y="362785"/>
                  </a:lnTo>
                  <a:lnTo>
                    <a:pt x="3711581" y="371193"/>
                  </a:lnTo>
                  <a:lnTo>
                    <a:pt x="3731160" y="371193"/>
                  </a:lnTo>
                  <a:lnTo>
                    <a:pt x="3731160" y="385819"/>
                  </a:lnTo>
                  <a:lnTo>
                    <a:pt x="3789091" y="385819"/>
                  </a:lnTo>
                  <a:lnTo>
                    <a:pt x="3789091" y="397451"/>
                  </a:lnTo>
                  <a:lnTo>
                    <a:pt x="3835504" y="397451"/>
                  </a:lnTo>
                  <a:lnTo>
                    <a:pt x="3835504" y="405571"/>
                  </a:lnTo>
                  <a:lnTo>
                    <a:pt x="3865679" y="405571"/>
                  </a:lnTo>
                  <a:lnTo>
                    <a:pt x="3865679" y="416570"/>
                  </a:lnTo>
                  <a:lnTo>
                    <a:pt x="3881227" y="416570"/>
                  </a:lnTo>
                  <a:lnTo>
                    <a:pt x="3881227" y="427626"/>
                  </a:lnTo>
                  <a:lnTo>
                    <a:pt x="3896544" y="427626"/>
                  </a:lnTo>
                  <a:lnTo>
                    <a:pt x="3896544" y="443404"/>
                  </a:lnTo>
                  <a:lnTo>
                    <a:pt x="3909040" y="443404"/>
                  </a:lnTo>
                  <a:lnTo>
                    <a:pt x="3909040" y="452618"/>
                  </a:lnTo>
                  <a:lnTo>
                    <a:pt x="3932535" y="452618"/>
                  </a:lnTo>
                  <a:lnTo>
                    <a:pt x="3932535" y="466553"/>
                  </a:lnTo>
                  <a:lnTo>
                    <a:pt x="4163393" y="466553"/>
                  </a:lnTo>
                  <a:lnTo>
                    <a:pt x="4163393" y="484232"/>
                  </a:lnTo>
                  <a:lnTo>
                    <a:pt x="4342022" y="484232"/>
                  </a:lnTo>
                  <a:lnTo>
                    <a:pt x="4439801" y="484232"/>
                  </a:lnTo>
                  <a:lnTo>
                    <a:pt x="4439801" y="493042"/>
                  </a:lnTo>
                  <a:lnTo>
                    <a:pt x="4480226" y="493042"/>
                  </a:lnTo>
                  <a:lnTo>
                    <a:pt x="4480226" y="507727"/>
                  </a:lnTo>
                  <a:lnTo>
                    <a:pt x="4601039" y="507727"/>
                  </a:lnTo>
                  <a:lnTo>
                    <a:pt x="4601039" y="527593"/>
                  </a:lnTo>
                  <a:lnTo>
                    <a:pt x="4687416" y="527593"/>
                  </a:lnTo>
                  <a:lnTo>
                    <a:pt x="4687416" y="545963"/>
                  </a:lnTo>
                  <a:lnTo>
                    <a:pt x="4748572" y="545963"/>
                  </a:lnTo>
                  <a:lnTo>
                    <a:pt x="4748572" y="558574"/>
                  </a:lnTo>
                  <a:lnTo>
                    <a:pt x="4798555" y="558574"/>
                  </a:lnTo>
                  <a:lnTo>
                    <a:pt x="4798555" y="562835"/>
                  </a:lnTo>
                  <a:lnTo>
                    <a:pt x="4886775" y="562835"/>
                  </a:lnTo>
                  <a:lnTo>
                    <a:pt x="5211670" y="562835"/>
                  </a:lnTo>
                  <a:lnTo>
                    <a:pt x="5211670" y="602569"/>
                  </a:lnTo>
                  <a:lnTo>
                    <a:pt x="5230788" y="602569"/>
                  </a:lnTo>
                  <a:lnTo>
                    <a:pt x="5230788" y="639193"/>
                  </a:lnTo>
                  <a:lnTo>
                    <a:pt x="5273459" y="639193"/>
                  </a:lnTo>
                  <a:lnTo>
                    <a:pt x="5273459" y="682670"/>
                  </a:lnTo>
                  <a:lnTo>
                    <a:pt x="5376363" y="682670"/>
                  </a:lnTo>
                  <a:lnTo>
                    <a:pt x="5376363" y="742846"/>
                  </a:lnTo>
                  <a:lnTo>
                    <a:pt x="5446905" y="742846"/>
                  </a:lnTo>
                  <a:lnTo>
                    <a:pt x="5660602" y="742846"/>
                  </a:lnTo>
                </a:path>
              </a:pathLst>
            </a:custGeom>
            <a:noFill/>
            <a:ln w="19050" cap="flat">
              <a:solidFill>
                <a:srgbClr val="C00000"/>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endParaRPr>
            </a:p>
          </p:txBody>
        </p:sp>
        <p:grpSp>
          <p:nvGrpSpPr>
            <p:cNvPr id="341" name="Group 340">
              <a:extLst>
                <a:ext uri="{FF2B5EF4-FFF2-40B4-BE49-F238E27FC236}">
                  <a16:creationId xmlns:a16="http://schemas.microsoft.com/office/drawing/2014/main" id="{7FB03034-37AC-42B6-8F1C-7E9BC6685944}"/>
                </a:ext>
              </a:extLst>
            </p:cNvPr>
            <p:cNvGrpSpPr/>
            <p:nvPr/>
          </p:nvGrpSpPr>
          <p:grpSpPr>
            <a:xfrm>
              <a:off x="1871550" y="1477759"/>
              <a:ext cx="70085" cy="80447"/>
              <a:chOff x="2413166" y="2240280"/>
              <a:chExt cx="138097" cy="138097"/>
            </a:xfrm>
          </p:grpSpPr>
          <p:cxnSp>
            <p:nvCxnSpPr>
              <p:cNvPr id="618" name="Straight Connector 617">
                <a:extLst>
                  <a:ext uri="{FF2B5EF4-FFF2-40B4-BE49-F238E27FC236}">
                    <a16:creationId xmlns:a16="http://schemas.microsoft.com/office/drawing/2014/main" id="{3DACF516-4F5D-45AA-9FB9-BD0CB0B919A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51DE245-846F-45A8-BFDD-A1B9D3ECF17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29344D42-2DC2-4F65-8ACC-3ABB37CCBAA3}"/>
                </a:ext>
              </a:extLst>
            </p:cNvPr>
            <p:cNvGrpSpPr/>
            <p:nvPr/>
          </p:nvGrpSpPr>
          <p:grpSpPr>
            <a:xfrm>
              <a:off x="1967127" y="1504762"/>
              <a:ext cx="70085" cy="80447"/>
              <a:chOff x="2413166" y="2240280"/>
              <a:chExt cx="138097" cy="138097"/>
            </a:xfrm>
          </p:grpSpPr>
          <p:cxnSp>
            <p:nvCxnSpPr>
              <p:cNvPr id="616" name="Straight Connector 615">
                <a:extLst>
                  <a:ext uri="{FF2B5EF4-FFF2-40B4-BE49-F238E27FC236}">
                    <a16:creationId xmlns:a16="http://schemas.microsoft.com/office/drawing/2014/main" id="{E4C7894C-5ED1-4C38-A8E4-36107814D09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65E81A00-28B3-43B8-B474-27563EE21B4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56E832D6-B21D-4CD1-9ADF-F71EF401AD1F}"/>
                </a:ext>
              </a:extLst>
            </p:cNvPr>
            <p:cNvGrpSpPr/>
            <p:nvPr/>
          </p:nvGrpSpPr>
          <p:grpSpPr>
            <a:xfrm>
              <a:off x="1986084" y="1504762"/>
              <a:ext cx="70085" cy="80447"/>
              <a:chOff x="2413166" y="2240280"/>
              <a:chExt cx="138097" cy="138097"/>
            </a:xfrm>
          </p:grpSpPr>
          <p:cxnSp>
            <p:nvCxnSpPr>
              <p:cNvPr id="614" name="Straight Connector 613">
                <a:extLst>
                  <a:ext uri="{FF2B5EF4-FFF2-40B4-BE49-F238E27FC236}">
                    <a16:creationId xmlns:a16="http://schemas.microsoft.com/office/drawing/2014/main" id="{7905AE07-9E66-46DA-8800-1EF7B343D87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051D8FE8-978A-4FEE-8DBD-2B2CF8963F6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0D7869F6-CB26-4377-8993-07EA6FCC348F}"/>
                </a:ext>
              </a:extLst>
            </p:cNvPr>
            <p:cNvGrpSpPr/>
            <p:nvPr/>
          </p:nvGrpSpPr>
          <p:grpSpPr>
            <a:xfrm>
              <a:off x="2124438" y="1508619"/>
              <a:ext cx="70085" cy="80447"/>
              <a:chOff x="2413166" y="2240280"/>
              <a:chExt cx="138097" cy="138097"/>
            </a:xfrm>
          </p:grpSpPr>
          <p:cxnSp>
            <p:nvCxnSpPr>
              <p:cNvPr id="612" name="Straight Connector 611">
                <a:extLst>
                  <a:ext uri="{FF2B5EF4-FFF2-40B4-BE49-F238E27FC236}">
                    <a16:creationId xmlns:a16="http://schemas.microsoft.com/office/drawing/2014/main" id="{ECED6754-6305-40FA-BB9E-1ED770A3BA3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023E94B-00F4-4340-9D0A-3BACA1FAF0D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5" name="Group 344">
              <a:extLst>
                <a:ext uri="{FF2B5EF4-FFF2-40B4-BE49-F238E27FC236}">
                  <a16:creationId xmlns:a16="http://schemas.microsoft.com/office/drawing/2014/main" id="{BF040153-87D5-409A-961C-0C2F3120F708}"/>
                </a:ext>
              </a:extLst>
            </p:cNvPr>
            <p:cNvGrpSpPr/>
            <p:nvPr/>
          </p:nvGrpSpPr>
          <p:grpSpPr>
            <a:xfrm>
              <a:off x="2074235" y="1508619"/>
              <a:ext cx="70085" cy="80447"/>
              <a:chOff x="2413166" y="2240280"/>
              <a:chExt cx="138097" cy="138097"/>
            </a:xfrm>
          </p:grpSpPr>
          <p:cxnSp>
            <p:nvCxnSpPr>
              <p:cNvPr id="610" name="Straight Connector 609">
                <a:extLst>
                  <a:ext uri="{FF2B5EF4-FFF2-40B4-BE49-F238E27FC236}">
                    <a16:creationId xmlns:a16="http://schemas.microsoft.com/office/drawing/2014/main" id="{75FF8616-8A59-42B3-BE76-E92A6942BF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C4B2A953-45FF-427F-9DFD-8C2A31F37D9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DA8E072-D9B9-4153-91E3-1705DD6AFD42}"/>
                </a:ext>
              </a:extLst>
            </p:cNvPr>
            <p:cNvGrpSpPr/>
            <p:nvPr/>
          </p:nvGrpSpPr>
          <p:grpSpPr>
            <a:xfrm>
              <a:off x="2498606" y="1545763"/>
              <a:ext cx="70085" cy="80447"/>
              <a:chOff x="2413166" y="2240280"/>
              <a:chExt cx="138097" cy="138097"/>
            </a:xfrm>
          </p:grpSpPr>
          <p:cxnSp>
            <p:nvCxnSpPr>
              <p:cNvPr id="608" name="Straight Connector 607">
                <a:extLst>
                  <a:ext uri="{FF2B5EF4-FFF2-40B4-BE49-F238E27FC236}">
                    <a16:creationId xmlns:a16="http://schemas.microsoft.com/office/drawing/2014/main" id="{6C394289-AF77-4A11-AEEA-6C51E4624C9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DDB6876-B915-415C-93C5-076C437D78F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7" name="Group 346">
              <a:extLst>
                <a:ext uri="{FF2B5EF4-FFF2-40B4-BE49-F238E27FC236}">
                  <a16:creationId xmlns:a16="http://schemas.microsoft.com/office/drawing/2014/main" id="{9886E817-EC3C-411D-B8E0-412B5D2703AB}"/>
                </a:ext>
              </a:extLst>
            </p:cNvPr>
            <p:cNvGrpSpPr/>
            <p:nvPr/>
          </p:nvGrpSpPr>
          <p:grpSpPr>
            <a:xfrm>
              <a:off x="2581808" y="1539977"/>
              <a:ext cx="70085" cy="80447"/>
              <a:chOff x="2413166" y="2240280"/>
              <a:chExt cx="138097" cy="138097"/>
            </a:xfrm>
          </p:grpSpPr>
          <p:cxnSp>
            <p:nvCxnSpPr>
              <p:cNvPr id="606" name="Straight Connector 605">
                <a:extLst>
                  <a:ext uri="{FF2B5EF4-FFF2-40B4-BE49-F238E27FC236}">
                    <a16:creationId xmlns:a16="http://schemas.microsoft.com/office/drawing/2014/main" id="{EEE51F4C-8F67-484C-A102-9842A0CA1C5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25B0CDD6-79EB-4B63-A1D3-93BF2312992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9168A092-75DA-45DC-A282-D084281406E8}"/>
                </a:ext>
              </a:extLst>
            </p:cNvPr>
            <p:cNvGrpSpPr/>
            <p:nvPr/>
          </p:nvGrpSpPr>
          <p:grpSpPr>
            <a:xfrm>
              <a:off x="2659330" y="1593982"/>
              <a:ext cx="70085" cy="80447"/>
              <a:chOff x="2413166" y="2240280"/>
              <a:chExt cx="138097" cy="138097"/>
            </a:xfrm>
          </p:grpSpPr>
          <p:cxnSp>
            <p:nvCxnSpPr>
              <p:cNvPr id="604" name="Straight Connector 603">
                <a:extLst>
                  <a:ext uri="{FF2B5EF4-FFF2-40B4-BE49-F238E27FC236}">
                    <a16:creationId xmlns:a16="http://schemas.microsoft.com/office/drawing/2014/main" id="{9D0E5190-9F95-4753-989B-26A4AE1BF32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B36CF10-176C-4648-B0DB-7FDE8879DCC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1741A97D-9E35-41CE-9612-90EEAFA57456}"/>
                </a:ext>
              </a:extLst>
            </p:cNvPr>
            <p:cNvGrpSpPr/>
            <p:nvPr/>
          </p:nvGrpSpPr>
          <p:grpSpPr>
            <a:xfrm>
              <a:off x="2670593" y="1593982"/>
              <a:ext cx="70085" cy="80447"/>
              <a:chOff x="2413166" y="2240280"/>
              <a:chExt cx="138097" cy="138097"/>
            </a:xfrm>
          </p:grpSpPr>
          <p:cxnSp>
            <p:nvCxnSpPr>
              <p:cNvPr id="602" name="Straight Connector 601">
                <a:extLst>
                  <a:ext uri="{FF2B5EF4-FFF2-40B4-BE49-F238E27FC236}">
                    <a16:creationId xmlns:a16="http://schemas.microsoft.com/office/drawing/2014/main" id="{F2ABB267-8213-4455-BABC-DC9CF979304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920A1F72-66CA-44E3-9AC6-B1D49F25139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0" name="Group 349">
              <a:extLst>
                <a:ext uri="{FF2B5EF4-FFF2-40B4-BE49-F238E27FC236}">
                  <a16:creationId xmlns:a16="http://schemas.microsoft.com/office/drawing/2014/main" id="{80BBFFDA-69D3-4E11-A5BC-D8C4C43A5D6A}"/>
                </a:ext>
              </a:extLst>
            </p:cNvPr>
            <p:cNvGrpSpPr/>
            <p:nvPr/>
          </p:nvGrpSpPr>
          <p:grpSpPr>
            <a:xfrm>
              <a:off x="2804596" y="1601697"/>
              <a:ext cx="70085" cy="80447"/>
              <a:chOff x="2413166" y="2240280"/>
              <a:chExt cx="138097" cy="138097"/>
            </a:xfrm>
          </p:grpSpPr>
          <p:cxnSp>
            <p:nvCxnSpPr>
              <p:cNvPr id="600" name="Straight Connector 599">
                <a:extLst>
                  <a:ext uri="{FF2B5EF4-FFF2-40B4-BE49-F238E27FC236}">
                    <a16:creationId xmlns:a16="http://schemas.microsoft.com/office/drawing/2014/main" id="{9EB41D13-3B19-4B39-9019-4EB406DD8F6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ECA0A0E-88FD-45F0-B37C-F7FF7CB4896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8A6856DA-58F9-4760-80F8-015AF10BF6D5}"/>
                </a:ext>
              </a:extLst>
            </p:cNvPr>
            <p:cNvGrpSpPr/>
            <p:nvPr/>
          </p:nvGrpSpPr>
          <p:grpSpPr>
            <a:xfrm>
              <a:off x="2822470" y="1601697"/>
              <a:ext cx="70085" cy="80447"/>
              <a:chOff x="2413166" y="2240280"/>
              <a:chExt cx="138097" cy="138097"/>
            </a:xfrm>
          </p:grpSpPr>
          <p:cxnSp>
            <p:nvCxnSpPr>
              <p:cNvPr id="598" name="Straight Connector 597">
                <a:extLst>
                  <a:ext uri="{FF2B5EF4-FFF2-40B4-BE49-F238E27FC236}">
                    <a16:creationId xmlns:a16="http://schemas.microsoft.com/office/drawing/2014/main" id="{48B52A12-80E6-4CB0-AC95-04D43920AA1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9AEF476-3469-45BE-8E8D-267433993E8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B1107CD2-49BC-4377-B4A1-8C6A9A6F5A15}"/>
                </a:ext>
              </a:extLst>
            </p:cNvPr>
            <p:cNvGrpSpPr/>
            <p:nvPr/>
          </p:nvGrpSpPr>
          <p:grpSpPr>
            <a:xfrm>
              <a:off x="3097758" y="1638344"/>
              <a:ext cx="70085" cy="80447"/>
              <a:chOff x="2413166" y="2240280"/>
              <a:chExt cx="138097" cy="138097"/>
            </a:xfrm>
          </p:grpSpPr>
          <p:cxnSp>
            <p:nvCxnSpPr>
              <p:cNvPr id="596" name="Straight Connector 595">
                <a:extLst>
                  <a:ext uri="{FF2B5EF4-FFF2-40B4-BE49-F238E27FC236}">
                    <a16:creationId xmlns:a16="http://schemas.microsoft.com/office/drawing/2014/main" id="{C7739A4B-52DA-43E4-AE4E-48BE1480B68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A5496626-CF44-452F-8F79-4C2A514C8C2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706CC399-7BCD-4CFA-B67E-48E1AF3014C7}"/>
                </a:ext>
              </a:extLst>
            </p:cNvPr>
            <p:cNvGrpSpPr/>
            <p:nvPr/>
          </p:nvGrpSpPr>
          <p:grpSpPr>
            <a:xfrm>
              <a:off x="3364267" y="1680777"/>
              <a:ext cx="70085" cy="80447"/>
              <a:chOff x="2413166" y="2240280"/>
              <a:chExt cx="138097" cy="138097"/>
            </a:xfrm>
          </p:grpSpPr>
          <p:cxnSp>
            <p:nvCxnSpPr>
              <p:cNvPr id="594" name="Straight Connector 593">
                <a:extLst>
                  <a:ext uri="{FF2B5EF4-FFF2-40B4-BE49-F238E27FC236}">
                    <a16:creationId xmlns:a16="http://schemas.microsoft.com/office/drawing/2014/main" id="{1DBB74AD-23F2-4696-AD78-F52087C5800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4D8A6160-34FD-49C6-82F6-8B95C4B5F85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6B312B47-D03C-4232-9A07-0EC7672ABCBE}"/>
                </a:ext>
              </a:extLst>
            </p:cNvPr>
            <p:cNvGrpSpPr/>
            <p:nvPr/>
          </p:nvGrpSpPr>
          <p:grpSpPr>
            <a:xfrm>
              <a:off x="3385556" y="1680777"/>
              <a:ext cx="70085" cy="80447"/>
              <a:chOff x="2413166" y="2240280"/>
              <a:chExt cx="138097" cy="138097"/>
            </a:xfrm>
          </p:grpSpPr>
          <p:cxnSp>
            <p:nvCxnSpPr>
              <p:cNvPr id="592" name="Straight Connector 591">
                <a:extLst>
                  <a:ext uri="{FF2B5EF4-FFF2-40B4-BE49-F238E27FC236}">
                    <a16:creationId xmlns:a16="http://schemas.microsoft.com/office/drawing/2014/main" id="{C9B3DBD1-88AE-453B-B731-AC5370ABB3C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67DA1BCB-3872-4B41-8597-37D55C560A9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B1B65C6A-A0F5-414E-9E45-7273E64E20B5}"/>
                </a:ext>
              </a:extLst>
            </p:cNvPr>
            <p:cNvGrpSpPr/>
            <p:nvPr/>
          </p:nvGrpSpPr>
          <p:grpSpPr>
            <a:xfrm>
              <a:off x="3418210" y="1680777"/>
              <a:ext cx="70085" cy="80447"/>
              <a:chOff x="2413166" y="2240280"/>
              <a:chExt cx="138097" cy="138097"/>
            </a:xfrm>
          </p:grpSpPr>
          <p:cxnSp>
            <p:nvCxnSpPr>
              <p:cNvPr id="590" name="Straight Connector 589">
                <a:extLst>
                  <a:ext uri="{FF2B5EF4-FFF2-40B4-BE49-F238E27FC236}">
                    <a16:creationId xmlns:a16="http://schemas.microsoft.com/office/drawing/2014/main" id="{5F41BEA9-B3B3-476B-9937-B2C3434E21B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A3B5520D-C364-4558-A86D-8F29486BCCD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5B17872D-2390-4E7D-B9C0-730FDAEAABFB}"/>
                </a:ext>
              </a:extLst>
            </p:cNvPr>
            <p:cNvGrpSpPr/>
            <p:nvPr/>
          </p:nvGrpSpPr>
          <p:grpSpPr>
            <a:xfrm>
              <a:off x="3474986" y="1700064"/>
              <a:ext cx="70085" cy="80447"/>
              <a:chOff x="2413166" y="2240280"/>
              <a:chExt cx="138097" cy="138097"/>
            </a:xfrm>
          </p:grpSpPr>
          <p:cxnSp>
            <p:nvCxnSpPr>
              <p:cNvPr id="588" name="Straight Connector 587">
                <a:extLst>
                  <a:ext uri="{FF2B5EF4-FFF2-40B4-BE49-F238E27FC236}">
                    <a16:creationId xmlns:a16="http://schemas.microsoft.com/office/drawing/2014/main" id="{0A95F410-EF91-4B4C-AF2F-64F2EFE4EC1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F8E60C2F-69DE-4F59-986C-4A4DA4507CF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81652920-6B1E-4545-A822-C378FCDA9A0D}"/>
                </a:ext>
              </a:extLst>
            </p:cNvPr>
            <p:cNvGrpSpPr/>
            <p:nvPr/>
          </p:nvGrpSpPr>
          <p:grpSpPr>
            <a:xfrm>
              <a:off x="3592586" y="1723209"/>
              <a:ext cx="70085" cy="80447"/>
              <a:chOff x="2413166" y="2240280"/>
              <a:chExt cx="138097" cy="138097"/>
            </a:xfrm>
          </p:grpSpPr>
          <p:cxnSp>
            <p:nvCxnSpPr>
              <p:cNvPr id="586" name="Straight Connector 585">
                <a:extLst>
                  <a:ext uri="{FF2B5EF4-FFF2-40B4-BE49-F238E27FC236}">
                    <a16:creationId xmlns:a16="http://schemas.microsoft.com/office/drawing/2014/main" id="{1AFD8F0F-9858-4A12-9A2F-D5283C498D0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D8B21A5A-C924-4511-B0EA-823700A0DD5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E005D34C-5C57-4459-8DAC-11FE442E72F6}"/>
                </a:ext>
              </a:extLst>
            </p:cNvPr>
            <p:cNvGrpSpPr/>
            <p:nvPr/>
          </p:nvGrpSpPr>
          <p:grpSpPr>
            <a:xfrm>
              <a:off x="4006612" y="1798431"/>
              <a:ext cx="70085" cy="80447"/>
              <a:chOff x="2413166" y="2240280"/>
              <a:chExt cx="138097" cy="138097"/>
            </a:xfrm>
          </p:grpSpPr>
          <p:cxnSp>
            <p:nvCxnSpPr>
              <p:cNvPr id="584" name="Straight Connector 583">
                <a:extLst>
                  <a:ext uri="{FF2B5EF4-FFF2-40B4-BE49-F238E27FC236}">
                    <a16:creationId xmlns:a16="http://schemas.microsoft.com/office/drawing/2014/main" id="{812FAC56-EAAC-4240-9C15-5241B6C7248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3394FFD-5438-4D04-B11C-9F89DC95FFD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15C7F13A-4346-47EA-8DF1-B16EEAB2A6DC}"/>
                </a:ext>
              </a:extLst>
            </p:cNvPr>
            <p:cNvGrpSpPr/>
            <p:nvPr/>
          </p:nvGrpSpPr>
          <p:grpSpPr>
            <a:xfrm>
              <a:off x="4019002" y="1798431"/>
              <a:ext cx="70085" cy="80447"/>
              <a:chOff x="2413166" y="2240280"/>
              <a:chExt cx="138097" cy="138097"/>
            </a:xfrm>
          </p:grpSpPr>
          <p:cxnSp>
            <p:nvCxnSpPr>
              <p:cNvPr id="582" name="Straight Connector 581">
                <a:extLst>
                  <a:ext uri="{FF2B5EF4-FFF2-40B4-BE49-F238E27FC236}">
                    <a16:creationId xmlns:a16="http://schemas.microsoft.com/office/drawing/2014/main" id="{CB3E204C-7691-4AC0-BC9A-A63C4473D24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A844AACB-D2E6-467A-AA46-817CC854FD4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4C9D6A5D-22D2-4EBD-B114-41650CD35E7C}"/>
                </a:ext>
              </a:extLst>
            </p:cNvPr>
            <p:cNvGrpSpPr/>
            <p:nvPr/>
          </p:nvGrpSpPr>
          <p:grpSpPr>
            <a:xfrm>
              <a:off x="4044659" y="1798431"/>
              <a:ext cx="70085" cy="80447"/>
              <a:chOff x="2413166" y="2240280"/>
              <a:chExt cx="138097" cy="138097"/>
            </a:xfrm>
          </p:grpSpPr>
          <p:cxnSp>
            <p:nvCxnSpPr>
              <p:cNvPr id="580" name="Straight Connector 579">
                <a:extLst>
                  <a:ext uri="{FF2B5EF4-FFF2-40B4-BE49-F238E27FC236}">
                    <a16:creationId xmlns:a16="http://schemas.microsoft.com/office/drawing/2014/main" id="{077BC4B9-0E10-4476-89B0-6E7DDE3C59F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2902B58-B688-4115-A2FF-FAAFE2E77F2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4156838A-BF47-47C2-BF5B-8B886B6407BC}"/>
                </a:ext>
              </a:extLst>
            </p:cNvPr>
            <p:cNvGrpSpPr/>
            <p:nvPr/>
          </p:nvGrpSpPr>
          <p:grpSpPr>
            <a:xfrm>
              <a:off x="4066908" y="1798431"/>
              <a:ext cx="70085" cy="80447"/>
              <a:chOff x="2413166" y="2240280"/>
              <a:chExt cx="138097" cy="138097"/>
            </a:xfrm>
          </p:grpSpPr>
          <p:cxnSp>
            <p:nvCxnSpPr>
              <p:cNvPr id="578" name="Straight Connector 577">
                <a:extLst>
                  <a:ext uri="{FF2B5EF4-FFF2-40B4-BE49-F238E27FC236}">
                    <a16:creationId xmlns:a16="http://schemas.microsoft.com/office/drawing/2014/main" id="{B7CFA748-58EA-4A4D-971E-7BD800415C0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25BCE0D-76C3-4668-94D2-B660A27CBB9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298150DE-17DD-499A-9DC2-BD32D03A290C}"/>
                </a:ext>
              </a:extLst>
            </p:cNvPr>
            <p:cNvGrpSpPr/>
            <p:nvPr/>
          </p:nvGrpSpPr>
          <p:grpSpPr>
            <a:xfrm>
              <a:off x="4086557" y="1808075"/>
              <a:ext cx="70085" cy="80447"/>
              <a:chOff x="2413166" y="2240280"/>
              <a:chExt cx="138097" cy="138097"/>
            </a:xfrm>
          </p:grpSpPr>
          <p:cxnSp>
            <p:nvCxnSpPr>
              <p:cNvPr id="576" name="Straight Connector 575">
                <a:extLst>
                  <a:ext uri="{FF2B5EF4-FFF2-40B4-BE49-F238E27FC236}">
                    <a16:creationId xmlns:a16="http://schemas.microsoft.com/office/drawing/2014/main" id="{837DC5CB-FEF0-4546-8912-6398E0700F9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DFF4FBBC-2792-4992-BEFC-D1A36B54DBA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085FEFB7-5C1A-4251-B6BE-9C467934CA2F}"/>
                </a:ext>
              </a:extLst>
            </p:cNvPr>
            <p:cNvGrpSpPr/>
            <p:nvPr/>
          </p:nvGrpSpPr>
          <p:grpSpPr>
            <a:xfrm>
              <a:off x="4101895" y="1823505"/>
              <a:ext cx="70085" cy="80447"/>
              <a:chOff x="2413166" y="2240280"/>
              <a:chExt cx="138097" cy="138097"/>
            </a:xfrm>
          </p:grpSpPr>
          <p:cxnSp>
            <p:nvCxnSpPr>
              <p:cNvPr id="574" name="Straight Connector 573">
                <a:extLst>
                  <a:ext uri="{FF2B5EF4-FFF2-40B4-BE49-F238E27FC236}">
                    <a16:creationId xmlns:a16="http://schemas.microsoft.com/office/drawing/2014/main" id="{B3713D40-5E68-4D39-8E13-F3C2A57E3E6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B0A122F-332C-49EF-B55D-113B93037D3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4" name="Group 363">
              <a:extLst>
                <a:ext uri="{FF2B5EF4-FFF2-40B4-BE49-F238E27FC236}">
                  <a16:creationId xmlns:a16="http://schemas.microsoft.com/office/drawing/2014/main" id="{C1B07134-C0F0-4635-A2A0-6FDE517EFA90}"/>
                </a:ext>
              </a:extLst>
            </p:cNvPr>
            <p:cNvGrpSpPr/>
            <p:nvPr/>
          </p:nvGrpSpPr>
          <p:grpSpPr>
            <a:xfrm>
              <a:off x="4115109" y="1840864"/>
              <a:ext cx="70085" cy="80447"/>
              <a:chOff x="2413166" y="2240280"/>
              <a:chExt cx="138097" cy="138097"/>
            </a:xfrm>
          </p:grpSpPr>
          <p:cxnSp>
            <p:nvCxnSpPr>
              <p:cNvPr id="572" name="Straight Connector 571">
                <a:extLst>
                  <a:ext uri="{FF2B5EF4-FFF2-40B4-BE49-F238E27FC236}">
                    <a16:creationId xmlns:a16="http://schemas.microsoft.com/office/drawing/2014/main" id="{81775B5D-A5F4-456B-89E2-5CFBAEFBEEC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0A3FA9E-B3A5-4AD3-B1F1-55A3528BBFA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AEC4DE63-8F1B-4CA1-A222-CE748FF81ECB}"/>
                </a:ext>
              </a:extLst>
            </p:cNvPr>
            <p:cNvGrpSpPr/>
            <p:nvPr/>
          </p:nvGrpSpPr>
          <p:grpSpPr>
            <a:xfrm>
              <a:off x="4131501" y="1838935"/>
              <a:ext cx="70085" cy="80447"/>
              <a:chOff x="2413166" y="2240280"/>
              <a:chExt cx="138097" cy="138097"/>
            </a:xfrm>
          </p:grpSpPr>
          <p:cxnSp>
            <p:nvCxnSpPr>
              <p:cNvPr id="570" name="Straight Connector 569">
                <a:extLst>
                  <a:ext uri="{FF2B5EF4-FFF2-40B4-BE49-F238E27FC236}">
                    <a16:creationId xmlns:a16="http://schemas.microsoft.com/office/drawing/2014/main" id="{995233C3-CB43-4C3A-8B9C-654BD884DA8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AA279370-078B-42A1-9B06-FB3242275EB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8AD01DB3-00E5-462F-8D65-D78996561511}"/>
                </a:ext>
              </a:extLst>
            </p:cNvPr>
            <p:cNvGrpSpPr/>
            <p:nvPr/>
          </p:nvGrpSpPr>
          <p:grpSpPr>
            <a:xfrm>
              <a:off x="4145701" y="1848579"/>
              <a:ext cx="70085" cy="80447"/>
              <a:chOff x="2413166" y="2240280"/>
              <a:chExt cx="138097" cy="138097"/>
            </a:xfrm>
          </p:grpSpPr>
          <p:cxnSp>
            <p:nvCxnSpPr>
              <p:cNvPr id="568" name="Straight Connector 567">
                <a:extLst>
                  <a:ext uri="{FF2B5EF4-FFF2-40B4-BE49-F238E27FC236}">
                    <a16:creationId xmlns:a16="http://schemas.microsoft.com/office/drawing/2014/main" id="{C28EF99A-DB55-4F41-9857-E82A190207A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F71D195-CBA9-4AED-B08E-94868C3C6D5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7" name="Group 366">
              <a:extLst>
                <a:ext uri="{FF2B5EF4-FFF2-40B4-BE49-F238E27FC236}">
                  <a16:creationId xmlns:a16="http://schemas.microsoft.com/office/drawing/2014/main" id="{E3B53A11-3CFB-4D59-923F-E01EADDB1C08}"/>
                </a:ext>
              </a:extLst>
            </p:cNvPr>
            <p:cNvGrpSpPr/>
            <p:nvPr/>
          </p:nvGrpSpPr>
          <p:grpSpPr>
            <a:xfrm>
              <a:off x="4163915" y="1865938"/>
              <a:ext cx="70085" cy="80447"/>
              <a:chOff x="2413166" y="2240280"/>
              <a:chExt cx="138097" cy="138097"/>
            </a:xfrm>
          </p:grpSpPr>
          <p:cxnSp>
            <p:nvCxnSpPr>
              <p:cNvPr id="566" name="Straight Connector 565">
                <a:extLst>
                  <a:ext uri="{FF2B5EF4-FFF2-40B4-BE49-F238E27FC236}">
                    <a16:creationId xmlns:a16="http://schemas.microsoft.com/office/drawing/2014/main" id="{C47F9ACF-F7C2-465E-A9CF-16D75857B6E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12F085C-71D9-4DDB-930B-A1E4B67C3ED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07876884-B8E1-4312-A648-5831A483D2FB}"/>
                </a:ext>
              </a:extLst>
            </p:cNvPr>
            <p:cNvGrpSpPr/>
            <p:nvPr/>
          </p:nvGrpSpPr>
          <p:grpSpPr>
            <a:xfrm>
              <a:off x="4208876" y="1877511"/>
              <a:ext cx="70085" cy="80447"/>
              <a:chOff x="2413166" y="2240280"/>
              <a:chExt cx="138097" cy="138097"/>
            </a:xfrm>
          </p:grpSpPr>
          <p:cxnSp>
            <p:nvCxnSpPr>
              <p:cNvPr id="564" name="Straight Connector 563">
                <a:extLst>
                  <a:ext uri="{FF2B5EF4-FFF2-40B4-BE49-F238E27FC236}">
                    <a16:creationId xmlns:a16="http://schemas.microsoft.com/office/drawing/2014/main" id="{2F58B77B-DF7A-4286-9E05-360CC67CC9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2A36D8B-F998-4B8D-9949-CAFDF4B4DEF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9" name="Group 368">
              <a:extLst>
                <a:ext uri="{FF2B5EF4-FFF2-40B4-BE49-F238E27FC236}">
                  <a16:creationId xmlns:a16="http://schemas.microsoft.com/office/drawing/2014/main" id="{D1B72D17-2F67-4DFC-BA0C-44247E815C21}"/>
                </a:ext>
              </a:extLst>
            </p:cNvPr>
            <p:cNvGrpSpPr/>
            <p:nvPr/>
          </p:nvGrpSpPr>
          <p:grpSpPr>
            <a:xfrm>
              <a:off x="4257405" y="1883297"/>
              <a:ext cx="70085" cy="80447"/>
              <a:chOff x="2413166" y="2240280"/>
              <a:chExt cx="138097" cy="138097"/>
            </a:xfrm>
          </p:grpSpPr>
          <p:cxnSp>
            <p:nvCxnSpPr>
              <p:cNvPr id="562" name="Straight Connector 561">
                <a:extLst>
                  <a:ext uri="{FF2B5EF4-FFF2-40B4-BE49-F238E27FC236}">
                    <a16:creationId xmlns:a16="http://schemas.microsoft.com/office/drawing/2014/main" id="{E3F36371-0618-4784-80B5-89596F44AB0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2EDDE365-2DFC-4090-9F65-AA0AB11C449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698B724-CF62-4047-ACA6-0AE5E709F160}"/>
                </a:ext>
              </a:extLst>
            </p:cNvPr>
            <p:cNvGrpSpPr/>
            <p:nvPr/>
          </p:nvGrpSpPr>
          <p:grpSpPr>
            <a:xfrm>
              <a:off x="4270545" y="1892941"/>
              <a:ext cx="70085" cy="80447"/>
              <a:chOff x="2413166" y="2240280"/>
              <a:chExt cx="138097" cy="138097"/>
            </a:xfrm>
          </p:grpSpPr>
          <p:cxnSp>
            <p:nvCxnSpPr>
              <p:cNvPr id="560" name="Straight Connector 559">
                <a:extLst>
                  <a:ext uri="{FF2B5EF4-FFF2-40B4-BE49-F238E27FC236}">
                    <a16:creationId xmlns:a16="http://schemas.microsoft.com/office/drawing/2014/main" id="{9EC1C6FA-C3C2-4981-A9DA-A211FF2D623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54579EF1-9259-4D79-B8A4-F1A2243A2C7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1" name="Group 370">
              <a:extLst>
                <a:ext uri="{FF2B5EF4-FFF2-40B4-BE49-F238E27FC236}">
                  <a16:creationId xmlns:a16="http://schemas.microsoft.com/office/drawing/2014/main" id="{FA8586D8-0B07-448F-BAE2-F632703F25FA}"/>
                </a:ext>
              </a:extLst>
            </p:cNvPr>
            <p:cNvGrpSpPr/>
            <p:nvPr/>
          </p:nvGrpSpPr>
          <p:grpSpPr>
            <a:xfrm>
              <a:off x="4282814" y="1912229"/>
              <a:ext cx="70085" cy="80447"/>
              <a:chOff x="2413166" y="2240280"/>
              <a:chExt cx="138097" cy="138097"/>
            </a:xfrm>
          </p:grpSpPr>
          <p:cxnSp>
            <p:nvCxnSpPr>
              <p:cNvPr id="558" name="Straight Connector 557">
                <a:extLst>
                  <a:ext uri="{FF2B5EF4-FFF2-40B4-BE49-F238E27FC236}">
                    <a16:creationId xmlns:a16="http://schemas.microsoft.com/office/drawing/2014/main" id="{8C9F7440-A9DA-4458-B378-0F5D8A54781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3B334B78-A496-4A21-88B9-FFEFC8A8110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2" name="Group 371">
              <a:extLst>
                <a:ext uri="{FF2B5EF4-FFF2-40B4-BE49-F238E27FC236}">
                  <a16:creationId xmlns:a16="http://schemas.microsoft.com/office/drawing/2014/main" id="{4D067A6C-BD23-4466-ABFA-AC333459EF08}"/>
                </a:ext>
              </a:extLst>
            </p:cNvPr>
            <p:cNvGrpSpPr/>
            <p:nvPr/>
          </p:nvGrpSpPr>
          <p:grpSpPr>
            <a:xfrm>
              <a:off x="4298339" y="1933445"/>
              <a:ext cx="70085" cy="80447"/>
              <a:chOff x="2413166" y="2240280"/>
              <a:chExt cx="138097" cy="138097"/>
            </a:xfrm>
          </p:grpSpPr>
          <p:cxnSp>
            <p:nvCxnSpPr>
              <p:cNvPr id="556" name="Straight Connector 555">
                <a:extLst>
                  <a:ext uri="{FF2B5EF4-FFF2-40B4-BE49-F238E27FC236}">
                    <a16:creationId xmlns:a16="http://schemas.microsoft.com/office/drawing/2014/main" id="{48A07D79-ED7C-4FAC-B016-4A4833BB9A3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3D59FBF3-554C-453F-BDCF-78573F62DEB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3" name="Group 372">
              <a:extLst>
                <a:ext uri="{FF2B5EF4-FFF2-40B4-BE49-F238E27FC236}">
                  <a16:creationId xmlns:a16="http://schemas.microsoft.com/office/drawing/2014/main" id="{756EABF3-BA40-442D-92ED-874004B3D9AF}"/>
                </a:ext>
              </a:extLst>
            </p:cNvPr>
            <p:cNvGrpSpPr/>
            <p:nvPr/>
          </p:nvGrpSpPr>
          <p:grpSpPr>
            <a:xfrm>
              <a:off x="4308306" y="1950804"/>
              <a:ext cx="70085" cy="80447"/>
              <a:chOff x="2413166" y="2240280"/>
              <a:chExt cx="138097" cy="138097"/>
            </a:xfrm>
          </p:grpSpPr>
          <p:cxnSp>
            <p:nvCxnSpPr>
              <p:cNvPr id="554" name="Straight Connector 553">
                <a:extLst>
                  <a:ext uri="{FF2B5EF4-FFF2-40B4-BE49-F238E27FC236}">
                    <a16:creationId xmlns:a16="http://schemas.microsoft.com/office/drawing/2014/main" id="{1E0B1518-31EF-46DC-8D87-4CEB3D193A7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80868B3A-A6EA-436D-9F01-C0B4F86F6CA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F22BACFB-584C-49D5-85BA-3BD8D588184E}"/>
                </a:ext>
              </a:extLst>
            </p:cNvPr>
            <p:cNvGrpSpPr/>
            <p:nvPr/>
          </p:nvGrpSpPr>
          <p:grpSpPr>
            <a:xfrm>
              <a:off x="4343083" y="1950804"/>
              <a:ext cx="70085" cy="80447"/>
              <a:chOff x="2413166" y="2240280"/>
              <a:chExt cx="138097" cy="138097"/>
            </a:xfrm>
          </p:grpSpPr>
          <p:cxnSp>
            <p:nvCxnSpPr>
              <p:cNvPr id="552" name="Straight Connector 551">
                <a:extLst>
                  <a:ext uri="{FF2B5EF4-FFF2-40B4-BE49-F238E27FC236}">
                    <a16:creationId xmlns:a16="http://schemas.microsoft.com/office/drawing/2014/main" id="{677A898F-28D8-4145-B5FA-60AE35D0D2B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1B7CED2C-30EF-47BB-A262-A339D855514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33504B96-42A8-45AD-94EF-3958D8F18FE9}"/>
                </a:ext>
              </a:extLst>
            </p:cNvPr>
            <p:cNvGrpSpPr/>
            <p:nvPr/>
          </p:nvGrpSpPr>
          <p:grpSpPr>
            <a:xfrm>
              <a:off x="4356331" y="1950804"/>
              <a:ext cx="70085" cy="80447"/>
              <a:chOff x="2413166" y="2240280"/>
              <a:chExt cx="138097" cy="138097"/>
            </a:xfrm>
          </p:grpSpPr>
          <p:cxnSp>
            <p:nvCxnSpPr>
              <p:cNvPr id="550" name="Straight Connector 549">
                <a:extLst>
                  <a:ext uri="{FF2B5EF4-FFF2-40B4-BE49-F238E27FC236}">
                    <a16:creationId xmlns:a16="http://schemas.microsoft.com/office/drawing/2014/main" id="{6F7C95B6-3C68-4A53-8592-D5A1E887115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8059280E-14A8-45BB-9633-0D631629A44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7AC2EF1C-2F51-4DDF-9466-981BB7209953}"/>
                </a:ext>
              </a:extLst>
            </p:cNvPr>
            <p:cNvGrpSpPr/>
            <p:nvPr/>
          </p:nvGrpSpPr>
          <p:grpSpPr>
            <a:xfrm>
              <a:off x="4370865" y="1950804"/>
              <a:ext cx="70085" cy="80447"/>
              <a:chOff x="2413166" y="2240280"/>
              <a:chExt cx="138097" cy="138097"/>
            </a:xfrm>
          </p:grpSpPr>
          <p:cxnSp>
            <p:nvCxnSpPr>
              <p:cNvPr id="548" name="Straight Connector 547">
                <a:extLst>
                  <a:ext uri="{FF2B5EF4-FFF2-40B4-BE49-F238E27FC236}">
                    <a16:creationId xmlns:a16="http://schemas.microsoft.com/office/drawing/2014/main" id="{33BC3071-497D-4F8D-8F30-DBD837CDF4B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35D3F55F-C694-465A-93CD-835BA60CD82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7" name="Group 376">
              <a:extLst>
                <a:ext uri="{FF2B5EF4-FFF2-40B4-BE49-F238E27FC236}">
                  <a16:creationId xmlns:a16="http://schemas.microsoft.com/office/drawing/2014/main" id="{5135532C-2EFD-45F6-9FE9-18EDBB6FC6F4}"/>
                </a:ext>
              </a:extLst>
            </p:cNvPr>
            <p:cNvGrpSpPr/>
            <p:nvPr/>
          </p:nvGrpSpPr>
          <p:grpSpPr>
            <a:xfrm>
              <a:off x="4379785" y="1950804"/>
              <a:ext cx="70085" cy="80447"/>
              <a:chOff x="2413166" y="2240280"/>
              <a:chExt cx="138097" cy="138097"/>
            </a:xfrm>
          </p:grpSpPr>
          <p:cxnSp>
            <p:nvCxnSpPr>
              <p:cNvPr id="546" name="Straight Connector 545">
                <a:extLst>
                  <a:ext uri="{FF2B5EF4-FFF2-40B4-BE49-F238E27FC236}">
                    <a16:creationId xmlns:a16="http://schemas.microsoft.com/office/drawing/2014/main" id="{CDC46FCB-0678-43A7-B760-ED530C8A560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0C21C7B-C9C2-472A-9E4D-A32A9DCBD1A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8" name="Group 377">
              <a:extLst>
                <a:ext uri="{FF2B5EF4-FFF2-40B4-BE49-F238E27FC236}">
                  <a16:creationId xmlns:a16="http://schemas.microsoft.com/office/drawing/2014/main" id="{28CCD27B-8AEC-4A2A-9D0F-931A66DA5669}"/>
                </a:ext>
              </a:extLst>
            </p:cNvPr>
            <p:cNvGrpSpPr/>
            <p:nvPr/>
          </p:nvGrpSpPr>
          <p:grpSpPr>
            <a:xfrm>
              <a:off x="4383316" y="1950804"/>
              <a:ext cx="70085" cy="80447"/>
              <a:chOff x="2413166" y="2240280"/>
              <a:chExt cx="138097" cy="138097"/>
            </a:xfrm>
          </p:grpSpPr>
          <p:cxnSp>
            <p:nvCxnSpPr>
              <p:cNvPr id="544" name="Straight Connector 543">
                <a:extLst>
                  <a:ext uri="{FF2B5EF4-FFF2-40B4-BE49-F238E27FC236}">
                    <a16:creationId xmlns:a16="http://schemas.microsoft.com/office/drawing/2014/main" id="{DD17562F-D7B7-46AC-A556-F9DFD42698C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B3905FEF-FEBE-4AA1-833A-DC932413004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9" name="Group 378">
              <a:extLst>
                <a:ext uri="{FF2B5EF4-FFF2-40B4-BE49-F238E27FC236}">
                  <a16:creationId xmlns:a16="http://schemas.microsoft.com/office/drawing/2014/main" id="{8331D6AE-A18E-4575-9D84-E2510922FE18}"/>
                </a:ext>
              </a:extLst>
            </p:cNvPr>
            <p:cNvGrpSpPr/>
            <p:nvPr/>
          </p:nvGrpSpPr>
          <p:grpSpPr>
            <a:xfrm>
              <a:off x="4396451" y="1950804"/>
              <a:ext cx="70085" cy="80447"/>
              <a:chOff x="2413166" y="2240280"/>
              <a:chExt cx="138097" cy="138097"/>
            </a:xfrm>
          </p:grpSpPr>
          <p:cxnSp>
            <p:nvCxnSpPr>
              <p:cNvPr id="542" name="Straight Connector 541">
                <a:extLst>
                  <a:ext uri="{FF2B5EF4-FFF2-40B4-BE49-F238E27FC236}">
                    <a16:creationId xmlns:a16="http://schemas.microsoft.com/office/drawing/2014/main" id="{80A83432-7129-400A-8CA0-331F33D7EE7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7FE13F4C-E72D-415F-A564-F18C0C86B5D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0" name="Group 379">
              <a:extLst>
                <a:ext uri="{FF2B5EF4-FFF2-40B4-BE49-F238E27FC236}">
                  <a16:creationId xmlns:a16="http://schemas.microsoft.com/office/drawing/2014/main" id="{7F8C00C1-9AD6-4384-B19C-6755D303C6A8}"/>
                </a:ext>
              </a:extLst>
            </p:cNvPr>
            <p:cNvGrpSpPr/>
            <p:nvPr/>
          </p:nvGrpSpPr>
          <p:grpSpPr>
            <a:xfrm>
              <a:off x="4412261" y="1950804"/>
              <a:ext cx="70085" cy="80447"/>
              <a:chOff x="2413166" y="2240280"/>
              <a:chExt cx="138097" cy="138097"/>
            </a:xfrm>
          </p:grpSpPr>
          <p:cxnSp>
            <p:nvCxnSpPr>
              <p:cNvPr id="540" name="Straight Connector 539">
                <a:extLst>
                  <a:ext uri="{FF2B5EF4-FFF2-40B4-BE49-F238E27FC236}">
                    <a16:creationId xmlns:a16="http://schemas.microsoft.com/office/drawing/2014/main" id="{2457F43A-719E-43E4-90A2-F852C4C340F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3274517-0393-4791-BF44-6A104A49FE5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05C15A75-DDA1-442B-A1E0-9BDE88936D82}"/>
                </a:ext>
              </a:extLst>
            </p:cNvPr>
            <p:cNvGrpSpPr/>
            <p:nvPr/>
          </p:nvGrpSpPr>
          <p:grpSpPr>
            <a:xfrm>
              <a:off x="4427681" y="1950804"/>
              <a:ext cx="70085" cy="80447"/>
              <a:chOff x="2413166" y="2240280"/>
              <a:chExt cx="138097" cy="138097"/>
            </a:xfrm>
          </p:grpSpPr>
          <p:cxnSp>
            <p:nvCxnSpPr>
              <p:cNvPr id="538" name="Straight Connector 537">
                <a:extLst>
                  <a:ext uri="{FF2B5EF4-FFF2-40B4-BE49-F238E27FC236}">
                    <a16:creationId xmlns:a16="http://schemas.microsoft.com/office/drawing/2014/main" id="{34C9AD4D-CE1F-4C5B-A929-548B611F673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316EA95B-1892-4B17-ABA7-CD072FC2494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92409B3F-FCA9-4DB9-9C0B-18AB0A5EAFC7}"/>
                </a:ext>
              </a:extLst>
            </p:cNvPr>
            <p:cNvGrpSpPr/>
            <p:nvPr/>
          </p:nvGrpSpPr>
          <p:grpSpPr>
            <a:xfrm>
              <a:off x="4451936" y="1950804"/>
              <a:ext cx="70085" cy="80447"/>
              <a:chOff x="2413166" y="2240280"/>
              <a:chExt cx="138097" cy="138097"/>
            </a:xfrm>
          </p:grpSpPr>
          <p:cxnSp>
            <p:nvCxnSpPr>
              <p:cNvPr id="536" name="Straight Connector 535">
                <a:extLst>
                  <a:ext uri="{FF2B5EF4-FFF2-40B4-BE49-F238E27FC236}">
                    <a16:creationId xmlns:a16="http://schemas.microsoft.com/office/drawing/2014/main" id="{80682760-93FA-4D0D-86A7-3F2C7305499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C0E0BD50-5C2D-4567-B644-C50D9168425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58BF2293-95B3-45E9-AFBC-6C6E8F345A98}"/>
                </a:ext>
              </a:extLst>
            </p:cNvPr>
            <p:cNvGrpSpPr/>
            <p:nvPr/>
          </p:nvGrpSpPr>
          <p:grpSpPr>
            <a:xfrm>
              <a:off x="4472212" y="1966234"/>
              <a:ext cx="70085" cy="80447"/>
              <a:chOff x="2413166" y="2240280"/>
              <a:chExt cx="138097" cy="138097"/>
            </a:xfrm>
          </p:grpSpPr>
          <p:cxnSp>
            <p:nvCxnSpPr>
              <p:cNvPr id="534" name="Straight Connector 533">
                <a:extLst>
                  <a:ext uri="{FF2B5EF4-FFF2-40B4-BE49-F238E27FC236}">
                    <a16:creationId xmlns:a16="http://schemas.microsoft.com/office/drawing/2014/main" id="{14F3E0BB-6EA6-4A7A-8352-181E378D9B8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B3E1FB0F-6A5F-4101-A0FB-DA1E77FD6A6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15273678-4379-4A58-B23C-FD498BB1C957}"/>
                </a:ext>
              </a:extLst>
            </p:cNvPr>
            <p:cNvGrpSpPr/>
            <p:nvPr/>
          </p:nvGrpSpPr>
          <p:grpSpPr>
            <a:xfrm>
              <a:off x="4481031" y="1966234"/>
              <a:ext cx="70085" cy="80447"/>
              <a:chOff x="2413166" y="2240280"/>
              <a:chExt cx="138097" cy="138097"/>
            </a:xfrm>
          </p:grpSpPr>
          <p:cxnSp>
            <p:nvCxnSpPr>
              <p:cNvPr id="532" name="Straight Connector 531">
                <a:extLst>
                  <a:ext uri="{FF2B5EF4-FFF2-40B4-BE49-F238E27FC236}">
                    <a16:creationId xmlns:a16="http://schemas.microsoft.com/office/drawing/2014/main" id="{CB5A740C-CBA6-44F2-92ED-3F5D9320BD1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049DFCA2-90A8-44EB-A1E9-E56E4436E75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5" name="Group 384">
              <a:extLst>
                <a:ext uri="{FF2B5EF4-FFF2-40B4-BE49-F238E27FC236}">
                  <a16:creationId xmlns:a16="http://schemas.microsoft.com/office/drawing/2014/main" id="{DFD5E7DF-B498-4E6E-B7C2-DE1FF5792420}"/>
                </a:ext>
              </a:extLst>
            </p:cNvPr>
            <p:cNvGrpSpPr/>
            <p:nvPr/>
          </p:nvGrpSpPr>
          <p:grpSpPr>
            <a:xfrm>
              <a:off x="4493794" y="1966234"/>
              <a:ext cx="70085" cy="80447"/>
              <a:chOff x="2413166" y="2240280"/>
              <a:chExt cx="138097" cy="138097"/>
            </a:xfrm>
          </p:grpSpPr>
          <p:cxnSp>
            <p:nvCxnSpPr>
              <p:cNvPr id="530" name="Straight Connector 529">
                <a:extLst>
                  <a:ext uri="{FF2B5EF4-FFF2-40B4-BE49-F238E27FC236}">
                    <a16:creationId xmlns:a16="http://schemas.microsoft.com/office/drawing/2014/main" id="{0F9B8963-11DF-41CE-BB32-84725BF09CE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45C3B938-AF0E-4521-8362-52A87ABC046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6" name="Group 385">
              <a:extLst>
                <a:ext uri="{FF2B5EF4-FFF2-40B4-BE49-F238E27FC236}">
                  <a16:creationId xmlns:a16="http://schemas.microsoft.com/office/drawing/2014/main" id="{B8517601-A4DD-4F7D-9165-98BAC054465D}"/>
                </a:ext>
              </a:extLst>
            </p:cNvPr>
            <p:cNvGrpSpPr/>
            <p:nvPr/>
          </p:nvGrpSpPr>
          <p:grpSpPr>
            <a:xfrm>
              <a:off x="4502816" y="1966234"/>
              <a:ext cx="70085" cy="80447"/>
              <a:chOff x="2413166" y="2240280"/>
              <a:chExt cx="138097" cy="138097"/>
            </a:xfrm>
          </p:grpSpPr>
          <p:cxnSp>
            <p:nvCxnSpPr>
              <p:cNvPr id="528" name="Straight Connector 527">
                <a:extLst>
                  <a:ext uri="{FF2B5EF4-FFF2-40B4-BE49-F238E27FC236}">
                    <a16:creationId xmlns:a16="http://schemas.microsoft.com/office/drawing/2014/main" id="{D5E7D5F6-CDE8-4CE5-BFA8-6EC9B641B5E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0DAE588C-8720-4001-A3AC-4D0A76BA1B8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CCAC54ED-D67B-48BB-8D8B-470AE038CA5D}"/>
                </a:ext>
              </a:extLst>
            </p:cNvPr>
            <p:cNvGrpSpPr/>
            <p:nvPr/>
          </p:nvGrpSpPr>
          <p:grpSpPr>
            <a:xfrm>
              <a:off x="4515144" y="1966234"/>
              <a:ext cx="70085" cy="80447"/>
              <a:chOff x="2413166" y="2240280"/>
              <a:chExt cx="138097" cy="138097"/>
            </a:xfrm>
          </p:grpSpPr>
          <p:cxnSp>
            <p:nvCxnSpPr>
              <p:cNvPr id="526" name="Straight Connector 525">
                <a:extLst>
                  <a:ext uri="{FF2B5EF4-FFF2-40B4-BE49-F238E27FC236}">
                    <a16:creationId xmlns:a16="http://schemas.microsoft.com/office/drawing/2014/main" id="{81E52342-9A45-4A27-810F-8B8E99E31C8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E273BBA9-460F-4DF1-82E9-E7D67D78C16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9C37B4D4-C933-4759-9AB0-E0D2D85FCB29}"/>
                </a:ext>
              </a:extLst>
            </p:cNvPr>
            <p:cNvGrpSpPr/>
            <p:nvPr/>
          </p:nvGrpSpPr>
          <p:grpSpPr>
            <a:xfrm>
              <a:off x="4535273" y="1966234"/>
              <a:ext cx="70085" cy="80447"/>
              <a:chOff x="2413166" y="2240280"/>
              <a:chExt cx="138097" cy="138097"/>
            </a:xfrm>
          </p:grpSpPr>
          <p:cxnSp>
            <p:nvCxnSpPr>
              <p:cNvPr id="524" name="Straight Connector 523">
                <a:extLst>
                  <a:ext uri="{FF2B5EF4-FFF2-40B4-BE49-F238E27FC236}">
                    <a16:creationId xmlns:a16="http://schemas.microsoft.com/office/drawing/2014/main" id="{5FC02693-74CC-4DF3-88F3-6E1A44EA132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EA7F6C0C-2E3E-4B2B-857E-55FE706F23B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79BB1C39-EB2A-4188-91BD-E38B5F935BA4}"/>
                </a:ext>
              </a:extLst>
            </p:cNvPr>
            <p:cNvGrpSpPr/>
            <p:nvPr/>
          </p:nvGrpSpPr>
          <p:grpSpPr>
            <a:xfrm>
              <a:off x="4623830" y="1966234"/>
              <a:ext cx="70085" cy="80447"/>
              <a:chOff x="2413166" y="2240280"/>
              <a:chExt cx="138097" cy="138097"/>
            </a:xfrm>
          </p:grpSpPr>
          <p:cxnSp>
            <p:nvCxnSpPr>
              <p:cNvPr id="522" name="Straight Connector 521">
                <a:extLst>
                  <a:ext uri="{FF2B5EF4-FFF2-40B4-BE49-F238E27FC236}">
                    <a16:creationId xmlns:a16="http://schemas.microsoft.com/office/drawing/2014/main" id="{BDFD399D-BF9F-4EF0-BAAC-65D49AFE378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876DA29D-F344-4A25-BF0A-EAA37367C15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DAAFD4EA-388D-4B69-8EC9-70F565AD7B48}"/>
                </a:ext>
              </a:extLst>
            </p:cNvPr>
            <p:cNvGrpSpPr/>
            <p:nvPr/>
          </p:nvGrpSpPr>
          <p:grpSpPr>
            <a:xfrm>
              <a:off x="4634515" y="1966234"/>
              <a:ext cx="70085" cy="80447"/>
              <a:chOff x="2413166" y="2240280"/>
              <a:chExt cx="138097" cy="138097"/>
            </a:xfrm>
          </p:grpSpPr>
          <p:cxnSp>
            <p:nvCxnSpPr>
              <p:cNvPr id="520" name="Straight Connector 519">
                <a:extLst>
                  <a:ext uri="{FF2B5EF4-FFF2-40B4-BE49-F238E27FC236}">
                    <a16:creationId xmlns:a16="http://schemas.microsoft.com/office/drawing/2014/main" id="{DFC59BE2-2B36-4498-97B9-0884F8BDBD3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302E9BC7-C70A-4BB3-A461-9181F72C093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DA0F04FB-6161-4990-91D7-7DF461551D94}"/>
                </a:ext>
              </a:extLst>
            </p:cNvPr>
            <p:cNvGrpSpPr/>
            <p:nvPr/>
          </p:nvGrpSpPr>
          <p:grpSpPr>
            <a:xfrm>
              <a:off x="4645719" y="1966234"/>
              <a:ext cx="70085" cy="80447"/>
              <a:chOff x="2413166" y="2240280"/>
              <a:chExt cx="138097" cy="138097"/>
            </a:xfrm>
          </p:grpSpPr>
          <p:cxnSp>
            <p:nvCxnSpPr>
              <p:cNvPr id="518" name="Straight Connector 517">
                <a:extLst>
                  <a:ext uri="{FF2B5EF4-FFF2-40B4-BE49-F238E27FC236}">
                    <a16:creationId xmlns:a16="http://schemas.microsoft.com/office/drawing/2014/main" id="{41465BBD-F582-40AD-8CFA-BAE64509EE6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A3E12FD9-E750-4A8B-A039-C7A96E5AE94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id="{0E2FBB35-4BF8-49A8-AB85-4B5A1FC2A1DE}"/>
                </a:ext>
              </a:extLst>
            </p:cNvPr>
            <p:cNvGrpSpPr/>
            <p:nvPr/>
          </p:nvGrpSpPr>
          <p:grpSpPr>
            <a:xfrm>
              <a:off x="4657495" y="1966234"/>
              <a:ext cx="70085" cy="80447"/>
              <a:chOff x="2413166" y="2240280"/>
              <a:chExt cx="138097" cy="138097"/>
            </a:xfrm>
          </p:grpSpPr>
          <p:cxnSp>
            <p:nvCxnSpPr>
              <p:cNvPr id="516" name="Straight Connector 515">
                <a:extLst>
                  <a:ext uri="{FF2B5EF4-FFF2-40B4-BE49-F238E27FC236}">
                    <a16:creationId xmlns:a16="http://schemas.microsoft.com/office/drawing/2014/main" id="{79032575-DA92-4D56-83E9-BA1E6C14C71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0FAB7FA-2142-4D35-8979-243127B8A23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3" name="Group 392">
              <a:extLst>
                <a:ext uri="{FF2B5EF4-FFF2-40B4-BE49-F238E27FC236}">
                  <a16:creationId xmlns:a16="http://schemas.microsoft.com/office/drawing/2014/main" id="{84B8F72A-3FFD-4D56-97A6-61510E60A728}"/>
                </a:ext>
              </a:extLst>
            </p:cNvPr>
            <p:cNvGrpSpPr/>
            <p:nvPr/>
          </p:nvGrpSpPr>
          <p:grpSpPr>
            <a:xfrm>
              <a:off x="4684524" y="1966234"/>
              <a:ext cx="70085" cy="80447"/>
              <a:chOff x="2413166" y="2240280"/>
              <a:chExt cx="138097" cy="138097"/>
            </a:xfrm>
          </p:grpSpPr>
          <p:cxnSp>
            <p:nvCxnSpPr>
              <p:cNvPr id="514" name="Straight Connector 513">
                <a:extLst>
                  <a:ext uri="{FF2B5EF4-FFF2-40B4-BE49-F238E27FC236}">
                    <a16:creationId xmlns:a16="http://schemas.microsoft.com/office/drawing/2014/main" id="{478DD8BA-07B3-4632-AA9B-7365C5CF106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AAC4F064-E37C-4CB2-AB0D-374829579F9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A8F9DF0C-5D28-4467-881E-463D88AA6632}"/>
                </a:ext>
              </a:extLst>
            </p:cNvPr>
            <p:cNvGrpSpPr/>
            <p:nvPr/>
          </p:nvGrpSpPr>
          <p:grpSpPr>
            <a:xfrm>
              <a:off x="4709649" y="1985522"/>
              <a:ext cx="70085" cy="80447"/>
              <a:chOff x="2413166" y="2240280"/>
              <a:chExt cx="138097" cy="138097"/>
            </a:xfrm>
          </p:grpSpPr>
          <p:cxnSp>
            <p:nvCxnSpPr>
              <p:cNvPr id="512" name="Straight Connector 511">
                <a:extLst>
                  <a:ext uri="{FF2B5EF4-FFF2-40B4-BE49-F238E27FC236}">
                    <a16:creationId xmlns:a16="http://schemas.microsoft.com/office/drawing/2014/main" id="{CB54A563-37BE-4AEE-BBA8-B9BD361BC48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2E1C8E3D-CEC5-467B-A096-F520B21591E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548871F1-EBDD-4DAA-87E5-BB1A9D259C0F}"/>
                </a:ext>
              </a:extLst>
            </p:cNvPr>
            <p:cNvGrpSpPr/>
            <p:nvPr/>
          </p:nvGrpSpPr>
          <p:grpSpPr>
            <a:xfrm>
              <a:off x="4717284" y="1985522"/>
              <a:ext cx="70085" cy="80447"/>
              <a:chOff x="2413166" y="2240280"/>
              <a:chExt cx="138097" cy="138097"/>
            </a:xfrm>
          </p:grpSpPr>
          <p:cxnSp>
            <p:nvCxnSpPr>
              <p:cNvPr id="510" name="Straight Connector 509">
                <a:extLst>
                  <a:ext uri="{FF2B5EF4-FFF2-40B4-BE49-F238E27FC236}">
                    <a16:creationId xmlns:a16="http://schemas.microsoft.com/office/drawing/2014/main" id="{A0D2D985-A677-4C9D-B148-7ED1FCC55DC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1D628A75-C1CA-4DA7-9FF2-ACC1F3EDEF0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8E52E2B4-6971-491A-A605-009FD977A690}"/>
                </a:ext>
              </a:extLst>
            </p:cNvPr>
            <p:cNvGrpSpPr/>
            <p:nvPr/>
          </p:nvGrpSpPr>
          <p:grpSpPr>
            <a:xfrm>
              <a:off x="4726307" y="1985522"/>
              <a:ext cx="70085" cy="80447"/>
              <a:chOff x="2413166" y="2240280"/>
              <a:chExt cx="138097" cy="138097"/>
            </a:xfrm>
          </p:grpSpPr>
          <p:cxnSp>
            <p:nvCxnSpPr>
              <p:cNvPr id="508" name="Straight Connector 507">
                <a:extLst>
                  <a:ext uri="{FF2B5EF4-FFF2-40B4-BE49-F238E27FC236}">
                    <a16:creationId xmlns:a16="http://schemas.microsoft.com/office/drawing/2014/main" id="{1BAF784B-0989-44C3-A5C2-5BDF241E7E2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E60DA2CC-C8FE-432D-8A2E-6CEC5C269A9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BE718DD8-DC08-4801-97DB-7D7E91ABC15D}"/>
                </a:ext>
              </a:extLst>
            </p:cNvPr>
            <p:cNvGrpSpPr/>
            <p:nvPr/>
          </p:nvGrpSpPr>
          <p:grpSpPr>
            <a:xfrm>
              <a:off x="4775838" y="2004809"/>
              <a:ext cx="70085" cy="80447"/>
              <a:chOff x="2413166" y="2240280"/>
              <a:chExt cx="138097" cy="138097"/>
            </a:xfrm>
          </p:grpSpPr>
          <p:cxnSp>
            <p:nvCxnSpPr>
              <p:cNvPr id="506" name="Straight Connector 505">
                <a:extLst>
                  <a:ext uri="{FF2B5EF4-FFF2-40B4-BE49-F238E27FC236}">
                    <a16:creationId xmlns:a16="http://schemas.microsoft.com/office/drawing/2014/main" id="{D475345C-1F7E-4462-AFD5-1291899DDFA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16F53E0-0E08-4CD5-B8BC-B89B4EF0638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6B5F2FC8-DB38-4654-9E81-3CCDB8F3969A}"/>
                </a:ext>
              </a:extLst>
            </p:cNvPr>
            <p:cNvGrpSpPr/>
            <p:nvPr/>
          </p:nvGrpSpPr>
          <p:grpSpPr>
            <a:xfrm>
              <a:off x="4754097" y="2004809"/>
              <a:ext cx="70085" cy="80447"/>
              <a:chOff x="2413166" y="2240280"/>
              <a:chExt cx="138097" cy="138097"/>
            </a:xfrm>
          </p:grpSpPr>
          <p:cxnSp>
            <p:nvCxnSpPr>
              <p:cNvPr id="504" name="Straight Connector 503">
                <a:extLst>
                  <a:ext uri="{FF2B5EF4-FFF2-40B4-BE49-F238E27FC236}">
                    <a16:creationId xmlns:a16="http://schemas.microsoft.com/office/drawing/2014/main" id="{E5CED5EB-3029-4B4A-A352-90E8929E8A1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E6148533-F413-4763-BD54-682BD95E0C1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0E4ED3DB-8C42-447D-95B9-CBF8775DCA4C}"/>
                </a:ext>
              </a:extLst>
            </p:cNvPr>
            <p:cNvGrpSpPr/>
            <p:nvPr/>
          </p:nvGrpSpPr>
          <p:grpSpPr>
            <a:xfrm>
              <a:off x="4738561" y="2004809"/>
              <a:ext cx="70085" cy="80447"/>
              <a:chOff x="2413166" y="2240280"/>
              <a:chExt cx="138097" cy="138097"/>
            </a:xfrm>
          </p:grpSpPr>
          <p:cxnSp>
            <p:nvCxnSpPr>
              <p:cNvPr id="502" name="Straight Connector 501">
                <a:extLst>
                  <a:ext uri="{FF2B5EF4-FFF2-40B4-BE49-F238E27FC236}">
                    <a16:creationId xmlns:a16="http://schemas.microsoft.com/office/drawing/2014/main" id="{D9FF378C-838D-4C05-9091-3140259583B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5FBF6218-4665-40AA-8007-B7C8B5B878F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370CD3FA-5C10-4A95-87E9-B95429C4EAEA}"/>
                </a:ext>
              </a:extLst>
            </p:cNvPr>
            <p:cNvGrpSpPr/>
            <p:nvPr/>
          </p:nvGrpSpPr>
          <p:grpSpPr>
            <a:xfrm>
              <a:off x="4811846" y="2020239"/>
              <a:ext cx="70085" cy="80447"/>
              <a:chOff x="2413166" y="2240280"/>
              <a:chExt cx="138097" cy="138097"/>
            </a:xfrm>
          </p:grpSpPr>
          <p:cxnSp>
            <p:nvCxnSpPr>
              <p:cNvPr id="500" name="Straight Connector 499">
                <a:extLst>
                  <a:ext uri="{FF2B5EF4-FFF2-40B4-BE49-F238E27FC236}">
                    <a16:creationId xmlns:a16="http://schemas.microsoft.com/office/drawing/2014/main" id="{AC7EB6F2-2B82-4CE5-90CD-915110FCC16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FC423E2B-E1B0-4D8C-A032-DCB19895B26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41747BB1-7E7D-4184-9B6E-B2BB8A674862}"/>
                </a:ext>
              </a:extLst>
            </p:cNvPr>
            <p:cNvGrpSpPr/>
            <p:nvPr/>
          </p:nvGrpSpPr>
          <p:grpSpPr>
            <a:xfrm>
              <a:off x="4830889" y="2020239"/>
              <a:ext cx="70085" cy="80447"/>
              <a:chOff x="2413166" y="2240280"/>
              <a:chExt cx="138097" cy="138097"/>
            </a:xfrm>
          </p:grpSpPr>
          <p:cxnSp>
            <p:nvCxnSpPr>
              <p:cNvPr id="498" name="Straight Connector 497">
                <a:extLst>
                  <a:ext uri="{FF2B5EF4-FFF2-40B4-BE49-F238E27FC236}">
                    <a16:creationId xmlns:a16="http://schemas.microsoft.com/office/drawing/2014/main" id="{87536E6C-C150-4695-B0DE-F98051C4E9B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75810B5D-819F-4568-A58A-F001C9D7BD2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179CCDC6-B298-4139-B34C-BC5DB4C562DD}"/>
                </a:ext>
              </a:extLst>
            </p:cNvPr>
            <p:cNvGrpSpPr/>
            <p:nvPr/>
          </p:nvGrpSpPr>
          <p:grpSpPr>
            <a:xfrm>
              <a:off x="4875380" y="2045313"/>
              <a:ext cx="70085" cy="80447"/>
              <a:chOff x="2413166" y="2240280"/>
              <a:chExt cx="138097" cy="138097"/>
            </a:xfrm>
          </p:grpSpPr>
          <p:cxnSp>
            <p:nvCxnSpPr>
              <p:cNvPr id="496" name="Straight Connector 495">
                <a:extLst>
                  <a:ext uri="{FF2B5EF4-FFF2-40B4-BE49-F238E27FC236}">
                    <a16:creationId xmlns:a16="http://schemas.microsoft.com/office/drawing/2014/main" id="{AD36713A-BA32-4623-AA4E-65E0E0664F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C629232A-134A-4793-A17F-1CA5E65DCDE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E2F7E306-58F8-4EEB-8344-95A1CDEA5CE5}"/>
                </a:ext>
              </a:extLst>
            </p:cNvPr>
            <p:cNvGrpSpPr/>
            <p:nvPr/>
          </p:nvGrpSpPr>
          <p:grpSpPr>
            <a:xfrm>
              <a:off x="4890285" y="2045313"/>
              <a:ext cx="70085" cy="80447"/>
              <a:chOff x="2413166" y="2240280"/>
              <a:chExt cx="138097" cy="138097"/>
            </a:xfrm>
          </p:grpSpPr>
          <p:cxnSp>
            <p:nvCxnSpPr>
              <p:cNvPr id="494" name="Straight Connector 493">
                <a:extLst>
                  <a:ext uri="{FF2B5EF4-FFF2-40B4-BE49-F238E27FC236}">
                    <a16:creationId xmlns:a16="http://schemas.microsoft.com/office/drawing/2014/main" id="{3BCD1431-89A2-43C8-AD73-64AB6992D03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D08FC843-D98B-43BE-AB68-7DE4BDE3926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4" name="Group 403">
              <a:extLst>
                <a:ext uri="{FF2B5EF4-FFF2-40B4-BE49-F238E27FC236}">
                  <a16:creationId xmlns:a16="http://schemas.microsoft.com/office/drawing/2014/main" id="{E6723129-9406-4B27-ADCA-C38E8BC27BFD}"/>
                </a:ext>
              </a:extLst>
            </p:cNvPr>
            <p:cNvGrpSpPr/>
            <p:nvPr/>
          </p:nvGrpSpPr>
          <p:grpSpPr>
            <a:xfrm>
              <a:off x="4896536" y="2045313"/>
              <a:ext cx="70085" cy="80447"/>
              <a:chOff x="2413166" y="2240280"/>
              <a:chExt cx="138097" cy="138097"/>
            </a:xfrm>
          </p:grpSpPr>
          <p:cxnSp>
            <p:nvCxnSpPr>
              <p:cNvPr id="492" name="Straight Connector 491">
                <a:extLst>
                  <a:ext uri="{FF2B5EF4-FFF2-40B4-BE49-F238E27FC236}">
                    <a16:creationId xmlns:a16="http://schemas.microsoft.com/office/drawing/2014/main" id="{9F65AD77-65F2-4D0B-A3F3-88D17CC3D69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7F40A25A-4054-4E98-AB04-25F98D81BA1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295F7154-F4A0-4A92-916A-737DF9DA3F42}"/>
                </a:ext>
              </a:extLst>
            </p:cNvPr>
            <p:cNvGrpSpPr/>
            <p:nvPr/>
          </p:nvGrpSpPr>
          <p:grpSpPr>
            <a:xfrm>
              <a:off x="4905188" y="2045313"/>
              <a:ext cx="70085" cy="80447"/>
              <a:chOff x="2413166" y="2240280"/>
              <a:chExt cx="138097" cy="138097"/>
            </a:xfrm>
          </p:grpSpPr>
          <p:cxnSp>
            <p:nvCxnSpPr>
              <p:cNvPr id="490" name="Straight Connector 489">
                <a:extLst>
                  <a:ext uri="{FF2B5EF4-FFF2-40B4-BE49-F238E27FC236}">
                    <a16:creationId xmlns:a16="http://schemas.microsoft.com/office/drawing/2014/main" id="{F2EF1A97-CE9F-424A-BE54-7DE8DFEC3BC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9D2D44B5-7055-4F6E-A6EB-216D34551B5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90E1F60F-9D53-46FB-9250-1542191CCAB0}"/>
                </a:ext>
              </a:extLst>
            </p:cNvPr>
            <p:cNvGrpSpPr/>
            <p:nvPr/>
          </p:nvGrpSpPr>
          <p:grpSpPr>
            <a:xfrm>
              <a:off x="4919870" y="2045313"/>
              <a:ext cx="70085" cy="80447"/>
              <a:chOff x="2413166" y="2240280"/>
              <a:chExt cx="138097" cy="138097"/>
            </a:xfrm>
          </p:grpSpPr>
          <p:cxnSp>
            <p:nvCxnSpPr>
              <p:cNvPr id="488" name="Straight Connector 487">
                <a:extLst>
                  <a:ext uri="{FF2B5EF4-FFF2-40B4-BE49-F238E27FC236}">
                    <a16:creationId xmlns:a16="http://schemas.microsoft.com/office/drawing/2014/main" id="{3A1AF4AA-1402-4BC1-A0B9-E5D7C05C098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F06485D7-776D-4962-B1D7-8983F96C6D7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7" name="Group 406">
              <a:extLst>
                <a:ext uri="{FF2B5EF4-FFF2-40B4-BE49-F238E27FC236}">
                  <a16:creationId xmlns:a16="http://schemas.microsoft.com/office/drawing/2014/main" id="{EED3BC93-3232-498F-BD1B-A607F5785E24}"/>
                </a:ext>
              </a:extLst>
            </p:cNvPr>
            <p:cNvGrpSpPr/>
            <p:nvPr/>
          </p:nvGrpSpPr>
          <p:grpSpPr>
            <a:xfrm>
              <a:off x="4937766" y="2062672"/>
              <a:ext cx="70085" cy="80447"/>
              <a:chOff x="2413166" y="2240280"/>
              <a:chExt cx="138097" cy="138097"/>
            </a:xfrm>
          </p:grpSpPr>
          <p:cxnSp>
            <p:nvCxnSpPr>
              <p:cNvPr id="486" name="Straight Connector 485">
                <a:extLst>
                  <a:ext uri="{FF2B5EF4-FFF2-40B4-BE49-F238E27FC236}">
                    <a16:creationId xmlns:a16="http://schemas.microsoft.com/office/drawing/2014/main" id="{567CDF66-CCBC-4117-BD59-D3363C78217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059D506E-5F0D-470B-B597-29D3E737C52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8" name="Group 407">
              <a:extLst>
                <a:ext uri="{FF2B5EF4-FFF2-40B4-BE49-F238E27FC236}">
                  <a16:creationId xmlns:a16="http://schemas.microsoft.com/office/drawing/2014/main" id="{2DB3CF87-3A27-48D6-ADD7-BA0C1872852C}"/>
                </a:ext>
              </a:extLst>
            </p:cNvPr>
            <p:cNvGrpSpPr/>
            <p:nvPr/>
          </p:nvGrpSpPr>
          <p:grpSpPr>
            <a:xfrm>
              <a:off x="4953961" y="2062672"/>
              <a:ext cx="70085" cy="80447"/>
              <a:chOff x="2413166" y="2240280"/>
              <a:chExt cx="138097" cy="138097"/>
            </a:xfrm>
          </p:grpSpPr>
          <p:cxnSp>
            <p:nvCxnSpPr>
              <p:cNvPr id="484" name="Straight Connector 483">
                <a:extLst>
                  <a:ext uri="{FF2B5EF4-FFF2-40B4-BE49-F238E27FC236}">
                    <a16:creationId xmlns:a16="http://schemas.microsoft.com/office/drawing/2014/main" id="{88D3DF67-3DE5-467D-9E13-1FAE72D66F0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56253932-B1FF-4B45-8F75-C2FE2E8D975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9" name="Group 408">
              <a:extLst>
                <a:ext uri="{FF2B5EF4-FFF2-40B4-BE49-F238E27FC236}">
                  <a16:creationId xmlns:a16="http://schemas.microsoft.com/office/drawing/2014/main" id="{8C508D0A-9262-4BA2-B62B-E2336F98DE44}"/>
                </a:ext>
              </a:extLst>
            </p:cNvPr>
            <p:cNvGrpSpPr/>
            <p:nvPr/>
          </p:nvGrpSpPr>
          <p:grpSpPr>
            <a:xfrm>
              <a:off x="4967141" y="2062672"/>
              <a:ext cx="70085" cy="80447"/>
              <a:chOff x="2413166" y="2240280"/>
              <a:chExt cx="138097" cy="138097"/>
            </a:xfrm>
          </p:grpSpPr>
          <p:cxnSp>
            <p:nvCxnSpPr>
              <p:cNvPr id="482" name="Straight Connector 481">
                <a:extLst>
                  <a:ext uri="{FF2B5EF4-FFF2-40B4-BE49-F238E27FC236}">
                    <a16:creationId xmlns:a16="http://schemas.microsoft.com/office/drawing/2014/main" id="{73322059-A63C-40BE-AFD0-C45D6160D4B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D4F3300A-8CB7-44D3-B617-D9F4E450022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0" name="Group 409">
              <a:extLst>
                <a:ext uri="{FF2B5EF4-FFF2-40B4-BE49-F238E27FC236}">
                  <a16:creationId xmlns:a16="http://schemas.microsoft.com/office/drawing/2014/main" id="{8124C586-99F0-46E3-8AA4-BA6DAA75AB04}"/>
                </a:ext>
              </a:extLst>
            </p:cNvPr>
            <p:cNvGrpSpPr/>
            <p:nvPr/>
          </p:nvGrpSpPr>
          <p:grpSpPr>
            <a:xfrm>
              <a:off x="4982703" y="2062672"/>
              <a:ext cx="70085" cy="80447"/>
              <a:chOff x="2413166" y="2240280"/>
              <a:chExt cx="138097" cy="138097"/>
            </a:xfrm>
          </p:grpSpPr>
          <p:cxnSp>
            <p:nvCxnSpPr>
              <p:cNvPr id="480" name="Straight Connector 479">
                <a:extLst>
                  <a:ext uri="{FF2B5EF4-FFF2-40B4-BE49-F238E27FC236}">
                    <a16:creationId xmlns:a16="http://schemas.microsoft.com/office/drawing/2014/main" id="{589D2A56-E4C3-4DAC-B1E4-D32704621FA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6C919BC1-0CBB-41FA-9B2A-31067D187C9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1F39A9A6-B363-407A-9CF6-5BC4B4340CF7}"/>
                </a:ext>
              </a:extLst>
            </p:cNvPr>
            <p:cNvGrpSpPr/>
            <p:nvPr/>
          </p:nvGrpSpPr>
          <p:grpSpPr>
            <a:xfrm>
              <a:off x="5008081" y="2062672"/>
              <a:ext cx="70085" cy="80447"/>
              <a:chOff x="2413166" y="2240280"/>
              <a:chExt cx="138097" cy="138097"/>
            </a:xfrm>
          </p:grpSpPr>
          <p:cxnSp>
            <p:nvCxnSpPr>
              <p:cNvPr id="478" name="Straight Connector 477">
                <a:extLst>
                  <a:ext uri="{FF2B5EF4-FFF2-40B4-BE49-F238E27FC236}">
                    <a16:creationId xmlns:a16="http://schemas.microsoft.com/office/drawing/2014/main" id="{CC03727C-7EE6-4002-8BDB-D1E3A89F99C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51B2787F-0628-4201-8E60-9B1D203A73E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E80764A-81A7-4F52-AEA2-95345C509068}"/>
                </a:ext>
              </a:extLst>
            </p:cNvPr>
            <p:cNvGrpSpPr/>
            <p:nvPr/>
          </p:nvGrpSpPr>
          <p:grpSpPr>
            <a:xfrm>
              <a:off x="5019651" y="2062672"/>
              <a:ext cx="70085" cy="80447"/>
              <a:chOff x="2413166" y="2240280"/>
              <a:chExt cx="138097" cy="138097"/>
            </a:xfrm>
          </p:grpSpPr>
          <p:cxnSp>
            <p:nvCxnSpPr>
              <p:cNvPr id="476" name="Straight Connector 475">
                <a:extLst>
                  <a:ext uri="{FF2B5EF4-FFF2-40B4-BE49-F238E27FC236}">
                    <a16:creationId xmlns:a16="http://schemas.microsoft.com/office/drawing/2014/main" id="{5EABF6C4-075D-4E1A-B3F8-D8BD1A87CDB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A7A34DB8-C6BA-458B-B127-6BD717F580E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52EB79-9624-4C42-9866-91EAE7F9B108}"/>
                </a:ext>
              </a:extLst>
            </p:cNvPr>
            <p:cNvGrpSpPr/>
            <p:nvPr/>
          </p:nvGrpSpPr>
          <p:grpSpPr>
            <a:xfrm>
              <a:off x="5030681" y="2062672"/>
              <a:ext cx="70085" cy="80447"/>
              <a:chOff x="2413166" y="2240280"/>
              <a:chExt cx="138097" cy="138097"/>
            </a:xfrm>
          </p:grpSpPr>
          <p:cxnSp>
            <p:nvCxnSpPr>
              <p:cNvPr id="474" name="Straight Connector 473">
                <a:extLst>
                  <a:ext uri="{FF2B5EF4-FFF2-40B4-BE49-F238E27FC236}">
                    <a16:creationId xmlns:a16="http://schemas.microsoft.com/office/drawing/2014/main" id="{56A5C2EC-74ED-44C7-B283-B42C2774D1C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40021EFA-2254-46CC-BD0C-CBDFC18C982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7E957269-5897-4D9F-994D-92CBB8028F16}"/>
                </a:ext>
              </a:extLst>
            </p:cNvPr>
            <p:cNvGrpSpPr/>
            <p:nvPr/>
          </p:nvGrpSpPr>
          <p:grpSpPr>
            <a:xfrm>
              <a:off x="5076452" y="2062672"/>
              <a:ext cx="70085" cy="80447"/>
              <a:chOff x="2413166" y="2240280"/>
              <a:chExt cx="138097" cy="138097"/>
            </a:xfrm>
          </p:grpSpPr>
          <p:cxnSp>
            <p:nvCxnSpPr>
              <p:cNvPr id="472" name="Straight Connector 471">
                <a:extLst>
                  <a:ext uri="{FF2B5EF4-FFF2-40B4-BE49-F238E27FC236}">
                    <a16:creationId xmlns:a16="http://schemas.microsoft.com/office/drawing/2014/main" id="{BF59AF3A-6A5C-4154-B995-E1EA8E72C0E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45E40D7-99CF-43F2-8396-08C7364BB7A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BEBDF235-D7AB-44D1-A683-6AFDE496E832}"/>
                </a:ext>
              </a:extLst>
            </p:cNvPr>
            <p:cNvGrpSpPr/>
            <p:nvPr/>
          </p:nvGrpSpPr>
          <p:grpSpPr>
            <a:xfrm>
              <a:off x="5098050" y="2062672"/>
              <a:ext cx="70085" cy="80447"/>
              <a:chOff x="2413166" y="2240280"/>
              <a:chExt cx="138097" cy="138097"/>
            </a:xfrm>
          </p:grpSpPr>
          <p:cxnSp>
            <p:nvCxnSpPr>
              <p:cNvPr id="470" name="Straight Connector 469">
                <a:extLst>
                  <a:ext uri="{FF2B5EF4-FFF2-40B4-BE49-F238E27FC236}">
                    <a16:creationId xmlns:a16="http://schemas.microsoft.com/office/drawing/2014/main" id="{936F94E8-FD40-4160-BA50-EFF26489FE1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4EBE0F4D-5372-49F3-8609-B172C20825C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B9C2ED56-A13F-4976-9DD0-8814C21B2AA8}"/>
                </a:ext>
              </a:extLst>
            </p:cNvPr>
            <p:cNvGrpSpPr/>
            <p:nvPr/>
          </p:nvGrpSpPr>
          <p:grpSpPr>
            <a:xfrm>
              <a:off x="5133101" y="2062672"/>
              <a:ext cx="70085" cy="80447"/>
              <a:chOff x="2413166" y="2240280"/>
              <a:chExt cx="138097" cy="138097"/>
            </a:xfrm>
          </p:grpSpPr>
          <p:cxnSp>
            <p:nvCxnSpPr>
              <p:cNvPr id="468" name="Straight Connector 467">
                <a:extLst>
                  <a:ext uri="{FF2B5EF4-FFF2-40B4-BE49-F238E27FC236}">
                    <a16:creationId xmlns:a16="http://schemas.microsoft.com/office/drawing/2014/main" id="{65BEB46F-075F-4617-BF56-11F4ADD52F7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D35F4B4E-FAC8-45B5-A1A3-FD6F6C1D2D8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533CFD27-7B24-4FD6-BEAE-551385B46E54}"/>
                </a:ext>
              </a:extLst>
            </p:cNvPr>
            <p:cNvGrpSpPr/>
            <p:nvPr/>
          </p:nvGrpSpPr>
          <p:grpSpPr>
            <a:xfrm>
              <a:off x="5158425" y="2062672"/>
              <a:ext cx="70085" cy="80447"/>
              <a:chOff x="2413166" y="2240280"/>
              <a:chExt cx="138097" cy="138097"/>
            </a:xfrm>
          </p:grpSpPr>
          <p:cxnSp>
            <p:nvCxnSpPr>
              <p:cNvPr id="466" name="Straight Connector 465">
                <a:extLst>
                  <a:ext uri="{FF2B5EF4-FFF2-40B4-BE49-F238E27FC236}">
                    <a16:creationId xmlns:a16="http://schemas.microsoft.com/office/drawing/2014/main" id="{E51C443C-4345-47DF-B19D-70B514A4EF1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431B427-BA56-47E2-A3C7-5A0A4A59F83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9E86E44-4D00-445B-896A-E0E094A97788}"/>
                </a:ext>
              </a:extLst>
            </p:cNvPr>
            <p:cNvGrpSpPr/>
            <p:nvPr/>
          </p:nvGrpSpPr>
          <p:grpSpPr>
            <a:xfrm>
              <a:off x="5188304" y="2062672"/>
              <a:ext cx="70085" cy="80447"/>
              <a:chOff x="2413166" y="2240280"/>
              <a:chExt cx="138097" cy="138097"/>
            </a:xfrm>
          </p:grpSpPr>
          <p:cxnSp>
            <p:nvCxnSpPr>
              <p:cNvPr id="464" name="Straight Connector 463">
                <a:extLst>
                  <a:ext uri="{FF2B5EF4-FFF2-40B4-BE49-F238E27FC236}">
                    <a16:creationId xmlns:a16="http://schemas.microsoft.com/office/drawing/2014/main" id="{DD5497FA-651B-4114-8FEC-15DACA0050B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DBB1C81E-8454-4466-B467-2AF81E3D562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3D61E236-7047-40DE-B419-66E7B370FD3F}"/>
                </a:ext>
              </a:extLst>
            </p:cNvPr>
            <p:cNvGrpSpPr/>
            <p:nvPr/>
          </p:nvGrpSpPr>
          <p:grpSpPr>
            <a:xfrm>
              <a:off x="5231029" y="2062672"/>
              <a:ext cx="70085" cy="80447"/>
              <a:chOff x="2413166" y="2240280"/>
              <a:chExt cx="138097" cy="138097"/>
            </a:xfrm>
          </p:grpSpPr>
          <p:cxnSp>
            <p:nvCxnSpPr>
              <p:cNvPr id="462" name="Straight Connector 461">
                <a:extLst>
                  <a:ext uri="{FF2B5EF4-FFF2-40B4-BE49-F238E27FC236}">
                    <a16:creationId xmlns:a16="http://schemas.microsoft.com/office/drawing/2014/main" id="{435ACDAD-D5FC-4FBD-B14B-7F4C31B6CB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E425BC9-55AB-454A-9D49-B45FC0E874D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8744FD70-4C58-46F4-8BB6-9D5237B9323C}"/>
                </a:ext>
              </a:extLst>
            </p:cNvPr>
            <p:cNvGrpSpPr/>
            <p:nvPr/>
          </p:nvGrpSpPr>
          <p:grpSpPr>
            <a:xfrm>
              <a:off x="5287616" y="2153324"/>
              <a:ext cx="70085" cy="80447"/>
              <a:chOff x="2413166" y="2240280"/>
              <a:chExt cx="138097" cy="138097"/>
            </a:xfrm>
          </p:grpSpPr>
          <p:cxnSp>
            <p:nvCxnSpPr>
              <p:cNvPr id="460" name="Straight Connector 459">
                <a:extLst>
                  <a:ext uri="{FF2B5EF4-FFF2-40B4-BE49-F238E27FC236}">
                    <a16:creationId xmlns:a16="http://schemas.microsoft.com/office/drawing/2014/main" id="{D8175E9F-8AFA-47B9-8ACA-E77B933DA34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18BA6C8F-60E6-4A1E-812C-475C3EF7251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37B843F6-B828-44FA-91BF-39D19EE71126}"/>
                </a:ext>
              </a:extLst>
            </p:cNvPr>
            <p:cNvGrpSpPr/>
            <p:nvPr/>
          </p:nvGrpSpPr>
          <p:grpSpPr>
            <a:xfrm>
              <a:off x="5308797" y="2153324"/>
              <a:ext cx="70085" cy="80447"/>
              <a:chOff x="2413166" y="2240280"/>
              <a:chExt cx="138097" cy="138097"/>
            </a:xfrm>
          </p:grpSpPr>
          <p:cxnSp>
            <p:nvCxnSpPr>
              <p:cNvPr id="458" name="Straight Connector 457">
                <a:extLst>
                  <a:ext uri="{FF2B5EF4-FFF2-40B4-BE49-F238E27FC236}">
                    <a16:creationId xmlns:a16="http://schemas.microsoft.com/office/drawing/2014/main" id="{4BE2CF62-1D00-45BC-82E8-FC4291811F1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E7E5AD04-C555-4A80-82D2-9F96F8A5383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2" name="Group 421">
              <a:extLst>
                <a:ext uri="{FF2B5EF4-FFF2-40B4-BE49-F238E27FC236}">
                  <a16:creationId xmlns:a16="http://schemas.microsoft.com/office/drawing/2014/main" id="{82262A31-2FB0-46E8-832B-BBFEC744D010}"/>
                </a:ext>
              </a:extLst>
            </p:cNvPr>
            <p:cNvGrpSpPr/>
            <p:nvPr/>
          </p:nvGrpSpPr>
          <p:grpSpPr>
            <a:xfrm>
              <a:off x="5308797" y="2195525"/>
              <a:ext cx="70085" cy="80447"/>
              <a:chOff x="2413166" y="2240280"/>
              <a:chExt cx="138097" cy="138097"/>
            </a:xfrm>
          </p:grpSpPr>
          <p:cxnSp>
            <p:nvCxnSpPr>
              <p:cNvPr id="456" name="Straight Connector 455">
                <a:extLst>
                  <a:ext uri="{FF2B5EF4-FFF2-40B4-BE49-F238E27FC236}">
                    <a16:creationId xmlns:a16="http://schemas.microsoft.com/office/drawing/2014/main" id="{08E63FB9-E217-480A-B296-593C033C19A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1E6BA878-F134-4FC9-9F3E-F974439E820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56E48E11-B4E0-4586-9C07-1BFDDAC0B3FF}"/>
                </a:ext>
              </a:extLst>
            </p:cNvPr>
            <p:cNvGrpSpPr/>
            <p:nvPr/>
          </p:nvGrpSpPr>
          <p:grpSpPr>
            <a:xfrm>
              <a:off x="5332928" y="2195525"/>
              <a:ext cx="70085" cy="80447"/>
              <a:chOff x="2413166" y="2240280"/>
              <a:chExt cx="138097" cy="138097"/>
            </a:xfrm>
          </p:grpSpPr>
          <p:cxnSp>
            <p:nvCxnSpPr>
              <p:cNvPr id="454" name="Straight Connector 453">
                <a:extLst>
                  <a:ext uri="{FF2B5EF4-FFF2-40B4-BE49-F238E27FC236}">
                    <a16:creationId xmlns:a16="http://schemas.microsoft.com/office/drawing/2014/main" id="{4C225DEE-C741-4363-AAB4-3012E421B0A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F78A1FA-6A9F-424A-A51B-36FE63B63C9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4" name="Group 423">
              <a:extLst>
                <a:ext uri="{FF2B5EF4-FFF2-40B4-BE49-F238E27FC236}">
                  <a16:creationId xmlns:a16="http://schemas.microsoft.com/office/drawing/2014/main" id="{3748597C-2104-423E-96D1-035091B6684D}"/>
                </a:ext>
              </a:extLst>
            </p:cNvPr>
            <p:cNvGrpSpPr/>
            <p:nvPr/>
          </p:nvGrpSpPr>
          <p:grpSpPr>
            <a:xfrm>
              <a:off x="5346005" y="2195525"/>
              <a:ext cx="70085" cy="80447"/>
              <a:chOff x="2413166" y="2240280"/>
              <a:chExt cx="138097" cy="138097"/>
            </a:xfrm>
          </p:grpSpPr>
          <p:cxnSp>
            <p:nvCxnSpPr>
              <p:cNvPr id="452" name="Straight Connector 451">
                <a:extLst>
                  <a:ext uri="{FF2B5EF4-FFF2-40B4-BE49-F238E27FC236}">
                    <a16:creationId xmlns:a16="http://schemas.microsoft.com/office/drawing/2014/main" id="{49B34FD8-F327-440E-9BDF-3F0E30617CF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83AFB7D8-62E6-4552-BEAD-36143485D87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5" name="Group 424">
              <a:extLst>
                <a:ext uri="{FF2B5EF4-FFF2-40B4-BE49-F238E27FC236}">
                  <a16:creationId xmlns:a16="http://schemas.microsoft.com/office/drawing/2014/main" id="{3A416246-D391-4534-AF4D-2CEE8E4FE123}"/>
                </a:ext>
              </a:extLst>
            </p:cNvPr>
            <p:cNvGrpSpPr/>
            <p:nvPr/>
          </p:nvGrpSpPr>
          <p:grpSpPr>
            <a:xfrm>
              <a:off x="5358471" y="2195525"/>
              <a:ext cx="70085" cy="80447"/>
              <a:chOff x="2413166" y="2240280"/>
              <a:chExt cx="138097" cy="138097"/>
            </a:xfrm>
          </p:grpSpPr>
          <p:cxnSp>
            <p:nvCxnSpPr>
              <p:cNvPr id="450" name="Straight Connector 449">
                <a:extLst>
                  <a:ext uri="{FF2B5EF4-FFF2-40B4-BE49-F238E27FC236}">
                    <a16:creationId xmlns:a16="http://schemas.microsoft.com/office/drawing/2014/main" id="{556D3238-B4DB-4A55-BFAC-D87542AE0DF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EBAD9042-6814-4523-B2B6-AFE14BB9AC4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A788C528-57DA-4BA1-A299-5445BC7CB2B3}"/>
                </a:ext>
              </a:extLst>
            </p:cNvPr>
            <p:cNvGrpSpPr/>
            <p:nvPr/>
          </p:nvGrpSpPr>
          <p:grpSpPr>
            <a:xfrm>
              <a:off x="5391959" y="2195525"/>
              <a:ext cx="70085" cy="80447"/>
              <a:chOff x="2413166" y="2240280"/>
              <a:chExt cx="138097" cy="138097"/>
            </a:xfrm>
          </p:grpSpPr>
          <p:cxnSp>
            <p:nvCxnSpPr>
              <p:cNvPr id="448" name="Straight Connector 447">
                <a:extLst>
                  <a:ext uri="{FF2B5EF4-FFF2-40B4-BE49-F238E27FC236}">
                    <a16:creationId xmlns:a16="http://schemas.microsoft.com/office/drawing/2014/main" id="{F99E8982-6383-4A77-840F-2A15D00DC0F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13502B5-A5EE-4565-8035-086F542E5BB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7" name="Group 426">
              <a:extLst>
                <a:ext uri="{FF2B5EF4-FFF2-40B4-BE49-F238E27FC236}">
                  <a16:creationId xmlns:a16="http://schemas.microsoft.com/office/drawing/2014/main" id="{5E3CAC8F-8A34-492B-A70D-C02DE81A1590}"/>
                </a:ext>
              </a:extLst>
            </p:cNvPr>
            <p:cNvGrpSpPr/>
            <p:nvPr/>
          </p:nvGrpSpPr>
          <p:grpSpPr>
            <a:xfrm>
              <a:off x="5391959" y="2266889"/>
              <a:ext cx="70085" cy="80447"/>
              <a:chOff x="2413166" y="2240280"/>
              <a:chExt cx="138097" cy="138097"/>
            </a:xfrm>
          </p:grpSpPr>
          <p:cxnSp>
            <p:nvCxnSpPr>
              <p:cNvPr id="446" name="Straight Connector 445">
                <a:extLst>
                  <a:ext uri="{FF2B5EF4-FFF2-40B4-BE49-F238E27FC236}">
                    <a16:creationId xmlns:a16="http://schemas.microsoft.com/office/drawing/2014/main" id="{2AC30D27-DAED-427D-A586-68C9E90EF5F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851A719D-06A3-4E6E-8B9A-AA752D4112A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8" name="Group 427">
              <a:extLst>
                <a:ext uri="{FF2B5EF4-FFF2-40B4-BE49-F238E27FC236}">
                  <a16:creationId xmlns:a16="http://schemas.microsoft.com/office/drawing/2014/main" id="{E9C9FE09-9ADC-450E-B20A-274F876EF09E}"/>
                </a:ext>
              </a:extLst>
            </p:cNvPr>
            <p:cNvGrpSpPr/>
            <p:nvPr/>
          </p:nvGrpSpPr>
          <p:grpSpPr>
            <a:xfrm>
              <a:off x="5400565" y="2266889"/>
              <a:ext cx="70085" cy="80447"/>
              <a:chOff x="2413166" y="2240280"/>
              <a:chExt cx="138097" cy="138097"/>
            </a:xfrm>
          </p:grpSpPr>
          <p:cxnSp>
            <p:nvCxnSpPr>
              <p:cNvPr id="444" name="Straight Connector 443">
                <a:extLst>
                  <a:ext uri="{FF2B5EF4-FFF2-40B4-BE49-F238E27FC236}">
                    <a16:creationId xmlns:a16="http://schemas.microsoft.com/office/drawing/2014/main" id="{2746B66D-CDB1-4E9C-9152-89445F44AC0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91E1AEC6-E1BB-47F7-A673-D6DDEAFEC89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9" name="Group 428">
              <a:extLst>
                <a:ext uri="{FF2B5EF4-FFF2-40B4-BE49-F238E27FC236}">
                  <a16:creationId xmlns:a16="http://schemas.microsoft.com/office/drawing/2014/main" id="{0CF3D5AF-E8DC-4784-834B-C5C89AE23EFE}"/>
                </a:ext>
              </a:extLst>
            </p:cNvPr>
            <p:cNvGrpSpPr/>
            <p:nvPr/>
          </p:nvGrpSpPr>
          <p:grpSpPr>
            <a:xfrm>
              <a:off x="5411301" y="2266889"/>
              <a:ext cx="70085" cy="80447"/>
              <a:chOff x="2413166" y="2240280"/>
              <a:chExt cx="138097" cy="138097"/>
            </a:xfrm>
          </p:grpSpPr>
          <p:cxnSp>
            <p:nvCxnSpPr>
              <p:cNvPr id="442" name="Straight Connector 441">
                <a:extLst>
                  <a:ext uri="{FF2B5EF4-FFF2-40B4-BE49-F238E27FC236}">
                    <a16:creationId xmlns:a16="http://schemas.microsoft.com/office/drawing/2014/main" id="{A3F7846E-2BBA-4AA5-99B2-A18C96CBBF7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740441DB-AE3E-4FBB-8271-605B3E8477E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0" name="Group 429">
              <a:extLst>
                <a:ext uri="{FF2B5EF4-FFF2-40B4-BE49-F238E27FC236}">
                  <a16:creationId xmlns:a16="http://schemas.microsoft.com/office/drawing/2014/main" id="{99A8D5B8-AC2C-4E91-ACD1-C907ABDC7E91}"/>
                </a:ext>
              </a:extLst>
            </p:cNvPr>
            <p:cNvGrpSpPr/>
            <p:nvPr/>
          </p:nvGrpSpPr>
          <p:grpSpPr>
            <a:xfrm>
              <a:off x="5437697" y="2266889"/>
              <a:ext cx="70085" cy="80447"/>
              <a:chOff x="2413166" y="2240280"/>
              <a:chExt cx="138097" cy="138097"/>
            </a:xfrm>
          </p:grpSpPr>
          <p:cxnSp>
            <p:nvCxnSpPr>
              <p:cNvPr id="440" name="Straight Connector 439">
                <a:extLst>
                  <a:ext uri="{FF2B5EF4-FFF2-40B4-BE49-F238E27FC236}">
                    <a16:creationId xmlns:a16="http://schemas.microsoft.com/office/drawing/2014/main" id="{998E02FF-7408-4C83-BAE4-A596C88CB9C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FE9BFD8-96AB-4070-AD37-98D51611D3F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1" name="Group 430">
              <a:extLst>
                <a:ext uri="{FF2B5EF4-FFF2-40B4-BE49-F238E27FC236}">
                  <a16:creationId xmlns:a16="http://schemas.microsoft.com/office/drawing/2014/main" id="{BC1F2DF9-55E8-4CAD-BC66-279112CE72C1}"/>
                </a:ext>
              </a:extLst>
            </p:cNvPr>
            <p:cNvGrpSpPr/>
            <p:nvPr/>
          </p:nvGrpSpPr>
          <p:grpSpPr>
            <a:xfrm>
              <a:off x="5483874" y="2266889"/>
              <a:ext cx="70085" cy="80447"/>
              <a:chOff x="2413166" y="2240280"/>
              <a:chExt cx="138097" cy="138097"/>
            </a:xfrm>
          </p:grpSpPr>
          <p:cxnSp>
            <p:nvCxnSpPr>
              <p:cNvPr id="438" name="Straight Connector 437">
                <a:extLst>
                  <a:ext uri="{FF2B5EF4-FFF2-40B4-BE49-F238E27FC236}">
                    <a16:creationId xmlns:a16="http://schemas.microsoft.com/office/drawing/2014/main" id="{732D7361-64BF-42AF-AE98-A5F2553745A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7C7C877-8DB8-48C6-9EE5-123D0692264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2" name="Group 431">
              <a:extLst>
                <a:ext uri="{FF2B5EF4-FFF2-40B4-BE49-F238E27FC236}">
                  <a16:creationId xmlns:a16="http://schemas.microsoft.com/office/drawing/2014/main" id="{5E73C730-F86C-4065-8909-52861D4E7F43}"/>
                </a:ext>
              </a:extLst>
            </p:cNvPr>
            <p:cNvGrpSpPr/>
            <p:nvPr/>
          </p:nvGrpSpPr>
          <p:grpSpPr>
            <a:xfrm>
              <a:off x="5561225" y="2266889"/>
              <a:ext cx="70085" cy="80447"/>
              <a:chOff x="2413166" y="2240280"/>
              <a:chExt cx="138097" cy="138097"/>
            </a:xfrm>
          </p:grpSpPr>
          <p:cxnSp>
            <p:nvCxnSpPr>
              <p:cNvPr id="436" name="Straight Connector 435">
                <a:extLst>
                  <a:ext uri="{FF2B5EF4-FFF2-40B4-BE49-F238E27FC236}">
                    <a16:creationId xmlns:a16="http://schemas.microsoft.com/office/drawing/2014/main" id="{4D292547-BD3C-4920-9D11-EDB6C43D1C1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3B6A8797-B883-4CB6-A19C-EF6E08DE8B3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3" name="Group 432">
              <a:extLst>
                <a:ext uri="{FF2B5EF4-FFF2-40B4-BE49-F238E27FC236}">
                  <a16:creationId xmlns:a16="http://schemas.microsoft.com/office/drawing/2014/main" id="{D310F4C9-172F-4D45-A259-F5E7431B88D7}"/>
                </a:ext>
              </a:extLst>
            </p:cNvPr>
            <p:cNvGrpSpPr/>
            <p:nvPr/>
          </p:nvGrpSpPr>
          <p:grpSpPr>
            <a:xfrm>
              <a:off x="5574920" y="2266889"/>
              <a:ext cx="70085" cy="80447"/>
              <a:chOff x="2413166" y="2240280"/>
              <a:chExt cx="138097" cy="138097"/>
            </a:xfrm>
          </p:grpSpPr>
          <p:cxnSp>
            <p:nvCxnSpPr>
              <p:cNvPr id="434" name="Straight Connector 433">
                <a:extLst>
                  <a:ext uri="{FF2B5EF4-FFF2-40B4-BE49-F238E27FC236}">
                    <a16:creationId xmlns:a16="http://schemas.microsoft.com/office/drawing/2014/main" id="{48AF22BA-F2CA-4F8D-81B5-E0F8BE95D0F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004F851-92F2-4B8B-BD47-51F918A1DB0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94DB2D68-FAD2-4C02-A3FF-A734038D7EC0}"/>
              </a:ext>
            </a:extLst>
          </p:cNvPr>
          <p:cNvGrpSpPr/>
          <p:nvPr/>
        </p:nvGrpSpPr>
        <p:grpSpPr>
          <a:xfrm>
            <a:off x="776605" y="3030673"/>
            <a:ext cx="4322461" cy="1055412"/>
            <a:chOff x="1417320" y="1439524"/>
            <a:chExt cx="4322461" cy="1055412"/>
          </a:xfrm>
        </p:grpSpPr>
        <p:sp>
          <p:nvSpPr>
            <p:cNvPr id="46" name="Graphic 5">
              <a:extLst>
                <a:ext uri="{FF2B5EF4-FFF2-40B4-BE49-F238E27FC236}">
                  <a16:creationId xmlns:a16="http://schemas.microsoft.com/office/drawing/2014/main" id="{17DAB42A-0F3A-4053-9405-800AFA9189BF}"/>
                </a:ext>
              </a:extLst>
            </p:cNvPr>
            <p:cNvSpPr/>
            <p:nvPr/>
          </p:nvSpPr>
          <p:spPr>
            <a:xfrm>
              <a:off x="1454621" y="1484727"/>
              <a:ext cx="4253161" cy="970201"/>
            </a:xfrm>
            <a:custGeom>
              <a:avLst/>
              <a:gdLst>
                <a:gd name="connsiteX0" fmla="*/ 0 w 6627813"/>
                <a:gd name="connsiteY0" fmla="*/ 0 h 995821"/>
                <a:gd name="connsiteX1" fmla="*/ 91207 w 6627813"/>
                <a:gd name="connsiteY1" fmla="*/ 0 h 995821"/>
                <a:gd name="connsiteX2" fmla="*/ 91207 w 6627813"/>
                <a:gd name="connsiteY2" fmla="*/ 6595 h 995821"/>
                <a:gd name="connsiteX3" fmla="*/ 160255 w 6627813"/>
                <a:gd name="connsiteY3" fmla="*/ 6595 h 995821"/>
                <a:gd name="connsiteX4" fmla="*/ 160255 w 6627813"/>
                <a:gd name="connsiteY4" fmla="*/ 24994 h 995821"/>
                <a:gd name="connsiteX5" fmla="*/ 178061 w 6627813"/>
                <a:gd name="connsiteY5" fmla="*/ 24994 h 995821"/>
                <a:gd name="connsiteX6" fmla="*/ 178061 w 6627813"/>
                <a:gd name="connsiteY6" fmla="*/ 39305 h 995821"/>
                <a:gd name="connsiteX7" fmla="*/ 323147 w 6627813"/>
                <a:gd name="connsiteY7" fmla="*/ 39305 h 995821"/>
                <a:gd name="connsiteX8" fmla="*/ 323147 w 6627813"/>
                <a:gd name="connsiteY8" fmla="*/ 62849 h 995821"/>
                <a:gd name="connsiteX9" fmla="*/ 435523 w 6627813"/>
                <a:gd name="connsiteY9" fmla="*/ 62849 h 995821"/>
                <a:gd name="connsiteX10" fmla="*/ 435523 w 6627813"/>
                <a:gd name="connsiteY10" fmla="*/ 72148 h 995821"/>
                <a:gd name="connsiteX11" fmla="*/ 560561 w 6627813"/>
                <a:gd name="connsiteY11" fmla="*/ 72148 h 995821"/>
                <a:gd name="connsiteX12" fmla="*/ 560561 w 6627813"/>
                <a:gd name="connsiteY12" fmla="*/ 79732 h 995821"/>
                <a:gd name="connsiteX13" fmla="*/ 573751 w 6627813"/>
                <a:gd name="connsiteY13" fmla="*/ 79732 h 995821"/>
                <a:gd name="connsiteX14" fmla="*/ 573751 w 6627813"/>
                <a:gd name="connsiteY14" fmla="*/ 88964 h 995821"/>
                <a:gd name="connsiteX15" fmla="*/ 751812 w 6627813"/>
                <a:gd name="connsiteY15" fmla="*/ 88964 h 995821"/>
                <a:gd name="connsiteX16" fmla="*/ 751812 w 6627813"/>
                <a:gd name="connsiteY16" fmla="*/ 98197 h 995821"/>
                <a:gd name="connsiteX17" fmla="*/ 762166 w 6627813"/>
                <a:gd name="connsiteY17" fmla="*/ 98197 h 995821"/>
                <a:gd name="connsiteX18" fmla="*/ 762166 w 6627813"/>
                <a:gd name="connsiteY18" fmla="*/ 106639 h 995821"/>
                <a:gd name="connsiteX19" fmla="*/ 896898 w 6627813"/>
                <a:gd name="connsiteY19" fmla="*/ 106639 h 995821"/>
                <a:gd name="connsiteX20" fmla="*/ 896898 w 6627813"/>
                <a:gd name="connsiteY20" fmla="*/ 115080 h 995821"/>
                <a:gd name="connsiteX21" fmla="*/ 924662 w 6627813"/>
                <a:gd name="connsiteY21" fmla="*/ 115080 h 995821"/>
                <a:gd name="connsiteX22" fmla="*/ 924662 w 6627813"/>
                <a:gd name="connsiteY22" fmla="*/ 126027 h 995821"/>
                <a:gd name="connsiteX23" fmla="*/ 936467 w 6627813"/>
                <a:gd name="connsiteY23" fmla="*/ 126027 h 995821"/>
                <a:gd name="connsiteX24" fmla="*/ 936467 w 6627813"/>
                <a:gd name="connsiteY24" fmla="*/ 131040 h 995821"/>
                <a:gd name="connsiteX25" fmla="*/ 1022200 w 6627813"/>
                <a:gd name="connsiteY25" fmla="*/ 131040 h 995821"/>
                <a:gd name="connsiteX26" fmla="*/ 1022200 w 6627813"/>
                <a:gd name="connsiteY26" fmla="*/ 145350 h 995821"/>
                <a:gd name="connsiteX27" fmla="*/ 1040006 w 6627813"/>
                <a:gd name="connsiteY27" fmla="*/ 145350 h 995821"/>
                <a:gd name="connsiteX28" fmla="*/ 1040006 w 6627813"/>
                <a:gd name="connsiteY28" fmla="*/ 158276 h 995821"/>
                <a:gd name="connsiteX29" fmla="*/ 1094743 w 6627813"/>
                <a:gd name="connsiteY29" fmla="*/ 158276 h 995821"/>
                <a:gd name="connsiteX30" fmla="*/ 1094743 w 6627813"/>
                <a:gd name="connsiteY30" fmla="*/ 179050 h 995821"/>
                <a:gd name="connsiteX31" fmla="*/ 1246425 w 6627813"/>
                <a:gd name="connsiteY31" fmla="*/ 179050 h 995821"/>
                <a:gd name="connsiteX32" fmla="*/ 1261461 w 6627813"/>
                <a:gd name="connsiteY32" fmla="*/ 179050 h 995821"/>
                <a:gd name="connsiteX33" fmla="*/ 1261461 w 6627813"/>
                <a:gd name="connsiteY33" fmla="*/ 189140 h 995821"/>
                <a:gd name="connsiteX34" fmla="*/ 1313626 w 6627813"/>
                <a:gd name="connsiteY34" fmla="*/ 189140 h 995821"/>
                <a:gd name="connsiteX35" fmla="*/ 1313626 w 6627813"/>
                <a:gd name="connsiteY35" fmla="*/ 197845 h 995821"/>
                <a:gd name="connsiteX36" fmla="*/ 1410438 w 6627813"/>
                <a:gd name="connsiteY36" fmla="*/ 197845 h 995821"/>
                <a:gd name="connsiteX37" fmla="*/ 1410438 w 6627813"/>
                <a:gd name="connsiteY37" fmla="*/ 209320 h 995821"/>
                <a:gd name="connsiteX38" fmla="*/ 1601557 w 6627813"/>
                <a:gd name="connsiteY38" fmla="*/ 209320 h 995821"/>
                <a:gd name="connsiteX39" fmla="*/ 1601557 w 6627813"/>
                <a:gd name="connsiteY39" fmla="*/ 224225 h 995821"/>
                <a:gd name="connsiteX40" fmla="*/ 1667241 w 6627813"/>
                <a:gd name="connsiteY40" fmla="*/ 224225 h 995821"/>
                <a:gd name="connsiteX41" fmla="*/ 1667241 w 6627813"/>
                <a:gd name="connsiteY41" fmla="*/ 233787 h 995821"/>
                <a:gd name="connsiteX42" fmla="*/ 1741038 w 6627813"/>
                <a:gd name="connsiteY42" fmla="*/ 233787 h 995821"/>
                <a:gd name="connsiteX43" fmla="*/ 1741038 w 6627813"/>
                <a:gd name="connsiteY43" fmla="*/ 248889 h 995821"/>
                <a:gd name="connsiteX44" fmla="*/ 1846555 w 6627813"/>
                <a:gd name="connsiteY44" fmla="*/ 248889 h 995821"/>
                <a:gd name="connsiteX45" fmla="*/ 1876034 w 6627813"/>
                <a:gd name="connsiteY45" fmla="*/ 248889 h 995821"/>
                <a:gd name="connsiteX46" fmla="*/ 1876034 w 6627813"/>
                <a:gd name="connsiteY46" fmla="*/ 262409 h 995821"/>
                <a:gd name="connsiteX47" fmla="*/ 1985047 w 6627813"/>
                <a:gd name="connsiteY47" fmla="*/ 262409 h 995821"/>
                <a:gd name="connsiteX48" fmla="*/ 1985047 w 6627813"/>
                <a:gd name="connsiteY48" fmla="*/ 278368 h 995821"/>
                <a:gd name="connsiteX49" fmla="*/ 2064185 w 6627813"/>
                <a:gd name="connsiteY49" fmla="*/ 278368 h 995821"/>
                <a:gd name="connsiteX50" fmla="*/ 2064185 w 6627813"/>
                <a:gd name="connsiteY50" fmla="*/ 285952 h 995821"/>
                <a:gd name="connsiteX51" fmla="*/ 2189487 w 6627813"/>
                <a:gd name="connsiteY51" fmla="*/ 285952 h 995821"/>
                <a:gd name="connsiteX52" fmla="*/ 2189487 w 6627813"/>
                <a:gd name="connsiteY52" fmla="*/ 309562 h 995821"/>
                <a:gd name="connsiteX53" fmla="*/ 2229056 w 6627813"/>
                <a:gd name="connsiteY53" fmla="*/ 309562 h 995821"/>
                <a:gd name="connsiteX54" fmla="*/ 2229056 w 6627813"/>
                <a:gd name="connsiteY54" fmla="*/ 319652 h 995821"/>
                <a:gd name="connsiteX55" fmla="*/ 2429143 w 6627813"/>
                <a:gd name="connsiteY55" fmla="*/ 319652 h 995821"/>
                <a:gd name="connsiteX56" fmla="*/ 2489750 w 6627813"/>
                <a:gd name="connsiteY56" fmla="*/ 319652 h 995821"/>
                <a:gd name="connsiteX57" fmla="*/ 2489750 w 6627813"/>
                <a:gd name="connsiteY57" fmla="*/ 329742 h 995821"/>
                <a:gd name="connsiteX58" fmla="*/ 2548707 w 6627813"/>
                <a:gd name="connsiteY58" fmla="*/ 329742 h 995821"/>
                <a:gd name="connsiteX59" fmla="*/ 2548707 w 6627813"/>
                <a:gd name="connsiteY59" fmla="*/ 343196 h 995821"/>
                <a:gd name="connsiteX60" fmla="*/ 2563018 w 6627813"/>
                <a:gd name="connsiteY60" fmla="*/ 343196 h 995821"/>
                <a:gd name="connsiteX61" fmla="*/ 2563018 w 6627813"/>
                <a:gd name="connsiteY61" fmla="*/ 353286 h 995821"/>
                <a:gd name="connsiteX62" fmla="*/ 2652247 w 6627813"/>
                <a:gd name="connsiteY62" fmla="*/ 353286 h 995821"/>
                <a:gd name="connsiteX63" fmla="*/ 2652247 w 6627813"/>
                <a:gd name="connsiteY63" fmla="*/ 362716 h 995821"/>
                <a:gd name="connsiteX64" fmla="*/ 2680011 w 6627813"/>
                <a:gd name="connsiteY64" fmla="*/ 362716 h 995821"/>
                <a:gd name="connsiteX65" fmla="*/ 2680011 w 6627813"/>
                <a:gd name="connsiteY65" fmla="*/ 367596 h 995821"/>
                <a:gd name="connsiteX66" fmla="*/ 2780186 w 6627813"/>
                <a:gd name="connsiteY66" fmla="*/ 367596 h 995821"/>
                <a:gd name="connsiteX67" fmla="*/ 2780186 w 6627813"/>
                <a:gd name="connsiteY67" fmla="*/ 376038 h 995821"/>
                <a:gd name="connsiteX68" fmla="*/ 2866908 w 6627813"/>
                <a:gd name="connsiteY68" fmla="*/ 376038 h 995821"/>
                <a:gd name="connsiteX69" fmla="*/ 2866908 w 6627813"/>
                <a:gd name="connsiteY69" fmla="*/ 382501 h 995821"/>
                <a:gd name="connsiteX70" fmla="*/ 2898893 w 6627813"/>
                <a:gd name="connsiteY70" fmla="*/ 382501 h 995821"/>
                <a:gd name="connsiteX71" fmla="*/ 2898893 w 6627813"/>
                <a:gd name="connsiteY71" fmla="*/ 397075 h 995821"/>
                <a:gd name="connsiteX72" fmla="*/ 2930944 w 6627813"/>
                <a:gd name="connsiteY72" fmla="*/ 397075 h 995821"/>
                <a:gd name="connsiteX73" fmla="*/ 2930944 w 6627813"/>
                <a:gd name="connsiteY73" fmla="*/ 406374 h 995821"/>
                <a:gd name="connsiteX74" fmla="*/ 3032769 w 6627813"/>
                <a:gd name="connsiteY74" fmla="*/ 406374 h 995821"/>
                <a:gd name="connsiteX75" fmla="*/ 3032769 w 6627813"/>
                <a:gd name="connsiteY75" fmla="*/ 415475 h 995821"/>
                <a:gd name="connsiteX76" fmla="*/ 3042859 w 6627813"/>
                <a:gd name="connsiteY76" fmla="*/ 415475 h 995821"/>
                <a:gd name="connsiteX77" fmla="*/ 3042859 w 6627813"/>
                <a:gd name="connsiteY77" fmla="*/ 428269 h 995821"/>
                <a:gd name="connsiteX78" fmla="*/ 3109401 w 6627813"/>
                <a:gd name="connsiteY78" fmla="*/ 428269 h 995821"/>
                <a:gd name="connsiteX79" fmla="*/ 3109401 w 6627813"/>
                <a:gd name="connsiteY79" fmla="*/ 435853 h 995821"/>
                <a:gd name="connsiteX80" fmla="*/ 3164138 w 6627813"/>
                <a:gd name="connsiteY80" fmla="*/ 435853 h 995821"/>
                <a:gd name="connsiteX81" fmla="*/ 3164138 w 6627813"/>
                <a:gd name="connsiteY81" fmla="*/ 445943 h 995821"/>
                <a:gd name="connsiteX82" fmla="*/ 3270183 w 6627813"/>
                <a:gd name="connsiteY82" fmla="*/ 445943 h 995821"/>
                <a:gd name="connsiteX83" fmla="*/ 3270183 w 6627813"/>
                <a:gd name="connsiteY83" fmla="*/ 461639 h 995821"/>
                <a:gd name="connsiteX84" fmla="*/ 3475612 w 6627813"/>
                <a:gd name="connsiteY84" fmla="*/ 461639 h 995821"/>
                <a:gd name="connsiteX85" fmla="*/ 3483196 w 6627813"/>
                <a:gd name="connsiteY85" fmla="*/ 461639 h 995821"/>
                <a:gd name="connsiteX86" fmla="*/ 3483196 w 6627813"/>
                <a:gd name="connsiteY86" fmla="*/ 471201 h 995821"/>
                <a:gd name="connsiteX87" fmla="*/ 3508454 w 6627813"/>
                <a:gd name="connsiteY87" fmla="*/ 471201 h 995821"/>
                <a:gd name="connsiteX88" fmla="*/ 3508454 w 6627813"/>
                <a:gd name="connsiteY88" fmla="*/ 474829 h 995821"/>
                <a:gd name="connsiteX89" fmla="*/ 3561213 w 6627813"/>
                <a:gd name="connsiteY89" fmla="*/ 474829 h 995821"/>
                <a:gd name="connsiteX90" fmla="*/ 3561213 w 6627813"/>
                <a:gd name="connsiteY90" fmla="*/ 487161 h 995821"/>
                <a:gd name="connsiteX91" fmla="*/ 3750089 w 6627813"/>
                <a:gd name="connsiteY91" fmla="*/ 487161 h 995821"/>
                <a:gd name="connsiteX92" fmla="*/ 3750089 w 6627813"/>
                <a:gd name="connsiteY92" fmla="*/ 494613 h 995821"/>
                <a:gd name="connsiteX93" fmla="*/ 3838196 w 6627813"/>
                <a:gd name="connsiteY93" fmla="*/ 494613 h 995821"/>
                <a:gd name="connsiteX94" fmla="*/ 3838196 w 6627813"/>
                <a:gd name="connsiteY94" fmla="*/ 514398 h 995821"/>
                <a:gd name="connsiteX95" fmla="*/ 4022852 w 6627813"/>
                <a:gd name="connsiteY95" fmla="*/ 514398 h 995821"/>
                <a:gd name="connsiteX96" fmla="*/ 4022852 w 6627813"/>
                <a:gd name="connsiteY96" fmla="*/ 539392 h 995821"/>
                <a:gd name="connsiteX97" fmla="*/ 4081810 w 6627813"/>
                <a:gd name="connsiteY97" fmla="*/ 539392 h 995821"/>
                <a:gd name="connsiteX98" fmla="*/ 4081810 w 6627813"/>
                <a:gd name="connsiteY98" fmla="*/ 550339 h 995821"/>
                <a:gd name="connsiteX99" fmla="*/ 4107068 w 6627813"/>
                <a:gd name="connsiteY99" fmla="*/ 550339 h 995821"/>
                <a:gd name="connsiteX100" fmla="*/ 4107068 w 6627813"/>
                <a:gd name="connsiteY100" fmla="*/ 560562 h 995821"/>
                <a:gd name="connsiteX101" fmla="*/ 4129754 w 6627813"/>
                <a:gd name="connsiteY101" fmla="*/ 560562 h 995821"/>
                <a:gd name="connsiteX102" fmla="*/ 4129754 w 6627813"/>
                <a:gd name="connsiteY102" fmla="*/ 568014 h 995821"/>
                <a:gd name="connsiteX103" fmla="*/ 4161343 w 6627813"/>
                <a:gd name="connsiteY103" fmla="*/ 568014 h 995821"/>
                <a:gd name="connsiteX104" fmla="*/ 4161343 w 6627813"/>
                <a:gd name="connsiteY104" fmla="*/ 579753 h 995821"/>
                <a:gd name="connsiteX105" fmla="*/ 4175258 w 6627813"/>
                <a:gd name="connsiteY105" fmla="*/ 579753 h 995821"/>
                <a:gd name="connsiteX106" fmla="*/ 4175258 w 6627813"/>
                <a:gd name="connsiteY106" fmla="*/ 586545 h 995821"/>
                <a:gd name="connsiteX107" fmla="*/ 4195439 w 6627813"/>
                <a:gd name="connsiteY107" fmla="*/ 586545 h 995821"/>
                <a:gd name="connsiteX108" fmla="*/ 4195439 w 6627813"/>
                <a:gd name="connsiteY108" fmla="*/ 595778 h 995821"/>
                <a:gd name="connsiteX109" fmla="*/ 4220697 w 6627813"/>
                <a:gd name="connsiteY109" fmla="*/ 595778 h 995821"/>
                <a:gd name="connsiteX110" fmla="*/ 4238371 w 6627813"/>
                <a:gd name="connsiteY110" fmla="*/ 595778 h 995821"/>
                <a:gd name="connsiteX111" fmla="*/ 4241603 w 6627813"/>
                <a:gd name="connsiteY111" fmla="*/ 599009 h 995821"/>
                <a:gd name="connsiteX112" fmla="*/ 4442086 w 6627813"/>
                <a:gd name="connsiteY112" fmla="*/ 599009 h 995821"/>
                <a:gd name="connsiteX113" fmla="*/ 4442086 w 6627813"/>
                <a:gd name="connsiteY113" fmla="*/ 619322 h 995821"/>
                <a:gd name="connsiteX114" fmla="*/ 4524060 w 6627813"/>
                <a:gd name="connsiteY114" fmla="*/ 619322 h 995821"/>
                <a:gd name="connsiteX115" fmla="*/ 4524060 w 6627813"/>
                <a:gd name="connsiteY115" fmla="*/ 626114 h 995821"/>
                <a:gd name="connsiteX116" fmla="*/ 4609661 w 6627813"/>
                <a:gd name="connsiteY116" fmla="*/ 626114 h 995821"/>
                <a:gd name="connsiteX117" fmla="*/ 4715310 w 6627813"/>
                <a:gd name="connsiteY117" fmla="*/ 626114 h 995821"/>
                <a:gd name="connsiteX118" fmla="*/ 4715310 w 6627813"/>
                <a:gd name="connsiteY118" fmla="*/ 647152 h 995821"/>
                <a:gd name="connsiteX119" fmla="*/ 4731731 w 6627813"/>
                <a:gd name="connsiteY119" fmla="*/ 647152 h 995821"/>
                <a:gd name="connsiteX120" fmla="*/ 4731731 w 6627813"/>
                <a:gd name="connsiteY120" fmla="*/ 665683 h 995821"/>
                <a:gd name="connsiteX121" fmla="*/ 4826829 w 6627813"/>
                <a:gd name="connsiteY121" fmla="*/ 665683 h 995821"/>
                <a:gd name="connsiteX122" fmla="*/ 4826829 w 6627813"/>
                <a:gd name="connsiteY122" fmla="*/ 685864 h 995821"/>
                <a:gd name="connsiteX123" fmla="*/ 4972509 w 6627813"/>
                <a:gd name="connsiteY123" fmla="*/ 685864 h 995821"/>
                <a:gd name="connsiteX124" fmla="*/ 4972509 w 6627813"/>
                <a:gd name="connsiteY124" fmla="*/ 712243 h 995821"/>
                <a:gd name="connsiteX125" fmla="*/ 5051647 w 6627813"/>
                <a:gd name="connsiteY125" fmla="*/ 712243 h 995821"/>
                <a:gd name="connsiteX126" fmla="*/ 5051647 w 6627813"/>
                <a:gd name="connsiteY126" fmla="*/ 746470 h 995821"/>
                <a:gd name="connsiteX127" fmla="*/ 5078026 w 6627813"/>
                <a:gd name="connsiteY127" fmla="*/ 746470 h 995821"/>
                <a:gd name="connsiteX128" fmla="*/ 5078026 w 6627813"/>
                <a:gd name="connsiteY128" fmla="*/ 771728 h 995821"/>
                <a:gd name="connsiteX129" fmla="*/ 5107241 w 6627813"/>
                <a:gd name="connsiteY129" fmla="*/ 771728 h 995821"/>
                <a:gd name="connsiteX130" fmla="*/ 5107241 w 6627813"/>
                <a:gd name="connsiteY130" fmla="*/ 791381 h 995821"/>
                <a:gd name="connsiteX131" fmla="*/ 5148459 w 6627813"/>
                <a:gd name="connsiteY131" fmla="*/ 791381 h 995821"/>
                <a:gd name="connsiteX132" fmla="*/ 5148459 w 6627813"/>
                <a:gd name="connsiteY132" fmla="*/ 807077 h 995821"/>
                <a:gd name="connsiteX133" fmla="*/ 5216518 w 6627813"/>
                <a:gd name="connsiteY133" fmla="*/ 807077 h 995821"/>
                <a:gd name="connsiteX134" fmla="*/ 5216518 w 6627813"/>
                <a:gd name="connsiteY134" fmla="*/ 833192 h 995821"/>
                <a:gd name="connsiteX135" fmla="*/ 5427553 w 6627813"/>
                <a:gd name="connsiteY135" fmla="*/ 833192 h 995821"/>
                <a:gd name="connsiteX136" fmla="*/ 5427553 w 6627813"/>
                <a:gd name="connsiteY136" fmla="*/ 856736 h 995821"/>
                <a:gd name="connsiteX137" fmla="*/ 5486906 w 6627813"/>
                <a:gd name="connsiteY137" fmla="*/ 856736 h 995821"/>
                <a:gd name="connsiteX138" fmla="*/ 5486906 w 6627813"/>
                <a:gd name="connsiteY138" fmla="*/ 883709 h 995821"/>
                <a:gd name="connsiteX139" fmla="*/ 5579234 w 6627813"/>
                <a:gd name="connsiteY139" fmla="*/ 883709 h 995821"/>
                <a:gd name="connsiteX140" fmla="*/ 5579234 w 6627813"/>
                <a:gd name="connsiteY140" fmla="*/ 910088 h 995821"/>
                <a:gd name="connsiteX141" fmla="*/ 5730915 w 6627813"/>
                <a:gd name="connsiteY141" fmla="*/ 910088 h 995821"/>
                <a:gd name="connsiteX142" fmla="*/ 5730915 w 6627813"/>
                <a:gd name="connsiteY142" fmla="*/ 943062 h 995821"/>
                <a:gd name="connsiteX143" fmla="*/ 5783674 w 6627813"/>
                <a:gd name="connsiteY143" fmla="*/ 943062 h 995821"/>
                <a:gd name="connsiteX144" fmla="*/ 5783674 w 6627813"/>
                <a:gd name="connsiteY144" fmla="*/ 995821 h 995821"/>
                <a:gd name="connsiteX145" fmla="*/ 6627813 w 6627813"/>
                <a:gd name="connsiteY145" fmla="*/ 995821 h 9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627813" h="995821">
                  <a:moveTo>
                    <a:pt x="0" y="0"/>
                  </a:moveTo>
                  <a:lnTo>
                    <a:pt x="91207" y="0"/>
                  </a:lnTo>
                  <a:lnTo>
                    <a:pt x="91207" y="6595"/>
                  </a:lnTo>
                  <a:lnTo>
                    <a:pt x="160255" y="6595"/>
                  </a:lnTo>
                  <a:lnTo>
                    <a:pt x="160255" y="24994"/>
                  </a:lnTo>
                  <a:lnTo>
                    <a:pt x="178061" y="24994"/>
                  </a:lnTo>
                  <a:lnTo>
                    <a:pt x="178061" y="39305"/>
                  </a:lnTo>
                  <a:lnTo>
                    <a:pt x="323147" y="39305"/>
                  </a:lnTo>
                  <a:lnTo>
                    <a:pt x="323147" y="62849"/>
                  </a:lnTo>
                  <a:lnTo>
                    <a:pt x="435523" y="62849"/>
                  </a:lnTo>
                  <a:lnTo>
                    <a:pt x="435523" y="72148"/>
                  </a:lnTo>
                  <a:lnTo>
                    <a:pt x="560561" y="72148"/>
                  </a:lnTo>
                  <a:lnTo>
                    <a:pt x="560561" y="79732"/>
                  </a:lnTo>
                  <a:lnTo>
                    <a:pt x="573751" y="79732"/>
                  </a:lnTo>
                  <a:lnTo>
                    <a:pt x="573751" y="88964"/>
                  </a:lnTo>
                  <a:lnTo>
                    <a:pt x="751812" y="88964"/>
                  </a:lnTo>
                  <a:lnTo>
                    <a:pt x="751812" y="98197"/>
                  </a:lnTo>
                  <a:lnTo>
                    <a:pt x="762166" y="98197"/>
                  </a:lnTo>
                  <a:lnTo>
                    <a:pt x="762166" y="106639"/>
                  </a:lnTo>
                  <a:lnTo>
                    <a:pt x="896898" y="106639"/>
                  </a:lnTo>
                  <a:lnTo>
                    <a:pt x="896898" y="115080"/>
                  </a:lnTo>
                  <a:lnTo>
                    <a:pt x="924662" y="115080"/>
                  </a:lnTo>
                  <a:lnTo>
                    <a:pt x="924662" y="126027"/>
                  </a:lnTo>
                  <a:lnTo>
                    <a:pt x="936467" y="126027"/>
                  </a:lnTo>
                  <a:lnTo>
                    <a:pt x="936467" y="131040"/>
                  </a:lnTo>
                  <a:lnTo>
                    <a:pt x="1022200" y="131040"/>
                  </a:lnTo>
                  <a:lnTo>
                    <a:pt x="1022200" y="145350"/>
                  </a:lnTo>
                  <a:lnTo>
                    <a:pt x="1040006" y="145350"/>
                  </a:lnTo>
                  <a:lnTo>
                    <a:pt x="1040006" y="158276"/>
                  </a:lnTo>
                  <a:lnTo>
                    <a:pt x="1094743" y="158276"/>
                  </a:lnTo>
                  <a:lnTo>
                    <a:pt x="1094743" y="179050"/>
                  </a:lnTo>
                  <a:lnTo>
                    <a:pt x="1246425" y="179050"/>
                  </a:lnTo>
                  <a:lnTo>
                    <a:pt x="1261461" y="179050"/>
                  </a:lnTo>
                  <a:lnTo>
                    <a:pt x="1261461" y="189140"/>
                  </a:lnTo>
                  <a:lnTo>
                    <a:pt x="1313626" y="189140"/>
                  </a:lnTo>
                  <a:lnTo>
                    <a:pt x="1313626" y="197845"/>
                  </a:lnTo>
                  <a:lnTo>
                    <a:pt x="1410438" y="197845"/>
                  </a:lnTo>
                  <a:lnTo>
                    <a:pt x="1410438" y="209320"/>
                  </a:lnTo>
                  <a:lnTo>
                    <a:pt x="1601557" y="209320"/>
                  </a:lnTo>
                  <a:lnTo>
                    <a:pt x="1601557" y="224225"/>
                  </a:lnTo>
                  <a:lnTo>
                    <a:pt x="1667241" y="224225"/>
                  </a:lnTo>
                  <a:lnTo>
                    <a:pt x="1667241" y="233787"/>
                  </a:lnTo>
                  <a:lnTo>
                    <a:pt x="1741038" y="233787"/>
                  </a:lnTo>
                  <a:lnTo>
                    <a:pt x="1741038" y="248889"/>
                  </a:lnTo>
                  <a:lnTo>
                    <a:pt x="1846555" y="248889"/>
                  </a:lnTo>
                  <a:lnTo>
                    <a:pt x="1876034" y="248889"/>
                  </a:lnTo>
                  <a:lnTo>
                    <a:pt x="1876034" y="262409"/>
                  </a:lnTo>
                  <a:lnTo>
                    <a:pt x="1985047" y="262409"/>
                  </a:lnTo>
                  <a:lnTo>
                    <a:pt x="1985047" y="278368"/>
                  </a:lnTo>
                  <a:lnTo>
                    <a:pt x="2064185" y="278368"/>
                  </a:lnTo>
                  <a:lnTo>
                    <a:pt x="2064185" y="285952"/>
                  </a:lnTo>
                  <a:lnTo>
                    <a:pt x="2189487" y="285952"/>
                  </a:lnTo>
                  <a:lnTo>
                    <a:pt x="2189487" y="309562"/>
                  </a:lnTo>
                  <a:lnTo>
                    <a:pt x="2229056" y="309562"/>
                  </a:lnTo>
                  <a:lnTo>
                    <a:pt x="2229056" y="319652"/>
                  </a:lnTo>
                  <a:lnTo>
                    <a:pt x="2429143" y="319652"/>
                  </a:lnTo>
                  <a:lnTo>
                    <a:pt x="2489750" y="319652"/>
                  </a:lnTo>
                  <a:lnTo>
                    <a:pt x="2489750" y="329742"/>
                  </a:lnTo>
                  <a:lnTo>
                    <a:pt x="2548707" y="329742"/>
                  </a:lnTo>
                  <a:lnTo>
                    <a:pt x="2548707" y="343196"/>
                  </a:lnTo>
                  <a:lnTo>
                    <a:pt x="2563018" y="343196"/>
                  </a:lnTo>
                  <a:lnTo>
                    <a:pt x="2563018" y="353286"/>
                  </a:lnTo>
                  <a:lnTo>
                    <a:pt x="2652247" y="353286"/>
                  </a:lnTo>
                  <a:lnTo>
                    <a:pt x="2652247" y="362716"/>
                  </a:lnTo>
                  <a:lnTo>
                    <a:pt x="2680011" y="362716"/>
                  </a:lnTo>
                  <a:lnTo>
                    <a:pt x="2680011" y="367596"/>
                  </a:lnTo>
                  <a:lnTo>
                    <a:pt x="2780186" y="367596"/>
                  </a:lnTo>
                  <a:lnTo>
                    <a:pt x="2780186" y="376038"/>
                  </a:lnTo>
                  <a:lnTo>
                    <a:pt x="2866908" y="376038"/>
                  </a:lnTo>
                  <a:lnTo>
                    <a:pt x="2866908" y="382501"/>
                  </a:lnTo>
                  <a:lnTo>
                    <a:pt x="2898893" y="382501"/>
                  </a:lnTo>
                  <a:lnTo>
                    <a:pt x="2898893" y="397075"/>
                  </a:lnTo>
                  <a:lnTo>
                    <a:pt x="2930944" y="397075"/>
                  </a:lnTo>
                  <a:lnTo>
                    <a:pt x="2930944" y="406374"/>
                  </a:lnTo>
                  <a:lnTo>
                    <a:pt x="3032769" y="406374"/>
                  </a:lnTo>
                  <a:lnTo>
                    <a:pt x="3032769" y="415475"/>
                  </a:lnTo>
                  <a:lnTo>
                    <a:pt x="3042859" y="415475"/>
                  </a:lnTo>
                  <a:lnTo>
                    <a:pt x="3042859" y="428269"/>
                  </a:lnTo>
                  <a:lnTo>
                    <a:pt x="3109401" y="428269"/>
                  </a:lnTo>
                  <a:lnTo>
                    <a:pt x="3109401" y="435853"/>
                  </a:lnTo>
                  <a:lnTo>
                    <a:pt x="3164138" y="435853"/>
                  </a:lnTo>
                  <a:lnTo>
                    <a:pt x="3164138" y="445943"/>
                  </a:lnTo>
                  <a:lnTo>
                    <a:pt x="3270183" y="445943"/>
                  </a:lnTo>
                  <a:lnTo>
                    <a:pt x="3270183" y="461639"/>
                  </a:lnTo>
                  <a:lnTo>
                    <a:pt x="3475612" y="461639"/>
                  </a:lnTo>
                  <a:lnTo>
                    <a:pt x="3483196" y="461639"/>
                  </a:lnTo>
                  <a:lnTo>
                    <a:pt x="3483196" y="471201"/>
                  </a:lnTo>
                  <a:lnTo>
                    <a:pt x="3508454" y="471201"/>
                  </a:lnTo>
                  <a:lnTo>
                    <a:pt x="3508454" y="474829"/>
                  </a:lnTo>
                  <a:lnTo>
                    <a:pt x="3561213" y="474829"/>
                  </a:lnTo>
                  <a:lnTo>
                    <a:pt x="3561213" y="487161"/>
                  </a:lnTo>
                  <a:lnTo>
                    <a:pt x="3750089" y="487161"/>
                  </a:lnTo>
                  <a:lnTo>
                    <a:pt x="3750089" y="494613"/>
                  </a:lnTo>
                  <a:lnTo>
                    <a:pt x="3838196" y="494613"/>
                  </a:lnTo>
                  <a:lnTo>
                    <a:pt x="3838196" y="514398"/>
                  </a:lnTo>
                  <a:lnTo>
                    <a:pt x="4022852" y="514398"/>
                  </a:lnTo>
                  <a:lnTo>
                    <a:pt x="4022852" y="539392"/>
                  </a:lnTo>
                  <a:lnTo>
                    <a:pt x="4081810" y="539392"/>
                  </a:lnTo>
                  <a:lnTo>
                    <a:pt x="4081810" y="550339"/>
                  </a:lnTo>
                  <a:lnTo>
                    <a:pt x="4107068" y="550339"/>
                  </a:lnTo>
                  <a:lnTo>
                    <a:pt x="4107068" y="560562"/>
                  </a:lnTo>
                  <a:lnTo>
                    <a:pt x="4129754" y="560562"/>
                  </a:lnTo>
                  <a:lnTo>
                    <a:pt x="4129754" y="568014"/>
                  </a:lnTo>
                  <a:lnTo>
                    <a:pt x="4161343" y="568014"/>
                  </a:lnTo>
                  <a:lnTo>
                    <a:pt x="4161343" y="579753"/>
                  </a:lnTo>
                  <a:lnTo>
                    <a:pt x="4175258" y="579753"/>
                  </a:lnTo>
                  <a:lnTo>
                    <a:pt x="4175258" y="586545"/>
                  </a:lnTo>
                  <a:lnTo>
                    <a:pt x="4195439" y="586545"/>
                  </a:lnTo>
                  <a:lnTo>
                    <a:pt x="4195439" y="595778"/>
                  </a:lnTo>
                  <a:lnTo>
                    <a:pt x="4220697" y="595778"/>
                  </a:lnTo>
                  <a:lnTo>
                    <a:pt x="4238371" y="595778"/>
                  </a:lnTo>
                  <a:lnTo>
                    <a:pt x="4241603" y="599009"/>
                  </a:lnTo>
                  <a:lnTo>
                    <a:pt x="4442086" y="599009"/>
                  </a:lnTo>
                  <a:lnTo>
                    <a:pt x="4442086" y="619322"/>
                  </a:lnTo>
                  <a:lnTo>
                    <a:pt x="4524060" y="619322"/>
                  </a:lnTo>
                  <a:lnTo>
                    <a:pt x="4524060" y="626114"/>
                  </a:lnTo>
                  <a:lnTo>
                    <a:pt x="4609661" y="626114"/>
                  </a:lnTo>
                  <a:lnTo>
                    <a:pt x="4715310" y="626114"/>
                  </a:lnTo>
                  <a:lnTo>
                    <a:pt x="4715310" y="647152"/>
                  </a:lnTo>
                  <a:lnTo>
                    <a:pt x="4731731" y="647152"/>
                  </a:lnTo>
                  <a:lnTo>
                    <a:pt x="4731731" y="665683"/>
                  </a:lnTo>
                  <a:lnTo>
                    <a:pt x="4826829" y="665683"/>
                  </a:lnTo>
                  <a:lnTo>
                    <a:pt x="4826829" y="685864"/>
                  </a:lnTo>
                  <a:lnTo>
                    <a:pt x="4972509" y="685864"/>
                  </a:lnTo>
                  <a:lnTo>
                    <a:pt x="4972509" y="712243"/>
                  </a:lnTo>
                  <a:lnTo>
                    <a:pt x="5051647" y="712243"/>
                  </a:lnTo>
                  <a:lnTo>
                    <a:pt x="5051647" y="746470"/>
                  </a:lnTo>
                  <a:lnTo>
                    <a:pt x="5078026" y="746470"/>
                  </a:lnTo>
                  <a:lnTo>
                    <a:pt x="5078026" y="771728"/>
                  </a:lnTo>
                  <a:lnTo>
                    <a:pt x="5107241" y="771728"/>
                  </a:lnTo>
                  <a:lnTo>
                    <a:pt x="5107241" y="791381"/>
                  </a:lnTo>
                  <a:lnTo>
                    <a:pt x="5148459" y="791381"/>
                  </a:lnTo>
                  <a:lnTo>
                    <a:pt x="5148459" y="807077"/>
                  </a:lnTo>
                  <a:lnTo>
                    <a:pt x="5216518" y="807077"/>
                  </a:lnTo>
                  <a:lnTo>
                    <a:pt x="5216518" y="833192"/>
                  </a:lnTo>
                  <a:lnTo>
                    <a:pt x="5427553" y="833192"/>
                  </a:lnTo>
                  <a:lnTo>
                    <a:pt x="5427553" y="856736"/>
                  </a:lnTo>
                  <a:lnTo>
                    <a:pt x="5486906" y="856736"/>
                  </a:lnTo>
                  <a:lnTo>
                    <a:pt x="5486906" y="883709"/>
                  </a:lnTo>
                  <a:lnTo>
                    <a:pt x="5579234" y="883709"/>
                  </a:lnTo>
                  <a:lnTo>
                    <a:pt x="5579234" y="910088"/>
                  </a:lnTo>
                  <a:lnTo>
                    <a:pt x="5730915" y="910088"/>
                  </a:lnTo>
                  <a:lnTo>
                    <a:pt x="5730915" y="943062"/>
                  </a:lnTo>
                  <a:lnTo>
                    <a:pt x="5783674" y="943062"/>
                  </a:lnTo>
                  <a:lnTo>
                    <a:pt x="5783674" y="995821"/>
                  </a:lnTo>
                  <a:lnTo>
                    <a:pt x="6627813" y="995821"/>
                  </a:lnTo>
                </a:path>
              </a:pathLst>
            </a:custGeom>
            <a:noFill/>
            <a:ln w="19050" cap="flat">
              <a:solidFill>
                <a:schemeClr val="accent6"/>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endParaRPr>
            </a:p>
          </p:txBody>
        </p:sp>
        <p:grpSp>
          <p:nvGrpSpPr>
            <p:cNvPr id="47" name="Group 46">
              <a:extLst>
                <a:ext uri="{FF2B5EF4-FFF2-40B4-BE49-F238E27FC236}">
                  <a16:creationId xmlns:a16="http://schemas.microsoft.com/office/drawing/2014/main" id="{B2900FF7-E6FE-4D27-A42F-97908699C043}"/>
                </a:ext>
              </a:extLst>
            </p:cNvPr>
            <p:cNvGrpSpPr/>
            <p:nvPr/>
          </p:nvGrpSpPr>
          <p:grpSpPr>
            <a:xfrm>
              <a:off x="1417320" y="1439524"/>
              <a:ext cx="70085" cy="80447"/>
              <a:chOff x="2413166" y="2240280"/>
              <a:chExt cx="138097" cy="138097"/>
            </a:xfrm>
          </p:grpSpPr>
          <p:cxnSp>
            <p:nvCxnSpPr>
              <p:cNvPr id="338" name="Straight Connector 337">
                <a:extLst>
                  <a:ext uri="{FF2B5EF4-FFF2-40B4-BE49-F238E27FC236}">
                    <a16:creationId xmlns:a16="http://schemas.microsoft.com/office/drawing/2014/main" id="{92247D7B-6CDE-4FD2-A511-25DCA8828F2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66029D68-085C-4AC9-B65E-D912B75A693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83AF9C8-8FCA-45A8-8C7F-F04596B9E836}"/>
                </a:ext>
              </a:extLst>
            </p:cNvPr>
            <p:cNvGrpSpPr/>
            <p:nvPr/>
          </p:nvGrpSpPr>
          <p:grpSpPr>
            <a:xfrm>
              <a:off x="1495479" y="1451097"/>
              <a:ext cx="70085" cy="80447"/>
              <a:chOff x="2413166" y="2240280"/>
              <a:chExt cx="138097" cy="138097"/>
            </a:xfrm>
          </p:grpSpPr>
          <p:cxnSp>
            <p:nvCxnSpPr>
              <p:cNvPr id="336" name="Straight Connector 335">
                <a:extLst>
                  <a:ext uri="{FF2B5EF4-FFF2-40B4-BE49-F238E27FC236}">
                    <a16:creationId xmlns:a16="http://schemas.microsoft.com/office/drawing/2014/main" id="{26C53451-AC67-4C86-8594-6D297630AC4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A31FC7D9-6BCE-4C70-B0F2-11F948823CF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060CEB2-5F58-4EA8-B918-16191D8E7072}"/>
                </a:ext>
              </a:extLst>
            </p:cNvPr>
            <p:cNvGrpSpPr/>
            <p:nvPr/>
          </p:nvGrpSpPr>
          <p:grpSpPr>
            <a:xfrm>
              <a:off x="1534652" y="1483886"/>
              <a:ext cx="70085" cy="80447"/>
              <a:chOff x="2413166" y="2240280"/>
              <a:chExt cx="138097" cy="138097"/>
            </a:xfrm>
          </p:grpSpPr>
          <p:cxnSp>
            <p:nvCxnSpPr>
              <p:cNvPr id="334" name="Straight Connector 333">
                <a:extLst>
                  <a:ext uri="{FF2B5EF4-FFF2-40B4-BE49-F238E27FC236}">
                    <a16:creationId xmlns:a16="http://schemas.microsoft.com/office/drawing/2014/main" id="{55123D68-F91C-4244-AA90-2E785037305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CBD5CA9F-0AED-4C25-8E96-B4A2C8C9128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0CDCD2E-2A6D-4D48-8BA0-9C7350FCE118}"/>
                </a:ext>
              </a:extLst>
            </p:cNvPr>
            <p:cNvGrpSpPr/>
            <p:nvPr/>
          </p:nvGrpSpPr>
          <p:grpSpPr>
            <a:xfrm>
              <a:off x="1578881" y="1483886"/>
              <a:ext cx="70085" cy="80447"/>
              <a:chOff x="2413166" y="2240280"/>
              <a:chExt cx="138097" cy="138097"/>
            </a:xfrm>
          </p:grpSpPr>
          <p:cxnSp>
            <p:nvCxnSpPr>
              <p:cNvPr id="332" name="Straight Connector 331">
                <a:extLst>
                  <a:ext uri="{FF2B5EF4-FFF2-40B4-BE49-F238E27FC236}">
                    <a16:creationId xmlns:a16="http://schemas.microsoft.com/office/drawing/2014/main" id="{C842B8DF-2A5F-4E96-96BB-DEC15B32C7D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7795D8A2-DD06-4E50-AF03-37A00A77C4F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5BC57E4-0965-4553-9018-AFE5B1E234E8}"/>
                </a:ext>
              </a:extLst>
            </p:cNvPr>
            <p:cNvGrpSpPr/>
            <p:nvPr/>
          </p:nvGrpSpPr>
          <p:grpSpPr>
            <a:xfrm>
              <a:off x="1639657" y="1503173"/>
              <a:ext cx="70085" cy="80447"/>
              <a:chOff x="2413166" y="2240280"/>
              <a:chExt cx="138097" cy="138097"/>
            </a:xfrm>
          </p:grpSpPr>
          <p:cxnSp>
            <p:nvCxnSpPr>
              <p:cNvPr id="330" name="Straight Connector 329">
                <a:extLst>
                  <a:ext uri="{FF2B5EF4-FFF2-40B4-BE49-F238E27FC236}">
                    <a16:creationId xmlns:a16="http://schemas.microsoft.com/office/drawing/2014/main" id="{687F8432-E3D0-40CC-BEBA-3AECAAB0DD8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3BC53D2F-1EB8-41C1-AD00-E2B454CE5BF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BDBE67E-443C-49C2-BAA6-FFF7A540D99D}"/>
                </a:ext>
              </a:extLst>
            </p:cNvPr>
            <p:cNvGrpSpPr/>
            <p:nvPr/>
          </p:nvGrpSpPr>
          <p:grpSpPr>
            <a:xfrm>
              <a:off x="1653068" y="1503173"/>
              <a:ext cx="70085" cy="80447"/>
              <a:chOff x="2413166" y="2240280"/>
              <a:chExt cx="138097" cy="138097"/>
            </a:xfrm>
          </p:grpSpPr>
          <p:cxnSp>
            <p:nvCxnSpPr>
              <p:cNvPr id="328" name="Straight Connector 327">
                <a:extLst>
                  <a:ext uri="{FF2B5EF4-FFF2-40B4-BE49-F238E27FC236}">
                    <a16:creationId xmlns:a16="http://schemas.microsoft.com/office/drawing/2014/main" id="{6EAE8916-EACE-452E-8235-385F665CD5B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3263F33D-EC91-4284-AEAE-C0FD8CFB7E9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962CB95-C8DF-44A5-A246-6940FBEF9CA9}"/>
                </a:ext>
              </a:extLst>
            </p:cNvPr>
            <p:cNvGrpSpPr/>
            <p:nvPr/>
          </p:nvGrpSpPr>
          <p:grpSpPr>
            <a:xfrm>
              <a:off x="1698014" y="1503173"/>
              <a:ext cx="70085" cy="80447"/>
              <a:chOff x="2413166" y="2240280"/>
              <a:chExt cx="138097" cy="138097"/>
            </a:xfrm>
          </p:grpSpPr>
          <p:cxnSp>
            <p:nvCxnSpPr>
              <p:cNvPr id="326" name="Straight Connector 325">
                <a:extLst>
                  <a:ext uri="{FF2B5EF4-FFF2-40B4-BE49-F238E27FC236}">
                    <a16:creationId xmlns:a16="http://schemas.microsoft.com/office/drawing/2014/main" id="{CD335CC9-6BA9-4CB9-A56E-17904625800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20DC9B1-6940-4C40-980E-E0873F9A9F2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FE2645E-CF06-49E3-82FC-CCFAF3561B35}"/>
                </a:ext>
              </a:extLst>
            </p:cNvPr>
            <p:cNvGrpSpPr/>
            <p:nvPr/>
          </p:nvGrpSpPr>
          <p:grpSpPr>
            <a:xfrm>
              <a:off x="1796248" y="1532105"/>
              <a:ext cx="70085" cy="80447"/>
              <a:chOff x="2413166" y="2240280"/>
              <a:chExt cx="138097" cy="138097"/>
            </a:xfrm>
          </p:grpSpPr>
          <p:cxnSp>
            <p:nvCxnSpPr>
              <p:cNvPr id="324" name="Straight Connector 323">
                <a:extLst>
                  <a:ext uri="{FF2B5EF4-FFF2-40B4-BE49-F238E27FC236}">
                    <a16:creationId xmlns:a16="http://schemas.microsoft.com/office/drawing/2014/main" id="{B29C9831-7505-4264-9283-447BF5AE382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4E3AD7C1-68F9-4B9A-869F-A43CA5F1B9C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1625372-7C3B-465D-A8B1-1E1879A7CFFB}"/>
                </a:ext>
              </a:extLst>
            </p:cNvPr>
            <p:cNvGrpSpPr/>
            <p:nvPr/>
          </p:nvGrpSpPr>
          <p:grpSpPr>
            <a:xfrm>
              <a:off x="1805109" y="1532105"/>
              <a:ext cx="70085" cy="80447"/>
              <a:chOff x="2413166" y="2240280"/>
              <a:chExt cx="138097" cy="138097"/>
            </a:xfrm>
          </p:grpSpPr>
          <p:cxnSp>
            <p:nvCxnSpPr>
              <p:cNvPr id="322" name="Straight Connector 321">
                <a:extLst>
                  <a:ext uri="{FF2B5EF4-FFF2-40B4-BE49-F238E27FC236}">
                    <a16:creationId xmlns:a16="http://schemas.microsoft.com/office/drawing/2014/main" id="{0EA12B15-536B-4DB9-A13F-A8BB57B47B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9F7E984-535A-4FB5-B62B-868A3E72BC5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61247CF-1274-418F-A8C3-44CF7839D3B9}"/>
                </a:ext>
              </a:extLst>
            </p:cNvPr>
            <p:cNvGrpSpPr/>
            <p:nvPr/>
          </p:nvGrpSpPr>
          <p:grpSpPr>
            <a:xfrm>
              <a:off x="1963294" y="1543677"/>
              <a:ext cx="70085" cy="80447"/>
              <a:chOff x="2413166" y="2240280"/>
              <a:chExt cx="138097" cy="138097"/>
            </a:xfrm>
          </p:grpSpPr>
          <p:cxnSp>
            <p:nvCxnSpPr>
              <p:cNvPr id="320" name="Straight Connector 319">
                <a:extLst>
                  <a:ext uri="{FF2B5EF4-FFF2-40B4-BE49-F238E27FC236}">
                    <a16:creationId xmlns:a16="http://schemas.microsoft.com/office/drawing/2014/main" id="{D5D41DD5-E51D-493E-BBAA-523E35A8E55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3C2B3B7F-7556-4187-9093-E60024E51EA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658B9B1-3189-4B1C-9611-9BC42631B0EC}"/>
                </a:ext>
              </a:extLst>
            </p:cNvPr>
            <p:cNvGrpSpPr/>
            <p:nvPr/>
          </p:nvGrpSpPr>
          <p:grpSpPr>
            <a:xfrm>
              <a:off x="1996753" y="1568751"/>
              <a:ext cx="70085" cy="80447"/>
              <a:chOff x="2413166" y="2240280"/>
              <a:chExt cx="138097" cy="138097"/>
            </a:xfrm>
          </p:grpSpPr>
          <p:cxnSp>
            <p:nvCxnSpPr>
              <p:cNvPr id="318" name="Straight Connector 317">
                <a:extLst>
                  <a:ext uri="{FF2B5EF4-FFF2-40B4-BE49-F238E27FC236}">
                    <a16:creationId xmlns:a16="http://schemas.microsoft.com/office/drawing/2014/main" id="{E9745D9D-FEAC-48D5-AFF2-1F6BAD4A637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89006828-9B37-4B08-8C43-8812928DDC2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5E2233FD-FD0B-41E5-A92B-254BC95DC7EE}"/>
                </a:ext>
              </a:extLst>
            </p:cNvPr>
            <p:cNvGrpSpPr/>
            <p:nvPr/>
          </p:nvGrpSpPr>
          <p:grpSpPr>
            <a:xfrm>
              <a:off x="2017075" y="1568751"/>
              <a:ext cx="70085" cy="80447"/>
              <a:chOff x="2413166" y="2240280"/>
              <a:chExt cx="138097" cy="138097"/>
            </a:xfrm>
          </p:grpSpPr>
          <p:cxnSp>
            <p:nvCxnSpPr>
              <p:cNvPr id="316" name="Straight Connector 315">
                <a:extLst>
                  <a:ext uri="{FF2B5EF4-FFF2-40B4-BE49-F238E27FC236}">
                    <a16:creationId xmlns:a16="http://schemas.microsoft.com/office/drawing/2014/main" id="{F440A768-E522-4FC0-9DE5-514D52E8044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CCDA372B-93C7-4C84-9162-70C603AA13D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482BC306-FE5F-4C1F-AB43-F92379E621C2}"/>
                </a:ext>
              </a:extLst>
            </p:cNvPr>
            <p:cNvGrpSpPr/>
            <p:nvPr/>
          </p:nvGrpSpPr>
          <p:grpSpPr>
            <a:xfrm>
              <a:off x="2055250" y="1568751"/>
              <a:ext cx="70085" cy="80447"/>
              <a:chOff x="2413166" y="2240280"/>
              <a:chExt cx="138097" cy="138097"/>
            </a:xfrm>
          </p:grpSpPr>
          <p:cxnSp>
            <p:nvCxnSpPr>
              <p:cNvPr id="314" name="Straight Connector 313">
                <a:extLst>
                  <a:ext uri="{FF2B5EF4-FFF2-40B4-BE49-F238E27FC236}">
                    <a16:creationId xmlns:a16="http://schemas.microsoft.com/office/drawing/2014/main" id="{710F6147-C293-4FAD-83A9-399A28F08C4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8BC53B3C-C336-4E00-99DA-55F8FEAA615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A3A4B85F-8DEE-425B-B91F-908B1CB2B481}"/>
                </a:ext>
              </a:extLst>
            </p:cNvPr>
            <p:cNvGrpSpPr/>
            <p:nvPr/>
          </p:nvGrpSpPr>
          <p:grpSpPr>
            <a:xfrm>
              <a:off x="2085549" y="1597683"/>
              <a:ext cx="70085" cy="80447"/>
              <a:chOff x="2413166" y="2240280"/>
              <a:chExt cx="138097" cy="138097"/>
            </a:xfrm>
          </p:grpSpPr>
          <p:cxnSp>
            <p:nvCxnSpPr>
              <p:cNvPr id="312" name="Straight Connector 311">
                <a:extLst>
                  <a:ext uri="{FF2B5EF4-FFF2-40B4-BE49-F238E27FC236}">
                    <a16:creationId xmlns:a16="http://schemas.microsoft.com/office/drawing/2014/main" id="{3643E109-C00E-4245-97FB-072DDF9E587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6BC028A7-3E80-4683-B2B8-2B8D1EDFB4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F5C0C44E-3105-4FC5-9C52-153968E03CA8}"/>
                </a:ext>
              </a:extLst>
            </p:cNvPr>
            <p:cNvGrpSpPr/>
            <p:nvPr/>
          </p:nvGrpSpPr>
          <p:grpSpPr>
            <a:xfrm>
              <a:off x="2109278" y="1597683"/>
              <a:ext cx="70085" cy="80447"/>
              <a:chOff x="2413166" y="2240280"/>
              <a:chExt cx="138097" cy="138097"/>
            </a:xfrm>
          </p:grpSpPr>
          <p:cxnSp>
            <p:nvCxnSpPr>
              <p:cNvPr id="310" name="Straight Connector 309">
                <a:extLst>
                  <a:ext uri="{FF2B5EF4-FFF2-40B4-BE49-F238E27FC236}">
                    <a16:creationId xmlns:a16="http://schemas.microsoft.com/office/drawing/2014/main" id="{5F057EAD-5813-48F9-99A0-AAEE0FBB4EE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CE1B6D21-2BF4-4E58-A55D-62368F2D2DC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3B7F2A3D-724E-492E-B03E-107314AED1FE}"/>
                </a:ext>
              </a:extLst>
            </p:cNvPr>
            <p:cNvGrpSpPr/>
            <p:nvPr/>
          </p:nvGrpSpPr>
          <p:grpSpPr>
            <a:xfrm>
              <a:off x="2168613" y="1624686"/>
              <a:ext cx="70085" cy="80447"/>
              <a:chOff x="2413166" y="2240280"/>
              <a:chExt cx="138097" cy="138097"/>
            </a:xfrm>
          </p:grpSpPr>
          <p:cxnSp>
            <p:nvCxnSpPr>
              <p:cNvPr id="308" name="Straight Connector 307">
                <a:extLst>
                  <a:ext uri="{FF2B5EF4-FFF2-40B4-BE49-F238E27FC236}">
                    <a16:creationId xmlns:a16="http://schemas.microsoft.com/office/drawing/2014/main" id="{D06FBD02-B02E-4BF9-8D8F-E8E5689CAE0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75BBDE6-A590-4CC1-A4C3-BB9B36F0A66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DA3D2A3-E9E8-42C0-BA5A-365ACE0C731B}"/>
                </a:ext>
              </a:extLst>
            </p:cNvPr>
            <p:cNvGrpSpPr/>
            <p:nvPr/>
          </p:nvGrpSpPr>
          <p:grpSpPr>
            <a:xfrm>
              <a:off x="2198210" y="1624686"/>
              <a:ext cx="70085" cy="80447"/>
              <a:chOff x="2413166" y="2240280"/>
              <a:chExt cx="138097" cy="138097"/>
            </a:xfrm>
          </p:grpSpPr>
          <p:cxnSp>
            <p:nvCxnSpPr>
              <p:cNvPr id="306" name="Straight Connector 305">
                <a:extLst>
                  <a:ext uri="{FF2B5EF4-FFF2-40B4-BE49-F238E27FC236}">
                    <a16:creationId xmlns:a16="http://schemas.microsoft.com/office/drawing/2014/main" id="{78746A85-23C7-4292-99C5-18EF6AE34EE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53908992-8E7E-4A5F-BB22-7FD40B034FE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A7B2B65-DDEC-47C2-9988-3009096096FA}"/>
                </a:ext>
              </a:extLst>
            </p:cNvPr>
            <p:cNvGrpSpPr/>
            <p:nvPr/>
          </p:nvGrpSpPr>
          <p:grpSpPr>
            <a:xfrm>
              <a:off x="2239956" y="1624686"/>
              <a:ext cx="70085" cy="80447"/>
              <a:chOff x="2413166" y="2240280"/>
              <a:chExt cx="138097" cy="138097"/>
            </a:xfrm>
          </p:grpSpPr>
          <p:cxnSp>
            <p:nvCxnSpPr>
              <p:cNvPr id="304" name="Straight Connector 303">
                <a:extLst>
                  <a:ext uri="{FF2B5EF4-FFF2-40B4-BE49-F238E27FC236}">
                    <a16:creationId xmlns:a16="http://schemas.microsoft.com/office/drawing/2014/main" id="{8658284F-C6A2-4D95-9C59-8B331F7EA5B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BD48C344-D869-42CD-8B2F-77A8E34F71F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814E1FD-B4F0-48E3-A975-1E67392DFF8C}"/>
                </a:ext>
              </a:extLst>
            </p:cNvPr>
            <p:cNvGrpSpPr/>
            <p:nvPr/>
          </p:nvGrpSpPr>
          <p:grpSpPr>
            <a:xfrm>
              <a:off x="2411911" y="1651688"/>
              <a:ext cx="70085" cy="80447"/>
              <a:chOff x="2413166" y="2240280"/>
              <a:chExt cx="138097" cy="138097"/>
            </a:xfrm>
          </p:grpSpPr>
          <p:cxnSp>
            <p:nvCxnSpPr>
              <p:cNvPr id="302" name="Straight Connector 301">
                <a:extLst>
                  <a:ext uri="{FF2B5EF4-FFF2-40B4-BE49-F238E27FC236}">
                    <a16:creationId xmlns:a16="http://schemas.microsoft.com/office/drawing/2014/main" id="{E44A9056-BA40-446A-B063-1E384185596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4CEE612-13B7-44BD-8FDE-C15D5274534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CC51EDB9-5588-4642-B0BD-E33EE844E234}"/>
                </a:ext>
              </a:extLst>
            </p:cNvPr>
            <p:cNvGrpSpPr/>
            <p:nvPr/>
          </p:nvGrpSpPr>
          <p:grpSpPr>
            <a:xfrm>
              <a:off x="2524938" y="1682549"/>
              <a:ext cx="70085" cy="80447"/>
              <a:chOff x="2413166" y="2240280"/>
              <a:chExt cx="138097" cy="138097"/>
            </a:xfrm>
          </p:grpSpPr>
          <p:cxnSp>
            <p:nvCxnSpPr>
              <p:cNvPr id="300" name="Straight Connector 299">
                <a:extLst>
                  <a:ext uri="{FF2B5EF4-FFF2-40B4-BE49-F238E27FC236}">
                    <a16:creationId xmlns:a16="http://schemas.microsoft.com/office/drawing/2014/main" id="{E1658B35-F604-4995-8576-CD7289E80CD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030F0BE7-26B0-4F0A-BEA7-F489C97506A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D6D48BD2-6F85-448A-AE3E-D260E68826B4}"/>
                </a:ext>
              </a:extLst>
            </p:cNvPr>
            <p:cNvGrpSpPr/>
            <p:nvPr/>
          </p:nvGrpSpPr>
          <p:grpSpPr>
            <a:xfrm>
              <a:off x="2453267" y="1651688"/>
              <a:ext cx="70085" cy="80447"/>
              <a:chOff x="2413166" y="2240280"/>
              <a:chExt cx="138097" cy="138097"/>
            </a:xfrm>
          </p:grpSpPr>
          <p:cxnSp>
            <p:nvCxnSpPr>
              <p:cNvPr id="298" name="Straight Connector 297">
                <a:extLst>
                  <a:ext uri="{FF2B5EF4-FFF2-40B4-BE49-F238E27FC236}">
                    <a16:creationId xmlns:a16="http://schemas.microsoft.com/office/drawing/2014/main" id="{05BBAF3C-9083-44C1-A13A-DC64B886147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09495633-B621-456D-B2A3-CD0125C5FB9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032A31C-7F27-470E-B911-7023DC8B2994}"/>
                </a:ext>
              </a:extLst>
            </p:cNvPr>
            <p:cNvGrpSpPr/>
            <p:nvPr/>
          </p:nvGrpSpPr>
          <p:grpSpPr>
            <a:xfrm>
              <a:off x="2556900" y="1686406"/>
              <a:ext cx="70085" cy="80447"/>
              <a:chOff x="2413166" y="2240280"/>
              <a:chExt cx="138097" cy="138097"/>
            </a:xfrm>
          </p:grpSpPr>
          <p:cxnSp>
            <p:nvCxnSpPr>
              <p:cNvPr id="296" name="Straight Connector 295">
                <a:extLst>
                  <a:ext uri="{FF2B5EF4-FFF2-40B4-BE49-F238E27FC236}">
                    <a16:creationId xmlns:a16="http://schemas.microsoft.com/office/drawing/2014/main" id="{B0950779-E915-4AF3-9DAF-EC535660E37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BDB10DF0-2FC5-4C15-BF48-B6431E63C02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D4295F63-5346-496A-9C43-014F20E153B3}"/>
                </a:ext>
              </a:extLst>
            </p:cNvPr>
            <p:cNvGrpSpPr/>
            <p:nvPr/>
          </p:nvGrpSpPr>
          <p:grpSpPr>
            <a:xfrm>
              <a:off x="2587151" y="1686406"/>
              <a:ext cx="70085" cy="80447"/>
              <a:chOff x="2413166" y="2240280"/>
              <a:chExt cx="138097" cy="138097"/>
            </a:xfrm>
          </p:grpSpPr>
          <p:cxnSp>
            <p:nvCxnSpPr>
              <p:cNvPr id="294" name="Straight Connector 293">
                <a:extLst>
                  <a:ext uri="{FF2B5EF4-FFF2-40B4-BE49-F238E27FC236}">
                    <a16:creationId xmlns:a16="http://schemas.microsoft.com/office/drawing/2014/main" id="{4E813736-31C9-42CB-9880-0E084073077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F4479FB4-E474-4EED-86C9-9B27EC25276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1CA84EC-5511-4B2A-B34F-570AF27AF147}"/>
                </a:ext>
              </a:extLst>
            </p:cNvPr>
            <p:cNvGrpSpPr/>
            <p:nvPr/>
          </p:nvGrpSpPr>
          <p:grpSpPr>
            <a:xfrm>
              <a:off x="2632391" y="1703765"/>
              <a:ext cx="70085" cy="80447"/>
              <a:chOff x="2413166" y="2240280"/>
              <a:chExt cx="138097" cy="138097"/>
            </a:xfrm>
          </p:grpSpPr>
          <p:cxnSp>
            <p:nvCxnSpPr>
              <p:cNvPr id="292" name="Straight Connector 291">
                <a:extLst>
                  <a:ext uri="{FF2B5EF4-FFF2-40B4-BE49-F238E27FC236}">
                    <a16:creationId xmlns:a16="http://schemas.microsoft.com/office/drawing/2014/main" id="{D53CAA81-BA4F-458F-94BF-E284D6E21A1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52B414E-A262-4A3D-A112-420105BEA28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35E565D0-1CDE-4629-889C-F92F031747B9}"/>
                </a:ext>
              </a:extLst>
            </p:cNvPr>
            <p:cNvGrpSpPr/>
            <p:nvPr/>
          </p:nvGrpSpPr>
          <p:grpSpPr>
            <a:xfrm>
              <a:off x="2654074" y="1703765"/>
              <a:ext cx="70085" cy="80447"/>
              <a:chOff x="2413166" y="2240280"/>
              <a:chExt cx="138097" cy="138097"/>
            </a:xfrm>
          </p:grpSpPr>
          <p:cxnSp>
            <p:nvCxnSpPr>
              <p:cNvPr id="290" name="Straight Connector 289">
                <a:extLst>
                  <a:ext uri="{FF2B5EF4-FFF2-40B4-BE49-F238E27FC236}">
                    <a16:creationId xmlns:a16="http://schemas.microsoft.com/office/drawing/2014/main" id="{4ED544AF-0B74-41A2-900C-58FE15025A5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16FE070-0F20-48CC-A15F-1B37DE21DF8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AC8CF13-C5D6-487F-B5E1-296E04F9DA40}"/>
                </a:ext>
              </a:extLst>
            </p:cNvPr>
            <p:cNvGrpSpPr/>
            <p:nvPr/>
          </p:nvGrpSpPr>
          <p:grpSpPr>
            <a:xfrm>
              <a:off x="2714672" y="1717266"/>
              <a:ext cx="70085" cy="80447"/>
              <a:chOff x="2413166" y="2240280"/>
              <a:chExt cx="138097" cy="138097"/>
            </a:xfrm>
          </p:grpSpPr>
          <p:cxnSp>
            <p:nvCxnSpPr>
              <p:cNvPr id="288" name="Straight Connector 287">
                <a:extLst>
                  <a:ext uri="{FF2B5EF4-FFF2-40B4-BE49-F238E27FC236}">
                    <a16:creationId xmlns:a16="http://schemas.microsoft.com/office/drawing/2014/main" id="{8B4CD6A6-BD8A-452E-ACCD-45814678F53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CBF4D96F-E0BA-4D72-80D7-DBD048ECD0F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AE5D1EAE-89DF-46FE-9403-8D83E4FEBFBF}"/>
                </a:ext>
              </a:extLst>
            </p:cNvPr>
            <p:cNvGrpSpPr/>
            <p:nvPr/>
          </p:nvGrpSpPr>
          <p:grpSpPr>
            <a:xfrm>
              <a:off x="2812193" y="1746198"/>
              <a:ext cx="70085" cy="80447"/>
              <a:chOff x="2413166" y="2240280"/>
              <a:chExt cx="138097" cy="138097"/>
            </a:xfrm>
          </p:grpSpPr>
          <p:cxnSp>
            <p:nvCxnSpPr>
              <p:cNvPr id="286" name="Straight Connector 285">
                <a:extLst>
                  <a:ext uri="{FF2B5EF4-FFF2-40B4-BE49-F238E27FC236}">
                    <a16:creationId xmlns:a16="http://schemas.microsoft.com/office/drawing/2014/main" id="{659F8E9F-3320-47E3-BE98-F11976D3EAA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6003B3DE-0228-4543-AAB7-482838E052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22E0978-3681-4A1E-B283-26B00ACA6FE3}"/>
                </a:ext>
              </a:extLst>
            </p:cNvPr>
            <p:cNvGrpSpPr/>
            <p:nvPr/>
          </p:nvGrpSpPr>
          <p:grpSpPr>
            <a:xfrm>
              <a:off x="2859852" y="1755842"/>
              <a:ext cx="70085" cy="80447"/>
              <a:chOff x="2413166" y="2240280"/>
              <a:chExt cx="138097" cy="138097"/>
            </a:xfrm>
          </p:grpSpPr>
          <p:cxnSp>
            <p:nvCxnSpPr>
              <p:cNvPr id="284" name="Straight Connector 283">
                <a:extLst>
                  <a:ext uri="{FF2B5EF4-FFF2-40B4-BE49-F238E27FC236}">
                    <a16:creationId xmlns:a16="http://schemas.microsoft.com/office/drawing/2014/main" id="{AB931E6E-8780-4069-AD0D-10863B8B08C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81BAAAEB-677C-4A7E-8FAF-3B3DB6CF482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E2BD2DB-1AF3-4FEE-BA6C-E02D33B679E8}"/>
                </a:ext>
              </a:extLst>
            </p:cNvPr>
            <p:cNvGrpSpPr/>
            <p:nvPr/>
          </p:nvGrpSpPr>
          <p:grpSpPr>
            <a:xfrm>
              <a:off x="2894207" y="1755842"/>
              <a:ext cx="70085" cy="80447"/>
              <a:chOff x="2413166" y="2240280"/>
              <a:chExt cx="138097" cy="138097"/>
            </a:xfrm>
          </p:grpSpPr>
          <p:cxnSp>
            <p:nvCxnSpPr>
              <p:cNvPr id="282" name="Straight Connector 281">
                <a:extLst>
                  <a:ext uri="{FF2B5EF4-FFF2-40B4-BE49-F238E27FC236}">
                    <a16:creationId xmlns:a16="http://schemas.microsoft.com/office/drawing/2014/main" id="{9BD1E2B0-6BB0-4B2E-8E30-8811033D859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1CC4499E-6EFF-4275-9D98-705450A598B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33613B7C-C179-4EC8-8C9A-678D71FA8BF0}"/>
                </a:ext>
              </a:extLst>
            </p:cNvPr>
            <p:cNvGrpSpPr/>
            <p:nvPr/>
          </p:nvGrpSpPr>
          <p:grpSpPr>
            <a:xfrm>
              <a:off x="2915300" y="1755842"/>
              <a:ext cx="70085" cy="80447"/>
              <a:chOff x="2413166" y="2240280"/>
              <a:chExt cx="138097" cy="138097"/>
            </a:xfrm>
          </p:grpSpPr>
          <p:cxnSp>
            <p:nvCxnSpPr>
              <p:cNvPr id="280" name="Straight Connector 279">
                <a:extLst>
                  <a:ext uri="{FF2B5EF4-FFF2-40B4-BE49-F238E27FC236}">
                    <a16:creationId xmlns:a16="http://schemas.microsoft.com/office/drawing/2014/main" id="{59DB3D72-7218-4D82-A4F7-6DDFC5A6BE8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574B35FB-577C-4EA2-A02D-23706C53D39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53A41660-B553-4A0A-98C4-FE6D5A83128D}"/>
                </a:ext>
              </a:extLst>
            </p:cNvPr>
            <p:cNvGrpSpPr/>
            <p:nvPr/>
          </p:nvGrpSpPr>
          <p:grpSpPr>
            <a:xfrm>
              <a:off x="2965727" y="1755842"/>
              <a:ext cx="70085" cy="80447"/>
              <a:chOff x="2413166" y="2240280"/>
              <a:chExt cx="138097" cy="138097"/>
            </a:xfrm>
          </p:grpSpPr>
          <p:cxnSp>
            <p:nvCxnSpPr>
              <p:cNvPr id="278" name="Straight Connector 277">
                <a:extLst>
                  <a:ext uri="{FF2B5EF4-FFF2-40B4-BE49-F238E27FC236}">
                    <a16:creationId xmlns:a16="http://schemas.microsoft.com/office/drawing/2014/main" id="{16B10E85-FF2C-49C0-BD6A-ADCA28FAF9B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DEB623D7-33D3-4B5B-82D3-0200720C97B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84B1BE8E-F450-446D-A604-847BFE152D90}"/>
                </a:ext>
              </a:extLst>
            </p:cNvPr>
            <p:cNvGrpSpPr/>
            <p:nvPr/>
          </p:nvGrpSpPr>
          <p:grpSpPr>
            <a:xfrm>
              <a:off x="3022271" y="1755842"/>
              <a:ext cx="70085" cy="80447"/>
              <a:chOff x="2413166" y="2240280"/>
              <a:chExt cx="138097" cy="138097"/>
            </a:xfrm>
          </p:grpSpPr>
          <p:cxnSp>
            <p:nvCxnSpPr>
              <p:cNvPr id="276" name="Straight Connector 275">
                <a:extLst>
                  <a:ext uri="{FF2B5EF4-FFF2-40B4-BE49-F238E27FC236}">
                    <a16:creationId xmlns:a16="http://schemas.microsoft.com/office/drawing/2014/main" id="{3D3BE09A-A26A-428F-83B1-D75DBB8348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647071DF-57F7-44E8-9D97-4ACE785CFAE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73AB20DC-E224-48AA-86CB-D2420E49F557}"/>
                </a:ext>
              </a:extLst>
            </p:cNvPr>
            <p:cNvGrpSpPr/>
            <p:nvPr/>
          </p:nvGrpSpPr>
          <p:grpSpPr>
            <a:xfrm>
              <a:off x="3158844" y="1796346"/>
              <a:ext cx="70085" cy="80447"/>
              <a:chOff x="2413166" y="2240280"/>
              <a:chExt cx="138097" cy="138097"/>
            </a:xfrm>
          </p:grpSpPr>
          <p:cxnSp>
            <p:nvCxnSpPr>
              <p:cNvPr id="274" name="Straight Connector 273">
                <a:extLst>
                  <a:ext uri="{FF2B5EF4-FFF2-40B4-BE49-F238E27FC236}">
                    <a16:creationId xmlns:a16="http://schemas.microsoft.com/office/drawing/2014/main" id="{9550E0EA-7940-462E-B6A4-10712162FCC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23EB0375-A0BB-4AFF-85FE-14AC2BB1EE9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94E36C91-85F0-4704-B368-798AF92CD0FB}"/>
                </a:ext>
              </a:extLst>
            </p:cNvPr>
            <p:cNvGrpSpPr/>
            <p:nvPr/>
          </p:nvGrpSpPr>
          <p:grpSpPr>
            <a:xfrm>
              <a:off x="3248478" y="1805990"/>
              <a:ext cx="70085" cy="80447"/>
              <a:chOff x="2413166" y="2240280"/>
              <a:chExt cx="138097" cy="138097"/>
            </a:xfrm>
          </p:grpSpPr>
          <p:cxnSp>
            <p:nvCxnSpPr>
              <p:cNvPr id="272" name="Straight Connector 271">
                <a:extLst>
                  <a:ext uri="{FF2B5EF4-FFF2-40B4-BE49-F238E27FC236}">
                    <a16:creationId xmlns:a16="http://schemas.microsoft.com/office/drawing/2014/main" id="{62C1E448-06EC-4BF5-B25C-2DD4C247FF6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21FFD67-F428-4D05-8460-D499EA7CA84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BDC16F56-0A07-4FC6-80F8-922245BD38F2}"/>
                </a:ext>
              </a:extLst>
            </p:cNvPr>
            <p:cNvGrpSpPr/>
            <p:nvPr/>
          </p:nvGrpSpPr>
          <p:grpSpPr>
            <a:xfrm>
              <a:off x="3271862" y="1829135"/>
              <a:ext cx="70085" cy="80447"/>
              <a:chOff x="2413166" y="2240280"/>
              <a:chExt cx="138097" cy="138097"/>
            </a:xfrm>
          </p:grpSpPr>
          <p:cxnSp>
            <p:nvCxnSpPr>
              <p:cNvPr id="270" name="Straight Connector 269">
                <a:extLst>
                  <a:ext uri="{FF2B5EF4-FFF2-40B4-BE49-F238E27FC236}">
                    <a16:creationId xmlns:a16="http://schemas.microsoft.com/office/drawing/2014/main" id="{51DDE5AB-7FCA-4EB2-970E-64A2392108A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973193B-6B71-4C02-975A-F20775A72B8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E088FF89-241C-4687-A517-E5745FD79760}"/>
                </a:ext>
              </a:extLst>
            </p:cNvPr>
            <p:cNvGrpSpPr/>
            <p:nvPr/>
          </p:nvGrpSpPr>
          <p:grpSpPr>
            <a:xfrm>
              <a:off x="3496653" y="1875425"/>
              <a:ext cx="70085" cy="80447"/>
              <a:chOff x="2413166" y="2240280"/>
              <a:chExt cx="138097" cy="138097"/>
            </a:xfrm>
          </p:grpSpPr>
          <p:cxnSp>
            <p:nvCxnSpPr>
              <p:cNvPr id="268" name="Straight Connector 267">
                <a:extLst>
                  <a:ext uri="{FF2B5EF4-FFF2-40B4-BE49-F238E27FC236}">
                    <a16:creationId xmlns:a16="http://schemas.microsoft.com/office/drawing/2014/main" id="{8A89B0F8-0B6F-4CD0-8D7B-32CAAB6FB8C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04273126-3B0B-4356-9312-8DFD0917A2D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99E895FB-0E3E-4EF0-9F4A-5DA4A93C4D31}"/>
                </a:ext>
              </a:extLst>
            </p:cNvPr>
            <p:cNvGrpSpPr/>
            <p:nvPr/>
          </p:nvGrpSpPr>
          <p:grpSpPr>
            <a:xfrm>
              <a:off x="3958522" y="1950647"/>
              <a:ext cx="70085" cy="80447"/>
              <a:chOff x="2413166" y="2240280"/>
              <a:chExt cx="138097" cy="138097"/>
            </a:xfrm>
          </p:grpSpPr>
          <p:cxnSp>
            <p:nvCxnSpPr>
              <p:cNvPr id="266" name="Straight Connector 265">
                <a:extLst>
                  <a:ext uri="{FF2B5EF4-FFF2-40B4-BE49-F238E27FC236}">
                    <a16:creationId xmlns:a16="http://schemas.microsoft.com/office/drawing/2014/main" id="{A91F1C02-ABE9-4FCA-ADDF-24C07771BD1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E5E87B23-5CA9-4C70-9DD1-D47F4D233FC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DFA0324E-375C-4539-BD2B-97FF508BBBF6}"/>
                </a:ext>
              </a:extLst>
            </p:cNvPr>
            <p:cNvGrpSpPr/>
            <p:nvPr/>
          </p:nvGrpSpPr>
          <p:grpSpPr>
            <a:xfrm>
              <a:off x="4024170" y="1969935"/>
              <a:ext cx="70085" cy="80447"/>
              <a:chOff x="2413166" y="2240280"/>
              <a:chExt cx="138097" cy="138097"/>
            </a:xfrm>
          </p:grpSpPr>
          <p:cxnSp>
            <p:nvCxnSpPr>
              <p:cNvPr id="264" name="Straight Connector 263">
                <a:extLst>
                  <a:ext uri="{FF2B5EF4-FFF2-40B4-BE49-F238E27FC236}">
                    <a16:creationId xmlns:a16="http://schemas.microsoft.com/office/drawing/2014/main" id="{87A3C867-A526-4EE4-9AAA-311EC33E5FF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4C96A28-F473-4AA8-BC41-65C5EDC0103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61EC117C-106B-4DB5-AE8E-DA3081E967B9}"/>
                </a:ext>
              </a:extLst>
            </p:cNvPr>
            <p:cNvGrpSpPr/>
            <p:nvPr/>
          </p:nvGrpSpPr>
          <p:grpSpPr>
            <a:xfrm>
              <a:off x="4063306" y="1971864"/>
              <a:ext cx="70085" cy="80447"/>
              <a:chOff x="2413166" y="2240280"/>
              <a:chExt cx="138097" cy="138097"/>
            </a:xfrm>
          </p:grpSpPr>
          <p:cxnSp>
            <p:nvCxnSpPr>
              <p:cNvPr id="262" name="Straight Connector 261">
                <a:extLst>
                  <a:ext uri="{FF2B5EF4-FFF2-40B4-BE49-F238E27FC236}">
                    <a16:creationId xmlns:a16="http://schemas.microsoft.com/office/drawing/2014/main" id="{0613105A-8E05-46F7-B474-7346F7D1762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848DF372-DE9B-4F50-9AD5-D5D2202AE8D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0343794-CC83-4329-B87A-0A4571B335DD}"/>
                </a:ext>
              </a:extLst>
            </p:cNvPr>
            <p:cNvGrpSpPr/>
            <p:nvPr/>
          </p:nvGrpSpPr>
          <p:grpSpPr>
            <a:xfrm>
              <a:off x="4075842" y="1989222"/>
              <a:ext cx="70085" cy="80447"/>
              <a:chOff x="2413166" y="2240280"/>
              <a:chExt cx="138097" cy="138097"/>
            </a:xfrm>
          </p:grpSpPr>
          <p:cxnSp>
            <p:nvCxnSpPr>
              <p:cNvPr id="260" name="Straight Connector 259">
                <a:extLst>
                  <a:ext uri="{FF2B5EF4-FFF2-40B4-BE49-F238E27FC236}">
                    <a16:creationId xmlns:a16="http://schemas.microsoft.com/office/drawing/2014/main" id="{9A7A443D-8C05-489A-AD69-974AE616E5F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7DD2683-DA3C-498B-A883-30B9AAAFB93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59FA6E5-8A75-4B93-8A28-3D18BCADB8F0}"/>
                </a:ext>
              </a:extLst>
            </p:cNvPr>
            <p:cNvGrpSpPr/>
            <p:nvPr/>
          </p:nvGrpSpPr>
          <p:grpSpPr>
            <a:xfrm>
              <a:off x="4100302" y="2006581"/>
              <a:ext cx="70085" cy="80447"/>
              <a:chOff x="2413166" y="2240280"/>
              <a:chExt cx="138097" cy="138097"/>
            </a:xfrm>
          </p:grpSpPr>
          <p:cxnSp>
            <p:nvCxnSpPr>
              <p:cNvPr id="258" name="Straight Connector 257">
                <a:extLst>
                  <a:ext uri="{FF2B5EF4-FFF2-40B4-BE49-F238E27FC236}">
                    <a16:creationId xmlns:a16="http://schemas.microsoft.com/office/drawing/2014/main" id="{EEC4B9F4-7687-4264-A5F3-7FA9D2FC115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EBDC90D-0786-4E38-B71C-2D86EEC6CD0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507F872-12D4-4823-9080-E4507EA3AE50}"/>
                </a:ext>
              </a:extLst>
            </p:cNvPr>
            <p:cNvGrpSpPr/>
            <p:nvPr/>
          </p:nvGrpSpPr>
          <p:grpSpPr>
            <a:xfrm>
              <a:off x="4151963" y="2029727"/>
              <a:ext cx="70085" cy="80447"/>
              <a:chOff x="2413166" y="2240280"/>
              <a:chExt cx="138097" cy="138097"/>
            </a:xfrm>
          </p:grpSpPr>
          <p:cxnSp>
            <p:nvCxnSpPr>
              <p:cNvPr id="256" name="Straight Connector 255">
                <a:extLst>
                  <a:ext uri="{FF2B5EF4-FFF2-40B4-BE49-F238E27FC236}">
                    <a16:creationId xmlns:a16="http://schemas.microsoft.com/office/drawing/2014/main" id="{F2E922DF-8EA2-4A5E-9FB6-2FB1234DDA5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ACB68C6-08A3-4A57-9AAA-0C83728A51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7DCF9AD0-18A3-414D-AA4F-66D4F6D33F66}"/>
                </a:ext>
              </a:extLst>
            </p:cNvPr>
            <p:cNvGrpSpPr/>
            <p:nvPr/>
          </p:nvGrpSpPr>
          <p:grpSpPr>
            <a:xfrm>
              <a:off x="4137648" y="2029727"/>
              <a:ext cx="70085" cy="80447"/>
              <a:chOff x="2413166" y="2240280"/>
              <a:chExt cx="138097" cy="138097"/>
            </a:xfrm>
          </p:grpSpPr>
          <p:cxnSp>
            <p:nvCxnSpPr>
              <p:cNvPr id="254" name="Straight Connector 253">
                <a:extLst>
                  <a:ext uri="{FF2B5EF4-FFF2-40B4-BE49-F238E27FC236}">
                    <a16:creationId xmlns:a16="http://schemas.microsoft.com/office/drawing/2014/main" id="{4B932E8E-8212-4151-AD5D-748954F1DDB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A60A3F2-41FF-4BD9-8739-97983C8353F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AE61EAE0-4F1D-4F61-AF94-E1F3F9972CB6}"/>
                </a:ext>
              </a:extLst>
            </p:cNvPr>
            <p:cNvGrpSpPr/>
            <p:nvPr/>
          </p:nvGrpSpPr>
          <p:grpSpPr>
            <a:xfrm>
              <a:off x="4191177" y="2029727"/>
              <a:ext cx="70085" cy="80447"/>
              <a:chOff x="2413166" y="2240280"/>
              <a:chExt cx="138097" cy="138097"/>
            </a:xfrm>
          </p:grpSpPr>
          <p:cxnSp>
            <p:nvCxnSpPr>
              <p:cNvPr id="252" name="Straight Connector 251">
                <a:extLst>
                  <a:ext uri="{FF2B5EF4-FFF2-40B4-BE49-F238E27FC236}">
                    <a16:creationId xmlns:a16="http://schemas.microsoft.com/office/drawing/2014/main" id="{C7E095D8-84F5-4BB8-9B16-78C7E00F97D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B111790-3D02-4295-A617-C0449304472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91E79213-5B9F-4B6F-80D0-DEFB656B4CA5}"/>
                </a:ext>
              </a:extLst>
            </p:cNvPr>
            <p:cNvGrpSpPr/>
            <p:nvPr/>
          </p:nvGrpSpPr>
          <p:grpSpPr>
            <a:xfrm>
              <a:off x="4203499" y="2029727"/>
              <a:ext cx="70085" cy="80447"/>
              <a:chOff x="2413166" y="2240280"/>
              <a:chExt cx="138097" cy="138097"/>
            </a:xfrm>
          </p:grpSpPr>
          <p:cxnSp>
            <p:nvCxnSpPr>
              <p:cNvPr id="250" name="Straight Connector 249">
                <a:extLst>
                  <a:ext uri="{FF2B5EF4-FFF2-40B4-BE49-F238E27FC236}">
                    <a16:creationId xmlns:a16="http://schemas.microsoft.com/office/drawing/2014/main" id="{7FDBB995-8714-4D63-BC63-B1EFCB19B7B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BAB42A93-D68F-42F9-9E71-FF5E2142C70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7241003A-18FC-4967-A87C-081E6CC324D5}"/>
                </a:ext>
              </a:extLst>
            </p:cNvPr>
            <p:cNvGrpSpPr/>
            <p:nvPr/>
          </p:nvGrpSpPr>
          <p:grpSpPr>
            <a:xfrm>
              <a:off x="4242921" y="2029727"/>
              <a:ext cx="70085" cy="80447"/>
              <a:chOff x="2413166" y="2240280"/>
              <a:chExt cx="138097" cy="138097"/>
            </a:xfrm>
          </p:grpSpPr>
          <p:cxnSp>
            <p:nvCxnSpPr>
              <p:cNvPr id="248" name="Straight Connector 247">
                <a:extLst>
                  <a:ext uri="{FF2B5EF4-FFF2-40B4-BE49-F238E27FC236}">
                    <a16:creationId xmlns:a16="http://schemas.microsoft.com/office/drawing/2014/main" id="{84C49863-A066-41E3-81A7-37763597DAE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859BB77A-A908-4B43-A5AD-F1D28D5D273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1682A25F-7533-4D87-9E6D-ADC2C3D77345}"/>
                </a:ext>
              </a:extLst>
            </p:cNvPr>
            <p:cNvGrpSpPr/>
            <p:nvPr/>
          </p:nvGrpSpPr>
          <p:grpSpPr>
            <a:xfrm>
              <a:off x="4266663" y="2029727"/>
              <a:ext cx="70085" cy="80447"/>
              <a:chOff x="2413166" y="2240280"/>
              <a:chExt cx="138097" cy="138097"/>
            </a:xfrm>
          </p:grpSpPr>
          <p:cxnSp>
            <p:nvCxnSpPr>
              <p:cNvPr id="246" name="Straight Connector 245">
                <a:extLst>
                  <a:ext uri="{FF2B5EF4-FFF2-40B4-BE49-F238E27FC236}">
                    <a16:creationId xmlns:a16="http://schemas.microsoft.com/office/drawing/2014/main" id="{8965996C-8AED-4FE0-AFC3-7B32834B2C9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B7855B8-292D-4181-B894-EA3EF30E85C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8E169ACC-8547-433C-970E-9A835510A64E}"/>
                </a:ext>
              </a:extLst>
            </p:cNvPr>
            <p:cNvGrpSpPr/>
            <p:nvPr/>
          </p:nvGrpSpPr>
          <p:grpSpPr>
            <a:xfrm>
              <a:off x="4275499" y="2029727"/>
              <a:ext cx="70085" cy="80447"/>
              <a:chOff x="2413166" y="2240280"/>
              <a:chExt cx="138097" cy="138097"/>
            </a:xfrm>
          </p:grpSpPr>
          <p:cxnSp>
            <p:nvCxnSpPr>
              <p:cNvPr id="244" name="Straight Connector 243">
                <a:extLst>
                  <a:ext uri="{FF2B5EF4-FFF2-40B4-BE49-F238E27FC236}">
                    <a16:creationId xmlns:a16="http://schemas.microsoft.com/office/drawing/2014/main" id="{6203DB5E-D407-451D-9C02-1393937A32D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4F993AE-1584-4D9A-A7A8-B6DD1473FEA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00FEBB69-6E5E-42E2-91F3-C1ADEE93F801}"/>
                </a:ext>
              </a:extLst>
            </p:cNvPr>
            <p:cNvGrpSpPr/>
            <p:nvPr/>
          </p:nvGrpSpPr>
          <p:grpSpPr>
            <a:xfrm>
              <a:off x="4284216" y="2029727"/>
              <a:ext cx="70085" cy="80447"/>
              <a:chOff x="2413166" y="2240280"/>
              <a:chExt cx="138097" cy="138097"/>
            </a:xfrm>
          </p:grpSpPr>
          <p:cxnSp>
            <p:nvCxnSpPr>
              <p:cNvPr id="242" name="Straight Connector 241">
                <a:extLst>
                  <a:ext uri="{FF2B5EF4-FFF2-40B4-BE49-F238E27FC236}">
                    <a16:creationId xmlns:a16="http://schemas.microsoft.com/office/drawing/2014/main" id="{E93775B9-F9FC-4FBA-8505-32F2D9B8574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93C60C1-F461-46E0-BE3C-BB4BAA58692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8547EB28-ACFE-442E-97C1-092B977BD543}"/>
                </a:ext>
              </a:extLst>
            </p:cNvPr>
            <p:cNvGrpSpPr/>
            <p:nvPr/>
          </p:nvGrpSpPr>
          <p:grpSpPr>
            <a:xfrm>
              <a:off x="4290597" y="2029727"/>
              <a:ext cx="70085" cy="80447"/>
              <a:chOff x="2413166" y="2240280"/>
              <a:chExt cx="138097" cy="138097"/>
            </a:xfrm>
          </p:grpSpPr>
          <p:cxnSp>
            <p:nvCxnSpPr>
              <p:cNvPr id="240" name="Straight Connector 239">
                <a:extLst>
                  <a:ext uri="{FF2B5EF4-FFF2-40B4-BE49-F238E27FC236}">
                    <a16:creationId xmlns:a16="http://schemas.microsoft.com/office/drawing/2014/main" id="{AA764CFF-D082-4370-BCE2-9D97C62377F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5FD9C3D-6A5E-416E-89C7-ECFF7D6E574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099DDBA-CE56-4978-8227-D41AB6DA41CC}"/>
                </a:ext>
              </a:extLst>
            </p:cNvPr>
            <p:cNvGrpSpPr/>
            <p:nvPr/>
          </p:nvGrpSpPr>
          <p:grpSpPr>
            <a:xfrm>
              <a:off x="4312868" y="2049014"/>
              <a:ext cx="70085" cy="80447"/>
              <a:chOff x="2413166" y="2240280"/>
              <a:chExt cx="138097" cy="138097"/>
            </a:xfrm>
          </p:grpSpPr>
          <p:cxnSp>
            <p:nvCxnSpPr>
              <p:cNvPr id="238" name="Straight Connector 237">
                <a:extLst>
                  <a:ext uri="{FF2B5EF4-FFF2-40B4-BE49-F238E27FC236}">
                    <a16:creationId xmlns:a16="http://schemas.microsoft.com/office/drawing/2014/main" id="{65BFC95F-939A-4FC9-B3AE-6090643E02E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DA04C51A-E65F-4C63-8CCF-DBEF140FD7F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A325DFCB-4011-46A4-85BB-DB08E0C1D14E}"/>
                </a:ext>
              </a:extLst>
            </p:cNvPr>
            <p:cNvGrpSpPr/>
            <p:nvPr/>
          </p:nvGrpSpPr>
          <p:grpSpPr>
            <a:xfrm>
              <a:off x="4324470" y="2049014"/>
              <a:ext cx="70085" cy="80447"/>
              <a:chOff x="2413166" y="2240280"/>
              <a:chExt cx="138097" cy="138097"/>
            </a:xfrm>
          </p:grpSpPr>
          <p:cxnSp>
            <p:nvCxnSpPr>
              <p:cNvPr id="236" name="Straight Connector 235">
                <a:extLst>
                  <a:ext uri="{FF2B5EF4-FFF2-40B4-BE49-F238E27FC236}">
                    <a16:creationId xmlns:a16="http://schemas.microsoft.com/office/drawing/2014/main" id="{3847E544-0D1E-4544-89ED-3B8200D968B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147E229-9116-4ED5-9D87-1CE606671FF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4D0A82A1-8F82-4CB1-9EB7-62DE6AE5317D}"/>
                </a:ext>
              </a:extLst>
            </p:cNvPr>
            <p:cNvGrpSpPr/>
            <p:nvPr/>
          </p:nvGrpSpPr>
          <p:grpSpPr>
            <a:xfrm>
              <a:off x="4348680" y="2049014"/>
              <a:ext cx="70085" cy="80447"/>
              <a:chOff x="2413166" y="2240280"/>
              <a:chExt cx="138097" cy="138097"/>
            </a:xfrm>
          </p:grpSpPr>
          <p:cxnSp>
            <p:nvCxnSpPr>
              <p:cNvPr id="234" name="Straight Connector 233">
                <a:extLst>
                  <a:ext uri="{FF2B5EF4-FFF2-40B4-BE49-F238E27FC236}">
                    <a16:creationId xmlns:a16="http://schemas.microsoft.com/office/drawing/2014/main" id="{997D4A7E-C6BC-46F2-9D8E-5628A2D96AB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C1832FE-7B60-4839-8255-D8953D7FD77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CF8F3A13-2F7A-4430-8CD1-A72B8B4D390B}"/>
                </a:ext>
              </a:extLst>
            </p:cNvPr>
            <p:cNvGrpSpPr/>
            <p:nvPr/>
          </p:nvGrpSpPr>
          <p:grpSpPr>
            <a:xfrm>
              <a:off x="4359584" y="2049014"/>
              <a:ext cx="70085" cy="80447"/>
              <a:chOff x="2413166" y="2240280"/>
              <a:chExt cx="138097" cy="138097"/>
            </a:xfrm>
          </p:grpSpPr>
          <p:cxnSp>
            <p:nvCxnSpPr>
              <p:cNvPr id="232" name="Straight Connector 231">
                <a:extLst>
                  <a:ext uri="{FF2B5EF4-FFF2-40B4-BE49-F238E27FC236}">
                    <a16:creationId xmlns:a16="http://schemas.microsoft.com/office/drawing/2014/main" id="{DD5B50C5-CE61-43E1-8A41-2B5A64BAA96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0BF708EE-49B5-4B66-87C4-175424AF1A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EFD8AA52-2BA5-4345-B5E4-011B3A131767}"/>
                </a:ext>
              </a:extLst>
            </p:cNvPr>
            <p:cNvGrpSpPr/>
            <p:nvPr/>
          </p:nvGrpSpPr>
          <p:grpSpPr>
            <a:xfrm>
              <a:off x="4369593" y="2049014"/>
              <a:ext cx="70085" cy="80447"/>
              <a:chOff x="2413166" y="2240280"/>
              <a:chExt cx="138097" cy="138097"/>
            </a:xfrm>
          </p:grpSpPr>
          <p:cxnSp>
            <p:nvCxnSpPr>
              <p:cNvPr id="230" name="Straight Connector 229">
                <a:extLst>
                  <a:ext uri="{FF2B5EF4-FFF2-40B4-BE49-F238E27FC236}">
                    <a16:creationId xmlns:a16="http://schemas.microsoft.com/office/drawing/2014/main" id="{0985B1D9-1757-4A1F-833D-23306DA3BC2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3586FCA-53E9-4B0F-94DA-3658EAB172D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53D19DBD-5378-4A7E-99BF-063D1C24B931}"/>
                </a:ext>
              </a:extLst>
            </p:cNvPr>
            <p:cNvGrpSpPr/>
            <p:nvPr/>
          </p:nvGrpSpPr>
          <p:grpSpPr>
            <a:xfrm>
              <a:off x="4380097" y="2049014"/>
              <a:ext cx="70085" cy="80447"/>
              <a:chOff x="2413166" y="2240280"/>
              <a:chExt cx="138097" cy="138097"/>
            </a:xfrm>
          </p:grpSpPr>
          <p:cxnSp>
            <p:nvCxnSpPr>
              <p:cNvPr id="228" name="Straight Connector 227">
                <a:extLst>
                  <a:ext uri="{FF2B5EF4-FFF2-40B4-BE49-F238E27FC236}">
                    <a16:creationId xmlns:a16="http://schemas.microsoft.com/office/drawing/2014/main" id="{FE1C6959-0A5B-4145-87B2-21AD8E701B3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5AF2DCE0-43BC-43F8-91B7-320781CFC4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3BF07A8A-FAC7-44E4-97D1-F8D38BCB5E51}"/>
                </a:ext>
              </a:extLst>
            </p:cNvPr>
            <p:cNvGrpSpPr/>
            <p:nvPr/>
          </p:nvGrpSpPr>
          <p:grpSpPr>
            <a:xfrm>
              <a:off x="4385900" y="2049014"/>
              <a:ext cx="70085" cy="80447"/>
              <a:chOff x="2413166" y="2240280"/>
              <a:chExt cx="138097" cy="138097"/>
            </a:xfrm>
          </p:grpSpPr>
          <p:cxnSp>
            <p:nvCxnSpPr>
              <p:cNvPr id="226" name="Straight Connector 225">
                <a:extLst>
                  <a:ext uri="{FF2B5EF4-FFF2-40B4-BE49-F238E27FC236}">
                    <a16:creationId xmlns:a16="http://schemas.microsoft.com/office/drawing/2014/main" id="{2EBC42CC-CC0B-49F4-A98A-56DCBCF7779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DEB5E95-53E8-4C49-8777-948633032E9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BDC74FB8-2F91-4A8A-8E83-546E42A949C8}"/>
                </a:ext>
              </a:extLst>
            </p:cNvPr>
            <p:cNvGrpSpPr/>
            <p:nvPr/>
          </p:nvGrpSpPr>
          <p:grpSpPr>
            <a:xfrm>
              <a:off x="4412207" y="2049014"/>
              <a:ext cx="70085" cy="80447"/>
              <a:chOff x="2413166" y="2240280"/>
              <a:chExt cx="138097" cy="138097"/>
            </a:xfrm>
          </p:grpSpPr>
          <p:cxnSp>
            <p:nvCxnSpPr>
              <p:cNvPr id="224" name="Straight Connector 223">
                <a:extLst>
                  <a:ext uri="{FF2B5EF4-FFF2-40B4-BE49-F238E27FC236}">
                    <a16:creationId xmlns:a16="http://schemas.microsoft.com/office/drawing/2014/main" id="{CCF5BBB4-DB47-4AF1-83DD-15B6B7FF77B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85B4B33-9FA4-4D5A-9147-1F6CFF0EEF1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03F470C6-BF4E-47D7-830F-97E5260DD50F}"/>
                </a:ext>
              </a:extLst>
            </p:cNvPr>
            <p:cNvGrpSpPr/>
            <p:nvPr/>
          </p:nvGrpSpPr>
          <p:grpSpPr>
            <a:xfrm>
              <a:off x="4420535" y="2049014"/>
              <a:ext cx="70085" cy="80447"/>
              <a:chOff x="2413166" y="2240280"/>
              <a:chExt cx="138097" cy="138097"/>
            </a:xfrm>
          </p:grpSpPr>
          <p:cxnSp>
            <p:nvCxnSpPr>
              <p:cNvPr id="222" name="Straight Connector 221">
                <a:extLst>
                  <a:ext uri="{FF2B5EF4-FFF2-40B4-BE49-F238E27FC236}">
                    <a16:creationId xmlns:a16="http://schemas.microsoft.com/office/drawing/2014/main" id="{D93C121F-4BA3-4600-88AC-ED4FDDB62A2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3F40E7F3-B69B-42D0-A578-9FA23182E77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2F8B263-9EB4-4462-BBFF-70D7688C39DC}"/>
                </a:ext>
              </a:extLst>
            </p:cNvPr>
            <p:cNvGrpSpPr/>
            <p:nvPr/>
          </p:nvGrpSpPr>
          <p:grpSpPr>
            <a:xfrm>
              <a:off x="4435241" y="2049014"/>
              <a:ext cx="70085" cy="80447"/>
              <a:chOff x="2413166" y="2240280"/>
              <a:chExt cx="138097" cy="138097"/>
            </a:xfrm>
          </p:grpSpPr>
          <p:cxnSp>
            <p:nvCxnSpPr>
              <p:cNvPr id="220" name="Straight Connector 219">
                <a:extLst>
                  <a:ext uri="{FF2B5EF4-FFF2-40B4-BE49-F238E27FC236}">
                    <a16:creationId xmlns:a16="http://schemas.microsoft.com/office/drawing/2014/main" id="{1132EA4A-DD2B-4995-A936-4AC59DBA7A2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F0D94FBE-AC45-4F1F-BB6D-899DA369A7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BB4B42E1-5B98-41E8-990F-194811A0450F}"/>
                </a:ext>
              </a:extLst>
            </p:cNvPr>
            <p:cNvGrpSpPr/>
            <p:nvPr/>
          </p:nvGrpSpPr>
          <p:grpSpPr>
            <a:xfrm>
              <a:off x="4441304" y="2049014"/>
              <a:ext cx="70085" cy="80447"/>
              <a:chOff x="2413166" y="2240280"/>
              <a:chExt cx="138097" cy="138097"/>
            </a:xfrm>
          </p:grpSpPr>
          <p:cxnSp>
            <p:nvCxnSpPr>
              <p:cNvPr id="218" name="Straight Connector 217">
                <a:extLst>
                  <a:ext uri="{FF2B5EF4-FFF2-40B4-BE49-F238E27FC236}">
                    <a16:creationId xmlns:a16="http://schemas.microsoft.com/office/drawing/2014/main" id="{23D881BE-7F92-42CA-BD22-A8D86EBBD1C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7E46B09-6E24-4396-86F1-3766764020A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5CB5CBB8-A868-467C-A0A0-FBC63ECD021B}"/>
                </a:ext>
              </a:extLst>
            </p:cNvPr>
            <p:cNvGrpSpPr/>
            <p:nvPr/>
          </p:nvGrpSpPr>
          <p:grpSpPr>
            <a:xfrm>
              <a:off x="4459262" y="2085661"/>
              <a:ext cx="70085" cy="80447"/>
              <a:chOff x="2413166" y="2240280"/>
              <a:chExt cx="138097" cy="138097"/>
            </a:xfrm>
          </p:grpSpPr>
          <p:cxnSp>
            <p:nvCxnSpPr>
              <p:cNvPr id="216" name="Straight Connector 215">
                <a:extLst>
                  <a:ext uri="{FF2B5EF4-FFF2-40B4-BE49-F238E27FC236}">
                    <a16:creationId xmlns:a16="http://schemas.microsoft.com/office/drawing/2014/main" id="{8EB05C4B-8888-4400-8756-E8D25CD76A5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0E90862-2ED4-4D34-A67F-B5C89FA75BB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0B752B9-B333-4C00-B370-5F9D75D50506}"/>
                </a:ext>
              </a:extLst>
            </p:cNvPr>
            <p:cNvGrpSpPr/>
            <p:nvPr/>
          </p:nvGrpSpPr>
          <p:grpSpPr>
            <a:xfrm>
              <a:off x="4480419" y="2085661"/>
              <a:ext cx="70085" cy="80447"/>
              <a:chOff x="2413166" y="2240280"/>
              <a:chExt cx="138097" cy="138097"/>
            </a:xfrm>
          </p:grpSpPr>
          <p:cxnSp>
            <p:nvCxnSpPr>
              <p:cNvPr id="214" name="Straight Connector 213">
                <a:extLst>
                  <a:ext uri="{FF2B5EF4-FFF2-40B4-BE49-F238E27FC236}">
                    <a16:creationId xmlns:a16="http://schemas.microsoft.com/office/drawing/2014/main" id="{EA6818BC-3DDD-4C1D-A7B7-E68EEB4632A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EDADB1A-901F-4BAC-B343-1A2E64A6D99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3D753E48-9380-4853-9AC3-5403255A38BF}"/>
                </a:ext>
              </a:extLst>
            </p:cNvPr>
            <p:cNvGrpSpPr/>
            <p:nvPr/>
          </p:nvGrpSpPr>
          <p:grpSpPr>
            <a:xfrm>
              <a:off x="4490987" y="2085661"/>
              <a:ext cx="70085" cy="80447"/>
              <a:chOff x="2413166" y="2240280"/>
              <a:chExt cx="138097" cy="138097"/>
            </a:xfrm>
          </p:grpSpPr>
          <p:cxnSp>
            <p:nvCxnSpPr>
              <p:cNvPr id="212" name="Straight Connector 211">
                <a:extLst>
                  <a:ext uri="{FF2B5EF4-FFF2-40B4-BE49-F238E27FC236}">
                    <a16:creationId xmlns:a16="http://schemas.microsoft.com/office/drawing/2014/main" id="{336A3F87-EF79-41E0-8541-1A8357FE7B5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99550A4-8423-4311-AFCD-9140DBCC6E1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865E8B93-B9BA-46A5-903D-563A238EFA9A}"/>
                </a:ext>
              </a:extLst>
            </p:cNvPr>
            <p:cNvGrpSpPr/>
            <p:nvPr/>
          </p:nvGrpSpPr>
          <p:grpSpPr>
            <a:xfrm>
              <a:off x="4533911" y="2124236"/>
              <a:ext cx="70085" cy="80447"/>
              <a:chOff x="2413166" y="2240280"/>
              <a:chExt cx="138097" cy="138097"/>
            </a:xfrm>
          </p:grpSpPr>
          <p:cxnSp>
            <p:nvCxnSpPr>
              <p:cNvPr id="210" name="Straight Connector 209">
                <a:extLst>
                  <a:ext uri="{FF2B5EF4-FFF2-40B4-BE49-F238E27FC236}">
                    <a16:creationId xmlns:a16="http://schemas.microsoft.com/office/drawing/2014/main" id="{DEB5DA12-340A-4139-B1A3-7D225AE1B50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2C52BD4-5DC6-49F4-BCCC-37957976EFD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0974CB0F-E3F5-4E4A-BF34-869BA8BE5B3F}"/>
                </a:ext>
              </a:extLst>
            </p:cNvPr>
            <p:cNvGrpSpPr/>
            <p:nvPr/>
          </p:nvGrpSpPr>
          <p:grpSpPr>
            <a:xfrm>
              <a:off x="4561315" y="2124236"/>
              <a:ext cx="70085" cy="80447"/>
              <a:chOff x="2413166" y="2240280"/>
              <a:chExt cx="138097" cy="138097"/>
            </a:xfrm>
          </p:grpSpPr>
          <p:cxnSp>
            <p:nvCxnSpPr>
              <p:cNvPr id="208" name="Straight Connector 207">
                <a:extLst>
                  <a:ext uri="{FF2B5EF4-FFF2-40B4-BE49-F238E27FC236}">
                    <a16:creationId xmlns:a16="http://schemas.microsoft.com/office/drawing/2014/main" id="{886C1C34-4BC6-4825-BEBC-776CAABFF24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8CBDFA64-4703-4F72-A489-F6597F0740F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D20CD6DC-A0F0-4292-B847-23C2EE61B37F}"/>
                </a:ext>
              </a:extLst>
            </p:cNvPr>
            <p:cNvGrpSpPr/>
            <p:nvPr/>
          </p:nvGrpSpPr>
          <p:grpSpPr>
            <a:xfrm>
              <a:off x="4582157" y="2124236"/>
              <a:ext cx="70085" cy="80447"/>
              <a:chOff x="2413166" y="2240280"/>
              <a:chExt cx="138097" cy="138097"/>
            </a:xfrm>
          </p:grpSpPr>
          <p:cxnSp>
            <p:nvCxnSpPr>
              <p:cNvPr id="206" name="Straight Connector 205">
                <a:extLst>
                  <a:ext uri="{FF2B5EF4-FFF2-40B4-BE49-F238E27FC236}">
                    <a16:creationId xmlns:a16="http://schemas.microsoft.com/office/drawing/2014/main" id="{185903AE-E96A-44EE-BF77-FAB0F44FDBB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ADEEC9A-4726-4EA5-AE06-6A6684205EE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8BAE609B-4742-4BA9-8402-DD5740CC7FDE}"/>
                </a:ext>
              </a:extLst>
            </p:cNvPr>
            <p:cNvGrpSpPr/>
            <p:nvPr/>
          </p:nvGrpSpPr>
          <p:grpSpPr>
            <a:xfrm>
              <a:off x="4623862" y="2141595"/>
              <a:ext cx="70085" cy="80447"/>
              <a:chOff x="2413166" y="2240280"/>
              <a:chExt cx="138097" cy="138097"/>
            </a:xfrm>
          </p:grpSpPr>
          <p:cxnSp>
            <p:nvCxnSpPr>
              <p:cNvPr id="204" name="Straight Connector 203">
                <a:extLst>
                  <a:ext uri="{FF2B5EF4-FFF2-40B4-BE49-F238E27FC236}">
                    <a16:creationId xmlns:a16="http://schemas.microsoft.com/office/drawing/2014/main" id="{C6C244E0-F008-4C35-A71C-37BBB0D24F1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3ABAAC92-A855-4B00-8A14-A99F967F757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D032B95-F6ED-4AF1-83DB-BA836F6910F8}"/>
                </a:ext>
              </a:extLst>
            </p:cNvPr>
            <p:cNvGrpSpPr/>
            <p:nvPr/>
          </p:nvGrpSpPr>
          <p:grpSpPr>
            <a:xfrm>
              <a:off x="4640527" y="2141595"/>
              <a:ext cx="70085" cy="80447"/>
              <a:chOff x="2413166" y="2240280"/>
              <a:chExt cx="138097" cy="138097"/>
            </a:xfrm>
          </p:grpSpPr>
          <p:cxnSp>
            <p:nvCxnSpPr>
              <p:cNvPr id="202" name="Straight Connector 201">
                <a:extLst>
                  <a:ext uri="{FF2B5EF4-FFF2-40B4-BE49-F238E27FC236}">
                    <a16:creationId xmlns:a16="http://schemas.microsoft.com/office/drawing/2014/main" id="{D15DF916-1FCC-4C87-BF81-25150CC2CC8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9AF0E8C-CB1E-44DC-AD17-EFF63C8158E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EB08F34C-9E81-4D12-BA18-5CEDE994E592}"/>
                </a:ext>
              </a:extLst>
            </p:cNvPr>
            <p:cNvGrpSpPr/>
            <p:nvPr/>
          </p:nvGrpSpPr>
          <p:grpSpPr>
            <a:xfrm>
              <a:off x="4678337" y="2170526"/>
              <a:ext cx="70085" cy="80447"/>
              <a:chOff x="2413166" y="2240280"/>
              <a:chExt cx="138097" cy="138097"/>
            </a:xfrm>
          </p:grpSpPr>
          <p:cxnSp>
            <p:nvCxnSpPr>
              <p:cNvPr id="200" name="Straight Connector 199">
                <a:extLst>
                  <a:ext uri="{FF2B5EF4-FFF2-40B4-BE49-F238E27FC236}">
                    <a16:creationId xmlns:a16="http://schemas.microsoft.com/office/drawing/2014/main" id="{777FEA11-742F-4D03-8BF7-DB2BB2DFDC8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4A18C9B-29C1-4BCB-BE0C-716A60E62C8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74D23C83-DE6C-4E86-9233-FA52517F2FFE}"/>
                </a:ext>
              </a:extLst>
            </p:cNvPr>
            <p:cNvGrpSpPr/>
            <p:nvPr/>
          </p:nvGrpSpPr>
          <p:grpSpPr>
            <a:xfrm>
              <a:off x="4692588" y="2185957"/>
              <a:ext cx="70085" cy="80447"/>
              <a:chOff x="2413166" y="2240280"/>
              <a:chExt cx="138097" cy="138097"/>
            </a:xfrm>
          </p:grpSpPr>
          <p:cxnSp>
            <p:nvCxnSpPr>
              <p:cNvPr id="198" name="Straight Connector 197">
                <a:extLst>
                  <a:ext uri="{FF2B5EF4-FFF2-40B4-BE49-F238E27FC236}">
                    <a16:creationId xmlns:a16="http://schemas.microsoft.com/office/drawing/2014/main" id="{A6ED3CAF-914C-4E72-9E46-3FF732E7D1F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A1D1594-B3D8-4D81-9832-A8101547FFA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99FC4E05-6AB4-4399-9DF8-B10C9381C14D}"/>
                </a:ext>
              </a:extLst>
            </p:cNvPr>
            <p:cNvGrpSpPr/>
            <p:nvPr/>
          </p:nvGrpSpPr>
          <p:grpSpPr>
            <a:xfrm>
              <a:off x="4713673" y="2211031"/>
              <a:ext cx="70085" cy="80447"/>
              <a:chOff x="2413166" y="2240280"/>
              <a:chExt cx="138097" cy="138097"/>
            </a:xfrm>
          </p:grpSpPr>
          <p:cxnSp>
            <p:nvCxnSpPr>
              <p:cNvPr id="196" name="Straight Connector 195">
                <a:extLst>
                  <a:ext uri="{FF2B5EF4-FFF2-40B4-BE49-F238E27FC236}">
                    <a16:creationId xmlns:a16="http://schemas.microsoft.com/office/drawing/2014/main" id="{0E9CBFA8-33FC-4D48-9BD4-212CDAF71FF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7735C9F-8682-4B20-A229-414401D3564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8F31B39F-5E80-489D-AB2C-51DFDF5A72DF}"/>
                </a:ext>
              </a:extLst>
            </p:cNvPr>
            <p:cNvGrpSpPr/>
            <p:nvPr/>
          </p:nvGrpSpPr>
          <p:grpSpPr>
            <a:xfrm>
              <a:off x="4738922" y="2232247"/>
              <a:ext cx="70085" cy="80447"/>
              <a:chOff x="2413166" y="2240280"/>
              <a:chExt cx="138097" cy="138097"/>
            </a:xfrm>
          </p:grpSpPr>
          <p:cxnSp>
            <p:nvCxnSpPr>
              <p:cNvPr id="194" name="Straight Connector 193">
                <a:extLst>
                  <a:ext uri="{FF2B5EF4-FFF2-40B4-BE49-F238E27FC236}">
                    <a16:creationId xmlns:a16="http://schemas.microsoft.com/office/drawing/2014/main" id="{B72E4BAB-C2E7-4310-901B-971EE48B682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92AFD4A-2668-42A6-8E87-0A65D4D6B4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2E4470F-52F1-444C-85BB-34D0385BAD10}"/>
                </a:ext>
              </a:extLst>
            </p:cNvPr>
            <p:cNvGrpSpPr/>
            <p:nvPr/>
          </p:nvGrpSpPr>
          <p:grpSpPr>
            <a:xfrm>
              <a:off x="4759483" y="2232247"/>
              <a:ext cx="70085" cy="80447"/>
              <a:chOff x="2413166" y="2240280"/>
              <a:chExt cx="138097" cy="138097"/>
            </a:xfrm>
          </p:grpSpPr>
          <p:cxnSp>
            <p:nvCxnSpPr>
              <p:cNvPr id="192" name="Straight Connector 191">
                <a:extLst>
                  <a:ext uri="{FF2B5EF4-FFF2-40B4-BE49-F238E27FC236}">
                    <a16:creationId xmlns:a16="http://schemas.microsoft.com/office/drawing/2014/main" id="{BE460F3B-4F6A-4549-A46E-D866DC9010A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2F7CE53F-AB2C-4A2B-A8ED-C05B23E08FE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1028D06E-D846-47CE-B567-F4591D3E6675}"/>
                </a:ext>
              </a:extLst>
            </p:cNvPr>
            <p:cNvGrpSpPr/>
            <p:nvPr/>
          </p:nvGrpSpPr>
          <p:grpSpPr>
            <a:xfrm>
              <a:off x="4793783" y="2259250"/>
              <a:ext cx="70085" cy="80447"/>
              <a:chOff x="2413166" y="2240280"/>
              <a:chExt cx="138097" cy="138097"/>
            </a:xfrm>
          </p:grpSpPr>
          <p:cxnSp>
            <p:nvCxnSpPr>
              <p:cNvPr id="190" name="Straight Connector 189">
                <a:extLst>
                  <a:ext uri="{FF2B5EF4-FFF2-40B4-BE49-F238E27FC236}">
                    <a16:creationId xmlns:a16="http://schemas.microsoft.com/office/drawing/2014/main" id="{DACBEA4F-FDB1-43AB-BF6E-259AA2A2D85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6DD3303-B503-48FB-897A-5BFDEF99DED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4319561C-5C02-40F9-AC09-F6E9AB4F0338}"/>
                </a:ext>
              </a:extLst>
            </p:cNvPr>
            <p:cNvGrpSpPr/>
            <p:nvPr/>
          </p:nvGrpSpPr>
          <p:grpSpPr>
            <a:xfrm>
              <a:off x="4832860" y="2259250"/>
              <a:ext cx="70085" cy="80447"/>
              <a:chOff x="2413166" y="2240280"/>
              <a:chExt cx="138097" cy="138097"/>
            </a:xfrm>
          </p:grpSpPr>
          <p:cxnSp>
            <p:nvCxnSpPr>
              <p:cNvPr id="188" name="Straight Connector 187">
                <a:extLst>
                  <a:ext uri="{FF2B5EF4-FFF2-40B4-BE49-F238E27FC236}">
                    <a16:creationId xmlns:a16="http://schemas.microsoft.com/office/drawing/2014/main" id="{C131B155-E7D9-4A65-B2CE-4F661D8F016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3D728A4-C976-4FAB-9039-57C610C2A77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11FC2857-AE63-42FF-8106-C10E08AED1FD}"/>
                </a:ext>
              </a:extLst>
            </p:cNvPr>
            <p:cNvGrpSpPr/>
            <p:nvPr/>
          </p:nvGrpSpPr>
          <p:grpSpPr>
            <a:xfrm>
              <a:off x="4857818" y="2259250"/>
              <a:ext cx="70085" cy="80447"/>
              <a:chOff x="2413166" y="2240280"/>
              <a:chExt cx="138097" cy="138097"/>
            </a:xfrm>
          </p:grpSpPr>
          <p:cxnSp>
            <p:nvCxnSpPr>
              <p:cNvPr id="186" name="Straight Connector 185">
                <a:extLst>
                  <a:ext uri="{FF2B5EF4-FFF2-40B4-BE49-F238E27FC236}">
                    <a16:creationId xmlns:a16="http://schemas.microsoft.com/office/drawing/2014/main" id="{872E3F2F-C243-462B-AE38-4D993D249ED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21E1474-7679-45F6-BECA-63884FB5F07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FBBD3117-ACCB-4267-B30B-0053E8D3C5C3}"/>
                </a:ext>
              </a:extLst>
            </p:cNvPr>
            <p:cNvGrpSpPr/>
            <p:nvPr/>
          </p:nvGrpSpPr>
          <p:grpSpPr>
            <a:xfrm>
              <a:off x="4874237" y="2259250"/>
              <a:ext cx="70085" cy="80447"/>
              <a:chOff x="2413166" y="2240280"/>
              <a:chExt cx="138097" cy="138097"/>
            </a:xfrm>
          </p:grpSpPr>
          <p:cxnSp>
            <p:nvCxnSpPr>
              <p:cNvPr id="184" name="Straight Connector 183">
                <a:extLst>
                  <a:ext uri="{FF2B5EF4-FFF2-40B4-BE49-F238E27FC236}">
                    <a16:creationId xmlns:a16="http://schemas.microsoft.com/office/drawing/2014/main" id="{FD3C1C88-D752-4BED-9E07-91C3A5D5672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1A5C1719-9D69-4F7E-9415-B18CDDA187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91E1E27A-FC65-4584-85D6-3EB651FF7474}"/>
                </a:ext>
              </a:extLst>
            </p:cNvPr>
            <p:cNvGrpSpPr/>
            <p:nvPr/>
          </p:nvGrpSpPr>
          <p:grpSpPr>
            <a:xfrm>
              <a:off x="4933572" y="2274680"/>
              <a:ext cx="70085" cy="80447"/>
              <a:chOff x="2413166" y="2240280"/>
              <a:chExt cx="138097" cy="138097"/>
            </a:xfrm>
          </p:grpSpPr>
          <p:cxnSp>
            <p:nvCxnSpPr>
              <p:cNvPr id="182" name="Straight Connector 181">
                <a:extLst>
                  <a:ext uri="{FF2B5EF4-FFF2-40B4-BE49-F238E27FC236}">
                    <a16:creationId xmlns:a16="http://schemas.microsoft.com/office/drawing/2014/main" id="{FAEB5961-096E-451B-AE12-ED0511A9287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D80CDED-ABD2-49E3-8DE1-34D09F6B0C0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7D41AED9-1A97-4CE2-98BD-E58C71EAB83C}"/>
                </a:ext>
              </a:extLst>
            </p:cNvPr>
            <p:cNvGrpSpPr/>
            <p:nvPr/>
          </p:nvGrpSpPr>
          <p:grpSpPr>
            <a:xfrm>
              <a:off x="4951273" y="2313255"/>
              <a:ext cx="70085" cy="80447"/>
              <a:chOff x="2413166" y="2240280"/>
              <a:chExt cx="138097" cy="138097"/>
            </a:xfrm>
          </p:grpSpPr>
          <p:cxnSp>
            <p:nvCxnSpPr>
              <p:cNvPr id="180" name="Straight Connector 179">
                <a:extLst>
                  <a:ext uri="{FF2B5EF4-FFF2-40B4-BE49-F238E27FC236}">
                    <a16:creationId xmlns:a16="http://schemas.microsoft.com/office/drawing/2014/main" id="{CF7B8384-4013-499E-B682-21DCEB2311C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B02A5F0-9FCD-4C86-9C54-669AB804BF0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B634E2-C362-43A1-831F-19ABB4BF0823}"/>
                </a:ext>
              </a:extLst>
            </p:cNvPr>
            <p:cNvGrpSpPr/>
            <p:nvPr/>
          </p:nvGrpSpPr>
          <p:grpSpPr>
            <a:xfrm>
              <a:off x="4973982" y="2313255"/>
              <a:ext cx="70085" cy="80447"/>
              <a:chOff x="2413166" y="2240280"/>
              <a:chExt cx="138097" cy="138097"/>
            </a:xfrm>
          </p:grpSpPr>
          <p:cxnSp>
            <p:nvCxnSpPr>
              <p:cNvPr id="178" name="Straight Connector 177">
                <a:extLst>
                  <a:ext uri="{FF2B5EF4-FFF2-40B4-BE49-F238E27FC236}">
                    <a16:creationId xmlns:a16="http://schemas.microsoft.com/office/drawing/2014/main" id="{8E6A6919-C425-405A-8F03-521C41C161F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48E3E42-6747-452D-B83A-D91041567E1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E055B69-1E15-44AF-91C4-EF01C1EEB17D}"/>
                </a:ext>
              </a:extLst>
            </p:cNvPr>
            <p:cNvGrpSpPr/>
            <p:nvPr/>
          </p:nvGrpSpPr>
          <p:grpSpPr>
            <a:xfrm>
              <a:off x="5049641" y="2332543"/>
              <a:ext cx="70085" cy="80447"/>
              <a:chOff x="2413166" y="2240280"/>
              <a:chExt cx="138097" cy="138097"/>
            </a:xfrm>
          </p:grpSpPr>
          <p:cxnSp>
            <p:nvCxnSpPr>
              <p:cNvPr id="176" name="Straight Connector 175">
                <a:extLst>
                  <a:ext uri="{FF2B5EF4-FFF2-40B4-BE49-F238E27FC236}">
                    <a16:creationId xmlns:a16="http://schemas.microsoft.com/office/drawing/2014/main" id="{098B1035-26CD-4763-A32D-F09159CE788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06014DF-2413-4FE5-B395-E7419F46949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FE709947-3724-4B24-825C-DF449EF23899}"/>
                </a:ext>
              </a:extLst>
            </p:cNvPr>
            <p:cNvGrpSpPr/>
            <p:nvPr/>
          </p:nvGrpSpPr>
          <p:grpSpPr>
            <a:xfrm>
              <a:off x="5101913" y="2367261"/>
              <a:ext cx="70085" cy="80447"/>
              <a:chOff x="2413166" y="2240280"/>
              <a:chExt cx="138097" cy="138097"/>
            </a:xfrm>
          </p:grpSpPr>
          <p:cxnSp>
            <p:nvCxnSpPr>
              <p:cNvPr id="174" name="Straight Connector 173">
                <a:extLst>
                  <a:ext uri="{FF2B5EF4-FFF2-40B4-BE49-F238E27FC236}">
                    <a16:creationId xmlns:a16="http://schemas.microsoft.com/office/drawing/2014/main" id="{78C6F5E3-AD55-444E-8B6A-A6A861469CD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811BAD7-934C-4B49-A798-8BE696D87C6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977EFAE-2DAE-4C6C-94F8-80FB04599B0D}"/>
                </a:ext>
              </a:extLst>
            </p:cNvPr>
            <p:cNvGrpSpPr/>
            <p:nvPr/>
          </p:nvGrpSpPr>
          <p:grpSpPr>
            <a:xfrm>
              <a:off x="5132264" y="2367261"/>
              <a:ext cx="70085" cy="80447"/>
              <a:chOff x="2413166" y="2240280"/>
              <a:chExt cx="138097" cy="138097"/>
            </a:xfrm>
          </p:grpSpPr>
          <p:cxnSp>
            <p:nvCxnSpPr>
              <p:cNvPr id="172" name="Straight Connector 171">
                <a:extLst>
                  <a:ext uri="{FF2B5EF4-FFF2-40B4-BE49-F238E27FC236}">
                    <a16:creationId xmlns:a16="http://schemas.microsoft.com/office/drawing/2014/main" id="{71227746-44F3-4994-B468-E0B274BB2B6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1FA8742-9E85-4E30-952A-F9A8C77C925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ABD9D97-AF28-4908-977B-DC61774C9E69}"/>
                </a:ext>
              </a:extLst>
            </p:cNvPr>
            <p:cNvGrpSpPr/>
            <p:nvPr/>
          </p:nvGrpSpPr>
          <p:grpSpPr>
            <a:xfrm>
              <a:off x="5132264" y="2414489"/>
              <a:ext cx="70085" cy="80447"/>
              <a:chOff x="2413166" y="2240280"/>
              <a:chExt cx="138097" cy="138097"/>
            </a:xfrm>
          </p:grpSpPr>
          <p:cxnSp>
            <p:nvCxnSpPr>
              <p:cNvPr id="170" name="Straight Connector 169">
                <a:extLst>
                  <a:ext uri="{FF2B5EF4-FFF2-40B4-BE49-F238E27FC236}">
                    <a16:creationId xmlns:a16="http://schemas.microsoft.com/office/drawing/2014/main" id="{70CF62CE-5C5B-4DA6-91D4-8AD901B8B3F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0BA88CE-58A7-4748-B071-C9BD42C1466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F174A1DC-372A-40FE-A745-3C6BBD68D37A}"/>
                </a:ext>
              </a:extLst>
            </p:cNvPr>
            <p:cNvGrpSpPr/>
            <p:nvPr/>
          </p:nvGrpSpPr>
          <p:grpSpPr>
            <a:xfrm>
              <a:off x="5182482" y="2414489"/>
              <a:ext cx="70085" cy="80447"/>
              <a:chOff x="2413166" y="2240280"/>
              <a:chExt cx="138097" cy="138097"/>
            </a:xfrm>
          </p:grpSpPr>
          <p:cxnSp>
            <p:nvCxnSpPr>
              <p:cNvPr id="168" name="Straight Connector 167">
                <a:extLst>
                  <a:ext uri="{FF2B5EF4-FFF2-40B4-BE49-F238E27FC236}">
                    <a16:creationId xmlns:a16="http://schemas.microsoft.com/office/drawing/2014/main" id="{9F5DB7A9-4DDA-45B8-A03C-1869161618C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F01DB5D-3AB6-4EC1-95AC-1660B0268A1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55E6A014-E148-4596-B23F-2844E54E9205}"/>
                </a:ext>
              </a:extLst>
            </p:cNvPr>
            <p:cNvGrpSpPr/>
            <p:nvPr/>
          </p:nvGrpSpPr>
          <p:grpSpPr>
            <a:xfrm>
              <a:off x="5191388" y="2414489"/>
              <a:ext cx="70085" cy="80447"/>
              <a:chOff x="2413166" y="2240280"/>
              <a:chExt cx="138097" cy="138097"/>
            </a:xfrm>
          </p:grpSpPr>
          <p:cxnSp>
            <p:nvCxnSpPr>
              <p:cNvPr id="166" name="Straight Connector 165">
                <a:extLst>
                  <a:ext uri="{FF2B5EF4-FFF2-40B4-BE49-F238E27FC236}">
                    <a16:creationId xmlns:a16="http://schemas.microsoft.com/office/drawing/2014/main" id="{F2EFB40A-126C-4ED8-BF94-278599F5776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0E62F69-A0F0-4490-8C4E-92754ACE34C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40901D2-0917-4A3A-A8DD-B5C47AD117CB}"/>
                </a:ext>
              </a:extLst>
            </p:cNvPr>
            <p:cNvGrpSpPr/>
            <p:nvPr/>
          </p:nvGrpSpPr>
          <p:grpSpPr>
            <a:xfrm>
              <a:off x="5236740" y="2414489"/>
              <a:ext cx="70085" cy="80447"/>
              <a:chOff x="2413166" y="2240280"/>
              <a:chExt cx="138097" cy="138097"/>
            </a:xfrm>
          </p:grpSpPr>
          <p:cxnSp>
            <p:nvCxnSpPr>
              <p:cNvPr id="164" name="Straight Connector 163">
                <a:extLst>
                  <a:ext uri="{FF2B5EF4-FFF2-40B4-BE49-F238E27FC236}">
                    <a16:creationId xmlns:a16="http://schemas.microsoft.com/office/drawing/2014/main" id="{60000776-1E37-47BB-B992-6678D4D8816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DDBCB31-93ED-42C3-B6D0-AE7EBE5D8AF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35BD981-58AF-4972-8752-87DD7F1C96A3}"/>
                </a:ext>
              </a:extLst>
            </p:cNvPr>
            <p:cNvGrpSpPr/>
            <p:nvPr/>
          </p:nvGrpSpPr>
          <p:grpSpPr>
            <a:xfrm>
              <a:off x="5391960" y="2414489"/>
              <a:ext cx="70085" cy="80447"/>
              <a:chOff x="2413166" y="2240280"/>
              <a:chExt cx="138097" cy="138097"/>
            </a:xfrm>
          </p:grpSpPr>
          <p:cxnSp>
            <p:nvCxnSpPr>
              <p:cNvPr id="162" name="Straight Connector 161">
                <a:extLst>
                  <a:ext uri="{FF2B5EF4-FFF2-40B4-BE49-F238E27FC236}">
                    <a16:creationId xmlns:a16="http://schemas.microsoft.com/office/drawing/2014/main" id="{FEEC9274-8CCA-4D2A-BE31-F2CBA80AD3F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5E7458F-F356-4E88-AF7C-4A94072D298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5D699123-A237-4532-B4DB-940786874EFE}"/>
                </a:ext>
              </a:extLst>
            </p:cNvPr>
            <p:cNvGrpSpPr/>
            <p:nvPr/>
          </p:nvGrpSpPr>
          <p:grpSpPr>
            <a:xfrm>
              <a:off x="5459814" y="2414489"/>
              <a:ext cx="70085" cy="80447"/>
              <a:chOff x="2413166" y="2240280"/>
              <a:chExt cx="138097" cy="138097"/>
            </a:xfrm>
          </p:grpSpPr>
          <p:cxnSp>
            <p:nvCxnSpPr>
              <p:cNvPr id="160" name="Straight Connector 159">
                <a:extLst>
                  <a:ext uri="{FF2B5EF4-FFF2-40B4-BE49-F238E27FC236}">
                    <a16:creationId xmlns:a16="http://schemas.microsoft.com/office/drawing/2014/main" id="{D129735D-6E8A-4917-9014-5DAA3539244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6016F08-F472-4439-9191-A08553E2708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F6703939-C33C-476B-B034-EAF8FD0E9C4C}"/>
                </a:ext>
              </a:extLst>
            </p:cNvPr>
            <p:cNvGrpSpPr/>
            <p:nvPr/>
          </p:nvGrpSpPr>
          <p:grpSpPr>
            <a:xfrm>
              <a:off x="5491000" y="2414489"/>
              <a:ext cx="70085" cy="80447"/>
              <a:chOff x="2413166" y="2240280"/>
              <a:chExt cx="138097" cy="138097"/>
            </a:xfrm>
          </p:grpSpPr>
          <p:cxnSp>
            <p:nvCxnSpPr>
              <p:cNvPr id="158" name="Straight Connector 157">
                <a:extLst>
                  <a:ext uri="{FF2B5EF4-FFF2-40B4-BE49-F238E27FC236}">
                    <a16:creationId xmlns:a16="http://schemas.microsoft.com/office/drawing/2014/main" id="{879EE702-F88E-4C2A-BD23-BB299B71A73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98E4643-E962-49C1-B794-0B92320B69F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1A8E9E23-6E21-43EE-9D10-4DC9D76CBA73}"/>
                </a:ext>
              </a:extLst>
            </p:cNvPr>
            <p:cNvGrpSpPr/>
            <p:nvPr/>
          </p:nvGrpSpPr>
          <p:grpSpPr>
            <a:xfrm>
              <a:off x="5520767" y="2414489"/>
              <a:ext cx="70085" cy="80447"/>
              <a:chOff x="2413166" y="2240280"/>
              <a:chExt cx="138097" cy="138097"/>
            </a:xfrm>
          </p:grpSpPr>
          <p:cxnSp>
            <p:nvCxnSpPr>
              <p:cNvPr id="156" name="Straight Connector 155">
                <a:extLst>
                  <a:ext uri="{FF2B5EF4-FFF2-40B4-BE49-F238E27FC236}">
                    <a16:creationId xmlns:a16="http://schemas.microsoft.com/office/drawing/2014/main" id="{C7E760D4-9BB9-486E-898A-79DD91B0C99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CFB0F19-F167-44E5-ABCE-71CFA698103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D539CED0-75F7-4B48-B99B-F5657E49522A}"/>
                </a:ext>
              </a:extLst>
            </p:cNvPr>
            <p:cNvGrpSpPr/>
            <p:nvPr/>
          </p:nvGrpSpPr>
          <p:grpSpPr>
            <a:xfrm>
              <a:off x="5532269" y="2414489"/>
              <a:ext cx="70085" cy="80447"/>
              <a:chOff x="2413166" y="2240280"/>
              <a:chExt cx="138097" cy="138097"/>
            </a:xfrm>
          </p:grpSpPr>
          <p:cxnSp>
            <p:nvCxnSpPr>
              <p:cNvPr id="154" name="Straight Connector 153">
                <a:extLst>
                  <a:ext uri="{FF2B5EF4-FFF2-40B4-BE49-F238E27FC236}">
                    <a16:creationId xmlns:a16="http://schemas.microsoft.com/office/drawing/2014/main" id="{6D215710-8401-4940-B712-2347501005D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1477129-2638-45FC-B258-6D009A2DF92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5358822C-8B31-431C-8C76-C35EE03BF60E}"/>
                </a:ext>
              </a:extLst>
            </p:cNvPr>
            <p:cNvGrpSpPr/>
            <p:nvPr/>
          </p:nvGrpSpPr>
          <p:grpSpPr>
            <a:xfrm>
              <a:off x="5573530" y="2414489"/>
              <a:ext cx="70085" cy="80447"/>
              <a:chOff x="2413166" y="2240280"/>
              <a:chExt cx="138097" cy="138097"/>
            </a:xfrm>
          </p:grpSpPr>
          <p:cxnSp>
            <p:nvCxnSpPr>
              <p:cNvPr id="152" name="Straight Connector 151">
                <a:extLst>
                  <a:ext uri="{FF2B5EF4-FFF2-40B4-BE49-F238E27FC236}">
                    <a16:creationId xmlns:a16="http://schemas.microsoft.com/office/drawing/2014/main" id="{F7BFE8A5-DB00-4A62-A436-C6172C548A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33EA118-BBA5-45E7-8D1E-F2931A792AD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C10CA4B6-57CD-499F-840C-1EC05A97C3D4}"/>
                </a:ext>
              </a:extLst>
            </p:cNvPr>
            <p:cNvGrpSpPr/>
            <p:nvPr/>
          </p:nvGrpSpPr>
          <p:grpSpPr>
            <a:xfrm>
              <a:off x="5603007" y="2414489"/>
              <a:ext cx="70085" cy="80447"/>
              <a:chOff x="2413166" y="2240280"/>
              <a:chExt cx="138097" cy="138097"/>
            </a:xfrm>
          </p:grpSpPr>
          <p:cxnSp>
            <p:nvCxnSpPr>
              <p:cNvPr id="150" name="Straight Connector 149">
                <a:extLst>
                  <a:ext uri="{FF2B5EF4-FFF2-40B4-BE49-F238E27FC236}">
                    <a16:creationId xmlns:a16="http://schemas.microsoft.com/office/drawing/2014/main" id="{B8ACD28E-2E1E-4CCD-B8E7-CE7A4171D7C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53559E7-DA32-45B1-9436-97F09AC1BA6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6D44DD88-8923-4D55-9DC5-D4A587938A2D}"/>
                </a:ext>
              </a:extLst>
            </p:cNvPr>
            <p:cNvGrpSpPr/>
            <p:nvPr/>
          </p:nvGrpSpPr>
          <p:grpSpPr>
            <a:xfrm>
              <a:off x="5641554" y="2414489"/>
              <a:ext cx="70085" cy="80447"/>
              <a:chOff x="2413166" y="2240280"/>
              <a:chExt cx="138097" cy="138097"/>
            </a:xfrm>
          </p:grpSpPr>
          <p:cxnSp>
            <p:nvCxnSpPr>
              <p:cNvPr id="148" name="Straight Connector 147">
                <a:extLst>
                  <a:ext uri="{FF2B5EF4-FFF2-40B4-BE49-F238E27FC236}">
                    <a16:creationId xmlns:a16="http://schemas.microsoft.com/office/drawing/2014/main" id="{5270C70A-5FD8-4B2C-8C56-8D8611C66E2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76B5AFC-8E5D-4F36-A97F-D64ABF7DAB1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8A5009B2-E45C-4D8C-9994-AB2035A9C151}"/>
                </a:ext>
              </a:extLst>
            </p:cNvPr>
            <p:cNvGrpSpPr/>
            <p:nvPr/>
          </p:nvGrpSpPr>
          <p:grpSpPr>
            <a:xfrm>
              <a:off x="5669696" y="2414489"/>
              <a:ext cx="70085" cy="80447"/>
              <a:chOff x="2413166" y="2240280"/>
              <a:chExt cx="138097" cy="138097"/>
            </a:xfrm>
          </p:grpSpPr>
          <p:cxnSp>
            <p:nvCxnSpPr>
              <p:cNvPr id="146" name="Straight Connector 145">
                <a:extLst>
                  <a:ext uri="{FF2B5EF4-FFF2-40B4-BE49-F238E27FC236}">
                    <a16:creationId xmlns:a16="http://schemas.microsoft.com/office/drawing/2014/main" id="{A0D568D4-6F3B-489C-BF76-AB58A0D7808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1E95033-E871-41B5-8C15-2C1BFA43D21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40" name="TextBox 39">
            <a:extLst>
              <a:ext uri="{FF2B5EF4-FFF2-40B4-BE49-F238E27FC236}">
                <a16:creationId xmlns:a16="http://schemas.microsoft.com/office/drawing/2014/main" id="{08D264EF-09D5-4503-9598-C4CA133AB249}"/>
              </a:ext>
            </a:extLst>
          </p:cNvPr>
          <p:cNvSpPr txBox="1"/>
          <p:nvPr/>
        </p:nvSpPr>
        <p:spPr>
          <a:xfrm>
            <a:off x="5194609" y="3357316"/>
            <a:ext cx="694055" cy="1852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A02B93"/>
                </a:solidFill>
                <a:effectLst/>
                <a:uLnTx/>
                <a:uFillTx/>
                <a:latin typeface="Aptos Display" panose="020B0004020202020204" pitchFamily="34" charset="0"/>
                <a:ea typeface="+mn-ea"/>
                <a:cs typeface="Arial"/>
                <a:sym typeface="Arial"/>
              </a:rPr>
              <a:t>83.1%</a:t>
            </a:r>
          </a:p>
        </p:txBody>
      </p:sp>
      <p:sp>
        <p:nvSpPr>
          <p:cNvPr id="41" name="TextBox 40">
            <a:extLst>
              <a:ext uri="{FF2B5EF4-FFF2-40B4-BE49-F238E27FC236}">
                <a16:creationId xmlns:a16="http://schemas.microsoft.com/office/drawing/2014/main" id="{D5DEAB67-E3BD-4AAD-B61A-CFA80C31EA3C}"/>
              </a:ext>
            </a:extLst>
          </p:cNvPr>
          <p:cNvSpPr txBox="1"/>
          <p:nvPr/>
        </p:nvSpPr>
        <p:spPr>
          <a:xfrm>
            <a:off x="5186498" y="3692824"/>
            <a:ext cx="615403" cy="1662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ptos Display" panose="020B0004020202020204" pitchFamily="34" charset="0"/>
                <a:ea typeface="+mn-ea"/>
                <a:cs typeface="Arial"/>
                <a:sym typeface="Arial"/>
              </a:rPr>
              <a:t>76.5%</a:t>
            </a:r>
          </a:p>
        </p:txBody>
      </p:sp>
      <p:sp>
        <p:nvSpPr>
          <p:cNvPr id="42" name="TextBox 41">
            <a:extLst>
              <a:ext uri="{FF2B5EF4-FFF2-40B4-BE49-F238E27FC236}">
                <a16:creationId xmlns:a16="http://schemas.microsoft.com/office/drawing/2014/main" id="{28B5DFB3-B48D-4CE1-95A4-661DA758DAF1}"/>
              </a:ext>
            </a:extLst>
          </p:cNvPr>
          <p:cNvSpPr txBox="1"/>
          <p:nvPr/>
        </p:nvSpPr>
        <p:spPr>
          <a:xfrm>
            <a:off x="5141288" y="4122864"/>
            <a:ext cx="769464" cy="24227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EA72E"/>
                </a:solidFill>
                <a:effectLst/>
                <a:uLnTx/>
                <a:uFillTx/>
                <a:latin typeface="Aptos Display" panose="020B0004020202020204" pitchFamily="34" charset="0"/>
                <a:ea typeface="+mn-ea"/>
                <a:cs typeface="Arial"/>
                <a:sym typeface="Arial"/>
              </a:rPr>
              <a:t>66.5%</a:t>
            </a:r>
          </a:p>
        </p:txBody>
      </p:sp>
      <p:sp>
        <p:nvSpPr>
          <p:cNvPr id="43" name="TextBox 42">
            <a:extLst>
              <a:ext uri="{FF2B5EF4-FFF2-40B4-BE49-F238E27FC236}">
                <a16:creationId xmlns:a16="http://schemas.microsoft.com/office/drawing/2014/main" id="{9AEB772C-C9D3-4D61-9F6D-6EE50C7862BD}"/>
              </a:ext>
            </a:extLst>
          </p:cNvPr>
          <p:cNvSpPr txBox="1"/>
          <p:nvPr/>
        </p:nvSpPr>
        <p:spPr>
          <a:xfrm>
            <a:off x="4706611" y="4122864"/>
            <a:ext cx="525930" cy="1310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EA72E"/>
                </a:solidFill>
                <a:effectLst/>
                <a:uLnTx/>
                <a:uFillTx/>
                <a:latin typeface="Aptos Display" panose="020B0004020202020204" pitchFamily="34" charset="0"/>
                <a:ea typeface="+mn-ea"/>
                <a:cs typeface="Arial"/>
                <a:sym typeface="Arial"/>
              </a:rPr>
              <a:t>FCR/BR</a:t>
            </a:r>
          </a:p>
        </p:txBody>
      </p:sp>
      <p:sp>
        <p:nvSpPr>
          <p:cNvPr id="44" name="TextBox 43">
            <a:extLst>
              <a:ext uri="{FF2B5EF4-FFF2-40B4-BE49-F238E27FC236}">
                <a16:creationId xmlns:a16="http://schemas.microsoft.com/office/drawing/2014/main" id="{04BCB2A8-DE8D-4E75-9E12-EA8D7F856231}"/>
              </a:ext>
            </a:extLst>
          </p:cNvPr>
          <p:cNvSpPr txBox="1"/>
          <p:nvPr/>
        </p:nvSpPr>
        <p:spPr>
          <a:xfrm>
            <a:off x="4919972" y="3388399"/>
            <a:ext cx="348082" cy="1231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A02B93"/>
                </a:solidFill>
                <a:effectLst/>
                <a:uLnTx/>
                <a:uFillTx/>
                <a:latin typeface="Aptos Display" panose="020B0004020202020204" pitchFamily="34" charset="0"/>
                <a:ea typeface="+mn-ea"/>
                <a:cs typeface="Arial"/>
                <a:sym typeface="Arial"/>
              </a:rPr>
              <a:t>AVO</a:t>
            </a:r>
          </a:p>
        </p:txBody>
      </p:sp>
      <p:sp>
        <p:nvSpPr>
          <p:cNvPr id="45" name="TextBox 44">
            <a:extLst>
              <a:ext uri="{FF2B5EF4-FFF2-40B4-BE49-F238E27FC236}">
                <a16:creationId xmlns:a16="http://schemas.microsoft.com/office/drawing/2014/main" id="{DECDD86C-ACBC-43E3-9CB8-54F066C75784}"/>
              </a:ext>
            </a:extLst>
          </p:cNvPr>
          <p:cNvSpPr txBox="1"/>
          <p:nvPr/>
        </p:nvSpPr>
        <p:spPr>
          <a:xfrm>
            <a:off x="4919972" y="3697779"/>
            <a:ext cx="348082" cy="1231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ptos Display" panose="020B0004020202020204" pitchFamily="34" charset="0"/>
                <a:ea typeface="+mn-ea"/>
                <a:cs typeface="Arial"/>
                <a:sym typeface="Arial"/>
              </a:rPr>
              <a:t>AV</a:t>
            </a:r>
          </a:p>
        </p:txBody>
      </p:sp>
      <p:sp>
        <p:nvSpPr>
          <p:cNvPr id="951" name="Rectangle 950">
            <a:extLst>
              <a:ext uri="{FF2B5EF4-FFF2-40B4-BE49-F238E27FC236}">
                <a16:creationId xmlns:a16="http://schemas.microsoft.com/office/drawing/2014/main" id="{70B0B91F-EFE5-4099-8F6A-465784910CF8}"/>
              </a:ext>
            </a:extLst>
          </p:cNvPr>
          <p:cNvSpPr>
            <a:spLocks/>
          </p:cNvSpPr>
          <p:nvPr/>
        </p:nvSpPr>
        <p:spPr>
          <a:xfrm>
            <a:off x="288925" y="6065568"/>
            <a:ext cx="5559427" cy="293068"/>
          </a:xfrm>
          <a:prstGeom prst="rect">
            <a:avLst/>
          </a:prstGeom>
          <a:solidFill>
            <a:schemeClr val="bg1">
              <a:lumMod val="95000"/>
            </a:schemeClr>
          </a:solidFill>
          <a:ln w="12700">
            <a:noFill/>
          </a:ln>
        </p:spPr>
        <p:txBody>
          <a:bodyPr spcFirstLastPara="1" wrap="square" lIns="91440" tIns="91440" rIns="45720" bIns="9144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Krub" pitchFamily="2" charset="-34"/>
                <a:sym typeface="Arial"/>
              </a:rPr>
              <a:t>Median PFS was NR for AV and AVO, and was 47.6 </a:t>
            </a:r>
            <a:r>
              <a:rPr kumimoji="0" lang="en-US" sz="1100" b="1" i="0" u="none" strike="noStrike" kern="1200" cap="none" spc="0" normalizeH="0" baseline="0" noProof="0" dirty="0" err="1">
                <a:ln>
                  <a:noFill/>
                </a:ln>
                <a:solidFill>
                  <a:srgbClr val="000000"/>
                </a:solidFill>
                <a:effectLst/>
                <a:uLnTx/>
                <a:uFillTx/>
                <a:latin typeface="Aptos Display" panose="020B0004020202020204" pitchFamily="34" charset="0"/>
                <a:ea typeface="+mn-ea"/>
                <a:cs typeface="Krub" pitchFamily="2" charset="-34"/>
                <a:sym typeface="Arial"/>
              </a:rPr>
              <a:t>mo</a:t>
            </a:r>
            <a:r>
              <a:rPr kumimoji="0" lang="en-US" sz="11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Krub" pitchFamily="2" charset="-34"/>
                <a:sym typeface="Arial"/>
              </a:rPr>
              <a:t> for FCR/BR</a:t>
            </a:r>
          </a:p>
        </p:txBody>
      </p:sp>
      <p:graphicFrame>
        <p:nvGraphicFramePr>
          <p:cNvPr id="953" name="Table 952">
            <a:extLst>
              <a:ext uri="{FF2B5EF4-FFF2-40B4-BE49-F238E27FC236}">
                <a16:creationId xmlns:a16="http://schemas.microsoft.com/office/drawing/2014/main" id="{75A99E6F-7083-4699-B177-1C4BDF9169C1}"/>
              </a:ext>
            </a:extLst>
          </p:cNvPr>
          <p:cNvGraphicFramePr>
            <a:graphicFrameLocks noGrp="1"/>
          </p:cNvGraphicFramePr>
          <p:nvPr/>
        </p:nvGraphicFramePr>
        <p:xfrm>
          <a:off x="6258120" y="5354234"/>
          <a:ext cx="5706872" cy="628709"/>
        </p:xfrm>
        <a:graphic>
          <a:graphicData uri="http://schemas.openxmlformats.org/drawingml/2006/table">
            <a:tbl>
              <a:tblPr>
                <a:tableStyleId>{5C22544A-7EE6-4342-B048-85BDC9FD1C3A}</a:tableStyleId>
              </a:tblPr>
              <a:tblGrid>
                <a:gridCol w="572743">
                  <a:extLst>
                    <a:ext uri="{9D8B030D-6E8A-4147-A177-3AD203B41FA5}">
                      <a16:colId xmlns:a16="http://schemas.microsoft.com/office/drawing/2014/main" val="1118689753"/>
                    </a:ext>
                  </a:extLst>
                </a:gridCol>
                <a:gridCol w="466739">
                  <a:extLst>
                    <a:ext uri="{9D8B030D-6E8A-4147-A177-3AD203B41FA5}">
                      <a16:colId xmlns:a16="http://schemas.microsoft.com/office/drawing/2014/main" val="3191418099"/>
                    </a:ext>
                  </a:extLst>
                </a:gridCol>
                <a:gridCol w="466739">
                  <a:extLst>
                    <a:ext uri="{9D8B030D-6E8A-4147-A177-3AD203B41FA5}">
                      <a16:colId xmlns:a16="http://schemas.microsoft.com/office/drawing/2014/main" val="3789158150"/>
                    </a:ext>
                  </a:extLst>
                </a:gridCol>
                <a:gridCol w="466739">
                  <a:extLst>
                    <a:ext uri="{9D8B030D-6E8A-4147-A177-3AD203B41FA5}">
                      <a16:colId xmlns:a16="http://schemas.microsoft.com/office/drawing/2014/main" val="3197774802"/>
                    </a:ext>
                  </a:extLst>
                </a:gridCol>
                <a:gridCol w="466739">
                  <a:extLst>
                    <a:ext uri="{9D8B030D-6E8A-4147-A177-3AD203B41FA5}">
                      <a16:colId xmlns:a16="http://schemas.microsoft.com/office/drawing/2014/main" val="1311092253"/>
                    </a:ext>
                  </a:extLst>
                </a:gridCol>
                <a:gridCol w="466739">
                  <a:extLst>
                    <a:ext uri="{9D8B030D-6E8A-4147-A177-3AD203B41FA5}">
                      <a16:colId xmlns:a16="http://schemas.microsoft.com/office/drawing/2014/main" val="3845048352"/>
                    </a:ext>
                  </a:extLst>
                </a:gridCol>
                <a:gridCol w="466739">
                  <a:extLst>
                    <a:ext uri="{9D8B030D-6E8A-4147-A177-3AD203B41FA5}">
                      <a16:colId xmlns:a16="http://schemas.microsoft.com/office/drawing/2014/main" val="1661089670"/>
                    </a:ext>
                  </a:extLst>
                </a:gridCol>
                <a:gridCol w="466739">
                  <a:extLst>
                    <a:ext uri="{9D8B030D-6E8A-4147-A177-3AD203B41FA5}">
                      <a16:colId xmlns:a16="http://schemas.microsoft.com/office/drawing/2014/main" val="2943150752"/>
                    </a:ext>
                  </a:extLst>
                </a:gridCol>
                <a:gridCol w="466739">
                  <a:extLst>
                    <a:ext uri="{9D8B030D-6E8A-4147-A177-3AD203B41FA5}">
                      <a16:colId xmlns:a16="http://schemas.microsoft.com/office/drawing/2014/main" val="2264181548"/>
                    </a:ext>
                  </a:extLst>
                </a:gridCol>
                <a:gridCol w="466739">
                  <a:extLst>
                    <a:ext uri="{9D8B030D-6E8A-4147-A177-3AD203B41FA5}">
                      <a16:colId xmlns:a16="http://schemas.microsoft.com/office/drawing/2014/main" val="3592702772"/>
                    </a:ext>
                  </a:extLst>
                </a:gridCol>
                <a:gridCol w="466739">
                  <a:extLst>
                    <a:ext uri="{9D8B030D-6E8A-4147-A177-3AD203B41FA5}">
                      <a16:colId xmlns:a16="http://schemas.microsoft.com/office/drawing/2014/main" val="928716666"/>
                    </a:ext>
                  </a:extLst>
                </a:gridCol>
                <a:gridCol w="466739">
                  <a:extLst>
                    <a:ext uri="{9D8B030D-6E8A-4147-A177-3AD203B41FA5}">
                      <a16:colId xmlns:a16="http://schemas.microsoft.com/office/drawing/2014/main" val="38411256"/>
                    </a:ext>
                  </a:extLst>
                </a:gridCol>
              </a:tblGrid>
              <a:tr h="206471">
                <a:tc gridSpan="6">
                  <a:txBody>
                    <a:bodyPr/>
                    <a:lstStyle/>
                    <a:p>
                      <a:pPr algn="l" fontAlgn="ctr"/>
                      <a:r>
                        <a:rPr lang="en-US" sz="800" b="1" i="0" u="none" strike="noStrike" baseline="0" dirty="0">
                          <a:solidFill>
                            <a:schemeClr val="tx1"/>
                          </a:solidFill>
                          <a:effectLst/>
                          <a:latin typeface="+mn-lt"/>
                        </a:rPr>
                        <a:t>Patients at Risk</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079587"/>
                  </a:ext>
                </a:extLst>
              </a:tr>
              <a:tr h="140746">
                <a:tc>
                  <a:txBody>
                    <a:bodyPr/>
                    <a:lstStyle/>
                    <a:p>
                      <a:pPr algn="l" fontAlgn="ctr"/>
                      <a:r>
                        <a:rPr lang="en-US" sz="800" b="1" i="0" u="none" strike="noStrike" baseline="0" dirty="0">
                          <a:solidFill>
                            <a:srgbClr val="C00000"/>
                          </a:solidFill>
                          <a:effectLst/>
                          <a:latin typeface="+mn-lt"/>
                        </a:rPr>
                        <a:t>AV</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291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281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275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233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58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674423"/>
                  </a:ext>
                </a:extLst>
              </a:tr>
              <a:tr h="140746">
                <a:tc>
                  <a:txBody>
                    <a:bodyPr/>
                    <a:lstStyle/>
                    <a:p>
                      <a:pPr algn="l" fontAlgn="ctr"/>
                      <a:r>
                        <a:rPr lang="en-US" sz="800" b="1" i="0" u="none" strike="noStrike" baseline="0" dirty="0">
                          <a:solidFill>
                            <a:schemeClr val="accent5"/>
                          </a:solidFill>
                          <a:effectLst/>
                          <a:latin typeface="+mn-lt"/>
                        </a:rPr>
                        <a:t>AVO</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143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64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257390"/>
                  </a:ext>
                </a:extLst>
              </a:tr>
              <a:tr h="140746">
                <a:tc>
                  <a:txBody>
                    <a:bodyPr/>
                    <a:lstStyle/>
                    <a:p>
                      <a:pPr algn="l" fontAlgn="ctr"/>
                      <a:r>
                        <a:rPr lang="en-US" sz="800" b="1" i="0" u="none" strike="noStrike" baseline="0" dirty="0">
                          <a:solidFill>
                            <a:schemeClr val="accent6"/>
                          </a:solidFill>
                          <a:effectLst/>
                          <a:latin typeface="+mn-lt"/>
                        </a:rPr>
                        <a:t>FCR/BR</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247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236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684038"/>
                  </a:ext>
                </a:extLst>
              </a:tr>
            </a:tbl>
          </a:graphicData>
        </a:graphic>
      </p:graphicFrame>
      <p:grpSp>
        <p:nvGrpSpPr>
          <p:cNvPr id="955" name="Group 954">
            <a:extLst>
              <a:ext uri="{FF2B5EF4-FFF2-40B4-BE49-F238E27FC236}">
                <a16:creationId xmlns:a16="http://schemas.microsoft.com/office/drawing/2014/main" id="{08453826-AD7B-4391-8AB8-2577144001A7}"/>
              </a:ext>
            </a:extLst>
          </p:cNvPr>
          <p:cNvGrpSpPr/>
          <p:nvPr/>
        </p:nvGrpSpPr>
        <p:grpSpPr>
          <a:xfrm>
            <a:off x="6931543" y="3073499"/>
            <a:ext cx="4638157" cy="1014735"/>
            <a:chOff x="3349480" y="1893306"/>
            <a:chExt cx="6003509" cy="1601179"/>
          </a:xfrm>
        </p:grpSpPr>
        <p:sp>
          <p:nvSpPr>
            <p:cNvPr id="1571" name="Graphic 7">
              <a:extLst>
                <a:ext uri="{FF2B5EF4-FFF2-40B4-BE49-F238E27FC236}">
                  <a16:creationId xmlns:a16="http://schemas.microsoft.com/office/drawing/2014/main" id="{3BA34230-F38C-4A23-B670-C1F5B48A410F}"/>
                </a:ext>
              </a:extLst>
            </p:cNvPr>
            <p:cNvSpPr/>
            <p:nvPr/>
          </p:nvSpPr>
          <p:spPr>
            <a:xfrm>
              <a:off x="3349480" y="1921881"/>
              <a:ext cx="5957513" cy="1517184"/>
            </a:xfrm>
            <a:custGeom>
              <a:avLst/>
              <a:gdLst>
                <a:gd name="connsiteX0" fmla="*/ 0 w 5927579"/>
                <a:gd name="connsiteY0" fmla="*/ 0 h 1522707"/>
                <a:gd name="connsiteX1" fmla="*/ 339728 w 5927579"/>
                <a:gd name="connsiteY1" fmla="*/ 0 h 1522707"/>
                <a:gd name="connsiteX2" fmla="*/ 339728 w 5927579"/>
                <a:gd name="connsiteY2" fmla="*/ 31485 h 1522707"/>
                <a:gd name="connsiteX3" fmla="*/ 721921 w 5927579"/>
                <a:gd name="connsiteY3" fmla="*/ 31485 h 1522707"/>
                <a:gd name="connsiteX4" fmla="*/ 721921 w 5927579"/>
                <a:gd name="connsiteY4" fmla="*/ 43861 h 1522707"/>
                <a:gd name="connsiteX5" fmla="*/ 1000983 w 5927579"/>
                <a:gd name="connsiteY5" fmla="*/ 43861 h 1522707"/>
                <a:gd name="connsiteX6" fmla="*/ 1158714 w 5927579"/>
                <a:gd name="connsiteY6" fmla="*/ 43861 h 1522707"/>
                <a:gd name="connsiteX7" fmla="*/ 1158714 w 5927579"/>
                <a:gd name="connsiteY7" fmla="*/ 64002 h 1522707"/>
                <a:gd name="connsiteX8" fmla="*/ 1264818 w 5927579"/>
                <a:gd name="connsiteY8" fmla="*/ 64002 h 1522707"/>
                <a:gd name="connsiteX9" fmla="*/ 1264818 w 5927579"/>
                <a:gd name="connsiteY9" fmla="*/ 82627 h 1522707"/>
                <a:gd name="connsiteX10" fmla="*/ 1298245 w 5927579"/>
                <a:gd name="connsiteY10" fmla="*/ 82627 h 1522707"/>
                <a:gd name="connsiteX11" fmla="*/ 1298245 w 5927579"/>
                <a:gd name="connsiteY11" fmla="*/ 102768 h 1522707"/>
                <a:gd name="connsiteX12" fmla="*/ 2164732 w 5927579"/>
                <a:gd name="connsiteY12" fmla="*/ 102768 h 1522707"/>
                <a:gd name="connsiteX13" fmla="*/ 2164732 w 5927579"/>
                <a:gd name="connsiteY13" fmla="*/ 115265 h 1522707"/>
                <a:gd name="connsiteX14" fmla="*/ 2677417 w 5927579"/>
                <a:gd name="connsiteY14" fmla="*/ 115265 h 1522707"/>
                <a:gd name="connsiteX15" fmla="*/ 2677417 w 5927579"/>
                <a:gd name="connsiteY15" fmla="*/ 133707 h 1522707"/>
                <a:gd name="connsiteX16" fmla="*/ 3005801 w 5927579"/>
                <a:gd name="connsiteY16" fmla="*/ 133707 h 1522707"/>
                <a:gd name="connsiteX17" fmla="*/ 3005801 w 5927579"/>
                <a:gd name="connsiteY17" fmla="*/ 149237 h 1522707"/>
                <a:gd name="connsiteX18" fmla="*/ 3269878 w 5927579"/>
                <a:gd name="connsiteY18" fmla="*/ 149237 h 1522707"/>
                <a:gd name="connsiteX19" fmla="*/ 3292324 w 5927579"/>
                <a:gd name="connsiteY19" fmla="*/ 149237 h 1522707"/>
                <a:gd name="connsiteX20" fmla="*/ 3292324 w 5927579"/>
                <a:gd name="connsiteY20" fmla="*/ 160036 h 1522707"/>
                <a:gd name="connsiteX21" fmla="*/ 4100997 w 5927579"/>
                <a:gd name="connsiteY21" fmla="*/ 160036 h 1522707"/>
                <a:gd name="connsiteX22" fmla="*/ 5035248 w 5927579"/>
                <a:gd name="connsiteY22" fmla="*/ 160036 h 1522707"/>
                <a:gd name="connsiteX23" fmla="*/ 5844952 w 5927579"/>
                <a:gd name="connsiteY23" fmla="*/ 160036 h 1522707"/>
                <a:gd name="connsiteX24" fmla="*/ 5844952 w 5927579"/>
                <a:gd name="connsiteY24" fmla="*/ 1522707 h 1522707"/>
                <a:gd name="connsiteX25" fmla="*/ 5927579 w 5927579"/>
                <a:gd name="connsiteY25" fmla="*/ 1522707 h 152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7579" h="1522707">
                  <a:moveTo>
                    <a:pt x="0" y="0"/>
                  </a:moveTo>
                  <a:lnTo>
                    <a:pt x="339728" y="0"/>
                  </a:lnTo>
                  <a:lnTo>
                    <a:pt x="339728" y="31485"/>
                  </a:lnTo>
                  <a:lnTo>
                    <a:pt x="721921" y="31485"/>
                  </a:lnTo>
                  <a:lnTo>
                    <a:pt x="721921" y="43861"/>
                  </a:lnTo>
                  <a:lnTo>
                    <a:pt x="1000983" y="43861"/>
                  </a:lnTo>
                  <a:lnTo>
                    <a:pt x="1158714" y="43861"/>
                  </a:lnTo>
                  <a:lnTo>
                    <a:pt x="1158714" y="64002"/>
                  </a:lnTo>
                  <a:lnTo>
                    <a:pt x="1264818" y="64002"/>
                  </a:lnTo>
                  <a:lnTo>
                    <a:pt x="1264818" y="82627"/>
                  </a:lnTo>
                  <a:lnTo>
                    <a:pt x="1298245" y="82627"/>
                  </a:lnTo>
                  <a:lnTo>
                    <a:pt x="1298245" y="102768"/>
                  </a:lnTo>
                  <a:lnTo>
                    <a:pt x="2164732" y="102768"/>
                  </a:lnTo>
                  <a:lnTo>
                    <a:pt x="2164732" y="115265"/>
                  </a:lnTo>
                  <a:lnTo>
                    <a:pt x="2677417" y="115265"/>
                  </a:lnTo>
                  <a:lnTo>
                    <a:pt x="2677417" y="133707"/>
                  </a:lnTo>
                  <a:lnTo>
                    <a:pt x="3005801" y="133707"/>
                  </a:lnTo>
                  <a:lnTo>
                    <a:pt x="3005801" y="149237"/>
                  </a:lnTo>
                  <a:lnTo>
                    <a:pt x="3269878" y="149237"/>
                  </a:lnTo>
                  <a:lnTo>
                    <a:pt x="3292324" y="149237"/>
                  </a:lnTo>
                  <a:lnTo>
                    <a:pt x="3292324" y="160036"/>
                  </a:lnTo>
                  <a:lnTo>
                    <a:pt x="4100997" y="160036"/>
                  </a:lnTo>
                  <a:lnTo>
                    <a:pt x="5035248" y="160036"/>
                  </a:lnTo>
                  <a:lnTo>
                    <a:pt x="5844952" y="160036"/>
                  </a:lnTo>
                  <a:lnTo>
                    <a:pt x="5844952" y="1522707"/>
                  </a:lnTo>
                  <a:lnTo>
                    <a:pt x="5927579" y="1522707"/>
                  </a:lnTo>
                </a:path>
              </a:pathLst>
            </a:custGeom>
            <a:noFill/>
            <a:ln w="19050" cap="flat">
              <a:solidFill>
                <a:srgbClr val="C00000"/>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endParaRPr>
            </a:p>
          </p:txBody>
        </p:sp>
        <p:grpSp>
          <p:nvGrpSpPr>
            <p:cNvPr id="1572" name="Group 1571">
              <a:extLst>
                <a:ext uri="{FF2B5EF4-FFF2-40B4-BE49-F238E27FC236}">
                  <a16:creationId xmlns:a16="http://schemas.microsoft.com/office/drawing/2014/main" id="{B8C90A43-1629-481F-97B5-2C5E04B13072}"/>
                </a:ext>
              </a:extLst>
            </p:cNvPr>
            <p:cNvGrpSpPr/>
            <p:nvPr/>
          </p:nvGrpSpPr>
          <p:grpSpPr>
            <a:xfrm>
              <a:off x="3839556" y="1893306"/>
              <a:ext cx="105756" cy="105756"/>
              <a:chOff x="2413166" y="2240280"/>
              <a:chExt cx="138097" cy="138097"/>
            </a:xfrm>
          </p:grpSpPr>
          <p:cxnSp>
            <p:nvCxnSpPr>
              <p:cNvPr id="1786" name="Straight Connector 1785">
                <a:extLst>
                  <a:ext uri="{FF2B5EF4-FFF2-40B4-BE49-F238E27FC236}">
                    <a16:creationId xmlns:a16="http://schemas.microsoft.com/office/drawing/2014/main" id="{50AFBBC0-9E32-4CA4-95D8-9E91723C344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7" name="Straight Connector 1786">
                <a:extLst>
                  <a:ext uri="{FF2B5EF4-FFF2-40B4-BE49-F238E27FC236}">
                    <a16:creationId xmlns:a16="http://schemas.microsoft.com/office/drawing/2014/main" id="{7C61854C-AE13-4E88-B2EA-EACDA56942A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3" name="Group 1572">
              <a:extLst>
                <a:ext uri="{FF2B5EF4-FFF2-40B4-BE49-F238E27FC236}">
                  <a16:creationId xmlns:a16="http://schemas.microsoft.com/office/drawing/2014/main" id="{62D6D42D-9427-4831-83B6-614A55AF6797}"/>
                </a:ext>
              </a:extLst>
            </p:cNvPr>
            <p:cNvGrpSpPr/>
            <p:nvPr/>
          </p:nvGrpSpPr>
          <p:grpSpPr>
            <a:xfrm>
              <a:off x="5674706" y="1989826"/>
              <a:ext cx="105756" cy="105756"/>
              <a:chOff x="2413166" y="2240280"/>
              <a:chExt cx="138097" cy="138097"/>
            </a:xfrm>
          </p:grpSpPr>
          <p:cxnSp>
            <p:nvCxnSpPr>
              <p:cNvPr id="1784" name="Straight Connector 1783">
                <a:extLst>
                  <a:ext uri="{FF2B5EF4-FFF2-40B4-BE49-F238E27FC236}">
                    <a16:creationId xmlns:a16="http://schemas.microsoft.com/office/drawing/2014/main" id="{CD2B7158-EE55-427D-B6E7-73DD40E82F6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5" name="Straight Connector 1784">
                <a:extLst>
                  <a:ext uri="{FF2B5EF4-FFF2-40B4-BE49-F238E27FC236}">
                    <a16:creationId xmlns:a16="http://schemas.microsoft.com/office/drawing/2014/main" id="{7A9D41EC-228C-4D9E-AB4E-8FF7F655E09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4" name="Group 1573">
              <a:extLst>
                <a:ext uri="{FF2B5EF4-FFF2-40B4-BE49-F238E27FC236}">
                  <a16:creationId xmlns:a16="http://schemas.microsoft.com/office/drawing/2014/main" id="{E0133E11-246B-4C1A-A526-7BB2245C2ADE}"/>
                </a:ext>
              </a:extLst>
            </p:cNvPr>
            <p:cNvGrpSpPr/>
            <p:nvPr/>
          </p:nvGrpSpPr>
          <p:grpSpPr>
            <a:xfrm>
              <a:off x="6439362" y="2025386"/>
              <a:ext cx="105756" cy="105756"/>
              <a:chOff x="2413166" y="2240280"/>
              <a:chExt cx="138097" cy="138097"/>
            </a:xfrm>
          </p:grpSpPr>
          <p:cxnSp>
            <p:nvCxnSpPr>
              <p:cNvPr id="1782" name="Straight Connector 1781">
                <a:extLst>
                  <a:ext uri="{FF2B5EF4-FFF2-40B4-BE49-F238E27FC236}">
                    <a16:creationId xmlns:a16="http://schemas.microsoft.com/office/drawing/2014/main" id="{C42D52F6-2A97-4B5D-99D9-6BE97F2DBCB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3" name="Straight Connector 1782">
                <a:extLst>
                  <a:ext uri="{FF2B5EF4-FFF2-40B4-BE49-F238E27FC236}">
                    <a16:creationId xmlns:a16="http://schemas.microsoft.com/office/drawing/2014/main" id="{550B408E-34DE-4A66-9D51-BB03F9A1581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5" name="Group 1574">
              <a:extLst>
                <a:ext uri="{FF2B5EF4-FFF2-40B4-BE49-F238E27FC236}">
                  <a16:creationId xmlns:a16="http://schemas.microsoft.com/office/drawing/2014/main" id="{869E0B89-115C-48AD-83A2-F8AA7B631C52}"/>
                </a:ext>
              </a:extLst>
            </p:cNvPr>
            <p:cNvGrpSpPr/>
            <p:nvPr/>
          </p:nvGrpSpPr>
          <p:grpSpPr>
            <a:xfrm>
              <a:off x="6588019" y="2025386"/>
              <a:ext cx="105756" cy="105756"/>
              <a:chOff x="2413166" y="2240280"/>
              <a:chExt cx="138097" cy="138097"/>
            </a:xfrm>
          </p:grpSpPr>
          <p:cxnSp>
            <p:nvCxnSpPr>
              <p:cNvPr id="1780" name="Straight Connector 1779">
                <a:extLst>
                  <a:ext uri="{FF2B5EF4-FFF2-40B4-BE49-F238E27FC236}">
                    <a16:creationId xmlns:a16="http://schemas.microsoft.com/office/drawing/2014/main" id="{EE512EF3-84F7-431C-90AC-630059B41A3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1" name="Straight Connector 1780">
                <a:extLst>
                  <a:ext uri="{FF2B5EF4-FFF2-40B4-BE49-F238E27FC236}">
                    <a16:creationId xmlns:a16="http://schemas.microsoft.com/office/drawing/2014/main" id="{5E988015-2DDE-4756-9C4F-858E80F9D3E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6" name="Group 1575">
              <a:extLst>
                <a:ext uri="{FF2B5EF4-FFF2-40B4-BE49-F238E27FC236}">
                  <a16:creationId xmlns:a16="http://schemas.microsoft.com/office/drawing/2014/main" id="{9F2C5504-8AE1-437E-8222-B076881F68C4}"/>
                </a:ext>
              </a:extLst>
            </p:cNvPr>
            <p:cNvGrpSpPr/>
            <p:nvPr/>
          </p:nvGrpSpPr>
          <p:grpSpPr>
            <a:xfrm>
              <a:off x="6673733" y="2025386"/>
              <a:ext cx="105756" cy="105756"/>
              <a:chOff x="2413166" y="2240280"/>
              <a:chExt cx="138097" cy="138097"/>
            </a:xfrm>
          </p:grpSpPr>
          <p:cxnSp>
            <p:nvCxnSpPr>
              <p:cNvPr id="1778" name="Straight Connector 1777">
                <a:extLst>
                  <a:ext uri="{FF2B5EF4-FFF2-40B4-BE49-F238E27FC236}">
                    <a16:creationId xmlns:a16="http://schemas.microsoft.com/office/drawing/2014/main" id="{D56DD504-F11E-4335-9978-F67E40AB78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9" name="Straight Connector 1778">
                <a:extLst>
                  <a:ext uri="{FF2B5EF4-FFF2-40B4-BE49-F238E27FC236}">
                    <a16:creationId xmlns:a16="http://schemas.microsoft.com/office/drawing/2014/main" id="{07538003-469A-4718-8A4B-339D23CC46E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7" name="Group 1576">
              <a:extLst>
                <a:ext uri="{FF2B5EF4-FFF2-40B4-BE49-F238E27FC236}">
                  <a16:creationId xmlns:a16="http://schemas.microsoft.com/office/drawing/2014/main" id="{576ADBAE-908B-4A1D-B3B3-6231A5436C3B}"/>
                </a:ext>
              </a:extLst>
            </p:cNvPr>
            <p:cNvGrpSpPr/>
            <p:nvPr/>
          </p:nvGrpSpPr>
          <p:grpSpPr>
            <a:xfrm>
              <a:off x="6693775" y="2025386"/>
              <a:ext cx="105756" cy="105756"/>
              <a:chOff x="2413166" y="2240280"/>
              <a:chExt cx="138097" cy="138097"/>
            </a:xfrm>
          </p:grpSpPr>
          <p:cxnSp>
            <p:nvCxnSpPr>
              <p:cNvPr id="1776" name="Straight Connector 1775">
                <a:extLst>
                  <a:ext uri="{FF2B5EF4-FFF2-40B4-BE49-F238E27FC236}">
                    <a16:creationId xmlns:a16="http://schemas.microsoft.com/office/drawing/2014/main" id="{C16DC8DD-996B-4ECF-89D0-8B8716E801D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7" name="Straight Connector 1776">
                <a:extLst>
                  <a:ext uri="{FF2B5EF4-FFF2-40B4-BE49-F238E27FC236}">
                    <a16:creationId xmlns:a16="http://schemas.microsoft.com/office/drawing/2014/main" id="{2D2AE8C6-147B-4BE0-91A7-E569A36D2B0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8" name="Group 1577">
              <a:extLst>
                <a:ext uri="{FF2B5EF4-FFF2-40B4-BE49-F238E27FC236}">
                  <a16:creationId xmlns:a16="http://schemas.microsoft.com/office/drawing/2014/main" id="{AC47C2C3-AB2A-49DB-BD46-2DBCCF40EB79}"/>
                </a:ext>
              </a:extLst>
            </p:cNvPr>
            <p:cNvGrpSpPr/>
            <p:nvPr/>
          </p:nvGrpSpPr>
          <p:grpSpPr>
            <a:xfrm>
              <a:off x="6779488" y="2025386"/>
              <a:ext cx="105756" cy="105756"/>
              <a:chOff x="2413166" y="2240280"/>
              <a:chExt cx="138097" cy="138097"/>
            </a:xfrm>
          </p:grpSpPr>
          <p:cxnSp>
            <p:nvCxnSpPr>
              <p:cNvPr id="1774" name="Straight Connector 1773">
                <a:extLst>
                  <a:ext uri="{FF2B5EF4-FFF2-40B4-BE49-F238E27FC236}">
                    <a16:creationId xmlns:a16="http://schemas.microsoft.com/office/drawing/2014/main" id="{EFF845C6-16BD-4BCD-9B67-3492A092BDF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5" name="Straight Connector 1774">
                <a:extLst>
                  <a:ext uri="{FF2B5EF4-FFF2-40B4-BE49-F238E27FC236}">
                    <a16:creationId xmlns:a16="http://schemas.microsoft.com/office/drawing/2014/main" id="{767891B3-C639-46B9-BB14-9A9ED768B43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9" name="Group 1578">
              <a:extLst>
                <a:ext uri="{FF2B5EF4-FFF2-40B4-BE49-F238E27FC236}">
                  <a16:creationId xmlns:a16="http://schemas.microsoft.com/office/drawing/2014/main" id="{A7B1CEF3-1F12-4434-A32E-EFE51E762E78}"/>
                </a:ext>
              </a:extLst>
            </p:cNvPr>
            <p:cNvGrpSpPr/>
            <p:nvPr/>
          </p:nvGrpSpPr>
          <p:grpSpPr>
            <a:xfrm>
              <a:off x="6851416" y="2025386"/>
              <a:ext cx="105756" cy="105756"/>
              <a:chOff x="2413166" y="2240280"/>
              <a:chExt cx="138097" cy="138097"/>
            </a:xfrm>
          </p:grpSpPr>
          <p:cxnSp>
            <p:nvCxnSpPr>
              <p:cNvPr id="1772" name="Straight Connector 1771">
                <a:extLst>
                  <a:ext uri="{FF2B5EF4-FFF2-40B4-BE49-F238E27FC236}">
                    <a16:creationId xmlns:a16="http://schemas.microsoft.com/office/drawing/2014/main" id="{648A7B0D-6D74-4FC8-9FDD-AC6B4AC4DCF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3" name="Straight Connector 1772">
                <a:extLst>
                  <a:ext uri="{FF2B5EF4-FFF2-40B4-BE49-F238E27FC236}">
                    <a16:creationId xmlns:a16="http://schemas.microsoft.com/office/drawing/2014/main" id="{25024EE8-E97E-4C24-90E0-A637EC5A7DC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0" name="Group 1579">
              <a:extLst>
                <a:ext uri="{FF2B5EF4-FFF2-40B4-BE49-F238E27FC236}">
                  <a16:creationId xmlns:a16="http://schemas.microsoft.com/office/drawing/2014/main" id="{61B6211C-D3C5-4D04-A492-2D9883F59854}"/>
                </a:ext>
              </a:extLst>
            </p:cNvPr>
            <p:cNvGrpSpPr/>
            <p:nvPr/>
          </p:nvGrpSpPr>
          <p:grpSpPr>
            <a:xfrm>
              <a:off x="6877578" y="2025386"/>
              <a:ext cx="105756" cy="105756"/>
              <a:chOff x="2413166" y="2240280"/>
              <a:chExt cx="138097" cy="138097"/>
            </a:xfrm>
          </p:grpSpPr>
          <p:cxnSp>
            <p:nvCxnSpPr>
              <p:cNvPr id="1770" name="Straight Connector 1769">
                <a:extLst>
                  <a:ext uri="{FF2B5EF4-FFF2-40B4-BE49-F238E27FC236}">
                    <a16:creationId xmlns:a16="http://schemas.microsoft.com/office/drawing/2014/main" id="{E0E6ADA5-F20A-46D2-9283-A3B19736515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1" name="Straight Connector 1770">
                <a:extLst>
                  <a:ext uri="{FF2B5EF4-FFF2-40B4-BE49-F238E27FC236}">
                    <a16:creationId xmlns:a16="http://schemas.microsoft.com/office/drawing/2014/main" id="{95A33B8B-7FE2-4F8F-9C75-9E72E703D64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1" name="Group 1580">
              <a:extLst>
                <a:ext uri="{FF2B5EF4-FFF2-40B4-BE49-F238E27FC236}">
                  <a16:creationId xmlns:a16="http://schemas.microsoft.com/office/drawing/2014/main" id="{D818DB47-09AF-4570-B306-D70BADA7ADDF}"/>
                </a:ext>
              </a:extLst>
            </p:cNvPr>
            <p:cNvGrpSpPr/>
            <p:nvPr/>
          </p:nvGrpSpPr>
          <p:grpSpPr>
            <a:xfrm>
              <a:off x="6921217" y="2025386"/>
              <a:ext cx="105756" cy="105756"/>
              <a:chOff x="2413166" y="2240280"/>
              <a:chExt cx="138097" cy="138097"/>
            </a:xfrm>
          </p:grpSpPr>
          <p:cxnSp>
            <p:nvCxnSpPr>
              <p:cNvPr id="1768" name="Straight Connector 1767">
                <a:extLst>
                  <a:ext uri="{FF2B5EF4-FFF2-40B4-BE49-F238E27FC236}">
                    <a16:creationId xmlns:a16="http://schemas.microsoft.com/office/drawing/2014/main" id="{9022C224-DA4F-422A-8035-58E53F59387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9" name="Straight Connector 1768">
                <a:extLst>
                  <a:ext uri="{FF2B5EF4-FFF2-40B4-BE49-F238E27FC236}">
                    <a16:creationId xmlns:a16="http://schemas.microsoft.com/office/drawing/2014/main" id="{2AC11825-7E9B-4CFC-857D-2EFB39274FA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2" name="Group 1581">
              <a:extLst>
                <a:ext uri="{FF2B5EF4-FFF2-40B4-BE49-F238E27FC236}">
                  <a16:creationId xmlns:a16="http://schemas.microsoft.com/office/drawing/2014/main" id="{7222ECB6-59BF-49F9-B11A-4B1462DC7FE8}"/>
                </a:ext>
              </a:extLst>
            </p:cNvPr>
            <p:cNvGrpSpPr/>
            <p:nvPr/>
          </p:nvGrpSpPr>
          <p:grpSpPr>
            <a:xfrm>
              <a:off x="6949506" y="2025386"/>
              <a:ext cx="105756" cy="105756"/>
              <a:chOff x="2413166" y="2240280"/>
              <a:chExt cx="138097" cy="138097"/>
            </a:xfrm>
          </p:grpSpPr>
          <p:cxnSp>
            <p:nvCxnSpPr>
              <p:cNvPr id="1766" name="Straight Connector 1765">
                <a:extLst>
                  <a:ext uri="{FF2B5EF4-FFF2-40B4-BE49-F238E27FC236}">
                    <a16:creationId xmlns:a16="http://schemas.microsoft.com/office/drawing/2014/main" id="{9104107E-9074-44F6-8263-927D1FFB6C0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7" name="Straight Connector 1766">
                <a:extLst>
                  <a:ext uri="{FF2B5EF4-FFF2-40B4-BE49-F238E27FC236}">
                    <a16:creationId xmlns:a16="http://schemas.microsoft.com/office/drawing/2014/main" id="{CAA14873-94B4-4E72-8E8E-1898C1E29C9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3" name="Group 1582">
              <a:extLst>
                <a:ext uri="{FF2B5EF4-FFF2-40B4-BE49-F238E27FC236}">
                  <a16:creationId xmlns:a16="http://schemas.microsoft.com/office/drawing/2014/main" id="{A9185730-2916-41E5-8C14-E5995C54400F}"/>
                </a:ext>
              </a:extLst>
            </p:cNvPr>
            <p:cNvGrpSpPr/>
            <p:nvPr/>
          </p:nvGrpSpPr>
          <p:grpSpPr>
            <a:xfrm>
              <a:off x="7082374" y="2025386"/>
              <a:ext cx="105756" cy="105756"/>
              <a:chOff x="2413166" y="2240280"/>
              <a:chExt cx="138097" cy="138097"/>
            </a:xfrm>
          </p:grpSpPr>
          <p:cxnSp>
            <p:nvCxnSpPr>
              <p:cNvPr id="1764" name="Straight Connector 1763">
                <a:extLst>
                  <a:ext uri="{FF2B5EF4-FFF2-40B4-BE49-F238E27FC236}">
                    <a16:creationId xmlns:a16="http://schemas.microsoft.com/office/drawing/2014/main" id="{163EE1D5-DF12-4261-9496-E34C4DB1A7E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F23CBED6-A233-4381-AC28-CE6BAFDE681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4" name="Group 1583">
              <a:extLst>
                <a:ext uri="{FF2B5EF4-FFF2-40B4-BE49-F238E27FC236}">
                  <a16:creationId xmlns:a16="http://schemas.microsoft.com/office/drawing/2014/main" id="{118D40C7-6E66-4EA6-AEA5-F1AD135AB3AE}"/>
                </a:ext>
              </a:extLst>
            </p:cNvPr>
            <p:cNvGrpSpPr/>
            <p:nvPr/>
          </p:nvGrpSpPr>
          <p:grpSpPr>
            <a:xfrm>
              <a:off x="7107610" y="2025386"/>
              <a:ext cx="105756" cy="105756"/>
              <a:chOff x="2413166" y="2240280"/>
              <a:chExt cx="138097" cy="138097"/>
            </a:xfrm>
          </p:grpSpPr>
          <p:cxnSp>
            <p:nvCxnSpPr>
              <p:cNvPr id="1762" name="Straight Connector 1761">
                <a:extLst>
                  <a:ext uri="{FF2B5EF4-FFF2-40B4-BE49-F238E27FC236}">
                    <a16:creationId xmlns:a16="http://schemas.microsoft.com/office/drawing/2014/main" id="{F3B47789-95D4-4BD8-9D47-2A98FD56DF4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F465FC68-DCCF-4166-BF78-8661D349F2C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5" name="Group 1584">
              <a:extLst>
                <a:ext uri="{FF2B5EF4-FFF2-40B4-BE49-F238E27FC236}">
                  <a16:creationId xmlns:a16="http://schemas.microsoft.com/office/drawing/2014/main" id="{B6452EB0-6715-4BF7-83B7-968A68DE5363}"/>
                </a:ext>
              </a:extLst>
            </p:cNvPr>
            <p:cNvGrpSpPr/>
            <p:nvPr/>
          </p:nvGrpSpPr>
          <p:grpSpPr>
            <a:xfrm>
              <a:off x="7135252" y="2025386"/>
              <a:ext cx="105756" cy="105756"/>
              <a:chOff x="2413166" y="2240280"/>
              <a:chExt cx="138097" cy="138097"/>
            </a:xfrm>
          </p:grpSpPr>
          <p:cxnSp>
            <p:nvCxnSpPr>
              <p:cNvPr id="1760" name="Straight Connector 1759">
                <a:extLst>
                  <a:ext uri="{FF2B5EF4-FFF2-40B4-BE49-F238E27FC236}">
                    <a16:creationId xmlns:a16="http://schemas.microsoft.com/office/drawing/2014/main" id="{0924F048-0A24-43C5-87FD-8B650BC7C66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D166DE52-2D6A-4468-B075-763599AB5D3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6" name="Group 1585">
              <a:extLst>
                <a:ext uri="{FF2B5EF4-FFF2-40B4-BE49-F238E27FC236}">
                  <a16:creationId xmlns:a16="http://schemas.microsoft.com/office/drawing/2014/main" id="{5C1D4235-1EAE-4496-B23A-9789B08658DD}"/>
                </a:ext>
              </a:extLst>
            </p:cNvPr>
            <p:cNvGrpSpPr/>
            <p:nvPr/>
          </p:nvGrpSpPr>
          <p:grpSpPr>
            <a:xfrm>
              <a:off x="7167985" y="2025386"/>
              <a:ext cx="105756" cy="105756"/>
              <a:chOff x="2413166" y="2240280"/>
              <a:chExt cx="138097" cy="138097"/>
            </a:xfrm>
          </p:grpSpPr>
          <p:cxnSp>
            <p:nvCxnSpPr>
              <p:cNvPr id="1758" name="Straight Connector 1757">
                <a:extLst>
                  <a:ext uri="{FF2B5EF4-FFF2-40B4-BE49-F238E27FC236}">
                    <a16:creationId xmlns:a16="http://schemas.microsoft.com/office/drawing/2014/main" id="{63384BFD-1639-4985-9BBA-7FF7D401FF7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a:extLst>
                  <a:ext uri="{FF2B5EF4-FFF2-40B4-BE49-F238E27FC236}">
                    <a16:creationId xmlns:a16="http://schemas.microsoft.com/office/drawing/2014/main" id="{E076D88D-1791-4310-9581-42915C4E76D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7" name="Group 1586">
              <a:extLst>
                <a:ext uri="{FF2B5EF4-FFF2-40B4-BE49-F238E27FC236}">
                  <a16:creationId xmlns:a16="http://schemas.microsoft.com/office/drawing/2014/main" id="{A07310F9-D9AF-4219-BA3E-AD64A9CAB496}"/>
                </a:ext>
              </a:extLst>
            </p:cNvPr>
            <p:cNvGrpSpPr/>
            <p:nvPr/>
          </p:nvGrpSpPr>
          <p:grpSpPr>
            <a:xfrm>
              <a:off x="7207896" y="2025386"/>
              <a:ext cx="105756" cy="105756"/>
              <a:chOff x="2413166" y="2240280"/>
              <a:chExt cx="138097" cy="138097"/>
            </a:xfrm>
          </p:grpSpPr>
          <p:cxnSp>
            <p:nvCxnSpPr>
              <p:cNvPr id="1756" name="Straight Connector 1755">
                <a:extLst>
                  <a:ext uri="{FF2B5EF4-FFF2-40B4-BE49-F238E27FC236}">
                    <a16:creationId xmlns:a16="http://schemas.microsoft.com/office/drawing/2014/main" id="{BAAF51C1-9FDD-4D4A-B1C5-F4BAE06707A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7" name="Straight Connector 1756">
                <a:extLst>
                  <a:ext uri="{FF2B5EF4-FFF2-40B4-BE49-F238E27FC236}">
                    <a16:creationId xmlns:a16="http://schemas.microsoft.com/office/drawing/2014/main" id="{5383BEE8-FFD8-45AE-BF31-C487A5228A0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8" name="Group 1587">
              <a:extLst>
                <a:ext uri="{FF2B5EF4-FFF2-40B4-BE49-F238E27FC236}">
                  <a16:creationId xmlns:a16="http://schemas.microsoft.com/office/drawing/2014/main" id="{6416A2B0-9A72-4C94-9C1E-16A52D3CBFAE}"/>
                </a:ext>
              </a:extLst>
            </p:cNvPr>
            <p:cNvGrpSpPr/>
            <p:nvPr/>
          </p:nvGrpSpPr>
          <p:grpSpPr>
            <a:xfrm>
              <a:off x="7266390" y="2025386"/>
              <a:ext cx="105756" cy="105756"/>
              <a:chOff x="2413166" y="2240280"/>
              <a:chExt cx="138097" cy="138097"/>
            </a:xfrm>
          </p:grpSpPr>
          <p:cxnSp>
            <p:nvCxnSpPr>
              <p:cNvPr id="1754" name="Straight Connector 1753">
                <a:extLst>
                  <a:ext uri="{FF2B5EF4-FFF2-40B4-BE49-F238E27FC236}">
                    <a16:creationId xmlns:a16="http://schemas.microsoft.com/office/drawing/2014/main" id="{08704E19-97E0-4641-A4EB-3CF4403D87C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a:extLst>
                  <a:ext uri="{FF2B5EF4-FFF2-40B4-BE49-F238E27FC236}">
                    <a16:creationId xmlns:a16="http://schemas.microsoft.com/office/drawing/2014/main" id="{4316F251-733A-43E8-A4A9-8D5A636DDE7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9" name="Group 1588">
              <a:extLst>
                <a:ext uri="{FF2B5EF4-FFF2-40B4-BE49-F238E27FC236}">
                  <a16:creationId xmlns:a16="http://schemas.microsoft.com/office/drawing/2014/main" id="{5AE59A51-0E2E-4441-93D1-CF4AF96B6EDB}"/>
                </a:ext>
              </a:extLst>
            </p:cNvPr>
            <p:cNvGrpSpPr/>
            <p:nvPr/>
          </p:nvGrpSpPr>
          <p:grpSpPr>
            <a:xfrm>
              <a:off x="7282685" y="2025386"/>
              <a:ext cx="105756" cy="105756"/>
              <a:chOff x="2413166" y="2240280"/>
              <a:chExt cx="138097" cy="138097"/>
            </a:xfrm>
          </p:grpSpPr>
          <p:cxnSp>
            <p:nvCxnSpPr>
              <p:cNvPr id="1752" name="Straight Connector 1751">
                <a:extLst>
                  <a:ext uri="{FF2B5EF4-FFF2-40B4-BE49-F238E27FC236}">
                    <a16:creationId xmlns:a16="http://schemas.microsoft.com/office/drawing/2014/main" id="{805A17C1-EC78-4EE1-AED6-031E05BEC25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3" name="Straight Connector 1752">
                <a:extLst>
                  <a:ext uri="{FF2B5EF4-FFF2-40B4-BE49-F238E27FC236}">
                    <a16:creationId xmlns:a16="http://schemas.microsoft.com/office/drawing/2014/main" id="{66C41B57-D93F-4CC1-A3A0-3B3B7080B31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0" name="Group 1589">
              <a:extLst>
                <a:ext uri="{FF2B5EF4-FFF2-40B4-BE49-F238E27FC236}">
                  <a16:creationId xmlns:a16="http://schemas.microsoft.com/office/drawing/2014/main" id="{D25C43CC-B228-43C0-875F-0984ECC410F4}"/>
                </a:ext>
              </a:extLst>
            </p:cNvPr>
            <p:cNvGrpSpPr/>
            <p:nvPr/>
          </p:nvGrpSpPr>
          <p:grpSpPr>
            <a:xfrm>
              <a:off x="7309147" y="2025386"/>
              <a:ext cx="105756" cy="105756"/>
              <a:chOff x="2413166" y="2240280"/>
              <a:chExt cx="138097" cy="138097"/>
            </a:xfrm>
          </p:grpSpPr>
          <p:cxnSp>
            <p:nvCxnSpPr>
              <p:cNvPr id="1750" name="Straight Connector 1749">
                <a:extLst>
                  <a:ext uri="{FF2B5EF4-FFF2-40B4-BE49-F238E27FC236}">
                    <a16:creationId xmlns:a16="http://schemas.microsoft.com/office/drawing/2014/main" id="{4CBFEF85-4E18-44B7-A7A7-76C7AC2C110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1" name="Straight Connector 1750">
                <a:extLst>
                  <a:ext uri="{FF2B5EF4-FFF2-40B4-BE49-F238E27FC236}">
                    <a16:creationId xmlns:a16="http://schemas.microsoft.com/office/drawing/2014/main" id="{C55F457C-7250-4C07-ADCA-BDE8481DB34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1" name="Group 1590">
              <a:extLst>
                <a:ext uri="{FF2B5EF4-FFF2-40B4-BE49-F238E27FC236}">
                  <a16:creationId xmlns:a16="http://schemas.microsoft.com/office/drawing/2014/main" id="{6F580CAF-5B9F-4761-BC2B-AF53A55EA0AA}"/>
                </a:ext>
              </a:extLst>
            </p:cNvPr>
            <p:cNvGrpSpPr/>
            <p:nvPr/>
          </p:nvGrpSpPr>
          <p:grpSpPr>
            <a:xfrm>
              <a:off x="7324308" y="2025386"/>
              <a:ext cx="105756" cy="105756"/>
              <a:chOff x="2413166" y="2240280"/>
              <a:chExt cx="138097" cy="138097"/>
            </a:xfrm>
          </p:grpSpPr>
          <p:cxnSp>
            <p:nvCxnSpPr>
              <p:cNvPr id="1748" name="Straight Connector 1747">
                <a:extLst>
                  <a:ext uri="{FF2B5EF4-FFF2-40B4-BE49-F238E27FC236}">
                    <a16:creationId xmlns:a16="http://schemas.microsoft.com/office/drawing/2014/main" id="{50285C01-FDA3-4EE9-95F9-E5A0E90A6DB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9" name="Straight Connector 1748">
                <a:extLst>
                  <a:ext uri="{FF2B5EF4-FFF2-40B4-BE49-F238E27FC236}">
                    <a16:creationId xmlns:a16="http://schemas.microsoft.com/office/drawing/2014/main" id="{EC2D181B-E0FC-4A81-AF8D-77099019A02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2" name="Group 1591">
              <a:extLst>
                <a:ext uri="{FF2B5EF4-FFF2-40B4-BE49-F238E27FC236}">
                  <a16:creationId xmlns:a16="http://schemas.microsoft.com/office/drawing/2014/main" id="{C658A0EE-1F7B-4DCC-81E5-DB2EA8FDC12E}"/>
                </a:ext>
              </a:extLst>
            </p:cNvPr>
            <p:cNvGrpSpPr/>
            <p:nvPr/>
          </p:nvGrpSpPr>
          <p:grpSpPr>
            <a:xfrm>
              <a:off x="7385260" y="2025386"/>
              <a:ext cx="105756" cy="105756"/>
              <a:chOff x="2413166" y="2240280"/>
              <a:chExt cx="138097" cy="138097"/>
            </a:xfrm>
          </p:grpSpPr>
          <p:cxnSp>
            <p:nvCxnSpPr>
              <p:cNvPr id="1746" name="Straight Connector 1745">
                <a:extLst>
                  <a:ext uri="{FF2B5EF4-FFF2-40B4-BE49-F238E27FC236}">
                    <a16:creationId xmlns:a16="http://schemas.microsoft.com/office/drawing/2014/main" id="{E966234E-FB67-48A4-9E44-B37CAF8B7A8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7" name="Straight Connector 1746">
                <a:extLst>
                  <a:ext uri="{FF2B5EF4-FFF2-40B4-BE49-F238E27FC236}">
                    <a16:creationId xmlns:a16="http://schemas.microsoft.com/office/drawing/2014/main" id="{F0DC822D-FA81-47BC-A3D1-0A8ACC9CE16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77685055-BE43-47BB-85DE-98EC684EA11E}"/>
                </a:ext>
              </a:extLst>
            </p:cNvPr>
            <p:cNvGrpSpPr/>
            <p:nvPr/>
          </p:nvGrpSpPr>
          <p:grpSpPr>
            <a:xfrm>
              <a:off x="7391763" y="2025386"/>
              <a:ext cx="105756" cy="105756"/>
              <a:chOff x="2413166" y="2240280"/>
              <a:chExt cx="138097" cy="138097"/>
            </a:xfrm>
          </p:grpSpPr>
          <p:cxnSp>
            <p:nvCxnSpPr>
              <p:cNvPr id="1744" name="Straight Connector 1743">
                <a:extLst>
                  <a:ext uri="{FF2B5EF4-FFF2-40B4-BE49-F238E27FC236}">
                    <a16:creationId xmlns:a16="http://schemas.microsoft.com/office/drawing/2014/main" id="{06724226-69D5-4B28-9CC3-9B311FF3664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5" name="Straight Connector 1744">
                <a:extLst>
                  <a:ext uri="{FF2B5EF4-FFF2-40B4-BE49-F238E27FC236}">
                    <a16:creationId xmlns:a16="http://schemas.microsoft.com/office/drawing/2014/main" id="{24251682-C829-43C5-AD69-143B11E0B3E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4" name="Group 1593">
              <a:extLst>
                <a:ext uri="{FF2B5EF4-FFF2-40B4-BE49-F238E27FC236}">
                  <a16:creationId xmlns:a16="http://schemas.microsoft.com/office/drawing/2014/main" id="{201BCBE5-D2FD-4A7E-8EA9-6A38AE317C7B}"/>
                </a:ext>
              </a:extLst>
            </p:cNvPr>
            <p:cNvGrpSpPr/>
            <p:nvPr/>
          </p:nvGrpSpPr>
          <p:grpSpPr>
            <a:xfrm>
              <a:off x="7403601" y="2025386"/>
              <a:ext cx="105756" cy="105756"/>
              <a:chOff x="2413166" y="2240280"/>
              <a:chExt cx="138097" cy="138097"/>
            </a:xfrm>
          </p:grpSpPr>
          <p:cxnSp>
            <p:nvCxnSpPr>
              <p:cNvPr id="1742" name="Straight Connector 1741">
                <a:extLst>
                  <a:ext uri="{FF2B5EF4-FFF2-40B4-BE49-F238E27FC236}">
                    <a16:creationId xmlns:a16="http://schemas.microsoft.com/office/drawing/2014/main" id="{C1AD10A4-AC6E-46AA-9FA1-2CD81A53944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3" name="Straight Connector 1742">
                <a:extLst>
                  <a:ext uri="{FF2B5EF4-FFF2-40B4-BE49-F238E27FC236}">
                    <a16:creationId xmlns:a16="http://schemas.microsoft.com/office/drawing/2014/main" id="{DA5B2190-3C1C-4BA9-89D9-1F92FDA6A54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5" name="Group 1594">
              <a:extLst>
                <a:ext uri="{FF2B5EF4-FFF2-40B4-BE49-F238E27FC236}">
                  <a16:creationId xmlns:a16="http://schemas.microsoft.com/office/drawing/2014/main" id="{437EE237-9142-498E-B171-B8920D2D3F1A}"/>
                </a:ext>
              </a:extLst>
            </p:cNvPr>
            <p:cNvGrpSpPr/>
            <p:nvPr/>
          </p:nvGrpSpPr>
          <p:grpSpPr>
            <a:xfrm>
              <a:off x="7426478" y="2025386"/>
              <a:ext cx="105756" cy="105756"/>
              <a:chOff x="2413166" y="2240280"/>
              <a:chExt cx="138097" cy="138097"/>
            </a:xfrm>
          </p:grpSpPr>
          <p:cxnSp>
            <p:nvCxnSpPr>
              <p:cNvPr id="1740" name="Straight Connector 1739">
                <a:extLst>
                  <a:ext uri="{FF2B5EF4-FFF2-40B4-BE49-F238E27FC236}">
                    <a16:creationId xmlns:a16="http://schemas.microsoft.com/office/drawing/2014/main" id="{67484947-A720-4A81-BF5C-190443F3D6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1" name="Straight Connector 1740">
                <a:extLst>
                  <a:ext uri="{FF2B5EF4-FFF2-40B4-BE49-F238E27FC236}">
                    <a16:creationId xmlns:a16="http://schemas.microsoft.com/office/drawing/2014/main" id="{C9A3009B-1A6D-4214-A66B-38EAA532F0E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6" name="Group 1595">
              <a:extLst>
                <a:ext uri="{FF2B5EF4-FFF2-40B4-BE49-F238E27FC236}">
                  <a16:creationId xmlns:a16="http://schemas.microsoft.com/office/drawing/2014/main" id="{7888ACA5-E16F-444C-BF89-583E7E8E9232}"/>
                </a:ext>
              </a:extLst>
            </p:cNvPr>
            <p:cNvGrpSpPr/>
            <p:nvPr/>
          </p:nvGrpSpPr>
          <p:grpSpPr>
            <a:xfrm>
              <a:off x="7436103" y="2025386"/>
              <a:ext cx="105756" cy="105756"/>
              <a:chOff x="2413166" y="2240280"/>
              <a:chExt cx="138097" cy="138097"/>
            </a:xfrm>
          </p:grpSpPr>
          <p:cxnSp>
            <p:nvCxnSpPr>
              <p:cNvPr id="1738" name="Straight Connector 1737">
                <a:extLst>
                  <a:ext uri="{FF2B5EF4-FFF2-40B4-BE49-F238E27FC236}">
                    <a16:creationId xmlns:a16="http://schemas.microsoft.com/office/drawing/2014/main" id="{5F15BECB-C4C7-4ADE-A9B4-89A1E4191C9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9" name="Straight Connector 1738">
                <a:extLst>
                  <a:ext uri="{FF2B5EF4-FFF2-40B4-BE49-F238E27FC236}">
                    <a16:creationId xmlns:a16="http://schemas.microsoft.com/office/drawing/2014/main" id="{BD39BAFE-117E-43DE-9341-6BC35F624D7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7" name="Group 1596">
              <a:extLst>
                <a:ext uri="{FF2B5EF4-FFF2-40B4-BE49-F238E27FC236}">
                  <a16:creationId xmlns:a16="http://schemas.microsoft.com/office/drawing/2014/main" id="{4F1DF8AE-1337-423A-BD8E-5BCE86BFA58A}"/>
                </a:ext>
              </a:extLst>
            </p:cNvPr>
            <p:cNvGrpSpPr/>
            <p:nvPr/>
          </p:nvGrpSpPr>
          <p:grpSpPr>
            <a:xfrm>
              <a:off x="7446934" y="2025386"/>
              <a:ext cx="105756" cy="105756"/>
              <a:chOff x="2413166" y="2240280"/>
              <a:chExt cx="138097" cy="138097"/>
            </a:xfrm>
          </p:grpSpPr>
          <p:cxnSp>
            <p:nvCxnSpPr>
              <p:cNvPr id="1736" name="Straight Connector 1735">
                <a:extLst>
                  <a:ext uri="{FF2B5EF4-FFF2-40B4-BE49-F238E27FC236}">
                    <a16:creationId xmlns:a16="http://schemas.microsoft.com/office/drawing/2014/main" id="{C14C516A-0463-48D4-87F9-A6CC9E63578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7" name="Straight Connector 1736">
                <a:extLst>
                  <a:ext uri="{FF2B5EF4-FFF2-40B4-BE49-F238E27FC236}">
                    <a16:creationId xmlns:a16="http://schemas.microsoft.com/office/drawing/2014/main" id="{CA090382-9144-42C3-B7FF-E8276A25F11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8" name="Group 1597">
              <a:extLst>
                <a:ext uri="{FF2B5EF4-FFF2-40B4-BE49-F238E27FC236}">
                  <a16:creationId xmlns:a16="http://schemas.microsoft.com/office/drawing/2014/main" id="{B02F4AD3-F772-45E3-A892-9B4CD970CC2D}"/>
                </a:ext>
              </a:extLst>
            </p:cNvPr>
            <p:cNvGrpSpPr/>
            <p:nvPr/>
          </p:nvGrpSpPr>
          <p:grpSpPr>
            <a:xfrm>
              <a:off x="7456956" y="2025386"/>
              <a:ext cx="105756" cy="105756"/>
              <a:chOff x="2413166" y="2240280"/>
              <a:chExt cx="138097" cy="138097"/>
            </a:xfrm>
          </p:grpSpPr>
          <p:cxnSp>
            <p:nvCxnSpPr>
              <p:cNvPr id="1734" name="Straight Connector 1733">
                <a:extLst>
                  <a:ext uri="{FF2B5EF4-FFF2-40B4-BE49-F238E27FC236}">
                    <a16:creationId xmlns:a16="http://schemas.microsoft.com/office/drawing/2014/main" id="{6388162F-3261-4077-A77A-826C613D716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5" name="Straight Connector 1734">
                <a:extLst>
                  <a:ext uri="{FF2B5EF4-FFF2-40B4-BE49-F238E27FC236}">
                    <a16:creationId xmlns:a16="http://schemas.microsoft.com/office/drawing/2014/main" id="{A594AA61-BE0E-4B18-811D-7975EFCE590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9" name="Group 1598">
              <a:extLst>
                <a:ext uri="{FF2B5EF4-FFF2-40B4-BE49-F238E27FC236}">
                  <a16:creationId xmlns:a16="http://schemas.microsoft.com/office/drawing/2014/main" id="{8877C342-3DEC-4499-A7B8-849E69585B19}"/>
                </a:ext>
              </a:extLst>
            </p:cNvPr>
            <p:cNvGrpSpPr/>
            <p:nvPr/>
          </p:nvGrpSpPr>
          <p:grpSpPr>
            <a:xfrm>
              <a:off x="7469920" y="2025386"/>
              <a:ext cx="105756" cy="105756"/>
              <a:chOff x="2413166" y="2240280"/>
              <a:chExt cx="138097" cy="138097"/>
            </a:xfrm>
          </p:grpSpPr>
          <p:cxnSp>
            <p:nvCxnSpPr>
              <p:cNvPr id="1732" name="Straight Connector 1731">
                <a:extLst>
                  <a:ext uri="{FF2B5EF4-FFF2-40B4-BE49-F238E27FC236}">
                    <a16:creationId xmlns:a16="http://schemas.microsoft.com/office/drawing/2014/main" id="{CAFDC101-26A7-413E-BB28-14505281AC1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864F5000-C28C-49D6-B92C-A5E028D9960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0" name="Group 1599">
              <a:extLst>
                <a:ext uri="{FF2B5EF4-FFF2-40B4-BE49-F238E27FC236}">
                  <a16:creationId xmlns:a16="http://schemas.microsoft.com/office/drawing/2014/main" id="{9AA41076-0DC4-4791-9A7D-FF23E8498D32}"/>
                </a:ext>
              </a:extLst>
            </p:cNvPr>
            <p:cNvGrpSpPr/>
            <p:nvPr/>
          </p:nvGrpSpPr>
          <p:grpSpPr>
            <a:xfrm>
              <a:off x="7503558" y="2025386"/>
              <a:ext cx="105756" cy="105756"/>
              <a:chOff x="2413166" y="2240280"/>
              <a:chExt cx="138097" cy="138097"/>
            </a:xfrm>
          </p:grpSpPr>
          <p:cxnSp>
            <p:nvCxnSpPr>
              <p:cNvPr id="1730" name="Straight Connector 1729">
                <a:extLst>
                  <a:ext uri="{FF2B5EF4-FFF2-40B4-BE49-F238E27FC236}">
                    <a16:creationId xmlns:a16="http://schemas.microsoft.com/office/drawing/2014/main" id="{22F0460D-669A-4BDB-8920-279CF9E41F1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1" name="Straight Connector 1730">
                <a:extLst>
                  <a:ext uri="{FF2B5EF4-FFF2-40B4-BE49-F238E27FC236}">
                    <a16:creationId xmlns:a16="http://schemas.microsoft.com/office/drawing/2014/main" id="{25138FF1-C9A5-414F-B84E-A726DEA1CBD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1" name="Group 1600">
              <a:extLst>
                <a:ext uri="{FF2B5EF4-FFF2-40B4-BE49-F238E27FC236}">
                  <a16:creationId xmlns:a16="http://schemas.microsoft.com/office/drawing/2014/main" id="{B6774FBE-B11F-4F9C-AB79-802AA457AA5C}"/>
                </a:ext>
              </a:extLst>
            </p:cNvPr>
            <p:cNvGrpSpPr/>
            <p:nvPr/>
          </p:nvGrpSpPr>
          <p:grpSpPr>
            <a:xfrm>
              <a:off x="7587426" y="2025386"/>
              <a:ext cx="105756" cy="105756"/>
              <a:chOff x="2413166" y="2240280"/>
              <a:chExt cx="138097" cy="138097"/>
            </a:xfrm>
          </p:grpSpPr>
          <p:cxnSp>
            <p:nvCxnSpPr>
              <p:cNvPr id="1728" name="Straight Connector 1727">
                <a:extLst>
                  <a:ext uri="{FF2B5EF4-FFF2-40B4-BE49-F238E27FC236}">
                    <a16:creationId xmlns:a16="http://schemas.microsoft.com/office/drawing/2014/main" id="{12BC56D5-3DF7-4AC1-B8CB-1C8C43CA6E7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a:extLst>
                  <a:ext uri="{FF2B5EF4-FFF2-40B4-BE49-F238E27FC236}">
                    <a16:creationId xmlns:a16="http://schemas.microsoft.com/office/drawing/2014/main" id="{F68209F8-C7C3-4897-B82F-ADC25AC2048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2" name="Group 1601">
              <a:extLst>
                <a:ext uri="{FF2B5EF4-FFF2-40B4-BE49-F238E27FC236}">
                  <a16:creationId xmlns:a16="http://schemas.microsoft.com/office/drawing/2014/main" id="{51C7955D-9717-4062-8F63-C62064D00B98}"/>
                </a:ext>
              </a:extLst>
            </p:cNvPr>
            <p:cNvGrpSpPr/>
            <p:nvPr/>
          </p:nvGrpSpPr>
          <p:grpSpPr>
            <a:xfrm>
              <a:off x="7611415" y="2025386"/>
              <a:ext cx="105756" cy="105756"/>
              <a:chOff x="2413166" y="2240280"/>
              <a:chExt cx="138097" cy="138097"/>
            </a:xfrm>
          </p:grpSpPr>
          <p:cxnSp>
            <p:nvCxnSpPr>
              <p:cNvPr id="1726" name="Straight Connector 1725">
                <a:extLst>
                  <a:ext uri="{FF2B5EF4-FFF2-40B4-BE49-F238E27FC236}">
                    <a16:creationId xmlns:a16="http://schemas.microsoft.com/office/drawing/2014/main" id="{FDFFAB25-A227-4B03-B6D0-56A226A9620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E3EC87D5-99AC-4F9E-92B3-677B4D9C131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3" name="Group 1602">
              <a:extLst>
                <a:ext uri="{FF2B5EF4-FFF2-40B4-BE49-F238E27FC236}">
                  <a16:creationId xmlns:a16="http://schemas.microsoft.com/office/drawing/2014/main" id="{73B325CF-4823-4B7D-8D3F-454EF772EE53}"/>
                </a:ext>
              </a:extLst>
            </p:cNvPr>
            <p:cNvGrpSpPr/>
            <p:nvPr/>
          </p:nvGrpSpPr>
          <p:grpSpPr>
            <a:xfrm>
              <a:off x="7627691" y="2025386"/>
              <a:ext cx="105756" cy="105756"/>
              <a:chOff x="2413166" y="2240280"/>
              <a:chExt cx="138097" cy="138097"/>
            </a:xfrm>
          </p:grpSpPr>
          <p:cxnSp>
            <p:nvCxnSpPr>
              <p:cNvPr id="1724" name="Straight Connector 1723">
                <a:extLst>
                  <a:ext uri="{FF2B5EF4-FFF2-40B4-BE49-F238E27FC236}">
                    <a16:creationId xmlns:a16="http://schemas.microsoft.com/office/drawing/2014/main" id="{8C71B50B-9F8E-4E6A-BBCE-C59CE8FD2C1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A4CBBB5D-51B1-4200-A858-DC52F67AE55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4" name="Group 1603">
              <a:extLst>
                <a:ext uri="{FF2B5EF4-FFF2-40B4-BE49-F238E27FC236}">
                  <a16:creationId xmlns:a16="http://schemas.microsoft.com/office/drawing/2014/main" id="{8293B751-058B-46FF-AAD0-6118C0F5AD31}"/>
                </a:ext>
              </a:extLst>
            </p:cNvPr>
            <p:cNvGrpSpPr/>
            <p:nvPr/>
          </p:nvGrpSpPr>
          <p:grpSpPr>
            <a:xfrm>
              <a:off x="7651189" y="2025386"/>
              <a:ext cx="105756" cy="105756"/>
              <a:chOff x="2413166" y="2240280"/>
              <a:chExt cx="138097" cy="138097"/>
            </a:xfrm>
          </p:grpSpPr>
          <p:cxnSp>
            <p:nvCxnSpPr>
              <p:cNvPr id="1722" name="Straight Connector 1721">
                <a:extLst>
                  <a:ext uri="{FF2B5EF4-FFF2-40B4-BE49-F238E27FC236}">
                    <a16:creationId xmlns:a16="http://schemas.microsoft.com/office/drawing/2014/main" id="{4C57D91B-B80B-4CD6-94D6-CD5306D9BCF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3" name="Straight Connector 1722">
                <a:extLst>
                  <a:ext uri="{FF2B5EF4-FFF2-40B4-BE49-F238E27FC236}">
                    <a16:creationId xmlns:a16="http://schemas.microsoft.com/office/drawing/2014/main" id="{1487E25E-EA3A-4DC9-A7F0-7948604CE5A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5" name="Group 1604">
              <a:extLst>
                <a:ext uri="{FF2B5EF4-FFF2-40B4-BE49-F238E27FC236}">
                  <a16:creationId xmlns:a16="http://schemas.microsoft.com/office/drawing/2014/main" id="{9360B710-C8F3-454B-92E9-773219E9F03C}"/>
                </a:ext>
              </a:extLst>
            </p:cNvPr>
            <p:cNvGrpSpPr/>
            <p:nvPr/>
          </p:nvGrpSpPr>
          <p:grpSpPr>
            <a:xfrm>
              <a:off x="7671295" y="2025386"/>
              <a:ext cx="105756" cy="105756"/>
              <a:chOff x="2413166" y="2240280"/>
              <a:chExt cx="138097" cy="138097"/>
            </a:xfrm>
          </p:grpSpPr>
          <p:cxnSp>
            <p:nvCxnSpPr>
              <p:cNvPr id="1720" name="Straight Connector 1719">
                <a:extLst>
                  <a:ext uri="{FF2B5EF4-FFF2-40B4-BE49-F238E27FC236}">
                    <a16:creationId xmlns:a16="http://schemas.microsoft.com/office/drawing/2014/main" id="{50DB6470-0F06-4972-90D7-718FE460CD9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a:extLst>
                  <a:ext uri="{FF2B5EF4-FFF2-40B4-BE49-F238E27FC236}">
                    <a16:creationId xmlns:a16="http://schemas.microsoft.com/office/drawing/2014/main" id="{348D6379-09CB-4BB9-A706-F8E5DF8C808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6" name="Group 1605">
              <a:extLst>
                <a:ext uri="{FF2B5EF4-FFF2-40B4-BE49-F238E27FC236}">
                  <a16:creationId xmlns:a16="http://schemas.microsoft.com/office/drawing/2014/main" id="{27082231-E96C-4AE3-B5B5-5B7BF21A0AB7}"/>
                </a:ext>
              </a:extLst>
            </p:cNvPr>
            <p:cNvGrpSpPr/>
            <p:nvPr/>
          </p:nvGrpSpPr>
          <p:grpSpPr>
            <a:xfrm>
              <a:off x="7680659" y="2025386"/>
              <a:ext cx="105756" cy="105756"/>
              <a:chOff x="2413166" y="2240280"/>
              <a:chExt cx="138097" cy="138097"/>
            </a:xfrm>
          </p:grpSpPr>
          <p:cxnSp>
            <p:nvCxnSpPr>
              <p:cNvPr id="1718" name="Straight Connector 1717">
                <a:extLst>
                  <a:ext uri="{FF2B5EF4-FFF2-40B4-BE49-F238E27FC236}">
                    <a16:creationId xmlns:a16="http://schemas.microsoft.com/office/drawing/2014/main" id="{BC9F4604-D2E0-488D-8829-4A034B51960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9" name="Straight Connector 1718">
                <a:extLst>
                  <a:ext uri="{FF2B5EF4-FFF2-40B4-BE49-F238E27FC236}">
                    <a16:creationId xmlns:a16="http://schemas.microsoft.com/office/drawing/2014/main" id="{C700A87D-824D-4B8B-BED7-888D3BB00A8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7" name="Group 1606">
              <a:extLst>
                <a:ext uri="{FF2B5EF4-FFF2-40B4-BE49-F238E27FC236}">
                  <a16:creationId xmlns:a16="http://schemas.microsoft.com/office/drawing/2014/main" id="{9E6AAF0E-67C4-4013-B114-31A8269BE729}"/>
                </a:ext>
              </a:extLst>
            </p:cNvPr>
            <p:cNvGrpSpPr/>
            <p:nvPr/>
          </p:nvGrpSpPr>
          <p:grpSpPr>
            <a:xfrm>
              <a:off x="7709264" y="2025386"/>
              <a:ext cx="105756" cy="105756"/>
              <a:chOff x="2413166" y="2240280"/>
              <a:chExt cx="138097" cy="138097"/>
            </a:xfrm>
          </p:grpSpPr>
          <p:cxnSp>
            <p:nvCxnSpPr>
              <p:cNvPr id="1716" name="Straight Connector 1715">
                <a:extLst>
                  <a:ext uri="{FF2B5EF4-FFF2-40B4-BE49-F238E27FC236}">
                    <a16:creationId xmlns:a16="http://schemas.microsoft.com/office/drawing/2014/main" id="{6CE38970-A597-4177-BE48-55AD8A67141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7" name="Straight Connector 1716">
                <a:extLst>
                  <a:ext uri="{FF2B5EF4-FFF2-40B4-BE49-F238E27FC236}">
                    <a16:creationId xmlns:a16="http://schemas.microsoft.com/office/drawing/2014/main" id="{720790B7-B027-4097-A1FC-A29484ED894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8" name="Group 1607">
              <a:extLst>
                <a:ext uri="{FF2B5EF4-FFF2-40B4-BE49-F238E27FC236}">
                  <a16:creationId xmlns:a16="http://schemas.microsoft.com/office/drawing/2014/main" id="{804B426C-1BE7-4DDE-8AFE-C6F6E6C95C99}"/>
                </a:ext>
              </a:extLst>
            </p:cNvPr>
            <p:cNvGrpSpPr/>
            <p:nvPr/>
          </p:nvGrpSpPr>
          <p:grpSpPr>
            <a:xfrm>
              <a:off x="7738138" y="2025386"/>
              <a:ext cx="105756" cy="105756"/>
              <a:chOff x="2413166" y="2240280"/>
              <a:chExt cx="138097" cy="138097"/>
            </a:xfrm>
          </p:grpSpPr>
          <p:cxnSp>
            <p:nvCxnSpPr>
              <p:cNvPr id="1714" name="Straight Connector 1713">
                <a:extLst>
                  <a:ext uri="{FF2B5EF4-FFF2-40B4-BE49-F238E27FC236}">
                    <a16:creationId xmlns:a16="http://schemas.microsoft.com/office/drawing/2014/main" id="{2E378C6E-2842-41E6-9ADA-88693090361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5" name="Straight Connector 1714">
                <a:extLst>
                  <a:ext uri="{FF2B5EF4-FFF2-40B4-BE49-F238E27FC236}">
                    <a16:creationId xmlns:a16="http://schemas.microsoft.com/office/drawing/2014/main" id="{A27964EA-5132-4783-AEB6-7F886AF9FC6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9" name="Group 1608">
              <a:extLst>
                <a:ext uri="{FF2B5EF4-FFF2-40B4-BE49-F238E27FC236}">
                  <a16:creationId xmlns:a16="http://schemas.microsoft.com/office/drawing/2014/main" id="{933759F0-30DD-4501-BC17-B5B43B217A1A}"/>
                </a:ext>
              </a:extLst>
            </p:cNvPr>
            <p:cNvGrpSpPr/>
            <p:nvPr/>
          </p:nvGrpSpPr>
          <p:grpSpPr>
            <a:xfrm>
              <a:off x="7743978" y="2025386"/>
              <a:ext cx="105756" cy="105756"/>
              <a:chOff x="2413166" y="2240280"/>
              <a:chExt cx="138097" cy="138097"/>
            </a:xfrm>
          </p:grpSpPr>
          <p:cxnSp>
            <p:nvCxnSpPr>
              <p:cNvPr id="1712" name="Straight Connector 1711">
                <a:extLst>
                  <a:ext uri="{FF2B5EF4-FFF2-40B4-BE49-F238E27FC236}">
                    <a16:creationId xmlns:a16="http://schemas.microsoft.com/office/drawing/2014/main" id="{FE21632D-FF8A-477F-BC89-0A11430F986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3" name="Straight Connector 1712">
                <a:extLst>
                  <a:ext uri="{FF2B5EF4-FFF2-40B4-BE49-F238E27FC236}">
                    <a16:creationId xmlns:a16="http://schemas.microsoft.com/office/drawing/2014/main" id="{B6B0BFD7-431C-4352-8FBF-FBFE65D9A91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0" name="Group 1609">
              <a:extLst>
                <a:ext uri="{FF2B5EF4-FFF2-40B4-BE49-F238E27FC236}">
                  <a16:creationId xmlns:a16="http://schemas.microsoft.com/office/drawing/2014/main" id="{39E17E04-EB26-4989-AB95-62A98A80E7D3}"/>
                </a:ext>
              </a:extLst>
            </p:cNvPr>
            <p:cNvGrpSpPr/>
            <p:nvPr/>
          </p:nvGrpSpPr>
          <p:grpSpPr>
            <a:xfrm>
              <a:off x="7751606" y="2025386"/>
              <a:ext cx="105756" cy="105756"/>
              <a:chOff x="2413166" y="2240280"/>
              <a:chExt cx="138097" cy="138097"/>
            </a:xfrm>
          </p:grpSpPr>
          <p:cxnSp>
            <p:nvCxnSpPr>
              <p:cNvPr id="1710" name="Straight Connector 1709">
                <a:extLst>
                  <a:ext uri="{FF2B5EF4-FFF2-40B4-BE49-F238E27FC236}">
                    <a16:creationId xmlns:a16="http://schemas.microsoft.com/office/drawing/2014/main" id="{80C82AD3-E013-4A44-BE87-ED39B27F277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1" name="Straight Connector 1710">
                <a:extLst>
                  <a:ext uri="{FF2B5EF4-FFF2-40B4-BE49-F238E27FC236}">
                    <a16:creationId xmlns:a16="http://schemas.microsoft.com/office/drawing/2014/main" id="{C08BC3D6-F315-44FA-B948-C808E05890B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1" name="Group 1610">
              <a:extLst>
                <a:ext uri="{FF2B5EF4-FFF2-40B4-BE49-F238E27FC236}">
                  <a16:creationId xmlns:a16="http://schemas.microsoft.com/office/drawing/2014/main" id="{DED858D5-EA61-47A1-B74C-ED9FFDB9A2A5}"/>
                </a:ext>
              </a:extLst>
            </p:cNvPr>
            <p:cNvGrpSpPr/>
            <p:nvPr/>
          </p:nvGrpSpPr>
          <p:grpSpPr>
            <a:xfrm>
              <a:off x="7766079" y="2025386"/>
              <a:ext cx="105756" cy="105756"/>
              <a:chOff x="2413166" y="2240280"/>
              <a:chExt cx="138097" cy="138097"/>
            </a:xfrm>
          </p:grpSpPr>
          <p:cxnSp>
            <p:nvCxnSpPr>
              <p:cNvPr id="1708" name="Straight Connector 1707">
                <a:extLst>
                  <a:ext uri="{FF2B5EF4-FFF2-40B4-BE49-F238E27FC236}">
                    <a16:creationId xmlns:a16="http://schemas.microsoft.com/office/drawing/2014/main" id="{BD680054-2EF7-43E7-96B9-A4115191EF1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9" name="Straight Connector 1708">
                <a:extLst>
                  <a:ext uri="{FF2B5EF4-FFF2-40B4-BE49-F238E27FC236}">
                    <a16:creationId xmlns:a16="http://schemas.microsoft.com/office/drawing/2014/main" id="{8DAD4331-5F19-4E8E-B537-B0569999DDA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2" name="Group 1611">
              <a:extLst>
                <a:ext uri="{FF2B5EF4-FFF2-40B4-BE49-F238E27FC236}">
                  <a16:creationId xmlns:a16="http://schemas.microsoft.com/office/drawing/2014/main" id="{FF6F57A7-2C0A-44C1-9204-765429518277}"/>
                </a:ext>
              </a:extLst>
            </p:cNvPr>
            <p:cNvGrpSpPr/>
            <p:nvPr/>
          </p:nvGrpSpPr>
          <p:grpSpPr>
            <a:xfrm>
              <a:off x="7795442" y="2025386"/>
              <a:ext cx="105756" cy="105756"/>
              <a:chOff x="2413166" y="2240280"/>
              <a:chExt cx="138097" cy="138097"/>
            </a:xfrm>
          </p:grpSpPr>
          <p:cxnSp>
            <p:nvCxnSpPr>
              <p:cNvPr id="1706" name="Straight Connector 1705">
                <a:extLst>
                  <a:ext uri="{FF2B5EF4-FFF2-40B4-BE49-F238E27FC236}">
                    <a16:creationId xmlns:a16="http://schemas.microsoft.com/office/drawing/2014/main" id="{268823A2-AB6C-45A1-A929-B075558D266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7" name="Straight Connector 1706">
                <a:extLst>
                  <a:ext uri="{FF2B5EF4-FFF2-40B4-BE49-F238E27FC236}">
                    <a16:creationId xmlns:a16="http://schemas.microsoft.com/office/drawing/2014/main" id="{19AB1964-84B9-4476-A427-0A801A46E25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3" name="Group 1612">
              <a:extLst>
                <a:ext uri="{FF2B5EF4-FFF2-40B4-BE49-F238E27FC236}">
                  <a16:creationId xmlns:a16="http://schemas.microsoft.com/office/drawing/2014/main" id="{6CF03919-869E-4E55-8BF3-7E0484F5ABC8}"/>
                </a:ext>
              </a:extLst>
            </p:cNvPr>
            <p:cNvGrpSpPr/>
            <p:nvPr/>
          </p:nvGrpSpPr>
          <p:grpSpPr>
            <a:xfrm>
              <a:off x="7889926" y="2025386"/>
              <a:ext cx="105756" cy="105756"/>
              <a:chOff x="2413166" y="2240280"/>
              <a:chExt cx="138097" cy="138097"/>
            </a:xfrm>
          </p:grpSpPr>
          <p:cxnSp>
            <p:nvCxnSpPr>
              <p:cNvPr id="1704" name="Straight Connector 1703">
                <a:extLst>
                  <a:ext uri="{FF2B5EF4-FFF2-40B4-BE49-F238E27FC236}">
                    <a16:creationId xmlns:a16="http://schemas.microsoft.com/office/drawing/2014/main" id="{F3E40EAC-AD69-4E20-8ADF-37DFA178BFD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5" name="Straight Connector 1704">
                <a:extLst>
                  <a:ext uri="{FF2B5EF4-FFF2-40B4-BE49-F238E27FC236}">
                    <a16:creationId xmlns:a16="http://schemas.microsoft.com/office/drawing/2014/main" id="{7597876D-B319-4AAA-A1FF-278466C1A34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4" name="Group 1613">
              <a:extLst>
                <a:ext uri="{FF2B5EF4-FFF2-40B4-BE49-F238E27FC236}">
                  <a16:creationId xmlns:a16="http://schemas.microsoft.com/office/drawing/2014/main" id="{15FB7853-592A-4FF8-9D85-0EB1F92473CA}"/>
                </a:ext>
              </a:extLst>
            </p:cNvPr>
            <p:cNvGrpSpPr/>
            <p:nvPr/>
          </p:nvGrpSpPr>
          <p:grpSpPr>
            <a:xfrm>
              <a:off x="7868806" y="2025386"/>
              <a:ext cx="105756" cy="105756"/>
              <a:chOff x="2413166" y="2240280"/>
              <a:chExt cx="138097" cy="138097"/>
            </a:xfrm>
          </p:grpSpPr>
          <p:cxnSp>
            <p:nvCxnSpPr>
              <p:cNvPr id="1702" name="Straight Connector 1701">
                <a:extLst>
                  <a:ext uri="{FF2B5EF4-FFF2-40B4-BE49-F238E27FC236}">
                    <a16:creationId xmlns:a16="http://schemas.microsoft.com/office/drawing/2014/main" id="{11A05750-A0DF-47BE-909C-AC36DC243C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3" name="Straight Connector 1702">
                <a:extLst>
                  <a:ext uri="{FF2B5EF4-FFF2-40B4-BE49-F238E27FC236}">
                    <a16:creationId xmlns:a16="http://schemas.microsoft.com/office/drawing/2014/main" id="{A99373BA-E66E-4F32-87E0-1911E577FD2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5" name="Group 1614">
              <a:extLst>
                <a:ext uri="{FF2B5EF4-FFF2-40B4-BE49-F238E27FC236}">
                  <a16:creationId xmlns:a16="http://schemas.microsoft.com/office/drawing/2014/main" id="{2F0C0F3E-756C-4A65-924B-A52D03E967A0}"/>
                </a:ext>
              </a:extLst>
            </p:cNvPr>
            <p:cNvGrpSpPr/>
            <p:nvPr/>
          </p:nvGrpSpPr>
          <p:grpSpPr>
            <a:xfrm>
              <a:off x="7956137" y="2025386"/>
              <a:ext cx="105756" cy="105756"/>
              <a:chOff x="2413166" y="2240280"/>
              <a:chExt cx="138097" cy="138097"/>
            </a:xfrm>
          </p:grpSpPr>
          <p:cxnSp>
            <p:nvCxnSpPr>
              <p:cNvPr id="1700" name="Straight Connector 1699">
                <a:extLst>
                  <a:ext uri="{FF2B5EF4-FFF2-40B4-BE49-F238E27FC236}">
                    <a16:creationId xmlns:a16="http://schemas.microsoft.com/office/drawing/2014/main" id="{05A27F25-6C76-4575-BF5C-CE8D69B9871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1" name="Straight Connector 1700">
                <a:extLst>
                  <a:ext uri="{FF2B5EF4-FFF2-40B4-BE49-F238E27FC236}">
                    <a16:creationId xmlns:a16="http://schemas.microsoft.com/office/drawing/2014/main" id="{25B4B5CE-230A-4AB1-B8A5-9F2EC0A27B1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6" name="Group 1615">
              <a:extLst>
                <a:ext uri="{FF2B5EF4-FFF2-40B4-BE49-F238E27FC236}">
                  <a16:creationId xmlns:a16="http://schemas.microsoft.com/office/drawing/2014/main" id="{C1B00CCD-1763-4878-976B-291BFAF52958}"/>
                </a:ext>
              </a:extLst>
            </p:cNvPr>
            <p:cNvGrpSpPr/>
            <p:nvPr/>
          </p:nvGrpSpPr>
          <p:grpSpPr>
            <a:xfrm>
              <a:off x="7990818" y="2025386"/>
              <a:ext cx="105756" cy="105756"/>
              <a:chOff x="2413166" y="2240280"/>
              <a:chExt cx="138097" cy="138097"/>
            </a:xfrm>
          </p:grpSpPr>
          <p:cxnSp>
            <p:nvCxnSpPr>
              <p:cNvPr id="1698" name="Straight Connector 1697">
                <a:extLst>
                  <a:ext uri="{FF2B5EF4-FFF2-40B4-BE49-F238E27FC236}">
                    <a16:creationId xmlns:a16="http://schemas.microsoft.com/office/drawing/2014/main" id="{50114A54-1CC8-4E0E-90AA-A9FEE30C8D3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9" name="Straight Connector 1698">
                <a:extLst>
                  <a:ext uri="{FF2B5EF4-FFF2-40B4-BE49-F238E27FC236}">
                    <a16:creationId xmlns:a16="http://schemas.microsoft.com/office/drawing/2014/main" id="{D4ECB48C-B8DB-45F9-B853-2084EED232D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7" name="Group 1616">
              <a:extLst>
                <a:ext uri="{FF2B5EF4-FFF2-40B4-BE49-F238E27FC236}">
                  <a16:creationId xmlns:a16="http://schemas.microsoft.com/office/drawing/2014/main" id="{BFED7228-44A4-408D-A61A-15D59C74BC33}"/>
                </a:ext>
              </a:extLst>
            </p:cNvPr>
            <p:cNvGrpSpPr/>
            <p:nvPr/>
          </p:nvGrpSpPr>
          <p:grpSpPr>
            <a:xfrm>
              <a:off x="8019136" y="2025386"/>
              <a:ext cx="105756" cy="105756"/>
              <a:chOff x="2413166" y="2240280"/>
              <a:chExt cx="138097" cy="138097"/>
            </a:xfrm>
          </p:grpSpPr>
          <p:cxnSp>
            <p:nvCxnSpPr>
              <p:cNvPr id="1696" name="Straight Connector 1695">
                <a:extLst>
                  <a:ext uri="{FF2B5EF4-FFF2-40B4-BE49-F238E27FC236}">
                    <a16:creationId xmlns:a16="http://schemas.microsoft.com/office/drawing/2014/main" id="{59CA98D6-4C7B-4771-8714-2E57A848D65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7" name="Straight Connector 1696">
                <a:extLst>
                  <a:ext uri="{FF2B5EF4-FFF2-40B4-BE49-F238E27FC236}">
                    <a16:creationId xmlns:a16="http://schemas.microsoft.com/office/drawing/2014/main" id="{B9061CE7-BAD0-41DD-B97B-792D2ED56EF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8" name="Group 1617">
              <a:extLst>
                <a:ext uri="{FF2B5EF4-FFF2-40B4-BE49-F238E27FC236}">
                  <a16:creationId xmlns:a16="http://schemas.microsoft.com/office/drawing/2014/main" id="{53411679-F677-4C83-82BD-D4AED128BDDA}"/>
                </a:ext>
              </a:extLst>
            </p:cNvPr>
            <p:cNvGrpSpPr/>
            <p:nvPr/>
          </p:nvGrpSpPr>
          <p:grpSpPr>
            <a:xfrm>
              <a:off x="8059952" y="2025386"/>
              <a:ext cx="105756" cy="105756"/>
              <a:chOff x="2413166" y="2240280"/>
              <a:chExt cx="138097" cy="138097"/>
            </a:xfrm>
          </p:grpSpPr>
          <p:cxnSp>
            <p:nvCxnSpPr>
              <p:cNvPr id="1694" name="Straight Connector 1693">
                <a:extLst>
                  <a:ext uri="{FF2B5EF4-FFF2-40B4-BE49-F238E27FC236}">
                    <a16:creationId xmlns:a16="http://schemas.microsoft.com/office/drawing/2014/main" id="{BF9D93F6-C5BC-4402-9BD3-8040C72985E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9833F441-1C6D-40A0-A299-1C27CB5EFC7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9" name="Group 1618">
              <a:extLst>
                <a:ext uri="{FF2B5EF4-FFF2-40B4-BE49-F238E27FC236}">
                  <a16:creationId xmlns:a16="http://schemas.microsoft.com/office/drawing/2014/main" id="{FE8E8F3F-1C45-4538-91A5-CF737BF9FC39}"/>
                </a:ext>
              </a:extLst>
            </p:cNvPr>
            <p:cNvGrpSpPr/>
            <p:nvPr/>
          </p:nvGrpSpPr>
          <p:grpSpPr>
            <a:xfrm>
              <a:off x="7928915" y="2025386"/>
              <a:ext cx="105756" cy="105756"/>
              <a:chOff x="2413166" y="2240280"/>
              <a:chExt cx="138097" cy="138097"/>
            </a:xfrm>
          </p:grpSpPr>
          <p:cxnSp>
            <p:nvCxnSpPr>
              <p:cNvPr id="1692" name="Straight Connector 1691">
                <a:extLst>
                  <a:ext uri="{FF2B5EF4-FFF2-40B4-BE49-F238E27FC236}">
                    <a16:creationId xmlns:a16="http://schemas.microsoft.com/office/drawing/2014/main" id="{A90C8128-6811-42C5-8E4E-7BDEF5F76E1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3" name="Straight Connector 1692">
                <a:extLst>
                  <a:ext uri="{FF2B5EF4-FFF2-40B4-BE49-F238E27FC236}">
                    <a16:creationId xmlns:a16="http://schemas.microsoft.com/office/drawing/2014/main" id="{D3541923-2584-4C54-A83B-1974525A085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0" name="Group 1619">
              <a:extLst>
                <a:ext uri="{FF2B5EF4-FFF2-40B4-BE49-F238E27FC236}">
                  <a16:creationId xmlns:a16="http://schemas.microsoft.com/office/drawing/2014/main" id="{2DDA810C-A2A6-4F97-83C1-E1145588EA8F}"/>
                </a:ext>
              </a:extLst>
            </p:cNvPr>
            <p:cNvGrpSpPr/>
            <p:nvPr/>
          </p:nvGrpSpPr>
          <p:grpSpPr>
            <a:xfrm>
              <a:off x="8108595" y="2025386"/>
              <a:ext cx="105756" cy="105756"/>
              <a:chOff x="2413166" y="2240280"/>
              <a:chExt cx="138097" cy="138097"/>
            </a:xfrm>
          </p:grpSpPr>
          <p:cxnSp>
            <p:nvCxnSpPr>
              <p:cNvPr id="1690" name="Straight Connector 1689">
                <a:extLst>
                  <a:ext uri="{FF2B5EF4-FFF2-40B4-BE49-F238E27FC236}">
                    <a16:creationId xmlns:a16="http://schemas.microsoft.com/office/drawing/2014/main" id="{137DA410-8650-47CE-9D40-64D0EA56CCE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3974CF00-51BF-49A7-9294-80877D648CD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1" name="Group 1620">
              <a:extLst>
                <a:ext uri="{FF2B5EF4-FFF2-40B4-BE49-F238E27FC236}">
                  <a16:creationId xmlns:a16="http://schemas.microsoft.com/office/drawing/2014/main" id="{A0E832E1-4B08-4158-8A8D-E12C7D31F78A}"/>
                </a:ext>
              </a:extLst>
            </p:cNvPr>
            <p:cNvGrpSpPr/>
            <p:nvPr/>
          </p:nvGrpSpPr>
          <p:grpSpPr>
            <a:xfrm>
              <a:off x="8133429" y="2025386"/>
              <a:ext cx="105756" cy="105756"/>
              <a:chOff x="2413166" y="2240280"/>
              <a:chExt cx="138097" cy="138097"/>
            </a:xfrm>
          </p:grpSpPr>
          <p:cxnSp>
            <p:nvCxnSpPr>
              <p:cNvPr id="1688" name="Straight Connector 1687">
                <a:extLst>
                  <a:ext uri="{FF2B5EF4-FFF2-40B4-BE49-F238E27FC236}">
                    <a16:creationId xmlns:a16="http://schemas.microsoft.com/office/drawing/2014/main" id="{3E897DF2-D3E5-4AC5-9DA8-434503F4DBE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381A3922-5D8C-41B6-8FA7-0F2058EFB44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2" name="Group 1621">
              <a:extLst>
                <a:ext uri="{FF2B5EF4-FFF2-40B4-BE49-F238E27FC236}">
                  <a16:creationId xmlns:a16="http://schemas.microsoft.com/office/drawing/2014/main" id="{4BFCEBC0-345D-4FAA-9A1E-BF4C77593F61}"/>
                </a:ext>
              </a:extLst>
            </p:cNvPr>
            <p:cNvGrpSpPr/>
            <p:nvPr/>
          </p:nvGrpSpPr>
          <p:grpSpPr>
            <a:xfrm>
              <a:off x="8153268" y="2025386"/>
              <a:ext cx="105756" cy="105756"/>
              <a:chOff x="2413166" y="2240280"/>
              <a:chExt cx="138097" cy="138097"/>
            </a:xfrm>
          </p:grpSpPr>
          <p:cxnSp>
            <p:nvCxnSpPr>
              <p:cNvPr id="1686" name="Straight Connector 1685">
                <a:extLst>
                  <a:ext uri="{FF2B5EF4-FFF2-40B4-BE49-F238E27FC236}">
                    <a16:creationId xmlns:a16="http://schemas.microsoft.com/office/drawing/2014/main" id="{F072DB38-9EAE-4D81-9DC6-DAF13625FB9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7" name="Straight Connector 1686">
                <a:extLst>
                  <a:ext uri="{FF2B5EF4-FFF2-40B4-BE49-F238E27FC236}">
                    <a16:creationId xmlns:a16="http://schemas.microsoft.com/office/drawing/2014/main" id="{ADAA8346-61AD-4C55-903C-5C0C12A3974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3" name="Group 1622">
              <a:extLst>
                <a:ext uri="{FF2B5EF4-FFF2-40B4-BE49-F238E27FC236}">
                  <a16:creationId xmlns:a16="http://schemas.microsoft.com/office/drawing/2014/main" id="{1928ED70-092C-4C83-AC5F-6836EF1B5A6E}"/>
                </a:ext>
              </a:extLst>
            </p:cNvPr>
            <p:cNvGrpSpPr/>
            <p:nvPr/>
          </p:nvGrpSpPr>
          <p:grpSpPr>
            <a:xfrm>
              <a:off x="8177147" y="2025386"/>
              <a:ext cx="105756" cy="105756"/>
              <a:chOff x="2413166" y="2240280"/>
              <a:chExt cx="138097" cy="138097"/>
            </a:xfrm>
          </p:grpSpPr>
          <p:cxnSp>
            <p:nvCxnSpPr>
              <p:cNvPr id="1684" name="Straight Connector 1683">
                <a:extLst>
                  <a:ext uri="{FF2B5EF4-FFF2-40B4-BE49-F238E27FC236}">
                    <a16:creationId xmlns:a16="http://schemas.microsoft.com/office/drawing/2014/main" id="{36F970EC-5F8F-406D-B9CA-DDFC154A5A0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5" name="Straight Connector 1684">
                <a:extLst>
                  <a:ext uri="{FF2B5EF4-FFF2-40B4-BE49-F238E27FC236}">
                    <a16:creationId xmlns:a16="http://schemas.microsoft.com/office/drawing/2014/main" id="{07DBE192-648D-4DDC-B05D-28FC7FECA01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4" name="Group 1623">
              <a:extLst>
                <a:ext uri="{FF2B5EF4-FFF2-40B4-BE49-F238E27FC236}">
                  <a16:creationId xmlns:a16="http://schemas.microsoft.com/office/drawing/2014/main" id="{3AFDE5AC-CBC8-46E0-BAD9-077915CBAA64}"/>
                </a:ext>
              </a:extLst>
            </p:cNvPr>
            <p:cNvGrpSpPr/>
            <p:nvPr/>
          </p:nvGrpSpPr>
          <p:grpSpPr>
            <a:xfrm>
              <a:off x="8203978" y="2025386"/>
              <a:ext cx="105756" cy="105756"/>
              <a:chOff x="2413166" y="2240280"/>
              <a:chExt cx="138097" cy="138097"/>
            </a:xfrm>
          </p:grpSpPr>
          <p:cxnSp>
            <p:nvCxnSpPr>
              <p:cNvPr id="1682" name="Straight Connector 1681">
                <a:extLst>
                  <a:ext uri="{FF2B5EF4-FFF2-40B4-BE49-F238E27FC236}">
                    <a16:creationId xmlns:a16="http://schemas.microsoft.com/office/drawing/2014/main" id="{09CFDF71-B587-4CF0-BAA1-E7D8A076955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3" name="Straight Connector 1682">
                <a:extLst>
                  <a:ext uri="{FF2B5EF4-FFF2-40B4-BE49-F238E27FC236}">
                    <a16:creationId xmlns:a16="http://schemas.microsoft.com/office/drawing/2014/main" id="{0FAD75FB-D8CA-4375-AC27-B08F63D5C56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5" name="Group 1624">
              <a:extLst>
                <a:ext uri="{FF2B5EF4-FFF2-40B4-BE49-F238E27FC236}">
                  <a16:creationId xmlns:a16="http://schemas.microsoft.com/office/drawing/2014/main" id="{16886667-27C7-4933-990B-7D25E1FD1001}"/>
                </a:ext>
              </a:extLst>
            </p:cNvPr>
            <p:cNvGrpSpPr/>
            <p:nvPr/>
          </p:nvGrpSpPr>
          <p:grpSpPr>
            <a:xfrm>
              <a:off x="8233174" y="2025386"/>
              <a:ext cx="105756" cy="105756"/>
              <a:chOff x="2413166" y="2240280"/>
              <a:chExt cx="138097" cy="138097"/>
            </a:xfrm>
          </p:grpSpPr>
          <p:cxnSp>
            <p:nvCxnSpPr>
              <p:cNvPr id="1680" name="Straight Connector 1679">
                <a:extLst>
                  <a:ext uri="{FF2B5EF4-FFF2-40B4-BE49-F238E27FC236}">
                    <a16:creationId xmlns:a16="http://schemas.microsoft.com/office/drawing/2014/main" id="{81C30429-2DA8-405B-A190-7697A5654C2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1" name="Straight Connector 1680">
                <a:extLst>
                  <a:ext uri="{FF2B5EF4-FFF2-40B4-BE49-F238E27FC236}">
                    <a16:creationId xmlns:a16="http://schemas.microsoft.com/office/drawing/2014/main" id="{7E6730AC-EB1C-4DC0-9C3E-00BF29485A1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6" name="Group 1625">
              <a:extLst>
                <a:ext uri="{FF2B5EF4-FFF2-40B4-BE49-F238E27FC236}">
                  <a16:creationId xmlns:a16="http://schemas.microsoft.com/office/drawing/2014/main" id="{278B163F-818B-4D97-8006-9E0B92D2B083}"/>
                </a:ext>
              </a:extLst>
            </p:cNvPr>
            <p:cNvGrpSpPr/>
            <p:nvPr/>
          </p:nvGrpSpPr>
          <p:grpSpPr>
            <a:xfrm>
              <a:off x="8260303" y="2025386"/>
              <a:ext cx="105756" cy="105756"/>
              <a:chOff x="2413166" y="2240280"/>
              <a:chExt cx="138097" cy="138097"/>
            </a:xfrm>
          </p:grpSpPr>
          <p:cxnSp>
            <p:nvCxnSpPr>
              <p:cNvPr id="1678" name="Straight Connector 1677">
                <a:extLst>
                  <a:ext uri="{FF2B5EF4-FFF2-40B4-BE49-F238E27FC236}">
                    <a16:creationId xmlns:a16="http://schemas.microsoft.com/office/drawing/2014/main" id="{55917755-BA25-46F0-970D-13187457516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9" name="Straight Connector 1678">
                <a:extLst>
                  <a:ext uri="{FF2B5EF4-FFF2-40B4-BE49-F238E27FC236}">
                    <a16:creationId xmlns:a16="http://schemas.microsoft.com/office/drawing/2014/main" id="{58B3C250-1E91-4437-8826-5CAB53D3E8F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7" name="Group 1626">
              <a:extLst>
                <a:ext uri="{FF2B5EF4-FFF2-40B4-BE49-F238E27FC236}">
                  <a16:creationId xmlns:a16="http://schemas.microsoft.com/office/drawing/2014/main" id="{568270A6-3A2B-43A3-9718-EB96759A390E}"/>
                </a:ext>
              </a:extLst>
            </p:cNvPr>
            <p:cNvGrpSpPr/>
            <p:nvPr/>
          </p:nvGrpSpPr>
          <p:grpSpPr>
            <a:xfrm>
              <a:off x="8282706" y="2025386"/>
              <a:ext cx="105756" cy="105756"/>
              <a:chOff x="2413166" y="2240280"/>
              <a:chExt cx="138097" cy="138097"/>
            </a:xfrm>
          </p:grpSpPr>
          <p:cxnSp>
            <p:nvCxnSpPr>
              <p:cNvPr id="1676" name="Straight Connector 1675">
                <a:extLst>
                  <a:ext uri="{FF2B5EF4-FFF2-40B4-BE49-F238E27FC236}">
                    <a16:creationId xmlns:a16="http://schemas.microsoft.com/office/drawing/2014/main" id="{A72D211B-7338-4A18-AADE-417E0A4D4D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7" name="Straight Connector 1676">
                <a:extLst>
                  <a:ext uri="{FF2B5EF4-FFF2-40B4-BE49-F238E27FC236}">
                    <a16:creationId xmlns:a16="http://schemas.microsoft.com/office/drawing/2014/main" id="{B61F899D-A482-44FB-B3B5-59FC0BA972F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8" name="Group 1627">
              <a:extLst>
                <a:ext uri="{FF2B5EF4-FFF2-40B4-BE49-F238E27FC236}">
                  <a16:creationId xmlns:a16="http://schemas.microsoft.com/office/drawing/2014/main" id="{10F1CBAF-CB41-4D99-A2A9-2BF943C8F61E}"/>
                </a:ext>
              </a:extLst>
            </p:cNvPr>
            <p:cNvGrpSpPr/>
            <p:nvPr/>
          </p:nvGrpSpPr>
          <p:grpSpPr>
            <a:xfrm>
              <a:off x="8333917" y="2025386"/>
              <a:ext cx="105756" cy="105756"/>
              <a:chOff x="2413166" y="2240280"/>
              <a:chExt cx="138097" cy="138097"/>
            </a:xfrm>
          </p:grpSpPr>
          <p:cxnSp>
            <p:nvCxnSpPr>
              <p:cNvPr id="1674" name="Straight Connector 1673">
                <a:extLst>
                  <a:ext uri="{FF2B5EF4-FFF2-40B4-BE49-F238E27FC236}">
                    <a16:creationId xmlns:a16="http://schemas.microsoft.com/office/drawing/2014/main" id="{C29DB67F-A3B8-4EBB-AF58-A3D548FEADD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5" name="Straight Connector 1674">
                <a:extLst>
                  <a:ext uri="{FF2B5EF4-FFF2-40B4-BE49-F238E27FC236}">
                    <a16:creationId xmlns:a16="http://schemas.microsoft.com/office/drawing/2014/main" id="{81F25F3F-2386-4D5B-A767-9AB0B4BA892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9" name="Group 1628">
              <a:extLst>
                <a:ext uri="{FF2B5EF4-FFF2-40B4-BE49-F238E27FC236}">
                  <a16:creationId xmlns:a16="http://schemas.microsoft.com/office/drawing/2014/main" id="{511FE669-622C-4F9E-B1F0-74E8017D35FF}"/>
                </a:ext>
              </a:extLst>
            </p:cNvPr>
            <p:cNvGrpSpPr/>
            <p:nvPr/>
          </p:nvGrpSpPr>
          <p:grpSpPr>
            <a:xfrm>
              <a:off x="8403717" y="2025386"/>
              <a:ext cx="105756" cy="105756"/>
              <a:chOff x="2413166" y="2240280"/>
              <a:chExt cx="138097" cy="138097"/>
            </a:xfrm>
          </p:grpSpPr>
          <p:cxnSp>
            <p:nvCxnSpPr>
              <p:cNvPr id="1672" name="Straight Connector 1671">
                <a:extLst>
                  <a:ext uri="{FF2B5EF4-FFF2-40B4-BE49-F238E27FC236}">
                    <a16:creationId xmlns:a16="http://schemas.microsoft.com/office/drawing/2014/main" id="{BFF152C5-828B-4D9F-A623-0F63A966BBA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3" name="Straight Connector 1672">
                <a:extLst>
                  <a:ext uri="{FF2B5EF4-FFF2-40B4-BE49-F238E27FC236}">
                    <a16:creationId xmlns:a16="http://schemas.microsoft.com/office/drawing/2014/main" id="{000294A0-B667-4472-B801-16DE270D9C7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0" name="Group 1629">
              <a:extLst>
                <a:ext uri="{FF2B5EF4-FFF2-40B4-BE49-F238E27FC236}">
                  <a16:creationId xmlns:a16="http://schemas.microsoft.com/office/drawing/2014/main" id="{2BD9992B-F4C2-4CA3-BDFD-BB2722F3BFE8}"/>
                </a:ext>
              </a:extLst>
            </p:cNvPr>
            <p:cNvGrpSpPr/>
            <p:nvPr/>
          </p:nvGrpSpPr>
          <p:grpSpPr>
            <a:xfrm>
              <a:off x="8428949" y="2025386"/>
              <a:ext cx="105756" cy="105756"/>
              <a:chOff x="2413166" y="2240280"/>
              <a:chExt cx="138097" cy="138097"/>
            </a:xfrm>
          </p:grpSpPr>
          <p:cxnSp>
            <p:nvCxnSpPr>
              <p:cNvPr id="1670" name="Straight Connector 1669">
                <a:extLst>
                  <a:ext uri="{FF2B5EF4-FFF2-40B4-BE49-F238E27FC236}">
                    <a16:creationId xmlns:a16="http://schemas.microsoft.com/office/drawing/2014/main" id="{CA32CB54-BE66-4966-9A8B-9811E9751CC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1" name="Straight Connector 1670">
                <a:extLst>
                  <a:ext uri="{FF2B5EF4-FFF2-40B4-BE49-F238E27FC236}">
                    <a16:creationId xmlns:a16="http://schemas.microsoft.com/office/drawing/2014/main" id="{2B760EB3-4D10-4615-AF6E-76292D2F196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1" name="Group 1630">
              <a:extLst>
                <a:ext uri="{FF2B5EF4-FFF2-40B4-BE49-F238E27FC236}">
                  <a16:creationId xmlns:a16="http://schemas.microsoft.com/office/drawing/2014/main" id="{49BBC01E-BBDD-4D65-AF4E-05A63B933965}"/>
                </a:ext>
              </a:extLst>
            </p:cNvPr>
            <p:cNvGrpSpPr/>
            <p:nvPr/>
          </p:nvGrpSpPr>
          <p:grpSpPr>
            <a:xfrm>
              <a:off x="8445022" y="2025386"/>
              <a:ext cx="105756" cy="105756"/>
              <a:chOff x="2413166" y="2240280"/>
              <a:chExt cx="138097" cy="138097"/>
            </a:xfrm>
          </p:grpSpPr>
          <p:cxnSp>
            <p:nvCxnSpPr>
              <p:cNvPr id="1668" name="Straight Connector 1667">
                <a:extLst>
                  <a:ext uri="{FF2B5EF4-FFF2-40B4-BE49-F238E27FC236}">
                    <a16:creationId xmlns:a16="http://schemas.microsoft.com/office/drawing/2014/main" id="{E089CAA2-3C8F-470E-8A04-E6D2401524A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9" name="Straight Connector 1668">
                <a:extLst>
                  <a:ext uri="{FF2B5EF4-FFF2-40B4-BE49-F238E27FC236}">
                    <a16:creationId xmlns:a16="http://schemas.microsoft.com/office/drawing/2014/main" id="{AEE129BC-4478-4465-B53C-F199898181E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2" name="Group 1631">
              <a:extLst>
                <a:ext uri="{FF2B5EF4-FFF2-40B4-BE49-F238E27FC236}">
                  <a16:creationId xmlns:a16="http://schemas.microsoft.com/office/drawing/2014/main" id="{4B745A43-6CFF-441F-B471-7405D44596A6}"/>
                </a:ext>
              </a:extLst>
            </p:cNvPr>
            <p:cNvGrpSpPr/>
            <p:nvPr/>
          </p:nvGrpSpPr>
          <p:grpSpPr>
            <a:xfrm>
              <a:off x="8503937" y="2025386"/>
              <a:ext cx="105756" cy="105756"/>
              <a:chOff x="2413166" y="2240280"/>
              <a:chExt cx="138097" cy="138097"/>
            </a:xfrm>
          </p:grpSpPr>
          <p:cxnSp>
            <p:nvCxnSpPr>
              <p:cNvPr id="1666" name="Straight Connector 1665">
                <a:extLst>
                  <a:ext uri="{FF2B5EF4-FFF2-40B4-BE49-F238E27FC236}">
                    <a16:creationId xmlns:a16="http://schemas.microsoft.com/office/drawing/2014/main" id="{BD67CD28-884B-4140-B944-9BFA37C4F25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7" name="Straight Connector 1666">
                <a:extLst>
                  <a:ext uri="{FF2B5EF4-FFF2-40B4-BE49-F238E27FC236}">
                    <a16:creationId xmlns:a16="http://schemas.microsoft.com/office/drawing/2014/main" id="{8617F928-BC5A-4C52-A7EB-10A40C142D0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3" name="Group 1632">
              <a:extLst>
                <a:ext uri="{FF2B5EF4-FFF2-40B4-BE49-F238E27FC236}">
                  <a16:creationId xmlns:a16="http://schemas.microsoft.com/office/drawing/2014/main" id="{74FBB21F-2B47-41FC-A9AA-41C04A7070DD}"/>
                </a:ext>
              </a:extLst>
            </p:cNvPr>
            <p:cNvGrpSpPr/>
            <p:nvPr/>
          </p:nvGrpSpPr>
          <p:grpSpPr>
            <a:xfrm>
              <a:off x="8538638" y="2025386"/>
              <a:ext cx="105756" cy="105756"/>
              <a:chOff x="2413166" y="2240280"/>
              <a:chExt cx="138097" cy="138097"/>
            </a:xfrm>
          </p:grpSpPr>
          <p:cxnSp>
            <p:nvCxnSpPr>
              <p:cNvPr id="1664" name="Straight Connector 1663">
                <a:extLst>
                  <a:ext uri="{FF2B5EF4-FFF2-40B4-BE49-F238E27FC236}">
                    <a16:creationId xmlns:a16="http://schemas.microsoft.com/office/drawing/2014/main" id="{3169BE57-C507-45AE-BAE6-C1C0881B064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a:extLst>
                  <a:ext uri="{FF2B5EF4-FFF2-40B4-BE49-F238E27FC236}">
                    <a16:creationId xmlns:a16="http://schemas.microsoft.com/office/drawing/2014/main" id="{37835D39-1F35-4978-804F-6C8DBC2CED5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4" name="Group 1633">
              <a:extLst>
                <a:ext uri="{FF2B5EF4-FFF2-40B4-BE49-F238E27FC236}">
                  <a16:creationId xmlns:a16="http://schemas.microsoft.com/office/drawing/2014/main" id="{0CD5B98D-A1A1-447D-A9EF-88F1522D0CC0}"/>
                </a:ext>
              </a:extLst>
            </p:cNvPr>
            <p:cNvGrpSpPr/>
            <p:nvPr/>
          </p:nvGrpSpPr>
          <p:grpSpPr>
            <a:xfrm>
              <a:off x="8569623" y="2025386"/>
              <a:ext cx="105756" cy="105756"/>
              <a:chOff x="2413166" y="2240280"/>
              <a:chExt cx="138097" cy="138097"/>
            </a:xfrm>
          </p:grpSpPr>
          <p:cxnSp>
            <p:nvCxnSpPr>
              <p:cNvPr id="1662" name="Straight Connector 1661">
                <a:extLst>
                  <a:ext uri="{FF2B5EF4-FFF2-40B4-BE49-F238E27FC236}">
                    <a16:creationId xmlns:a16="http://schemas.microsoft.com/office/drawing/2014/main" id="{A05CEF12-AE70-4C59-96E3-4DF01CAEAFF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3" name="Straight Connector 1662">
                <a:extLst>
                  <a:ext uri="{FF2B5EF4-FFF2-40B4-BE49-F238E27FC236}">
                    <a16:creationId xmlns:a16="http://schemas.microsoft.com/office/drawing/2014/main" id="{42B97941-865E-4681-8A05-ED8AAA18A0C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5" name="Group 1634">
              <a:extLst>
                <a:ext uri="{FF2B5EF4-FFF2-40B4-BE49-F238E27FC236}">
                  <a16:creationId xmlns:a16="http://schemas.microsoft.com/office/drawing/2014/main" id="{CDB6409B-7B9F-4D77-916E-A861364F6CB8}"/>
                </a:ext>
              </a:extLst>
            </p:cNvPr>
            <p:cNvGrpSpPr/>
            <p:nvPr/>
          </p:nvGrpSpPr>
          <p:grpSpPr>
            <a:xfrm>
              <a:off x="8595462" y="2025386"/>
              <a:ext cx="105756" cy="105756"/>
              <a:chOff x="2413166" y="2240280"/>
              <a:chExt cx="138097" cy="138097"/>
            </a:xfrm>
          </p:grpSpPr>
          <p:cxnSp>
            <p:nvCxnSpPr>
              <p:cNvPr id="1660" name="Straight Connector 1659">
                <a:extLst>
                  <a:ext uri="{FF2B5EF4-FFF2-40B4-BE49-F238E27FC236}">
                    <a16:creationId xmlns:a16="http://schemas.microsoft.com/office/drawing/2014/main" id="{CFDD0F07-87E4-4CD7-A7A4-6E38B8AB3AB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1" name="Straight Connector 1660">
                <a:extLst>
                  <a:ext uri="{FF2B5EF4-FFF2-40B4-BE49-F238E27FC236}">
                    <a16:creationId xmlns:a16="http://schemas.microsoft.com/office/drawing/2014/main" id="{749E8EB1-75B9-4374-B085-269FF176676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6" name="Group 1635">
              <a:extLst>
                <a:ext uri="{FF2B5EF4-FFF2-40B4-BE49-F238E27FC236}">
                  <a16:creationId xmlns:a16="http://schemas.microsoft.com/office/drawing/2014/main" id="{79B8AE39-36AF-44E9-A8D0-66E15C868E9D}"/>
                </a:ext>
              </a:extLst>
            </p:cNvPr>
            <p:cNvGrpSpPr/>
            <p:nvPr/>
          </p:nvGrpSpPr>
          <p:grpSpPr>
            <a:xfrm>
              <a:off x="8644579" y="2025386"/>
              <a:ext cx="105756" cy="105756"/>
              <a:chOff x="2413166" y="2240280"/>
              <a:chExt cx="138097" cy="138097"/>
            </a:xfrm>
          </p:grpSpPr>
          <p:cxnSp>
            <p:nvCxnSpPr>
              <p:cNvPr id="1658" name="Straight Connector 1657">
                <a:extLst>
                  <a:ext uri="{FF2B5EF4-FFF2-40B4-BE49-F238E27FC236}">
                    <a16:creationId xmlns:a16="http://schemas.microsoft.com/office/drawing/2014/main" id="{E6333935-C406-4300-9737-A2173E6A74D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9" name="Straight Connector 1658">
                <a:extLst>
                  <a:ext uri="{FF2B5EF4-FFF2-40B4-BE49-F238E27FC236}">
                    <a16:creationId xmlns:a16="http://schemas.microsoft.com/office/drawing/2014/main" id="{964B6D40-C8F3-4685-A0B8-D4CDD20FAFC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7" name="Group 1636">
              <a:extLst>
                <a:ext uri="{FF2B5EF4-FFF2-40B4-BE49-F238E27FC236}">
                  <a16:creationId xmlns:a16="http://schemas.microsoft.com/office/drawing/2014/main" id="{F10C57D3-C57E-4E2D-A56E-2110A2EA6441}"/>
                </a:ext>
              </a:extLst>
            </p:cNvPr>
            <p:cNvGrpSpPr/>
            <p:nvPr/>
          </p:nvGrpSpPr>
          <p:grpSpPr>
            <a:xfrm>
              <a:off x="8697245" y="2025386"/>
              <a:ext cx="105756" cy="105756"/>
              <a:chOff x="2413166" y="2240280"/>
              <a:chExt cx="138097" cy="138097"/>
            </a:xfrm>
          </p:grpSpPr>
          <p:cxnSp>
            <p:nvCxnSpPr>
              <p:cNvPr id="1656" name="Straight Connector 1655">
                <a:extLst>
                  <a:ext uri="{FF2B5EF4-FFF2-40B4-BE49-F238E27FC236}">
                    <a16:creationId xmlns:a16="http://schemas.microsoft.com/office/drawing/2014/main" id="{6D0F3813-10A1-4C50-976E-856CDC9F81F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7" name="Straight Connector 1656">
                <a:extLst>
                  <a:ext uri="{FF2B5EF4-FFF2-40B4-BE49-F238E27FC236}">
                    <a16:creationId xmlns:a16="http://schemas.microsoft.com/office/drawing/2014/main" id="{1946CC32-412B-41BF-8046-5FE1CEBF1F3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8" name="Group 1637">
              <a:extLst>
                <a:ext uri="{FF2B5EF4-FFF2-40B4-BE49-F238E27FC236}">
                  <a16:creationId xmlns:a16="http://schemas.microsoft.com/office/drawing/2014/main" id="{07E1D1E4-A039-4FE9-A0D0-58E25609B09B}"/>
                </a:ext>
              </a:extLst>
            </p:cNvPr>
            <p:cNvGrpSpPr/>
            <p:nvPr/>
          </p:nvGrpSpPr>
          <p:grpSpPr>
            <a:xfrm>
              <a:off x="8753121" y="2025386"/>
              <a:ext cx="105756" cy="105756"/>
              <a:chOff x="2413166" y="2240280"/>
              <a:chExt cx="138097" cy="138097"/>
            </a:xfrm>
          </p:grpSpPr>
          <p:cxnSp>
            <p:nvCxnSpPr>
              <p:cNvPr id="1654" name="Straight Connector 1653">
                <a:extLst>
                  <a:ext uri="{FF2B5EF4-FFF2-40B4-BE49-F238E27FC236}">
                    <a16:creationId xmlns:a16="http://schemas.microsoft.com/office/drawing/2014/main" id="{5B8BEDAE-791E-46D0-BAAB-193306D793A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5" name="Straight Connector 1654">
                <a:extLst>
                  <a:ext uri="{FF2B5EF4-FFF2-40B4-BE49-F238E27FC236}">
                    <a16:creationId xmlns:a16="http://schemas.microsoft.com/office/drawing/2014/main" id="{3ECBB166-4C2A-4985-AC39-A01DC77E254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9" name="Group 1638">
              <a:extLst>
                <a:ext uri="{FF2B5EF4-FFF2-40B4-BE49-F238E27FC236}">
                  <a16:creationId xmlns:a16="http://schemas.microsoft.com/office/drawing/2014/main" id="{5D893505-3523-4928-BEB6-9A34C8669068}"/>
                </a:ext>
              </a:extLst>
            </p:cNvPr>
            <p:cNvGrpSpPr/>
            <p:nvPr/>
          </p:nvGrpSpPr>
          <p:grpSpPr>
            <a:xfrm>
              <a:off x="8793449" y="2025386"/>
              <a:ext cx="105756" cy="105756"/>
              <a:chOff x="2413166" y="2240280"/>
              <a:chExt cx="138097" cy="138097"/>
            </a:xfrm>
          </p:grpSpPr>
          <p:cxnSp>
            <p:nvCxnSpPr>
              <p:cNvPr id="1652" name="Straight Connector 1651">
                <a:extLst>
                  <a:ext uri="{FF2B5EF4-FFF2-40B4-BE49-F238E27FC236}">
                    <a16:creationId xmlns:a16="http://schemas.microsoft.com/office/drawing/2014/main" id="{A6F2BCE6-8897-42B5-892E-C71A71C76D5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3" name="Straight Connector 1652">
                <a:extLst>
                  <a:ext uri="{FF2B5EF4-FFF2-40B4-BE49-F238E27FC236}">
                    <a16:creationId xmlns:a16="http://schemas.microsoft.com/office/drawing/2014/main" id="{1645F66A-2D7E-46A5-B271-118F953441C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0" name="Group 1639">
              <a:extLst>
                <a:ext uri="{FF2B5EF4-FFF2-40B4-BE49-F238E27FC236}">
                  <a16:creationId xmlns:a16="http://schemas.microsoft.com/office/drawing/2014/main" id="{53E22BD5-EBC4-432A-9C3D-46B2A80B8F12}"/>
                </a:ext>
              </a:extLst>
            </p:cNvPr>
            <p:cNvGrpSpPr/>
            <p:nvPr/>
          </p:nvGrpSpPr>
          <p:grpSpPr>
            <a:xfrm>
              <a:off x="8875323" y="2025386"/>
              <a:ext cx="105756" cy="105756"/>
              <a:chOff x="2413166" y="2240280"/>
              <a:chExt cx="138097" cy="138097"/>
            </a:xfrm>
          </p:grpSpPr>
          <p:cxnSp>
            <p:nvCxnSpPr>
              <p:cNvPr id="1650" name="Straight Connector 1649">
                <a:extLst>
                  <a:ext uri="{FF2B5EF4-FFF2-40B4-BE49-F238E27FC236}">
                    <a16:creationId xmlns:a16="http://schemas.microsoft.com/office/drawing/2014/main" id="{1F8E79EF-B438-49EC-88DE-BA7CB1071E8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1" name="Straight Connector 1650">
                <a:extLst>
                  <a:ext uri="{FF2B5EF4-FFF2-40B4-BE49-F238E27FC236}">
                    <a16:creationId xmlns:a16="http://schemas.microsoft.com/office/drawing/2014/main" id="{1143C2B7-0ABA-4F66-B8A1-AB33690CBC7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1" name="Group 1640">
              <a:extLst>
                <a:ext uri="{FF2B5EF4-FFF2-40B4-BE49-F238E27FC236}">
                  <a16:creationId xmlns:a16="http://schemas.microsoft.com/office/drawing/2014/main" id="{5AF2D37A-52FF-4E68-B472-4111ECFF76FF}"/>
                </a:ext>
              </a:extLst>
            </p:cNvPr>
            <p:cNvGrpSpPr/>
            <p:nvPr/>
          </p:nvGrpSpPr>
          <p:grpSpPr>
            <a:xfrm>
              <a:off x="8909017" y="2025386"/>
              <a:ext cx="105756" cy="105756"/>
              <a:chOff x="2413166" y="2240280"/>
              <a:chExt cx="138097" cy="138097"/>
            </a:xfrm>
          </p:grpSpPr>
          <p:cxnSp>
            <p:nvCxnSpPr>
              <p:cNvPr id="1648" name="Straight Connector 1647">
                <a:extLst>
                  <a:ext uri="{FF2B5EF4-FFF2-40B4-BE49-F238E27FC236}">
                    <a16:creationId xmlns:a16="http://schemas.microsoft.com/office/drawing/2014/main" id="{9434310B-541B-469F-915D-4E6FB81067B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9" name="Straight Connector 1648">
                <a:extLst>
                  <a:ext uri="{FF2B5EF4-FFF2-40B4-BE49-F238E27FC236}">
                    <a16:creationId xmlns:a16="http://schemas.microsoft.com/office/drawing/2014/main" id="{352D6285-D4E2-4BF0-9365-DCE252CECCC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2" name="Group 1641">
              <a:extLst>
                <a:ext uri="{FF2B5EF4-FFF2-40B4-BE49-F238E27FC236}">
                  <a16:creationId xmlns:a16="http://schemas.microsoft.com/office/drawing/2014/main" id="{8EC08188-0CB5-4A4D-939E-C746606A6F99}"/>
                </a:ext>
              </a:extLst>
            </p:cNvPr>
            <p:cNvGrpSpPr/>
            <p:nvPr/>
          </p:nvGrpSpPr>
          <p:grpSpPr>
            <a:xfrm>
              <a:off x="8927193" y="2025386"/>
              <a:ext cx="105756" cy="105756"/>
              <a:chOff x="2413166" y="2240280"/>
              <a:chExt cx="138097" cy="138097"/>
            </a:xfrm>
          </p:grpSpPr>
          <p:cxnSp>
            <p:nvCxnSpPr>
              <p:cNvPr id="1646" name="Straight Connector 1645">
                <a:extLst>
                  <a:ext uri="{FF2B5EF4-FFF2-40B4-BE49-F238E27FC236}">
                    <a16:creationId xmlns:a16="http://schemas.microsoft.com/office/drawing/2014/main" id="{25406F8E-E1E1-4C89-8548-4B3502BB6C9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7" name="Straight Connector 1646">
                <a:extLst>
                  <a:ext uri="{FF2B5EF4-FFF2-40B4-BE49-F238E27FC236}">
                    <a16:creationId xmlns:a16="http://schemas.microsoft.com/office/drawing/2014/main" id="{9E865F31-3105-4AFD-88AD-6A6FB99435B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3" name="Group 1642">
              <a:extLst>
                <a:ext uri="{FF2B5EF4-FFF2-40B4-BE49-F238E27FC236}">
                  <a16:creationId xmlns:a16="http://schemas.microsoft.com/office/drawing/2014/main" id="{1D1901F4-EF87-41FB-A5DE-4C4AD6C5DC8C}"/>
                </a:ext>
              </a:extLst>
            </p:cNvPr>
            <p:cNvGrpSpPr/>
            <p:nvPr/>
          </p:nvGrpSpPr>
          <p:grpSpPr>
            <a:xfrm>
              <a:off x="9247233" y="3388729"/>
              <a:ext cx="105756" cy="105756"/>
              <a:chOff x="2413166" y="2240280"/>
              <a:chExt cx="138097" cy="138097"/>
            </a:xfrm>
          </p:grpSpPr>
          <p:cxnSp>
            <p:nvCxnSpPr>
              <p:cNvPr id="1644" name="Straight Connector 1643">
                <a:extLst>
                  <a:ext uri="{FF2B5EF4-FFF2-40B4-BE49-F238E27FC236}">
                    <a16:creationId xmlns:a16="http://schemas.microsoft.com/office/drawing/2014/main" id="{5CFA589F-F42C-45F2-95A3-DDCD572CC10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5" name="Straight Connector 1644">
                <a:extLst>
                  <a:ext uri="{FF2B5EF4-FFF2-40B4-BE49-F238E27FC236}">
                    <a16:creationId xmlns:a16="http://schemas.microsoft.com/office/drawing/2014/main" id="{EFCC765A-9871-46D9-9A82-DE608BE7ACB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956" name="Group 955">
            <a:extLst>
              <a:ext uri="{FF2B5EF4-FFF2-40B4-BE49-F238E27FC236}">
                <a16:creationId xmlns:a16="http://schemas.microsoft.com/office/drawing/2014/main" id="{B652484C-8035-438A-AF42-B624BFB6051C}"/>
              </a:ext>
            </a:extLst>
          </p:cNvPr>
          <p:cNvGrpSpPr/>
          <p:nvPr/>
        </p:nvGrpSpPr>
        <p:grpSpPr>
          <a:xfrm>
            <a:off x="6931542" y="3091609"/>
            <a:ext cx="4560235" cy="455817"/>
            <a:chOff x="3349479" y="1921882"/>
            <a:chExt cx="5902649" cy="719247"/>
          </a:xfrm>
        </p:grpSpPr>
        <p:sp>
          <p:nvSpPr>
            <p:cNvPr id="1252" name="Graphic 4">
              <a:extLst>
                <a:ext uri="{FF2B5EF4-FFF2-40B4-BE49-F238E27FC236}">
                  <a16:creationId xmlns:a16="http://schemas.microsoft.com/office/drawing/2014/main" id="{357B042E-FE1B-4339-AA0E-E4E6AB87BDD3}"/>
                </a:ext>
              </a:extLst>
            </p:cNvPr>
            <p:cNvSpPr/>
            <p:nvPr/>
          </p:nvSpPr>
          <p:spPr>
            <a:xfrm>
              <a:off x="3349479" y="1921882"/>
              <a:ext cx="5902649" cy="664464"/>
            </a:xfrm>
            <a:custGeom>
              <a:avLst/>
              <a:gdLst>
                <a:gd name="connsiteX0" fmla="*/ 0 w 5866398"/>
                <a:gd name="connsiteY0" fmla="*/ 0 h 664773"/>
                <a:gd name="connsiteX1" fmla="*/ 308035 w 5866398"/>
                <a:gd name="connsiteY1" fmla="*/ 0 h 664773"/>
                <a:gd name="connsiteX2" fmla="*/ 308035 w 5866398"/>
                <a:gd name="connsiteY2" fmla="*/ 22254 h 664773"/>
                <a:gd name="connsiteX3" fmla="*/ 328343 w 5866398"/>
                <a:gd name="connsiteY3" fmla="*/ 22254 h 664773"/>
                <a:gd name="connsiteX4" fmla="*/ 328343 w 5866398"/>
                <a:gd name="connsiteY4" fmla="*/ 36726 h 664773"/>
                <a:gd name="connsiteX5" fmla="*/ 412557 w 5866398"/>
                <a:gd name="connsiteY5" fmla="*/ 36726 h 664773"/>
                <a:gd name="connsiteX6" fmla="*/ 412557 w 5866398"/>
                <a:gd name="connsiteY6" fmla="*/ 48643 h 664773"/>
                <a:gd name="connsiteX7" fmla="*/ 508810 w 5866398"/>
                <a:gd name="connsiteY7" fmla="*/ 48643 h 664773"/>
                <a:gd name="connsiteX8" fmla="*/ 508810 w 5866398"/>
                <a:gd name="connsiteY8" fmla="*/ 68830 h 664773"/>
                <a:gd name="connsiteX9" fmla="*/ 567791 w 5866398"/>
                <a:gd name="connsiteY9" fmla="*/ 68830 h 664773"/>
                <a:gd name="connsiteX10" fmla="*/ 567791 w 5866398"/>
                <a:gd name="connsiteY10" fmla="*/ 85369 h 664773"/>
                <a:gd name="connsiteX11" fmla="*/ 644526 w 5866398"/>
                <a:gd name="connsiteY11" fmla="*/ 85369 h 664773"/>
                <a:gd name="connsiteX12" fmla="*/ 644526 w 5866398"/>
                <a:gd name="connsiteY12" fmla="*/ 101908 h 664773"/>
                <a:gd name="connsiteX13" fmla="*/ 769600 w 5866398"/>
                <a:gd name="connsiteY13" fmla="*/ 101908 h 664773"/>
                <a:gd name="connsiteX14" fmla="*/ 769600 w 5866398"/>
                <a:gd name="connsiteY14" fmla="*/ 120514 h 664773"/>
                <a:gd name="connsiteX15" fmla="*/ 796536 w 5866398"/>
                <a:gd name="connsiteY15" fmla="*/ 120514 h 664773"/>
                <a:gd name="connsiteX16" fmla="*/ 796536 w 5866398"/>
                <a:gd name="connsiteY16" fmla="*/ 139789 h 664773"/>
                <a:gd name="connsiteX17" fmla="*/ 881662 w 5866398"/>
                <a:gd name="connsiteY17" fmla="*/ 139789 h 664773"/>
                <a:gd name="connsiteX18" fmla="*/ 881662 w 5866398"/>
                <a:gd name="connsiteY18" fmla="*/ 150551 h 664773"/>
                <a:gd name="connsiteX19" fmla="*/ 966788 w 5866398"/>
                <a:gd name="connsiteY19" fmla="*/ 150551 h 664773"/>
                <a:gd name="connsiteX20" fmla="*/ 966788 w 5866398"/>
                <a:gd name="connsiteY20" fmla="*/ 177488 h 664773"/>
                <a:gd name="connsiteX21" fmla="*/ 1015432 w 5866398"/>
                <a:gd name="connsiteY21" fmla="*/ 177488 h 664773"/>
                <a:gd name="connsiteX22" fmla="*/ 1015432 w 5866398"/>
                <a:gd name="connsiteY22" fmla="*/ 186791 h 664773"/>
                <a:gd name="connsiteX23" fmla="*/ 1219856 w 5866398"/>
                <a:gd name="connsiteY23" fmla="*/ 186791 h 664773"/>
                <a:gd name="connsiteX24" fmla="*/ 1219856 w 5866398"/>
                <a:gd name="connsiteY24" fmla="*/ 207464 h 664773"/>
                <a:gd name="connsiteX25" fmla="*/ 1343045 w 5866398"/>
                <a:gd name="connsiteY25" fmla="*/ 207464 h 664773"/>
                <a:gd name="connsiteX26" fmla="*/ 1343045 w 5866398"/>
                <a:gd name="connsiteY26" fmla="*/ 218835 h 664773"/>
                <a:gd name="connsiteX27" fmla="*/ 1520168 w 5866398"/>
                <a:gd name="connsiteY27" fmla="*/ 218835 h 664773"/>
                <a:gd name="connsiteX28" fmla="*/ 1520168 w 5866398"/>
                <a:gd name="connsiteY28" fmla="*/ 236407 h 664773"/>
                <a:gd name="connsiteX29" fmla="*/ 1649438 w 5866398"/>
                <a:gd name="connsiteY29" fmla="*/ 236407 h 664773"/>
                <a:gd name="connsiteX30" fmla="*/ 1649438 w 5866398"/>
                <a:gd name="connsiteY30" fmla="*/ 255013 h 664773"/>
                <a:gd name="connsiteX31" fmla="*/ 1942333 w 5866398"/>
                <a:gd name="connsiteY31" fmla="*/ 255013 h 664773"/>
                <a:gd name="connsiteX32" fmla="*/ 1942333 w 5866398"/>
                <a:gd name="connsiteY32" fmla="*/ 276720 h 664773"/>
                <a:gd name="connsiteX33" fmla="*/ 2073488 w 5866398"/>
                <a:gd name="connsiteY33" fmla="*/ 276720 h 664773"/>
                <a:gd name="connsiteX34" fmla="*/ 2073488 w 5866398"/>
                <a:gd name="connsiteY34" fmla="*/ 291192 h 664773"/>
                <a:gd name="connsiteX35" fmla="*/ 2208291 w 5866398"/>
                <a:gd name="connsiteY35" fmla="*/ 291192 h 664773"/>
                <a:gd name="connsiteX36" fmla="*/ 2208291 w 5866398"/>
                <a:gd name="connsiteY36" fmla="*/ 307731 h 664773"/>
                <a:gd name="connsiteX37" fmla="*/ 2455643 w 5866398"/>
                <a:gd name="connsiteY37" fmla="*/ 307731 h 664773"/>
                <a:gd name="connsiteX38" fmla="*/ 2455643 w 5866398"/>
                <a:gd name="connsiteY38" fmla="*/ 326337 h 664773"/>
                <a:gd name="connsiteX39" fmla="*/ 3561004 w 5866398"/>
                <a:gd name="connsiteY39" fmla="*/ 326337 h 664773"/>
                <a:gd name="connsiteX40" fmla="*/ 3561004 w 5866398"/>
                <a:gd name="connsiteY40" fmla="*/ 340322 h 664773"/>
                <a:gd name="connsiteX41" fmla="*/ 3696962 w 5866398"/>
                <a:gd name="connsiteY41" fmla="*/ 340322 h 664773"/>
                <a:gd name="connsiteX42" fmla="*/ 3696962 w 5866398"/>
                <a:gd name="connsiteY42" fmla="*/ 352726 h 664773"/>
                <a:gd name="connsiteX43" fmla="*/ 4876566 w 5866398"/>
                <a:gd name="connsiteY43" fmla="*/ 352726 h 664773"/>
                <a:gd name="connsiteX44" fmla="*/ 4876566 w 5866398"/>
                <a:gd name="connsiteY44" fmla="*/ 389999 h 664773"/>
                <a:gd name="connsiteX45" fmla="*/ 5531064 w 5866398"/>
                <a:gd name="connsiteY45" fmla="*/ 389999 h 664773"/>
                <a:gd name="connsiteX46" fmla="*/ 5531064 w 5866398"/>
                <a:gd name="connsiteY46" fmla="*/ 664774 h 664773"/>
                <a:gd name="connsiteX47" fmla="*/ 5866399 w 5866398"/>
                <a:gd name="connsiteY47" fmla="*/ 664774 h 66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866398" h="664773">
                  <a:moveTo>
                    <a:pt x="0" y="0"/>
                  </a:moveTo>
                  <a:lnTo>
                    <a:pt x="308035" y="0"/>
                  </a:lnTo>
                  <a:lnTo>
                    <a:pt x="308035" y="22254"/>
                  </a:lnTo>
                  <a:lnTo>
                    <a:pt x="328343" y="22254"/>
                  </a:lnTo>
                  <a:lnTo>
                    <a:pt x="328343" y="36726"/>
                  </a:lnTo>
                  <a:lnTo>
                    <a:pt x="412557" y="36726"/>
                  </a:lnTo>
                  <a:lnTo>
                    <a:pt x="412557" y="48643"/>
                  </a:lnTo>
                  <a:lnTo>
                    <a:pt x="508810" y="48643"/>
                  </a:lnTo>
                  <a:lnTo>
                    <a:pt x="508810" y="68830"/>
                  </a:lnTo>
                  <a:lnTo>
                    <a:pt x="567791" y="68830"/>
                  </a:lnTo>
                  <a:lnTo>
                    <a:pt x="567791" y="85369"/>
                  </a:lnTo>
                  <a:lnTo>
                    <a:pt x="644526" y="85369"/>
                  </a:lnTo>
                  <a:lnTo>
                    <a:pt x="644526" y="101908"/>
                  </a:lnTo>
                  <a:lnTo>
                    <a:pt x="769600" y="101908"/>
                  </a:lnTo>
                  <a:lnTo>
                    <a:pt x="769600" y="120514"/>
                  </a:lnTo>
                  <a:lnTo>
                    <a:pt x="796536" y="120514"/>
                  </a:lnTo>
                  <a:lnTo>
                    <a:pt x="796536" y="139789"/>
                  </a:lnTo>
                  <a:lnTo>
                    <a:pt x="881662" y="139789"/>
                  </a:lnTo>
                  <a:lnTo>
                    <a:pt x="881662" y="150551"/>
                  </a:lnTo>
                  <a:lnTo>
                    <a:pt x="966788" y="150551"/>
                  </a:lnTo>
                  <a:lnTo>
                    <a:pt x="966788" y="177488"/>
                  </a:lnTo>
                  <a:lnTo>
                    <a:pt x="1015432" y="177488"/>
                  </a:lnTo>
                  <a:lnTo>
                    <a:pt x="1015432" y="186791"/>
                  </a:lnTo>
                  <a:lnTo>
                    <a:pt x="1219856" y="186791"/>
                  </a:lnTo>
                  <a:lnTo>
                    <a:pt x="1219856" y="207464"/>
                  </a:lnTo>
                  <a:lnTo>
                    <a:pt x="1343045" y="207464"/>
                  </a:lnTo>
                  <a:lnTo>
                    <a:pt x="1343045" y="218835"/>
                  </a:lnTo>
                  <a:lnTo>
                    <a:pt x="1520168" y="218835"/>
                  </a:lnTo>
                  <a:lnTo>
                    <a:pt x="1520168" y="236407"/>
                  </a:lnTo>
                  <a:lnTo>
                    <a:pt x="1649438" y="236407"/>
                  </a:lnTo>
                  <a:lnTo>
                    <a:pt x="1649438" y="255013"/>
                  </a:lnTo>
                  <a:lnTo>
                    <a:pt x="1942333" y="255013"/>
                  </a:lnTo>
                  <a:lnTo>
                    <a:pt x="1942333" y="276720"/>
                  </a:lnTo>
                  <a:lnTo>
                    <a:pt x="2073488" y="276720"/>
                  </a:lnTo>
                  <a:lnTo>
                    <a:pt x="2073488" y="291192"/>
                  </a:lnTo>
                  <a:lnTo>
                    <a:pt x="2208291" y="291192"/>
                  </a:lnTo>
                  <a:lnTo>
                    <a:pt x="2208291" y="307731"/>
                  </a:lnTo>
                  <a:lnTo>
                    <a:pt x="2455643" y="307731"/>
                  </a:lnTo>
                  <a:cubicBezTo>
                    <a:pt x="2455643" y="307731"/>
                    <a:pt x="2448650" y="326337"/>
                    <a:pt x="2455643" y="326337"/>
                  </a:cubicBezTo>
                  <a:lnTo>
                    <a:pt x="3561004" y="326337"/>
                  </a:lnTo>
                  <a:lnTo>
                    <a:pt x="3561004" y="340322"/>
                  </a:lnTo>
                  <a:lnTo>
                    <a:pt x="3696962" y="340322"/>
                  </a:lnTo>
                  <a:lnTo>
                    <a:pt x="3696962" y="352726"/>
                  </a:lnTo>
                  <a:lnTo>
                    <a:pt x="4876566" y="352726"/>
                  </a:lnTo>
                  <a:lnTo>
                    <a:pt x="4876566" y="389999"/>
                  </a:lnTo>
                  <a:lnTo>
                    <a:pt x="5531064" y="389999"/>
                  </a:lnTo>
                  <a:cubicBezTo>
                    <a:pt x="5531064" y="389999"/>
                    <a:pt x="5510633" y="664774"/>
                    <a:pt x="5531064" y="664774"/>
                  </a:cubicBezTo>
                  <a:lnTo>
                    <a:pt x="5866399" y="664774"/>
                  </a:lnTo>
                </a:path>
              </a:pathLst>
            </a:custGeom>
            <a:noFill/>
            <a:ln w="19050" cap="flat">
              <a:solidFill>
                <a:schemeClr val="accent5"/>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endParaRPr>
            </a:p>
          </p:txBody>
        </p:sp>
        <p:grpSp>
          <p:nvGrpSpPr>
            <p:cNvPr id="1253" name="Group 1252">
              <a:extLst>
                <a:ext uri="{FF2B5EF4-FFF2-40B4-BE49-F238E27FC236}">
                  <a16:creationId xmlns:a16="http://schemas.microsoft.com/office/drawing/2014/main" id="{A3EBBECA-BE13-4EF5-8D70-A0270EDFD8A5}"/>
                </a:ext>
              </a:extLst>
            </p:cNvPr>
            <p:cNvGrpSpPr/>
            <p:nvPr/>
          </p:nvGrpSpPr>
          <p:grpSpPr>
            <a:xfrm>
              <a:off x="5681564" y="2163598"/>
              <a:ext cx="105756" cy="105756"/>
              <a:chOff x="2413166" y="2240280"/>
              <a:chExt cx="138097" cy="138097"/>
            </a:xfrm>
          </p:grpSpPr>
          <p:cxnSp>
            <p:nvCxnSpPr>
              <p:cNvPr id="1569" name="Straight Connector 1568">
                <a:extLst>
                  <a:ext uri="{FF2B5EF4-FFF2-40B4-BE49-F238E27FC236}">
                    <a16:creationId xmlns:a16="http://schemas.microsoft.com/office/drawing/2014/main" id="{FF8A0A0F-FF57-4FDC-94C3-376B762B78F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0" name="Straight Connector 1569">
                <a:extLst>
                  <a:ext uri="{FF2B5EF4-FFF2-40B4-BE49-F238E27FC236}">
                    <a16:creationId xmlns:a16="http://schemas.microsoft.com/office/drawing/2014/main" id="{827243AD-4DD8-465D-A2B4-3B098B9F296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4" name="Group 1253">
              <a:extLst>
                <a:ext uri="{FF2B5EF4-FFF2-40B4-BE49-F238E27FC236}">
                  <a16:creationId xmlns:a16="http://schemas.microsoft.com/office/drawing/2014/main" id="{9BC64E22-FFB3-49AD-8523-A2ACA9995E9B}"/>
                </a:ext>
              </a:extLst>
            </p:cNvPr>
            <p:cNvGrpSpPr/>
            <p:nvPr/>
          </p:nvGrpSpPr>
          <p:grpSpPr>
            <a:xfrm>
              <a:off x="4976714" y="2121688"/>
              <a:ext cx="105756" cy="105756"/>
              <a:chOff x="2413166" y="2240280"/>
              <a:chExt cx="138097" cy="138097"/>
            </a:xfrm>
          </p:grpSpPr>
          <p:cxnSp>
            <p:nvCxnSpPr>
              <p:cNvPr id="1567" name="Straight Connector 1566">
                <a:extLst>
                  <a:ext uri="{FF2B5EF4-FFF2-40B4-BE49-F238E27FC236}">
                    <a16:creationId xmlns:a16="http://schemas.microsoft.com/office/drawing/2014/main" id="{738FA858-4049-4E02-9D5E-990B4FCAAC1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8" name="Straight Connector 1567">
                <a:extLst>
                  <a:ext uri="{FF2B5EF4-FFF2-40B4-BE49-F238E27FC236}">
                    <a16:creationId xmlns:a16="http://schemas.microsoft.com/office/drawing/2014/main" id="{3BCBAEAD-3084-4FB6-AD44-B4204063310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5" name="Group 1254">
              <a:extLst>
                <a:ext uri="{FF2B5EF4-FFF2-40B4-BE49-F238E27FC236}">
                  <a16:creationId xmlns:a16="http://schemas.microsoft.com/office/drawing/2014/main" id="{0FA5719F-98E9-4A46-825B-C40494BEA341}"/>
                </a:ext>
              </a:extLst>
            </p:cNvPr>
            <p:cNvGrpSpPr/>
            <p:nvPr/>
          </p:nvGrpSpPr>
          <p:grpSpPr>
            <a:xfrm>
              <a:off x="6469206" y="2184553"/>
              <a:ext cx="105756" cy="105756"/>
              <a:chOff x="2413166" y="2240280"/>
              <a:chExt cx="138097" cy="138097"/>
            </a:xfrm>
          </p:grpSpPr>
          <p:cxnSp>
            <p:nvCxnSpPr>
              <p:cNvPr id="1565" name="Straight Connector 1564">
                <a:extLst>
                  <a:ext uri="{FF2B5EF4-FFF2-40B4-BE49-F238E27FC236}">
                    <a16:creationId xmlns:a16="http://schemas.microsoft.com/office/drawing/2014/main" id="{59D8CB72-07D6-49FC-8DC7-CC73CA3B908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a:extLst>
                  <a:ext uri="{FF2B5EF4-FFF2-40B4-BE49-F238E27FC236}">
                    <a16:creationId xmlns:a16="http://schemas.microsoft.com/office/drawing/2014/main" id="{4817C963-1B09-4F6A-A638-C531AF71DBE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6" name="Group 1255">
              <a:extLst>
                <a:ext uri="{FF2B5EF4-FFF2-40B4-BE49-F238E27FC236}">
                  <a16:creationId xmlns:a16="http://schemas.microsoft.com/office/drawing/2014/main" id="{F0EC545F-F177-4619-ABC7-46378096A956}"/>
                </a:ext>
              </a:extLst>
            </p:cNvPr>
            <p:cNvGrpSpPr/>
            <p:nvPr/>
          </p:nvGrpSpPr>
          <p:grpSpPr>
            <a:xfrm>
              <a:off x="6598508" y="2188363"/>
              <a:ext cx="105756" cy="105756"/>
              <a:chOff x="2413166" y="2240280"/>
              <a:chExt cx="138097" cy="138097"/>
            </a:xfrm>
          </p:grpSpPr>
          <p:cxnSp>
            <p:nvCxnSpPr>
              <p:cNvPr id="1563" name="Straight Connector 1562">
                <a:extLst>
                  <a:ext uri="{FF2B5EF4-FFF2-40B4-BE49-F238E27FC236}">
                    <a16:creationId xmlns:a16="http://schemas.microsoft.com/office/drawing/2014/main" id="{14D464DF-CE4C-4AA4-97AD-E19D2F1F928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a:extLst>
                  <a:ext uri="{FF2B5EF4-FFF2-40B4-BE49-F238E27FC236}">
                    <a16:creationId xmlns:a16="http://schemas.microsoft.com/office/drawing/2014/main" id="{F51EA6DF-4E24-4607-A375-222A3DC2456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7" name="Group 1256">
              <a:extLst>
                <a:ext uri="{FF2B5EF4-FFF2-40B4-BE49-F238E27FC236}">
                  <a16:creationId xmlns:a16="http://schemas.microsoft.com/office/drawing/2014/main" id="{9E852C37-2F7A-4EEA-A945-9E4D0ED80051}"/>
                </a:ext>
              </a:extLst>
            </p:cNvPr>
            <p:cNvGrpSpPr/>
            <p:nvPr/>
          </p:nvGrpSpPr>
          <p:grpSpPr>
            <a:xfrm>
              <a:off x="6603949" y="2188363"/>
              <a:ext cx="105756" cy="105756"/>
              <a:chOff x="2413166" y="2240280"/>
              <a:chExt cx="138097" cy="138097"/>
            </a:xfrm>
          </p:grpSpPr>
          <p:cxnSp>
            <p:nvCxnSpPr>
              <p:cNvPr id="1561" name="Straight Connector 1560">
                <a:extLst>
                  <a:ext uri="{FF2B5EF4-FFF2-40B4-BE49-F238E27FC236}">
                    <a16:creationId xmlns:a16="http://schemas.microsoft.com/office/drawing/2014/main" id="{0F3298AE-B7E1-417F-83A6-04B01DD329F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a:extLst>
                  <a:ext uri="{FF2B5EF4-FFF2-40B4-BE49-F238E27FC236}">
                    <a16:creationId xmlns:a16="http://schemas.microsoft.com/office/drawing/2014/main" id="{312421C5-82F6-4F68-BC40-9C77DF6698B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8" name="Group 1257">
              <a:extLst>
                <a:ext uri="{FF2B5EF4-FFF2-40B4-BE49-F238E27FC236}">
                  <a16:creationId xmlns:a16="http://schemas.microsoft.com/office/drawing/2014/main" id="{B697F392-12A9-48A6-8BAF-E705A55F2AA1}"/>
                </a:ext>
              </a:extLst>
            </p:cNvPr>
            <p:cNvGrpSpPr/>
            <p:nvPr/>
          </p:nvGrpSpPr>
          <p:grpSpPr>
            <a:xfrm>
              <a:off x="6651386" y="2188363"/>
              <a:ext cx="105756" cy="105756"/>
              <a:chOff x="2413166" y="2240280"/>
              <a:chExt cx="138097" cy="138097"/>
            </a:xfrm>
          </p:grpSpPr>
          <p:cxnSp>
            <p:nvCxnSpPr>
              <p:cNvPr id="1559" name="Straight Connector 1558">
                <a:extLst>
                  <a:ext uri="{FF2B5EF4-FFF2-40B4-BE49-F238E27FC236}">
                    <a16:creationId xmlns:a16="http://schemas.microsoft.com/office/drawing/2014/main" id="{B0796319-563F-4CA9-B772-B1485E093E3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AE95FDF6-EA25-4C20-A70F-10B9B2E3DCE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9" name="Group 1258">
              <a:extLst>
                <a:ext uri="{FF2B5EF4-FFF2-40B4-BE49-F238E27FC236}">
                  <a16:creationId xmlns:a16="http://schemas.microsoft.com/office/drawing/2014/main" id="{99838D4B-4BC9-4E7D-88BD-89485432B007}"/>
                </a:ext>
              </a:extLst>
            </p:cNvPr>
            <p:cNvGrpSpPr/>
            <p:nvPr/>
          </p:nvGrpSpPr>
          <p:grpSpPr>
            <a:xfrm>
              <a:off x="6709705" y="2188363"/>
              <a:ext cx="105756" cy="105756"/>
              <a:chOff x="2413166" y="2240280"/>
              <a:chExt cx="138097" cy="138097"/>
            </a:xfrm>
          </p:grpSpPr>
          <p:cxnSp>
            <p:nvCxnSpPr>
              <p:cNvPr id="1557" name="Straight Connector 1556">
                <a:extLst>
                  <a:ext uri="{FF2B5EF4-FFF2-40B4-BE49-F238E27FC236}">
                    <a16:creationId xmlns:a16="http://schemas.microsoft.com/office/drawing/2014/main" id="{3049B1D8-0175-4A1A-BEF1-FAB12D5A74A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8" name="Straight Connector 1557">
                <a:extLst>
                  <a:ext uri="{FF2B5EF4-FFF2-40B4-BE49-F238E27FC236}">
                    <a16:creationId xmlns:a16="http://schemas.microsoft.com/office/drawing/2014/main" id="{BAD6DC3B-90EA-4F7D-8DA0-3106E0AE69B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0" name="Group 1259">
              <a:extLst>
                <a:ext uri="{FF2B5EF4-FFF2-40B4-BE49-F238E27FC236}">
                  <a16:creationId xmlns:a16="http://schemas.microsoft.com/office/drawing/2014/main" id="{17E82F36-FDBB-4BBF-9527-7B3606F207C1}"/>
                </a:ext>
              </a:extLst>
            </p:cNvPr>
            <p:cNvGrpSpPr/>
            <p:nvPr/>
          </p:nvGrpSpPr>
          <p:grpSpPr>
            <a:xfrm>
              <a:off x="6756096" y="2195983"/>
              <a:ext cx="105756" cy="105756"/>
              <a:chOff x="2413166" y="2240280"/>
              <a:chExt cx="138097" cy="138097"/>
            </a:xfrm>
          </p:grpSpPr>
          <p:cxnSp>
            <p:nvCxnSpPr>
              <p:cNvPr id="1555" name="Straight Connector 1554">
                <a:extLst>
                  <a:ext uri="{FF2B5EF4-FFF2-40B4-BE49-F238E27FC236}">
                    <a16:creationId xmlns:a16="http://schemas.microsoft.com/office/drawing/2014/main" id="{9929BB01-1B24-418E-9966-9DF4BE10732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DB9CAE50-E592-4316-B1E7-6F6AC5C2B17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1" name="Group 1260">
              <a:extLst>
                <a:ext uri="{FF2B5EF4-FFF2-40B4-BE49-F238E27FC236}">
                  <a16:creationId xmlns:a16="http://schemas.microsoft.com/office/drawing/2014/main" id="{14BA0079-D89B-4EF4-AA80-97179C984456}"/>
                </a:ext>
              </a:extLst>
            </p:cNvPr>
            <p:cNvGrpSpPr/>
            <p:nvPr/>
          </p:nvGrpSpPr>
          <p:grpSpPr>
            <a:xfrm>
              <a:off x="6775289" y="2195983"/>
              <a:ext cx="105756" cy="105756"/>
              <a:chOff x="2413166" y="2240280"/>
              <a:chExt cx="138097" cy="138097"/>
            </a:xfrm>
          </p:grpSpPr>
          <p:cxnSp>
            <p:nvCxnSpPr>
              <p:cNvPr id="1553" name="Straight Connector 1552">
                <a:extLst>
                  <a:ext uri="{FF2B5EF4-FFF2-40B4-BE49-F238E27FC236}">
                    <a16:creationId xmlns:a16="http://schemas.microsoft.com/office/drawing/2014/main" id="{C67852AB-9DC8-4877-A765-25C60F71929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60400233-0228-40BD-A2FE-1B1948449E0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081FBF29-ACD5-480F-834F-8DE9BA11945D}"/>
                </a:ext>
              </a:extLst>
            </p:cNvPr>
            <p:cNvGrpSpPr/>
            <p:nvPr/>
          </p:nvGrpSpPr>
          <p:grpSpPr>
            <a:xfrm>
              <a:off x="6807927" y="2195983"/>
              <a:ext cx="105756" cy="105756"/>
              <a:chOff x="2413166" y="2240280"/>
              <a:chExt cx="138097" cy="138097"/>
            </a:xfrm>
          </p:grpSpPr>
          <p:cxnSp>
            <p:nvCxnSpPr>
              <p:cNvPr id="1551" name="Straight Connector 1550">
                <a:extLst>
                  <a:ext uri="{FF2B5EF4-FFF2-40B4-BE49-F238E27FC236}">
                    <a16:creationId xmlns:a16="http://schemas.microsoft.com/office/drawing/2014/main" id="{1D718DB6-85E8-499D-A68F-CCB0233AF4F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2" name="Straight Connector 1551">
                <a:extLst>
                  <a:ext uri="{FF2B5EF4-FFF2-40B4-BE49-F238E27FC236}">
                    <a16:creationId xmlns:a16="http://schemas.microsoft.com/office/drawing/2014/main" id="{C7CCE082-481C-4F39-8371-9B85028CF1B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3" name="Group 1262">
              <a:extLst>
                <a:ext uri="{FF2B5EF4-FFF2-40B4-BE49-F238E27FC236}">
                  <a16:creationId xmlns:a16="http://schemas.microsoft.com/office/drawing/2014/main" id="{2E0E0AB4-34F3-45C4-A57D-D27AD09BF748}"/>
                </a:ext>
              </a:extLst>
            </p:cNvPr>
            <p:cNvGrpSpPr/>
            <p:nvPr/>
          </p:nvGrpSpPr>
          <p:grpSpPr>
            <a:xfrm>
              <a:off x="6815461" y="2195983"/>
              <a:ext cx="105756" cy="105756"/>
              <a:chOff x="2413166" y="2240280"/>
              <a:chExt cx="138097" cy="138097"/>
            </a:xfrm>
          </p:grpSpPr>
          <p:cxnSp>
            <p:nvCxnSpPr>
              <p:cNvPr id="1549" name="Straight Connector 1548">
                <a:extLst>
                  <a:ext uri="{FF2B5EF4-FFF2-40B4-BE49-F238E27FC236}">
                    <a16:creationId xmlns:a16="http://schemas.microsoft.com/office/drawing/2014/main" id="{815598CF-A349-4B3B-BD59-5B69586C976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0" name="Straight Connector 1549">
                <a:extLst>
                  <a:ext uri="{FF2B5EF4-FFF2-40B4-BE49-F238E27FC236}">
                    <a16:creationId xmlns:a16="http://schemas.microsoft.com/office/drawing/2014/main" id="{39B63151-1B21-46AA-908C-3AA79355334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4" name="Group 1263">
              <a:extLst>
                <a:ext uri="{FF2B5EF4-FFF2-40B4-BE49-F238E27FC236}">
                  <a16:creationId xmlns:a16="http://schemas.microsoft.com/office/drawing/2014/main" id="{693B5681-03E4-4CAE-9AF9-9BA9E9440BDD}"/>
                </a:ext>
              </a:extLst>
            </p:cNvPr>
            <p:cNvGrpSpPr/>
            <p:nvPr/>
          </p:nvGrpSpPr>
          <p:grpSpPr>
            <a:xfrm>
              <a:off x="6828741" y="2195983"/>
              <a:ext cx="105756" cy="105756"/>
              <a:chOff x="2413166" y="2240280"/>
              <a:chExt cx="138097" cy="138097"/>
            </a:xfrm>
          </p:grpSpPr>
          <p:cxnSp>
            <p:nvCxnSpPr>
              <p:cNvPr id="1547" name="Straight Connector 1546">
                <a:extLst>
                  <a:ext uri="{FF2B5EF4-FFF2-40B4-BE49-F238E27FC236}">
                    <a16:creationId xmlns:a16="http://schemas.microsoft.com/office/drawing/2014/main" id="{BFB3208A-F5C9-43B7-8A4B-31FA74818D9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8" name="Straight Connector 1547">
                <a:extLst>
                  <a:ext uri="{FF2B5EF4-FFF2-40B4-BE49-F238E27FC236}">
                    <a16:creationId xmlns:a16="http://schemas.microsoft.com/office/drawing/2014/main" id="{6B51BE4D-08D2-46E9-853D-1CBA3D4F068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5" name="Group 1264">
              <a:extLst>
                <a:ext uri="{FF2B5EF4-FFF2-40B4-BE49-F238E27FC236}">
                  <a16:creationId xmlns:a16="http://schemas.microsoft.com/office/drawing/2014/main" id="{21DD1A02-E830-40A9-BD21-BA01E7592008}"/>
                </a:ext>
              </a:extLst>
            </p:cNvPr>
            <p:cNvGrpSpPr/>
            <p:nvPr/>
          </p:nvGrpSpPr>
          <p:grpSpPr>
            <a:xfrm>
              <a:off x="6828167" y="2195983"/>
              <a:ext cx="105756" cy="105756"/>
              <a:chOff x="2413166" y="2240280"/>
              <a:chExt cx="138097" cy="138097"/>
            </a:xfrm>
          </p:grpSpPr>
          <p:cxnSp>
            <p:nvCxnSpPr>
              <p:cNvPr id="1545" name="Straight Connector 1544">
                <a:extLst>
                  <a:ext uri="{FF2B5EF4-FFF2-40B4-BE49-F238E27FC236}">
                    <a16:creationId xmlns:a16="http://schemas.microsoft.com/office/drawing/2014/main" id="{41431CB9-8AF2-487B-8485-672B7B5FF9F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6" name="Straight Connector 1545">
                <a:extLst>
                  <a:ext uri="{FF2B5EF4-FFF2-40B4-BE49-F238E27FC236}">
                    <a16:creationId xmlns:a16="http://schemas.microsoft.com/office/drawing/2014/main" id="{42CB69D5-E15D-4469-8057-73F54C32E91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6" name="Group 1265">
              <a:extLst>
                <a:ext uri="{FF2B5EF4-FFF2-40B4-BE49-F238E27FC236}">
                  <a16:creationId xmlns:a16="http://schemas.microsoft.com/office/drawing/2014/main" id="{4F3B024F-1ACD-4E68-AAE3-CFFF8520781D}"/>
                </a:ext>
              </a:extLst>
            </p:cNvPr>
            <p:cNvGrpSpPr/>
            <p:nvPr/>
          </p:nvGrpSpPr>
          <p:grpSpPr>
            <a:xfrm>
              <a:off x="6842987" y="2195983"/>
              <a:ext cx="105756" cy="105756"/>
              <a:chOff x="2413166" y="2240280"/>
              <a:chExt cx="138097" cy="138097"/>
            </a:xfrm>
          </p:grpSpPr>
          <p:cxnSp>
            <p:nvCxnSpPr>
              <p:cNvPr id="1543" name="Straight Connector 1542">
                <a:extLst>
                  <a:ext uri="{FF2B5EF4-FFF2-40B4-BE49-F238E27FC236}">
                    <a16:creationId xmlns:a16="http://schemas.microsoft.com/office/drawing/2014/main" id="{42CE8A5E-BCCD-4040-A0AA-745565DF333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a:extLst>
                  <a:ext uri="{FF2B5EF4-FFF2-40B4-BE49-F238E27FC236}">
                    <a16:creationId xmlns:a16="http://schemas.microsoft.com/office/drawing/2014/main" id="{E5D8AEA7-0E2C-477B-B6DB-B4B34FE43D4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7" name="Group 1266">
              <a:extLst>
                <a:ext uri="{FF2B5EF4-FFF2-40B4-BE49-F238E27FC236}">
                  <a16:creationId xmlns:a16="http://schemas.microsoft.com/office/drawing/2014/main" id="{4C3FE123-B997-4FBA-93CD-4558A8A2D82B}"/>
                </a:ext>
              </a:extLst>
            </p:cNvPr>
            <p:cNvGrpSpPr/>
            <p:nvPr/>
          </p:nvGrpSpPr>
          <p:grpSpPr>
            <a:xfrm>
              <a:off x="6847655" y="2195983"/>
              <a:ext cx="105756" cy="105756"/>
              <a:chOff x="2413166" y="2240280"/>
              <a:chExt cx="138097" cy="138097"/>
            </a:xfrm>
          </p:grpSpPr>
          <p:cxnSp>
            <p:nvCxnSpPr>
              <p:cNvPr id="1541" name="Straight Connector 1540">
                <a:extLst>
                  <a:ext uri="{FF2B5EF4-FFF2-40B4-BE49-F238E27FC236}">
                    <a16:creationId xmlns:a16="http://schemas.microsoft.com/office/drawing/2014/main" id="{6AE9055E-8308-4914-8F50-617944AB2FD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a:extLst>
                  <a:ext uri="{FF2B5EF4-FFF2-40B4-BE49-F238E27FC236}">
                    <a16:creationId xmlns:a16="http://schemas.microsoft.com/office/drawing/2014/main" id="{BFBF3E34-F174-4A0E-B50D-B00C7D619CB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8" name="Group 1267">
              <a:extLst>
                <a:ext uri="{FF2B5EF4-FFF2-40B4-BE49-F238E27FC236}">
                  <a16:creationId xmlns:a16="http://schemas.microsoft.com/office/drawing/2014/main" id="{3525F53D-2AF9-4D09-BEDE-7104532FC20A}"/>
                </a:ext>
              </a:extLst>
            </p:cNvPr>
            <p:cNvGrpSpPr/>
            <p:nvPr/>
          </p:nvGrpSpPr>
          <p:grpSpPr>
            <a:xfrm>
              <a:off x="6786023" y="2195983"/>
              <a:ext cx="105756" cy="105756"/>
              <a:chOff x="2413166" y="2240280"/>
              <a:chExt cx="138097" cy="138097"/>
            </a:xfrm>
          </p:grpSpPr>
          <p:cxnSp>
            <p:nvCxnSpPr>
              <p:cNvPr id="1539" name="Straight Connector 1538">
                <a:extLst>
                  <a:ext uri="{FF2B5EF4-FFF2-40B4-BE49-F238E27FC236}">
                    <a16:creationId xmlns:a16="http://schemas.microsoft.com/office/drawing/2014/main" id="{4747401E-0765-4C9A-980F-6D6D8C0EFF0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0" name="Straight Connector 1539">
                <a:extLst>
                  <a:ext uri="{FF2B5EF4-FFF2-40B4-BE49-F238E27FC236}">
                    <a16:creationId xmlns:a16="http://schemas.microsoft.com/office/drawing/2014/main" id="{56FB83E0-F625-498A-9B58-0BA496B072E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9" name="Group 1268">
              <a:extLst>
                <a:ext uri="{FF2B5EF4-FFF2-40B4-BE49-F238E27FC236}">
                  <a16:creationId xmlns:a16="http://schemas.microsoft.com/office/drawing/2014/main" id="{F910D060-8CFA-4427-A042-CA6057BD9971}"/>
                </a:ext>
              </a:extLst>
            </p:cNvPr>
            <p:cNvGrpSpPr/>
            <p:nvPr/>
          </p:nvGrpSpPr>
          <p:grpSpPr>
            <a:xfrm>
              <a:off x="7061774" y="2213128"/>
              <a:ext cx="105756" cy="105756"/>
              <a:chOff x="2413166" y="2240280"/>
              <a:chExt cx="138097" cy="138097"/>
            </a:xfrm>
          </p:grpSpPr>
          <p:cxnSp>
            <p:nvCxnSpPr>
              <p:cNvPr id="1537" name="Straight Connector 1536">
                <a:extLst>
                  <a:ext uri="{FF2B5EF4-FFF2-40B4-BE49-F238E27FC236}">
                    <a16:creationId xmlns:a16="http://schemas.microsoft.com/office/drawing/2014/main" id="{04E5DE09-61C9-4929-9F41-E446A1965D5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8" name="Straight Connector 1537">
                <a:extLst>
                  <a:ext uri="{FF2B5EF4-FFF2-40B4-BE49-F238E27FC236}">
                    <a16:creationId xmlns:a16="http://schemas.microsoft.com/office/drawing/2014/main" id="{7E337B58-33E5-4ED6-8E86-1DE998B4972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0" name="Group 1269">
              <a:extLst>
                <a:ext uri="{FF2B5EF4-FFF2-40B4-BE49-F238E27FC236}">
                  <a16:creationId xmlns:a16="http://schemas.microsoft.com/office/drawing/2014/main" id="{FFF69BBF-945C-4662-90D9-B787CAFC6816}"/>
                </a:ext>
              </a:extLst>
            </p:cNvPr>
            <p:cNvGrpSpPr/>
            <p:nvPr/>
          </p:nvGrpSpPr>
          <p:grpSpPr>
            <a:xfrm>
              <a:off x="7050646" y="2213128"/>
              <a:ext cx="105756" cy="105756"/>
              <a:chOff x="2413166" y="2240280"/>
              <a:chExt cx="138097" cy="138097"/>
            </a:xfrm>
          </p:grpSpPr>
          <p:cxnSp>
            <p:nvCxnSpPr>
              <p:cNvPr id="1535" name="Straight Connector 1534">
                <a:extLst>
                  <a:ext uri="{FF2B5EF4-FFF2-40B4-BE49-F238E27FC236}">
                    <a16:creationId xmlns:a16="http://schemas.microsoft.com/office/drawing/2014/main" id="{4C550B80-A896-40F8-8F36-FEFE4A2A8F3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6" name="Straight Connector 1535">
                <a:extLst>
                  <a:ext uri="{FF2B5EF4-FFF2-40B4-BE49-F238E27FC236}">
                    <a16:creationId xmlns:a16="http://schemas.microsoft.com/office/drawing/2014/main" id="{C143DF6E-89A0-4840-8AA6-585644C768B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1" name="Group 1270">
              <a:extLst>
                <a:ext uri="{FF2B5EF4-FFF2-40B4-BE49-F238E27FC236}">
                  <a16:creationId xmlns:a16="http://schemas.microsoft.com/office/drawing/2014/main" id="{E2B5D00D-2915-4359-9338-39C3C1415E2D}"/>
                </a:ext>
              </a:extLst>
            </p:cNvPr>
            <p:cNvGrpSpPr/>
            <p:nvPr/>
          </p:nvGrpSpPr>
          <p:grpSpPr>
            <a:xfrm>
              <a:off x="6980014" y="2213128"/>
              <a:ext cx="105756" cy="105756"/>
              <a:chOff x="2413166" y="2240280"/>
              <a:chExt cx="138097" cy="138097"/>
            </a:xfrm>
          </p:grpSpPr>
          <p:cxnSp>
            <p:nvCxnSpPr>
              <p:cNvPr id="1533" name="Straight Connector 1532">
                <a:extLst>
                  <a:ext uri="{FF2B5EF4-FFF2-40B4-BE49-F238E27FC236}">
                    <a16:creationId xmlns:a16="http://schemas.microsoft.com/office/drawing/2014/main" id="{526C7AB1-D0D0-4BDF-8675-63B64D1F85B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4" name="Straight Connector 1533">
                <a:extLst>
                  <a:ext uri="{FF2B5EF4-FFF2-40B4-BE49-F238E27FC236}">
                    <a16:creationId xmlns:a16="http://schemas.microsoft.com/office/drawing/2014/main" id="{883A83C3-62A4-4145-A47A-BE47DEA86D5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2" name="Group 1271">
              <a:extLst>
                <a:ext uri="{FF2B5EF4-FFF2-40B4-BE49-F238E27FC236}">
                  <a16:creationId xmlns:a16="http://schemas.microsoft.com/office/drawing/2014/main" id="{4B1A7F39-E776-4518-A877-797E457C14DC}"/>
                </a:ext>
              </a:extLst>
            </p:cNvPr>
            <p:cNvGrpSpPr/>
            <p:nvPr/>
          </p:nvGrpSpPr>
          <p:grpSpPr>
            <a:xfrm>
              <a:off x="6959086" y="2213128"/>
              <a:ext cx="105756" cy="105756"/>
              <a:chOff x="2413166" y="2240280"/>
              <a:chExt cx="138097" cy="138097"/>
            </a:xfrm>
          </p:grpSpPr>
          <p:cxnSp>
            <p:nvCxnSpPr>
              <p:cNvPr id="1531" name="Straight Connector 1530">
                <a:extLst>
                  <a:ext uri="{FF2B5EF4-FFF2-40B4-BE49-F238E27FC236}">
                    <a16:creationId xmlns:a16="http://schemas.microsoft.com/office/drawing/2014/main" id="{2B97F62F-25E4-4EAC-9ABE-30463FCA697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3B5B6970-ADDB-401E-88F0-1A697301CCA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3" name="Group 1272">
              <a:extLst>
                <a:ext uri="{FF2B5EF4-FFF2-40B4-BE49-F238E27FC236}">
                  <a16:creationId xmlns:a16="http://schemas.microsoft.com/office/drawing/2014/main" id="{F4BC26D4-BA28-4AB1-B5BD-7D3EB5A76083}"/>
                </a:ext>
              </a:extLst>
            </p:cNvPr>
            <p:cNvGrpSpPr/>
            <p:nvPr/>
          </p:nvGrpSpPr>
          <p:grpSpPr>
            <a:xfrm>
              <a:off x="6937615" y="2213128"/>
              <a:ext cx="105756" cy="105756"/>
              <a:chOff x="2413166" y="2240280"/>
              <a:chExt cx="138097" cy="138097"/>
            </a:xfrm>
          </p:grpSpPr>
          <p:cxnSp>
            <p:nvCxnSpPr>
              <p:cNvPr id="1529" name="Straight Connector 1528">
                <a:extLst>
                  <a:ext uri="{FF2B5EF4-FFF2-40B4-BE49-F238E27FC236}">
                    <a16:creationId xmlns:a16="http://schemas.microsoft.com/office/drawing/2014/main" id="{BA34982D-8E25-4E09-9D85-933F221C875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a:extLst>
                  <a:ext uri="{FF2B5EF4-FFF2-40B4-BE49-F238E27FC236}">
                    <a16:creationId xmlns:a16="http://schemas.microsoft.com/office/drawing/2014/main" id="{9114CAFD-F0BA-4211-B090-47F9EB0DBEC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4" name="Group 1273">
              <a:extLst>
                <a:ext uri="{FF2B5EF4-FFF2-40B4-BE49-F238E27FC236}">
                  <a16:creationId xmlns:a16="http://schemas.microsoft.com/office/drawing/2014/main" id="{973E68F5-447D-4084-84E7-9D3DF682C478}"/>
                </a:ext>
              </a:extLst>
            </p:cNvPr>
            <p:cNvGrpSpPr/>
            <p:nvPr/>
          </p:nvGrpSpPr>
          <p:grpSpPr>
            <a:xfrm>
              <a:off x="7119922" y="2213128"/>
              <a:ext cx="105756" cy="105756"/>
              <a:chOff x="2413166" y="2240280"/>
              <a:chExt cx="138097" cy="138097"/>
            </a:xfrm>
          </p:grpSpPr>
          <p:cxnSp>
            <p:nvCxnSpPr>
              <p:cNvPr id="1527" name="Straight Connector 1526">
                <a:extLst>
                  <a:ext uri="{FF2B5EF4-FFF2-40B4-BE49-F238E27FC236}">
                    <a16:creationId xmlns:a16="http://schemas.microsoft.com/office/drawing/2014/main" id="{50C088EE-A967-4974-96FC-B627783724E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8" name="Straight Connector 1527">
                <a:extLst>
                  <a:ext uri="{FF2B5EF4-FFF2-40B4-BE49-F238E27FC236}">
                    <a16:creationId xmlns:a16="http://schemas.microsoft.com/office/drawing/2014/main" id="{0E50B3B3-6423-420E-B75F-0B66F061F6E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5" name="Group 1274">
              <a:extLst>
                <a:ext uri="{FF2B5EF4-FFF2-40B4-BE49-F238E27FC236}">
                  <a16:creationId xmlns:a16="http://schemas.microsoft.com/office/drawing/2014/main" id="{0470C1EC-E11C-48A4-880F-5913872AF696}"/>
                </a:ext>
              </a:extLst>
            </p:cNvPr>
            <p:cNvGrpSpPr/>
            <p:nvPr/>
          </p:nvGrpSpPr>
          <p:grpSpPr>
            <a:xfrm>
              <a:off x="7138201" y="2213128"/>
              <a:ext cx="105756" cy="105756"/>
              <a:chOff x="2413166" y="2240280"/>
              <a:chExt cx="138097" cy="138097"/>
            </a:xfrm>
          </p:grpSpPr>
          <p:cxnSp>
            <p:nvCxnSpPr>
              <p:cNvPr id="1525" name="Straight Connector 1524">
                <a:extLst>
                  <a:ext uri="{FF2B5EF4-FFF2-40B4-BE49-F238E27FC236}">
                    <a16:creationId xmlns:a16="http://schemas.microsoft.com/office/drawing/2014/main" id="{FFDC3F62-A1AE-48A7-BE81-C4AA036CD76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6" name="Straight Connector 1525">
                <a:extLst>
                  <a:ext uri="{FF2B5EF4-FFF2-40B4-BE49-F238E27FC236}">
                    <a16:creationId xmlns:a16="http://schemas.microsoft.com/office/drawing/2014/main" id="{262A9F55-9156-46F0-9E0F-1A45C2867DE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6" name="Group 1275">
              <a:extLst>
                <a:ext uri="{FF2B5EF4-FFF2-40B4-BE49-F238E27FC236}">
                  <a16:creationId xmlns:a16="http://schemas.microsoft.com/office/drawing/2014/main" id="{7842CCD8-06B0-49D5-994A-DF963A072216}"/>
                </a:ext>
              </a:extLst>
            </p:cNvPr>
            <p:cNvGrpSpPr/>
            <p:nvPr/>
          </p:nvGrpSpPr>
          <p:grpSpPr>
            <a:xfrm>
              <a:off x="7160488" y="2213128"/>
              <a:ext cx="105756" cy="105756"/>
              <a:chOff x="2413166" y="2240280"/>
              <a:chExt cx="138097" cy="138097"/>
            </a:xfrm>
          </p:grpSpPr>
          <p:cxnSp>
            <p:nvCxnSpPr>
              <p:cNvPr id="1523" name="Straight Connector 1522">
                <a:extLst>
                  <a:ext uri="{FF2B5EF4-FFF2-40B4-BE49-F238E27FC236}">
                    <a16:creationId xmlns:a16="http://schemas.microsoft.com/office/drawing/2014/main" id="{9A65ADC3-6E89-44CF-80BB-C30AADA85BE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4" name="Straight Connector 1523">
                <a:extLst>
                  <a:ext uri="{FF2B5EF4-FFF2-40B4-BE49-F238E27FC236}">
                    <a16:creationId xmlns:a16="http://schemas.microsoft.com/office/drawing/2014/main" id="{B30A08D4-C57D-476D-B82B-95D4A8F8ED1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7" name="Group 1276">
              <a:extLst>
                <a:ext uri="{FF2B5EF4-FFF2-40B4-BE49-F238E27FC236}">
                  <a16:creationId xmlns:a16="http://schemas.microsoft.com/office/drawing/2014/main" id="{F9E78011-0838-4E68-9C9A-D0C6F5BFE6C8}"/>
                </a:ext>
              </a:extLst>
            </p:cNvPr>
            <p:cNvGrpSpPr/>
            <p:nvPr/>
          </p:nvGrpSpPr>
          <p:grpSpPr>
            <a:xfrm>
              <a:off x="7178657" y="2213128"/>
              <a:ext cx="105756" cy="105756"/>
              <a:chOff x="2413166" y="2240280"/>
              <a:chExt cx="138097" cy="138097"/>
            </a:xfrm>
          </p:grpSpPr>
          <p:cxnSp>
            <p:nvCxnSpPr>
              <p:cNvPr id="1521" name="Straight Connector 1520">
                <a:extLst>
                  <a:ext uri="{FF2B5EF4-FFF2-40B4-BE49-F238E27FC236}">
                    <a16:creationId xmlns:a16="http://schemas.microsoft.com/office/drawing/2014/main" id="{FCA01927-7C45-4AE8-BB7A-F3DA9D58633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2" name="Straight Connector 1521">
                <a:extLst>
                  <a:ext uri="{FF2B5EF4-FFF2-40B4-BE49-F238E27FC236}">
                    <a16:creationId xmlns:a16="http://schemas.microsoft.com/office/drawing/2014/main" id="{9660BA2E-3F80-4B2A-B2A7-BA20D7A8D57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8" name="Group 1277">
              <a:extLst>
                <a:ext uri="{FF2B5EF4-FFF2-40B4-BE49-F238E27FC236}">
                  <a16:creationId xmlns:a16="http://schemas.microsoft.com/office/drawing/2014/main" id="{A8BEBA19-4BAE-4909-8F02-0FFFCD4936D1}"/>
                </a:ext>
              </a:extLst>
            </p:cNvPr>
            <p:cNvGrpSpPr/>
            <p:nvPr/>
          </p:nvGrpSpPr>
          <p:grpSpPr>
            <a:xfrm>
              <a:off x="7201038" y="2213128"/>
              <a:ext cx="105756" cy="105756"/>
              <a:chOff x="2413166" y="2240280"/>
              <a:chExt cx="138097" cy="138097"/>
            </a:xfrm>
          </p:grpSpPr>
          <p:cxnSp>
            <p:nvCxnSpPr>
              <p:cNvPr id="1519" name="Straight Connector 1518">
                <a:extLst>
                  <a:ext uri="{FF2B5EF4-FFF2-40B4-BE49-F238E27FC236}">
                    <a16:creationId xmlns:a16="http://schemas.microsoft.com/office/drawing/2014/main" id="{21A5B067-2328-4A0C-92E2-533BFAB1AD3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0" name="Straight Connector 1519">
                <a:extLst>
                  <a:ext uri="{FF2B5EF4-FFF2-40B4-BE49-F238E27FC236}">
                    <a16:creationId xmlns:a16="http://schemas.microsoft.com/office/drawing/2014/main" id="{B3DB7DCE-B103-425E-8CB9-A70FB1A1F1A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9" name="Group 1278">
              <a:extLst>
                <a:ext uri="{FF2B5EF4-FFF2-40B4-BE49-F238E27FC236}">
                  <a16:creationId xmlns:a16="http://schemas.microsoft.com/office/drawing/2014/main" id="{F8B91C6D-F34C-4448-83D7-F795684DC45F}"/>
                </a:ext>
              </a:extLst>
            </p:cNvPr>
            <p:cNvGrpSpPr/>
            <p:nvPr/>
          </p:nvGrpSpPr>
          <p:grpSpPr>
            <a:xfrm>
              <a:off x="7235533" y="2213128"/>
              <a:ext cx="105756" cy="105756"/>
              <a:chOff x="2413166" y="2240280"/>
              <a:chExt cx="138097" cy="138097"/>
            </a:xfrm>
          </p:grpSpPr>
          <p:cxnSp>
            <p:nvCxnSpPr>
              <p:cNvPr id="1517" name="Straight Connector 1516">
                <a:extLst>
                  <a:ext uri="{FF2B5EF4-FFF2-40B4-BE49-F238E27FC236}">
                    <a16:creationId xmlns:a16="http://schemas.microsoft.com/office/drawing/2014/main" id="{91381CE5-4330-4DF6-9238-93FB0586C65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8" name="Straight Connector 1517">
                <a:extLst>
                  <a:ext uri="{FF2B5EF4-FFF2-40B4-BE49-F238E27FC236}">
                    <a16:creationId xmlns:a16="http://schemas.microsoft.com/office/drawing/2014/main" id="{6CCEAA05-D0B4-4EDA-B7F8-5C1F9D0F23F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0" name="Group 1279">
              <a:extLst>
                <a:ext uri="{FF2B5EF4-FFF2-40B4-BE49-F238E27FC236}">
                  <a16:creationId xmlns:a16="http://schemas.microsoft.com/office/drawing/2014/main" id="{9730D623-EA56-401F-BE08-9ED8E20F2D4E}"/>
                </a:ext>
              </a:extLst>
            </p:cNvPr>
            <p:cNvGrpSpPr/>
            <p:nvPr/>
          </p:nvGrpSpPr>
          <p:grpSpPr>
            <a:xfrm>
              <a:off x="7256269" y="2213128"/>
              <a:ext cx="105756" cy="105756"/>
              <a:chOff x="2413166" y="2240280"/>
              <a:chExt cx="138097" cy="138097"/>
            </a:xfrm>
          </p:grpSpPr>
          <p:cxnSp>
            <p:nvCxnSpPr>
              <p:cNvPr id="1515" name="Straight Connector 1514">
                <a:extLst>
                  <a:ext uri="{FF2B5EF4-FFF2-40B4-BE49-F238E27FC236}">
                    <a16:creationId xmlns:a16="http://schemas.microsoft.com/office/drawing/2014/main" id="{426D0D15-CE0D-43B4-BD75-5E3193190A1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6" name="Straight Connector 1515">
                <a:extLst>
                  <a:ext uri="{FF2B5EF4-FFF2-40B4-BE49-F238E27FC236}">
                    <a16:creationId xmlns:a16="http://schemas.microsoft.com/office/drawing/2014/main" id="{13069089-4C59-4CBF-AE2A-66C92A1B73D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1" name="Group 1280">
              <a:extLst>
                <a:ext uri="{FF2B5EF4-FFF2-40B4-BE49-F238E27FC236}">
                  <a16:creationId xmlns:a16="http://schemas.microsoft.com/office/drawing/2014/main" id="{53FF8ACC-DEBF-4449-8332-B678778D8180}"/>
                </a:ext>
              </a:extLst>
            </p:cNvPr>
            <p:cNvGrpSpPr/>
            <p:nvPr/>
          </p:nvGrpSpPr>
          <p:grpSpPr>
            <a:xfrm>
              <a:off x="7276202" y="2213128"/>
              <a:ext cx="105756" cy="105756"/>
              <a:chOff x="2413166" y="2240280"/>
              <a:chExt cx="138097" cy="138097"/>
            </a:xfrm>
          </p:grpSpPr>
          <p:cxnSp>
            <p:nvCxnSpPr>
              <p:cNvPr id="1513" name="Straight Connector 1512">
                <a:extLst>
                  <a:ext uri="{FF2B5EF4-FFF2-40B4-BE49-F238E27FC236}">
                    <a16:creationId xmlns:a16="http://schemas.microsoft.com/office/drawing/2014/main" id="{EDEB9FD8-2A94-499F-9CBA-6FE4C4D45C2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4" name="Straight Connector 1513">
                <a:extLst>
                  <a:ext uri="{FF2B5EF4-FFF2-40B4-BE49-F238E27FC236}">
                    <a16:creationId xmlns:a16="http://schemas.microsoft.com/office/drawing/2014/main" id="{F46BC747-FB6D-473F-A809-FF1DB8445B7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2" name="Group 1281">
              <a:extLst>
                <a:ext uri="{FF2B5EF4-FFF2-40B4-BE49-F238E27FC236}">
                  <a16:creationId xmlns:a16="http://schemas.microsoft.com/office/drawing/2014/main" id="{47EFDA8C-9A40-4D0B-8473-415DAB86CEC9}"/>
                </a:ext>
              </a:extLst>
            </p:cNvPr>
            <p:cNvGrpSpPr/>
            <p:nvPr/>
          </p:nvGrpSpPr>
          <p:grpSpPr>
            <a:xfrm>
              <a:off x="7353189" y="2230273"/>
              <a:ext cx="105756" cy="105756"/>
              <a:chOff x="2413166" y="2240280"/>
              <a:chExt cx="138097" cy="138097"/>
            </a:xfrm>
          </p:grpSpPr>
          <p:cxnSp>
            <p:nvCxnSpPr>
              <p:cNvPr id="1511" name="Straight Connector 1510">
                <a:extLst>
                  <a:ext uri="{FF2B5EF4-FFF2-40B4-BE49-F238E27FC236}">
                    <a16:creationId xmlns:a16="http://schemas.microsoft.com/office/drawing/2014/main" id="{75F61ED1-D379-4997-B26B-5F00AB8C2A7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2" name="Straight Connector 1511">
                <a:extLst>
                  <a:ext uri="{FF2B5EF4-FFF2-40B4-BE49-F238E27FC236}">
                    <a16:creationId xmlns:a16="http://schemas.microsoft.com/office/drawing/2014/main" id="{F631C1E5-729D-41BC-8E7A-521EABD412F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3" name="Group 1282">
              <a:extLst>
                <a:ext uri="{FF2B5EF4-FFF2-40B4-BE49-F238E27FC236}">
                  <a16:creationId xmlns:a16="http://schemas.microsoft.com/office/drawing/2014/main" id="{27968B97-ADBC-4CF3-841A-E0139D212A29}"/>
                </a:ext>
              </a:extLst>
            </p:cNvPr>
            <p:cNvGrpSpPr/>
            <p:nvPr/>
          </p:nvGrpSpPr>
          <p:grpSpPr>
            <a:xfrm>
              <a:off x="7328913" y="2230273"/>
              <a:ext cx="105756" cy="105756"/>
              <a:chOff x="2413166" y="2240280"/>
              <a:chExt cx="138097" cy="138097"/>
            </a:xfrm>
          </p:grpSpPr>
          <p:cxnSp>
            <p:nvCxnSpPr>
              <p:cNvPr id="1509" name="Straight Connector 1508">
                <a:extLst>
                  <a:ext uri="{FF2B5EF4-FFF2-40B4-BE49-F238E27FC236}">
                    <a16:creationId xmlns:a16="http://schemas.microsoft.com/office/drawing/2014/main" id="{5BC0C635-D0F3-4188-8815-EABD86DD30E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0" name="Straight Connector 1509">
                <a:extLst>
                  <a:ext uri="{FF2B5EF4-FFF2-40B4-BE49-F238E27FC236}">
                    <a16:creationId xmlns:a16="http://schemas.microsoft.com/office/drawing/2014/main" id="{780E2BA7-E6C8-4794-8BAA-DDDDD62957C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4" name="Group 1283">
              <a:extLst>
                <a:ext uri="{FF2B5EF4-FFF2-40B4-BE49-F238E27FC236}">
                  <a16:creationId xmlns:a16="http://schemas.microsoft.com/office/drawing/2014/main" id="{5461F7B2-608B-47C8-8438-885E006FD537}"/>
                </a:ext>
              </a:extLst>
            </p:cNvPr>
            <p:cNvGrpSpPr/>
            <p:nvPr/>
          </p:nvGrpSpPr>
          <p:grpSpPr>
            <a:xfrm>
              <a:off x="7317052" y="2230273"/>
              <a:ext cx="105756" cy="105756"/>
              <a:chOff x="2413166" y="2240280"/>
              <a:chExt cx="138097" cy="138097"/>
            </a:xfrm>
          </p:grpSpPr>
          <p:cxnSp>
            <p:nvCxnSpPr>
              <p:cNvPr id="1507" name="Straight Connector 1506">
                <a:extLst>
                  <a:ext uri="{FF2B5EF4-FFF2-40B4-BE49-F238E27FC236}">
                    <a16:creationId xmlns:a16="http://schemas.microsoft.com/office/drawing/2014/main" id="{DE65CDAC-50A0-42CF-B9E0-B460EA072C7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8" name="Straight Connector 1507">
                <a:extLst>
                  <a:ext uri="{FF2B5EF4-FFF2-40B4-BE49-F238E27FC236}">
                    <a16:creationId xmlns:a16="http://schemas.microsoft.com/office/drawing/2014/main" id="{B0F53950-9F49-429A-BE2F-50CDA7A0A4A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5" name="Group 1284">
              <a:extLst>
                <a:ext uri="{FF2B5EF4-FFF2-40B4-BE49-F238E27FC236}">
                  <a16:creationId xmlns:a16="http://schemas.microsoft.com/office/drawing/2014/main" id="{73245A37-0D0E-4096-A1B0-79BE4E469C14}"/>
                </a:ext>
              </a:extLst>
            </p:cNvPr>
            <p:cNvGrpSpPr/>
            <p:nvPr/>
          </p:nvGrpSpPr>
          <p:grpSpPr>
            <a:xfrm>
              <a:off x="7306794" y="2230273"/>
              <a:ext cx="105756" cy="105756"/>
              <a:chOff x="2413166" y="2240280"/>
              <a:chExt cx="138097" cy="138097"/>
            </a:xfrm>
          </p:grpSpPr>
          <p:cxnSp>
            <p:nvCxnSpPr>
              <p:cNvPr id="1505" name="Straight Connector 1504">
                <a:extLst>
                  <a:ext uri="{FF2B5EF4-FFF2-40B4-BE49-F238E27FC236}">
                    <a16:creationId xmlns:a16="http://schemas.microsoft.com/office/drawing/2014/main" id="{6B25F3A5-FAF4-4C54-81F9-8D6E1123E53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6" name="Straight Connector 1505">
                <a:extLst>
                  <a:ext uri="{FF2B5EF4-FFF2-40B4-BE49-F238E27FC236}">
                    <a16:creationId xmlns:a16="http://schemas.microsoft.com/office/drawing/2014/main" id="{3F84C87E-84B2-41BF-ACEB-39D503FD77D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6" name="Group 1285">
              <a:extLst>
                <a:ext uri="{FF2B5EF4-FFF2-40B4-BE49-F238E27FC236}">
                  <a16:creationId xmlns:a16="http://schemas.microsoft.com/office/drawing/2014/main" id="{2F9A75E9-CD3B-4F5D-B5DB-C1608987ACB7}"/>
                </a:ext>
              </a:extLst>
            </p:cNvPr>
            <p:cNvGrpSpPr/>
            <p:nvPr/>
          </p:nvGrpSpPr>
          <p:grpSpPr>
            <a:xfrm>
              <a:off x="7365727" y="2230273"/>
              <a:ext cx="105756" cy="105756"/>
              <a:chOff x="2413166" y="2240280"/>
              <a:chExt cx="138097" cy="138097"/>
            </a:xfrm>
          </p:grpSpPr>
          <p:cxnSp>
            <p:nvCxnSpPr>
              <p:cNvPr id="1503" name="Straight Connector 1502">
                <a:extLst>
                  <a:ext uri="{FF2B5EF4-FFF2-40B4-BE49-F238E27FC236}">
                    <a16:creationId xmlns:a16="http://schemas.microsoft.com/office/drawing/2014/main" id="{704240DD-9D19-4124-B4E8-2D82FE80624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4" name="Straight Connector 1503">
                <a:extLst>
                  <a:ext uri="{FF2B5EF4-FFF2-40B4-BE49-F238E27FC236}">
                    <a16:creationId xmlns:a16="http://schemas.microsoft.com/office/drawing/2014/main" id="{4BB89186-091D-4C79-BD4A-F7AAFEBC079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7" name="Group 1286">
              <a:extLst>
                <a:ext uri="{FF2B5EF4-FFF2-40B4-BE49-F238E27FC236}">
                  <a16:creationId xmlns:a16="http://schemas.microsoft.com/office/drawing/2014/main" id="{1ECAFAA5-89FC-467C-A3F7-2C79A0D43C53}"/>
                </a:ext>
              </a:extLst>
            </p:cNvPr>
            <p:cNvGrpSpPr/>
            <p:nvPr/>
          </p:nvGrpSpPr>
          <p:grpSpPr>
            <a:xfrm>
              <a:off x="7377968" y="2230273"/>
              <a:ext cx="105756" cy="105756"/>
              <a:chOff x="2413166" y="2240280"/>
              <a:chExt cx="138097" cy="138097"/>
            </a:xfrm>
          </p:grpSpPr>
          <p:cxnSp>
            <p:nvCxnSpPr>
              <p:cNvPr id="1501" name="Straight Connector 1500">
                <a:extLst>
                  <a:ext uri="{FF2B5EF4-FFF2-40B4-BE49-F238E27FC236}">
                    <a16:creationId xmlns:a16="http://schemas.microsoft.com/office/drawing/2014/main" id="{106BCF8F-3932-40BD-88FE-2DA52CA8B5E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7D2EC3EA-896A-463F-A3D2-1AAB25BD6F3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8" name="Group 1287">
              <a:extLst>
                <a:ext uri="{FF2B5EF4-FFF2-40B4-BE49-F238E27FC236}">
                  <a16:creationId xmlns:a16="http://schemas.microsoft.com/office/drawing/2014/main" id="{367A3316-2C64-450E-A990-748E11195472}"/>
                </a:ext>
              </a:extLst>
            </p:cNvPr>
            <p:cNvGrpSpPr/>
            <p:nvPr/>
          </p:nvGrpSpPr>
          <p:grpSpPr>
            <a:xfrm>
              <a:off x="7408771" y="2230273"/>
              <a:ext cx="105756" cy="105756"/>
              <a:chOff x="2413166" y="2240280"/>
              <a:chExt cx="138097" cy="138097"/>
            </a:xfrm>
          </p:grpSpPr>
          <p:cxnSp>
            <p:nvCxnSpPr>
              <p:cNvPr id="1499" name="Straight Connector 1498">
                <a:extLst>
                  <a:ext uri="{FF2B5EF4-FFF2-40B4-BE49-F238E27FC236}">
                    <a16:creationId xmlns:a16="http://schemas.microsoft.com/office/drawing/2014/main" id="{35EFBA03-62A8-43F2-AD45-070A1B34DD6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0" name="Straight Connector 1499">
                <a:extLst>
                  <a:ext uri="{FF2B5EF4-FFF2-40B4-BE49-F238E27FC236}">
                    <a16:creationId xmlns:a16="http://schemas.microsoft.com/office/drawing/2014/main" id="{BA09C60E-DBCE-40DF-9D65-B34A8F4DC5E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9" name="Group 1288">
              <a:extLst>
                <a:ext uri="{FF2B5EF4-FFF2-40B4-BE49-F238E27FC236}">
                  <a16:creationId xmlns:a16="http://schemas.microsoft.com/office/drawing/2014/main" id="{498EE09A-BD81-40D1-9154-A288FFD79669}"/>
                </a:ext>
              </a:extLst>
            </p:cNvPr>
            <p:cNvGrpSpPr/>
            <p:nvPr/>
          </p:nvGrpSpPr>
          <p:grpSpPr>
            <a:xfrm>
              <a:off x="7430175" y="2230273"/>
              <a:ext cx="105756" cy="105756"/>
              <a:chOff x="2413166" y="2240280"/>
              <a:chExt cx="138097" cy="138097"/>
            </a:xfrm>
          </p:grpSpPr>
          <p:cxnSp>
            <p:nvCxnSpPr>
              <p:cNvPr id="1497" name="Straight Connector 1496">
                <a:extLst>
                  <a:ext uri="{FF2B5EF4-FFF2-40B4-BE49-F238E27FC236}">
                    <a16:creationId xmlns:a16="http://schemas.microsoft.com/office/drawing/2014/main" id="{854999E1-71E6-4274-B7B9-4A4AF7331C9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8" name="Straight Connector 1497">
                <a:extLst>
                  <a:ext uri="{FF2B5EF4-FFF2-40B4-BE49-F238E27FC236}">
                    <a16:creationId xmlns:a16="http://schemas.microsoft.com/office/drawing/2014/main" id="{6F0EC56F-068F-45B6-81EB-1465C368D2F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0" name="Group 1289">
              <a:extLst>
                <a:ext uri="{FF2B5EF4-FFF2-40B4-BE49-F238E27FC236}">
                  <a16:creationId xmlns:a16="http://schemas.microsoft.com/office/drawing/2014/main" id="{B280D503-D329-41D2-963D-7D5BF52F4D30}"/>
                </a:ext>
              </a:extLst>
            </p:cNvPr>
            <p:cNvGrpSpPr/>
            <p:nvPr/>
          </p:nvGrpSpPr>
          <p:grpSpPr>
            <a:xfrm>
              <a:off x="7449197" y="2230273"/>
              <a:ext cx="105756" cy="105756"/>
              <a:chOff x="2413166" y="2240280"/>
              <a:chExt cx="138097" cy="138097"/>
            </a:xfrm>
          </p:grpSpPr>
          <p:cxnSp>
            <p:nvCxnSpPr>
              <p:cNvPr id="1495" name="Straight Connector 1494">
                <a:extLst>
                  <a:ext uri="{FF2B5EF4-FFF2-40B4-BE49-F238E27FC236}">
                    <a16:creationId xmlns:a16="http://schemas.microsoft.com/office/drawing/2014/main" id="{0DED523E-058F-4830-8B20-8E328B2ABC6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6" name="Straight Connector 1495">
                <a:extLst>
                  <a:ext uri="{FF2B5EF4-FFF2-40B4-BE49-F238E27FC236}">
                    <a16:creationId xmlns:a16="http://schemas.microsoft.com/office/drawing/2014/main" id="{95D923B2-DD94-4354-BC39-5EE990D987A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1" name="Group 1290">
              <a:extLst>
                <a:ext uri="{FF2B5EF4-FFF2-40B4-BE49-F238E27FC236}">
                  <a16:creationId xmlns:a16="http://schemas.microsoft.com/office/drawing/2014/main" id="{4AE967D6-B267-489F-B7AD-8FD5366500DD}"/>
                </a:ext>
              </a:extLst>
            </p:cNvPr>
            <p:cNvGrpSpPr/>
            <p:nvPr/>
          </p:nvGrpSpPr>
          <p:grpSpPr>
            <a:xfrm>
              <a:off x="7469016" y="2230273"/>
              <a:ext cx="105756" cy="105756"/>
              <a:chOff x="2413166" y="2240280"/>
              <a:chExt cx="138097" cy="138097"/>
            </a:xfrm>
          </p:grpSpPr>
          <p:cxnSp>
            <p:nvCxnSpPr>
              <p:cNvPr id="1493" name="Straight Connector 1492">
                <a:extLst>
                  <a:ext uri="{FF2B5EF4-FFF2-40B4-BE49-F238E27FC236}">
                    <a16:creationId xmlns:a16="http://schemas.microsoft.com/office/drawing/2014/main" id="{B50D01D0-B8E4-4027-828E-F3E4ABB1B11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4" name="Straight Connector 1493">
                <a:extLst>
                  <a:ext uri="{FF2B5EF4-FFF2-40B4-BE49-F238E27FC236}">
                    <a16:creationId xmlns:a16="http://schemas.microsoft.com/office/drawing/2014/main" id="{2D477D54-D252-4FA8-A0CB-EC228717BCF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2" name="Group 1291">
              <a:extLst>
                <a:ext uri="{FF2B5EF4-FFF2-40B4-BE49-F238E27FC236}">
                  <a16:creationId xmlns:a16="http://schemas.microsoft.com/office/drawing/2014/main" id="{5528A815-E3EC-461F-8D30-4F1050206DA8}"/>
                </a:ext>
              </a:extLst>
            </p:cNvPr>
            <p:cNvGrpSpPr/>
            <p:nvPr/>
          </p:nvGrpSpPr>
          <p:grpSpPr>
            <a:xfrm>
              <a:off x="7485908" y="2230273"/>
              <a:ext cx="105756" cy="105756"/>
              <a:chOff x="2413166" y="2240280"/>
              <a:chExt cx="138097" cy="138097"/>
            </a:xfrm>
          </p:grpSpPr>
          <p:cxnSp>
            <p:nvCxnSpPr>
              <p:cNvPr id="1491" name="Straight Connector 1490">
                <a:extLst>
                  <a:ext uri="{FF2B5EF4-FFF2-40B4-BE49-F238E27FC236}">
                    <a16:creationId xmlns:a16="http://schemas.microsoft.com/office/drawing/2014/main" id="{D41F9BD1-ACEE-4D31-B6B8-7729F9C2A81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2" name="Straight Connector 1491">
                <a:extLst>
                  <a:ext uri="{FF2B5EF4-FFF2-40B4-BE49-F238E27FC236}">
                    <a16:creationId xmlns:a16="http://schemas.microsoft.com/office/drawing/2014/main" id="{CB26C11E-A685-4369-A32D-477FB93FFE9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3" name="Group 1292">
              <a:extLst>
                <a:ext uri="{FF2B5EF4-FFF2-40B4-BE49-F238E27FC236}">
                  <a16:creationId xmlns:a16="http://schemas.microsoft.com/office/drawing/2014/main" id="{00862E38-C358-4ACD-9BD6-58ECB37C8B4F}"/>
                </a:ext>
              </a:extLst>
            </p:cNvPr>
            <p:cNvGrpSpPr/>
            <p:nvPr/>
          </p:nvGrpSpPr>
          <p:grpSpPr>
            <a:xfrm>
              <a:off x="7540145" y="2230273"/>
              <a:ext cx="105756" cy="105756"/>
              <a:chOff x="2413166" y="2240280"/>
              <a:chExt cx="138097" cy="138097"/>
            </a:xfrm>
          </p:grpSpPr>
          <p:cxnSp>
            <p:nvCxnSpPr>
              <p:cNvPr id="1489" name="Straight Connector 1488">
                <a:extLst>
                  <a:ext uri="{FF2B5EF4-FFF2-40B4-BE49-F238E27FC236}">
                    <a16:creationId xmlns:a16="http://schemas.microsoft.com/office/drawing/2014/main" id="{45F0ADE8-E559-44A6-913B-4F0B764F70D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0" name="Straight Connector 1489">
                <a:extLst>
                  <a:ext uri="{FF2B5EF4-FFF2-40B4-BE49-F238E27FC236}">
                    <a16:creationId xmlns:a16="http://schemas.microsoft.com/office/drawing/2014/main" id="{B1DE4EBF-2F63-417F-9FD8-CFDE9391A16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4" name="Group 1293">
              <a:extLst>
                <a:ext uri="{FF2B5EF4-FFF2-40B4-BE49-F238E27FC236}">
                  <a16:creationId xmlns:a16="http://schemas.microsoft.com/office/drawing/2014/main" id="{36DAB016-941A-4EB1-903F-A7299B4DAD99}"/>
                </a:ext>
              </a:extLst>
            </p:cNvPr>
            <p:cNvGrpSpPr/>
            <p:nvPr/>
          </p:nvGrpSpPr>
          <p:grpSpPr>
            <a:xfrm>
              <a:off x="7552112" y="2230273"/>
              <a:ext cx="105756" cy="105756"/>
              <a:chOff x="2413166" y="2240280"/>
              <a:chExt cx="138097" cy="138097"/>
            </a:xfrm>
          </p:grpSpPr>
          <p:cxnSp>
            <p:nvCxnSpPr>
              <p:cNvPr id="1487" name="Straight Connector 1486">
                <a:extLst>
                  <a:ext uri="{FF2B5EF4-FFF2-40B4-BE49-F238E27FC236}">
                    <a16:creationId xmlns:a16="http://schemas.microsoft.com/office/drawing/2014/main" id="{B5327BED-BA37-4C6D-B20F-9E00F5AFF9F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a:extLst>
                  <a:ext uri="{FF2B5EF4-FFF2-40B4-BE49-F238E27FC236}">
                    <a16:creationId xmlns:a16="http://schemas.microsoft.com/office/drawing/2014/main" id="{3CEFB7F9-C2A2-4734-A0B6-DB801FDC651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5" name="Group 1294">
              <a:extLst>
                <a:ext uri="{FF2B5EF4-FFF2-40B4-BE49-F238E27FC236}">
                  <a16:creationId xmlns:a16="http://schemas.microsoft.com/office/drawing/2014/main" id="{2CBA8517-E4FB-45DA-B809-B7C86C830499}"/>
                </a:ext>
              </a:extLst>
            </p:cNvPr>
            <p:cNvGrpSpPr/>
            <p:nvPr/>
          </p:nvGrpSpPr>
          <p:grpSpPr>
            <a:xfrm>
              <a:off x="7567600" y="2230273"/>
              <a:ext cx="105756" cy="105756"/>
              <a:chOff x="2413166" y="2240280"/>
              <a:chExt cx="138097" cy="138097"/>
            </a:xfrm>
          </p:grpSpPr>
          <p:cxnSp>
            <p:nvCxnSpPr>
              <p:cNvPr id="1485" name="Straight Connector 1484">
                <a:extLst>
                  <a:ext uri="{FF2B5EF4-FFF2-40B4-BE49-F238E27FC236}">
                    <a16:creationId xmlns:a16="http://schemas.microsoft.com/office/drawing/2014/main" id="{8C9BF445-4316-474D-B0BC-508A396EF7F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6" name="Straight Connector 1485">
                <a:extLst>
                  <a:ext uri="{FF2B5EF4-FFF2-40B4-BE49-F238E27FC236}">
                    <a16:creationId xmlns:a16="http://schemas.microsoft.com/office/drawing/2014/main" id="{B50F7CB7-D0BB-4C4E-83E9-CC86CC8F332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6" name="Group 1295">
              <a:extLst>
                <a:ext uri="{FF2B5EF4-FFF2-40B4-BE49-F238E27FC236}">
                  <a16:creationId xmlns:a16="http://schemas.microsoft.com/office/drawing/2014/main" id="{5270E6CE-DD7C-4265-9238-7F4D4E7EE379}"/>
                </a:ext>
              </a:extLst>
            </p:cNvPr>
            <p:cNvGrpSpPr/>
            <p:nvPr/>
          </p:nvGrpSpPr>
          <p:grpSpPr>
            <a:xfrm>
              <a:off x="7574772" y="2230273"/>
              <a:ext cx="105756" cy="105756"/>
              <a:chOff x="2413166" y="2240280"/>
              <a:chExt cx="138097" cy="138097"/>
            </a:xfrm>
          </p:grpSpPr>
          <p:cxnSp>
            <p:nvCxnSpPr>
              <p:cNvPr id="1483" name="Straight Connector 1482">
                <a:extLst>
                  <a:ext uri="{FF2B5EF4-FFF2-40B4-BE49-F238E27FC236}">
                    <a16:creationId xmlns:a16="http://schemas.microsoft.com/office/drawing/2014/main" id="{00922795-A7A5-4B06-B8EA-87B14FD3E1E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a:extLst>
                  <a:ext uri="{FF2B5EF4-FFF2-40B4-BE49-F238E27FC236}">
                    <a16:creationId xmlns:a16="http://schemas.microsoft.com/office/drawing/2014/main" id="{5B1BE7F7-A795-40F3-9E09-49AC70CEBC2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7" name="Group 1296">
              <a:extLst>
                <a:ext uri="{FF2B5EF4-FFF2-40B4-BE49-F238E27FC236}">
                  <a16:creationId xmlns:a16="http://schemas.microsoft.com/office/drawing/2014/main" id="{ADBBB0C8-7394-4C5E-B2BA-02E0C02BCABE}"/>
                </a:ext>
              </a:extLst>
            </p:cNvPr>
            <p:cNvGrpSpPr/>
            <p:nvPr/>
          </p:nvGrpSpPr>
          <p:grpSpPr>
            <a:xfrm>
              <a:off x="7626018" y="2230273"/>
              <a:ext cx="105756" cy="105756"/>
              <a:chOff x="2413166" y="2240280"/>
              <a:chExt cx="138097" cy="138097"/>
            </a:xfrm>
          </p:grpSpPr>
          <p:cxnSp>
            <p:nvCxnSpPr>
              <p:cNvPr id="1481" name="Straight Connector 1480">
                <a:extLst>
                  <a:ext uri="{FF2B5EF4-FFF2-40B4-BE49-F238E27FC236}">
                    <a16:creationId xmlns:a16="http://schemas.microsoft.com/office/drawing/2014/main" id="{0DCA1FC9-CEC4-4BE9-B97C-1D24A5298C1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2" name="Straight Connector 1481">
                <a:extLst>
                  <a:ext uri="{FF2B5EF4-FFF2-40B4-BE49-F238E27FC236}">
                    <a16:creationId xmlns:a16="http://schemas.microsoft.com/office/drawing/2014/main" id="{62B0B6B0-A3A0-4A02-82A8-9E47F9535DF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8" name="Group 1297">
              <a:extLst>
                <a:ext uri="{FF2B5EF4-FFF2-40B4-BE49-F238E27FC236}">
                  <a16:creationId xmlns:a16="http://schemas.microsoft.com/office/drawing/2014/main" id="{96BDF758-16E7-4ECF-A239-EEFC42C1B116}"/>
                </a:ext>
              </a:extLst>
            </p:cNvPr>
            <p:cNvGrpSpPr/>
            <p:nvPr/>
          </p:nvGrpSpPr>
          <p:grpSpPr>
            <a:xfrm>
              <a:off x="7715108" y="2230273"/>
              <a:ext cx="105756" cy="105756"/>
              <a:chOff x="2413166" y="2240280"/>
              <a:chExt cx="138097" cy="138097"/>
            </a:xfrm>
          </p:grpSpPr>
          <p:cxnSp>
            <p:nvCxnSpPr>
              <p:cNvPr id="1479" name="Straight Connector 1478">
                <a:extLst>
                  <a:ext uri="{FF2B5EF4-FFF2-40B4-BE49-F238E27FC236}">
                    <a16:creationId xmlns:a16="http://schemas.microsoft.com/office/drawing/2014/main" id="{EA40B6E5-307E-4E9F-A66E-75D57DCD96C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0" name="Straight Connector 1479">
                <a:extLst>
                  <a:ext uri="{FF2B5EF4-FFF2-40B4-BE49-F238E27FC236}">
                    <a16:creationId xmlns:a16="http://schemas.microsoft.com/office/drawing/2014/main" id="{84A37B64-C6E1-4EF2-870C-FFFC4900253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9" name="Group 1298">
              <a:extLst>
                <a:ext uri="{FF2B5EF4-FFF2-40B4-BE49-F238E27FC236}">
                  <a16:creationId xmlns:a16="http://schemas.microsoft.com/office/drawing/2014/main" id="{316EA5E7-5293-404D-9C3A-663F2EBD5E58}"/>
                </a:ext>
              </a:extLst>
            </p:cNvPr>
            <p:cNvGrpSpPr/>
            <p:nvPr/>
          </p:nvGrpSpPr>
          <p:grpSpPr>
            <a:xfrm>
              <a:off x="7731773" y="2230273"/>
              <a:ext cx="105756" cy="105756"/>
              <a:chOff x="2413166" y="2240280"/>
              <a:chExt cx="138097" cy="138097"/>
            </a:xfrm>
          </p:grpSpPr>
          <p:cxnSp>
            <p:nvCxnSpPr>
              <p:cNvPr id="1477" name="Straight Connector 1476">
                <a:extLst>
                  <a:ext uri="{FF2B5EF4-FFF2-40B4-BE49-F238E27FC236}">
                    <a16:creationId xmlns:a16="http://schemas.microsoft.com/office/drawing/2014/main" id="{33CE2811-83B7-432C-BFA5-DB8C22D7755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8" name="Straight Connector 1477">
                <a:extLst>
                  <a:ext uri="{FF2B5EF4-FFF2-40B4-BE49-F238E27FC236}">
                    <a16:creationId xmlns:a16="http://schemas.microsoft.com/office/drawing/2014/main" id="{4EDA72A7-0CF6-4FAA-B64B-0AB814FF6C6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00" name="Group 1299">
              <a:extLst>
                <a:ext uri="{FF2B5EF4-FFF2-40B4-BE49-F238E27FC236}">
                  <a16:creationId xmlns:a16="http://schemas.microsoft.com/office/drawing/2014/main" id="{4EFE72A2-0611-48D4-BDFD-3FE8062E7705}"/>
                </a:ext>
              </a:extLst>
            </p:cNvPr>
            <p:cNvGrpSpPr/>
            <p:nvPr/>
          </p:nvGrpSpPr>
          <p:grpSpPr>
            <a:xfrm>
              <a:off x="7749243" y="2230273"/>
              <a:ext cx="153870" cy="105756"/>
              <a:chOff x="7749243" y="2230273"/>
              <a:chExt cx="153870" cy="105756"/>
            </a:xfrm>
          </p:grpSpPr>
          <p:grpSp>
            <p:nvGrpSpPr>
              <p:cNvPr id="1465" name="Group 1464">
                <a:extLst>
                  <a:ext uri="{FF2B5EF4-FFF2-40B4-BE49-F238E27FC236}">
                    <a16:creationId xmlns:a16="http://schemas.microsoft.com/office/drawing/2014/main" id="{3461E324-6CEE-4E1F-B777-BAB1C4897A24}"/>
                  </a:ext>
                </a:extLst>
              </p:cNvPr>
              <p:cNvGrpSpPr/>
              <p:nvPr/>
            </p:nvGrpSpPr>
            <p:grpSpPr>
              <a:xfrm>
                <a:off x="7749243" y="2230273"/>
                <a:ext cx="105756" cy="105756"/>
                <a:chOff x="2413166" y="2240280"/>
                <a:chExt cx="138097" cy="138097"/>
              </a:xfrm>
            </p:grpSpPr>
            <p:cxnSp>
              <p:nvCxnSpPr>
                <p:cNvPr id="1475" name="Straight Connector 1474">
                  <a:extLst>
                    <a:ext uri="{FF2B5EF4-FFF2-40B4-BE49-F238E27FC236}">
                      <a16:creationId xmlns:a16="http://schemas.microsoft.com/office/drawing/2014/main" id="{8CF27B3E-040B-443F-AA7E-306118A327D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6" name="Straight Connector 1475">
                  <a:extLst>
                    <a:ext uri="{FF2B5EF4-FFF2-40B4-BE49-F238E27FC236}">
                      <a16:creationId xmlns:a16="http://schemas.microsoft.com/office/drawing/2014/main" id="{225017A8-F7BE-4232-942F-B222785D596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66" name="Group 1465">
                <a:extLst>
                  <a:ext uri="{FF2B5EF4-FFF2-40B4-BE49-F238E27FC236}">
                    <a16:creationId xmlns:a16="http://schemas.microsoft.com/office/drawing/2014/main" id="{5967D4FE-31A8-496E-8564-FB876A2157B2}"/>
                  </a:ext>
                </a:extLst>
              </p:cNvPr>
              <p:cNvGrpSpPr/>
              <p:nvPr/>
            </p:nvGrpSpPr>
            <p:grpSpPr>
              <a:xfrm>
                <a:off x="7767986" y="2230273"/>
                <a:ext cx="105756" cy="105756"/>
                <a:chOff x="2413166" y="2240280"/>
                <a:chExt cx="138097" cy="138097"/>
              </a:xfrm>
            </p:grpSpPr>
            <p:cxnSp>
              <p:nvCxnSpPr>
                <p:cNvPr id="1473" name="Straight Connector 1472">
                  <a:extLst>
                    <a:ext uri="{FF2B5EF4-FFF2-40B4-BE49-F238E27FC236}">
                      <a16:creationId xmlns:a16="http://schemas.microsoft.com/office/drawing/2014/main" id="{82636074-C0A9-45F0-AE73-9808D61C1D0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4" name="Straight Connector 1473">
                  <a:extLst>
                    <a:ext uri="{FF2B5EF4-FFF2-40B4-BE49-F238E27FC236}">
                      <a16:creationId xmlns:a16="http://schemas.microsoft.com/office/drawing/2014/main" id="{271070ED-0B03-4B4D-AA35-6E60D3F9886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67" name="Group 1466">
                <a:extLst>
                  <a:ext uri="{FF2B5EF4-FFF2-40B4-BE49-F238E27FC236}">
                    <a16:creationId xmlns:a16="http://schemas.microsoft.com/office/drawing/2014/main" id="{2B79C73C-61FC-4653-9540-96706987804E}"/>
                  </a:ext>
                </a:extLst>
              </p:cNvPr>
              <p:cNvGrpSpPr/>
              <p:nvPr/>
            </p:nvGrpSpPr>
            <p:grpSpPr>
              <a:xfrm>
                <a:off x="7787040" y="2230273"/>
                <a:ext cx="105756" cy="105756"/>
                <a:chOff x="2413166" y="2240280"/>
                <a:chExt cx="138097" cy="138097"/>
              </a:xfrm>
            </p:grpSpPr>
            <p:cxnSp>
              <p:nvCxnSpPr>
                <p:cNvPr id="1471" name="Straight Connector 1470">
                  <a:extLst>
                    <a:ext uri="{FF2B5EF4-FFF2-40B4-BE49-F238E27FC236}">
                      <a16:creationId xmlns:a16="http://schemas.microsoft.com/office/drawing/2014/main" id="{096AF39B-9383-4426-9DA9-2F176669762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2" name="Straight Connector 1471">
                  <a:extLst>
                    <a:ext uri="{FF2B5EF4-FFF2-40B4-BE49-F238E27FC236}">
                      <a16:creationId xmlns:a16="http://schemas.microsoft.com/office/drawing/2014/main" id="{DA4561B7-CE67-468A-ABCF-D157AECE1EB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68" name="Group 1467">
                <a:extLst>
                  <a:ext uri="{FF2B5EF4-FFF2-40B4-BE49-F238E27FC236}">
                    <a16:creationId xmlns:a16="http://schemas.microsoft.com/office/drawing/2014/main" id="{2F36B9A3-94A2-414A-A549-AAB87D9CF7A9}"/>
                  </a:ext>
                </a:extLst>
              </p:cNvPr>
              <p:cNvGrpSpPr/>
              <p:nvPr/>
            </p:nvGrpSpPr>
            <p:grpSpPr>
              <a:xfrm>
                <a:off x="7797357" y="2230273"/>
                <a:ext cx="105756" cy="105756"/>
                <a:chOff x="2413166" y="2240280"/>
                <a:chExt cx="138097" cy="138097"/>
              </a:xfrm>
            </p:grpSpPr>
            <p:cxnSp>
              <p:nvCxnSpPr>
                <p:cNvPr id="1469" name="Straight Connector 1468">
                  <a:extLst>
                    <a:ext uri="{FF2B5EF4-FFF2-40B4-BE49-F238E27FC236}">
                      <a16:creationId xmlns:a16="http://schemas.microsoft.com/office/drawing/2014/main" id="{1131A315-743C-4623-9C6B-B476BD8C3A6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0" name="Straight Connector 1469">
                  <a:extLst>
                    <a:ext uri="{FF2B5EF4-FFF2-40B4-BE49-F238E27FC236}">
                      <a16:creationId xmlns:a16="http://schemas.microsoft.com/office/drawing/2014/main" id="{F050376E-5816-4C03-8DEA-51D872A37F8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1" name="Group 1300">
              <a:extLst>
                <a:ext uri="{FF2B5EF4-FFF2-40B4-BE49-F238E27FC236}">
                  <a16:creationId xmlns:a16="http://schemas.microsoft.com/office/drawing/2014/main" id="{C1EAB25B-BD83-45ED-AE72-DFC084333425}"/>
                </a:ext>
              </a:extLst>
            </p:cNvPr>
            <p:cNvGrpSpPr/>
            <p:nvPr/>
          </p:nvGrpSpPr>
          <p:grpSpPr>
            <a:xfrm>
              <a:off x="7815012" y="2230273"/>
              <a:ext cx="153870" cy="105756"/>
              <a:chOff x="7749243" y="2230273"/>
              <a:chExt cx="153870" cy="105756"/>
            </a:xfrm>
          </p:grpSpPr>
          <p:grpSp>
            <p:nvGrpSpPr>
              <p:cNvPr id="1453" name="Group 1452">
                <a:extLst>
                  <a:ext uri="{FF2B5EF4-FFF2-40B4-BE49-F238E27FC236}">
                    <a16:creationId xmlns:a16="http://schemas.microsoft.com/office/drawing/2014/main" id="{B382737A-A39B-404A-B635-C1D478756C6F}"/>
                  </a:ext>
                </a:extLst>
              </p:cNvPr>
              <p:cNvGrpSpPr/>
              <p:nvPr/>
            </p:nvGrpSpPr>
            <p:grpSpPr>
              <a:xfrm>
                <a:off x="7749243" y="2230273"/>
                <a:ext cx="105756" cy="105756"/>
                <a:chOff x="2413166" y="2240280"/>
                <a:chExt cx="138097" cy="138097"/>
              </a:xfrm>
            </p:grpSpPr>
            <p:cxnSp>
              <p:nvCxnSpPr>
                <p:cNvPr id="1463" name="Straight Connector 1462">
                  <a:extLst>
                    <a:ext uri="{FF2B5EF4-FFF2-40B4-BE49-F238E27FC236}">
                      <a16:creationId xmlns:a16="http://schemas.microsoft.com/office/drawing/2014/main" id="{F8221E97-2455-4DF2-B9C1-DED54FF2DD6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4" name="Straight Connector 1463">
                  <a:extLst>
                    <a:ext uri="{FF2B5EF4-FFF2-40B4-BE49-F238E27FC236}">
                      <a16:creationId xmlns:a16="http://schemas.microsoft.com/office/drawing/2014/main" id="{C144A670-9758-4A78-92CB-590A4451C42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54" name="Group 1453">
                <a:extLst>
                  <a:ext uri="{FF2B5EF4-FFF2-40B4-BE49-F238E27FC236}">
                    <a16:creationId xmlns:a16="http://schemas.microsoft.com/office/drawing/2014/main" id="{A27FC262-236C-4C06-8F58-1C7F68352E8D}"/>
                  </a:ext>
                </a:extLst>
              </p:cNvPr>
              <p:cNvGrpSpPr/>
              <p:nvPr/>
            </p:nvGrpSpPr>
            <p:grpSpPr>
              <a:xfrm>
                <a:off x="7767986" y="2230273"/>
                <a:ext cx="105756" cy="105756"/>
                <a:chOff x="2413166" y="2240280"/>
                <a:chExt cx="138097" cy="138097"/>
              </a:xfrm>
            </p:grpSpPr>
            <p:cxnSp>
              <p:nvCxnSpPr>
                <p:cNvPr id="1461" name="Straight Connector 1460">
                  <a:extLst>
                    <a:ext uri="{FF2B5EF4-FFF2-40B4-BE49-F238E27FC236}">
                      <a16:creationId xmlns:a16="http://schemas.microsoft.com/office/drawing/2014/main" id="{CF637D1A-60AE-46C6-8D04-9FDDE88096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2" name="Straight Connector 1461">
                  <a:extLst>
                    <a:ext uri="{FF2B5EF4-FFF2-40B4-BE49-F238E27FC236}">
                      <a16:creationId xmlns:a16="http://schemas.microsoft.com/office/drawing/2014/main" id="{354456BC-A21F-40A5-9F89-F8AC5F81468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55" name="Group 1454">
                <a:extLst>
                  <a:ext uri="{FF2B5EF4-FFF2-40B4-BE49-F238E27FC236}">
                    <a16:creationId xmlns:a16="http://schemas.microsoft.com/office/drawing/2014/main" id="{FD41A104-AB78-4E61-976B-D22B1EF8CD3E}"/>
                  </a:ext>
                </a:extLst>
              </p:cNvPr>
              <p:cNvGrpSpPr/>
              <p:nvPr/>
            </p:nvGrpSpPr>
            <p:grpSpPr>
              <a:xfrm>
                <a:off x="7787040" y="2230273"/>
                <a:ext cx="105756" cy="105756"/>
                <a:chOff x="2413166" y="2240280"/>
                <a:chExt cx="138097" cy="138097"/>
              </a:xfrm>
            </p:grpSpPr>
            <p:cxnSp>
              <p:nvCxnSpPr>
                <p:cNvPr id="1459" name="Straight Connector 1458">
                  <a:extLst>
                    <a:ext uri="{FF2B5EF4-FFF2-40B4-BE49-F238E27FC236}">
                      <a16:creationId xmlns:a16="http://schemas.microsoft.com/office/drawing/2014/main" id="{15CAFF8A-36AA-43A4-87C9-FC3220A54B5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0" name="Straight Connector 1459">
                  <a:extLst>
                    <a:ext uri="{FF2B5EF4-FFF2-40B4-BE49-F238E27FC236}">
                      <a16:creationId xmlns:a16="http://schemas.microsoft.com/office/drawing/2014/main" id="{8F5B2247-AC95-49ED-98B5-25C96B3C001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56" name="Group 1455">
                <a:extLst>
                  <a:ext uri="{FF2B5EF4-FFF2-40B4-BE49-F238E27FC236}">
                    <a16:creationId xmlns:a16="http://schemas.microsoft.com/office/drawing/2014/main" id="{DF55FD08-7E77-4E0D-8E60-711614DD703D}"/>
                  </a:ext>
                </a:extLst>
              </p:cNvPr>
              <p:cNvGrpSpPr/>
              <p:nvPr/>
            </p:nvGrpSpPr>
            <p:grpSpPr>
              <a:xfrm>
                <a:off x="7797357" y="2230273"/>
                <a:ext cx="105756" cy="105756"/>
                <a:chOff x="2413166" y="2240280"/>
                <a:chExt cx="138097" cy="138097"/>
              </a:xfrm>
            </p:grpSpPr>
            <p:cxnSp>
              <p:nvCxnSpPr>
                <p:cNvPr id="1457" name="Straight Connector 1456">
                  <a:extLst>
                    <a:ext uri="{FF2B5EF4-FFF2-40B4-BE49-F238E27FC236}">
                      <a16:creationId xmlns:a16="http://schemas.microsoft.com/office/drawing/2014/main" id="{87D476EF-35EC-4360-98DD-B8A1C334180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a:extLst>
                    <a:ext uri="{FF2B5EF4-FFF2-40B4-BE49-F238E27FC236}">
                      <a16:creationId xmlns:a16="http://schemas.microsoft.com/office/drawing/2014/main" id="{0B1FF4CC-9A21-489D-BB3C-BF3E42356D5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2" name="Group 1301">
              <a:extLst>
                <a:ext uri="{FF2B5EF4-FFF2-40B4-BE49-F238E27FC236}">
                  <a16:creationId xmlns:a16="http://schemas.microsoft.com/office/drawing/2014/main" id="{D75C045A-18F2-4F8C-88ED-29154BD6A127}"/>
                </a:ext>
              </a:extLst>
            </p:cNvPr>
            <p:cNvGrpSpPr/>
            <p:nvPr/>
          </p:nvGrpSpPr>
          <p:grpSpPr>
            <a:xfrm>
              <a:off x="7854468" y="2230273"/>
              <a:ext cx="153870" cy="105756"/>
              <a:chOff x="7749243" y="2230273"/>
              <a:chExt cx="153870" cy="105756"/>
            </a:xfrm>
          </p:grpSpPr>
          <p:grpSp>
            <p:nvGrpSpPr>
              <p:cNvPr id="1441" name="Group 1440">
                <a:extLst>
                  <a:ext uri="{FF2B5EF4-FFF2-40B4-BE49-F238E27FC236}">
                    <a16:creationId xmlns:a16="http://schemas.microsoft.com/office/drawing/2014/main" id="{38D959FE-8F5A-488D-92A4-8AE4B475AFED}"/>
                  </a:ext>
                </a:extLst>
              </p:cNvPr>
              <p:cNvGrpSpPr/>
              <p:nvPr/>
            </p:nvGrpSpPr>
            <p:grpSpPr>
              <a:xfrm>
                <a:off x="7749243" y="2230273"/>
                <a:ext cx="105756" cy="105756"/>
                <a:chOff x="2413166" y="2240280"/>
                <a:chExt cx="138097" cy="138097"/>
              </a:xfrm>
            </p:grpSpPr>
            <p:cxnSp>
              <p:nvCxnSpPr>
                <p:cNvPr id="1451" name="Straight Connector 1450">
                  <a:extLst>
                    <a:ext uri="{FF2B5EF4-FFF2-40B4-BE49-F238E27FC236}">
                      <a16:creationId xmlns:a16="http://schemas.microsoft.com/office/drawing/2014/main" id="{B5E50E3E-0FF2-4FC2-A308-772FC0DF200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2" name="Straight Connector 1451">
                  <a:extLst>
                    <a:ext uri="{FF2B5EF4-FFF2-40B4-BE49-F238E27FC236}">
                      <a16:creationId xmlns:a16="http://schemas.microsoft.com/office/drawing/2014/main" id="{4FB36A8E-C440-44BB-9D59-C70F3078184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42" name="Group 1441">
                <a:extLst>
                  <a:ext uri="{FF2B5EF4-FFF2-40B4-BE49-F238E27FC236}">
                    <a16:creationId xmlns:a16="http://schemas.microsoft.com/office/drawing/2014/main" id="{DCEC7C81-BB9C-4638-AFCD-D5F438480E41}"/>
                  </a:ext>
                </a:extLst>
              </p:cNvPr>
              <p:cNvGrpSpPr/>
              <p:nvPr/>
            </p:nvGrpSpPr>
            <p:grpSpPr>
              <a:xfrm>
                <a:off x="7767986" y="2230273"/>
                <a:ext cx="105756" cy="105756"/>
                <a:chOff x="2413166" y="2240280"/>
                <a:chExt cx="138097" cy="138097"/>
              </a:xfrm>
            </p:grpSpPr>
            <p:cxnSp>
              <p:nvCxnSpPr>
                <p:cNvPr id="1449" name="Straight Connector 1448">
                  <a:extLst>
                    <a:ext uri="{FF2B5EF4-FFF2-40B4-BE49-F238E27FC236}">
                      <a16:creationId xmlns:a16="http://schemas.microsoft.com/office/drawing/2014/main" id="{069C5E29-2D73-4EB7-9A2D-55E1EFD0245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0" name="Straight Connector 1449">
                  <a:extLst>
                    <a:ext uri="{FF2B5EF4-FFF2-40B4-BE49-F238E27FC236}">
                      <a16:creationId xmlns:a16="http://schemas.microsoft.com/office/drawing/2014/main" id="{D80064BC-AE8C-4A1F-8E8B-2AF83047CB3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43" name="Group 1442">
                <a:extLst>
                  <a:ext uri="{FF2B5EF4-FFF2-40B4-BE49-F238E27FC236}">
                    <a16:creationId xmlns:a16="http://schemas.microsoft.com/office/drawing/2014/main" id="{0CE9017B-F877-4643-A43A-C76C7F14DDE6}"/>
                  </a:ext>
                </a:extLst>
              </p:cNvPr>
              <p:cNvGrpSpPr/>
              <p:nvPr/>
            </p:nvGrpSpPr>
            <p:grpSpPr>
              <a:xfrm>
                <a:off x="7787040" y="2230273"/>
                <a:ext cx="105756" cy="105756"/>
                <a:chOff x="2413166" y="2240280"/>
                <a:chExt cx="138097" cy="138097"/>
              </a:xfrm>
            </p:grpSpPr>
            <p:cxnSp>
              <p:nvCxnSpPr>
                <p:cNvPr id="1447" name="Straight Connector 1446">
                  <a:extLst>
                    <a:ext uri="{FF2B5EF4-FFF2-40B4-BE49-F238E27FC236}">
                      <a16:creationId xmlns:a16="http://schemas.microsoft.com/office/drawing/2014/main" id="{23D0960A-E21E-4F79-8AAF-4BC632C40B6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8" name="Straight Connector 1447">
                  <a:extLst>
                    <a:ext uri="{FF2B5EF4-FFF2-40B4-BE49-F238E27FC236}">
                      <a16:creationId xmlns:a16="http://schemas.microsoft.com/office/drawing/2014/main" id="{98E64EB2-C254-4D88-8847-506DBC8CEA7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44" name="Group 1443">
                <a:extLst>
                  <a:ext uri="{FF2B5EF4-FFF2-40B4-BE49-F238E27FC236}">
                    <a16:creationId xmlns:a16="http://schemas.microsoft.com/office/drawing/2014/main" id="{7997C474-4A83-4AB6-9FA6-1D7C46DD2048}"/>
                  </a:ext>
                </a:extLst>
              </p:cNvPr>
              <p:cNvGrpSpPr/>
              <p:nvPr/>
            </p:nvGrpSpPr>
            <p:grpSpPr>
              <a:xfrm>
                <a:off x="7797357" y="2230273"/>
                <a:ext cx="105756" cy="105756"/>
                <a:chOff x="2413166" y="2240280"/>
                <a:chExt cx="138097" cy="138097"/>
              </a:xfrm>
            </p:grpSpPr>
            <p:cxnSp>
              <p:nvCxnSpPr>
                <p:cNvPr id="1445" name="Straight Connector 1444">
                  <a:extLst>
                    <a:ext uri="{FF2B5EF4-FFF2-40B4-BE49-F238E27FC236}">
                      <a16:creationId xmlns:a16="http://schemas.microsoft.com/office/drawing/2014/main" id="{F8FD664B-6FBC-4CD3-AC04-16839FD74F8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6" name="Straight Connector 1445">
                  <a:extLst>
                    <a:ext uri="{FF2B5EF4-FFF2-40B4-BE49-F238E27FC236}">
                      <a16:creationId xmlns:a16="http://schemas.microsoft.com/office/drawing/2014/main" id="{9103BA18-037A-4364-A580-2B5312D7A32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3" name="Group 1302">
              <a:extLst>
                <a:ext uri="{FF2B5EF4-FFF2-40B4-BE49-F238E27FC236}">
                  <a16:creationId xmlns:a16="http://schemas.microsoft.com/office/drawing/2014/main" id="{CD3C640E-242B-467C-A9BA-6DCA249D2F91}"/>
                </a:ext>
              </a:extLst>
            </p:cNvPr>
            <p:cNvGrpSpPr/>
            <p:nvPr/>
          </p:nvGrpSpPr>
          <p:grpSpPr>
            <a:xfrm>
              <a:off x="7951983" y="2230273"/>
              <a:ext cx="153870" cy="105756"/>
              <a:chOff x="7749243" y="2230273"/>
              <a:chExt cx="153870" cy="105756"/>
            </a:xfrm>
          </p:grpSpPr>
          <p:grpSp>
            <p:nvGrpSpPr>
              <p:cNvPr id="1429" name="Group 1428">
                <a:extLst>
                  <a:ext uri="{FF2B5EF4-FFF2-40B4-BE49-F238E27FC236}">
                    <a16:creationId xmlns:a16="http://schemas.microsoft.com/office/drawing/2014/main" id="{CEB65D19-217A-4145-8EBE-668037F2E671}"/>
                  </a:ext>
                </a:extLst>
              </p:cNvPr>
              <p:cNvGrpSpPr/>
              <p:nvPr/>
            </p:nvGrpSpPr>
            <p:grpSpPr>
              <a:xfrm>
                <a:off x="7749243" y="2230273"/>
                <a:ext cx="105756" cy="105756"/>
                <a:chOff x="2413166" y="2240280"/>
                <a:chExt cx="138097" cy="138097"/>
              </a:xfrm>
            </p:grpSpPr>
            <p:cxnSp>
              <p:nvCxnSpPr>
                <p:cNvPr id="1439" name="Straight Connector 1438">
                  <a:extLst>
                    <a:ext uri="{FF2B5EF4-FFF2-40B4-BE49-F238E27FC236}">
                      <a16:creationId xmlns:a16="http://schemas.microsoft.com/office/drawing/2014/main" id="{30AEC9A3-3618-449E-B6E9-5FC8494F6F0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0" name="Straight Connector 1439">
                  <a:extLst>
                    <a:ext uri="{FF2B5EF4-FFF2-40B4-BE49-F238E27FC236}">
                      <a16:creationId xmlns:a16="http://schemas.microsoft.com/office/drawing/2014/main" id="{E264E182-C0B7-447C-AF2E-747E9A3E5FA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30" name="Group 1429">
                <a:extLst>
                  <a:ext uri="{FF2B5EF4-FFF2-40B4-BE49-F238E27FC236}">
                    <a16:creationId xmlns:a16="http://schemas.microsoft.com/office/drawing/2014/main" id="{6D2C1C41-8FC7-4C4C-A5C2-A2CEA8F1F7B8}"/>
                  </a:ext>
                </a:extLst>
              </p:cNvPr>
              <p:cNvGrpSpPr/>
              <p:nvPr/>
            </p:nvGrpSpPr>
            <p:grpSpPr>
              <a:xfrm>
                <a:off x="7767986" y="2230273"/>
                <a:ext cx="105756" cy="105756"/>
                <a:chOff x="2413166" y="2240280"/>
                <a:chExt cx="138097" cy="138097"/>
              </a:xfrm>
            </p:grpSpPr>
            <p:cxnSp>
              <p:nvCxnSpPr>
                <p:cNvPr id="1437" name="Straight Connector 1436">
                  <a:extLst>
                    <a:ext uri="{FF2B5EF4-FFF2-40B4-BE49-F238E27FC236}">
                      <a16:creationId xmlns:a16="http://schemas.microsoft.com/office/drawing/2014/main" id="{7C5EEFCB-A205-4E18-B9EB-DD87ED3C173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8" name="Straight Connector 1437">
                  <a:extLst>
                    <a:ext uri="{FF2B5EF4-FFF2-40B4-BE49-F238E27FC236}">
                      <a16:creationId xmlns:a16="http://schemas.microsoft.com/office/drawing/2014/main" id="{BCBD3030-F0AD-4905-A3CE-F708A5A8EA6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31" name="Group 1430">
                <a:extLst>
                  <a:ext uri="{FF2B5EF4-FFF2-40B4-BE49-F238E27FC236}">
                    <a16:creationId xmlns:a16="http://schemas.microsoft.com/office/drawing/2014/main" id="{53E34EDF-FDFA-4FBD-9C6E-E3B436F98F3B}"/>
                  </a:ext>
                </a:extLst>
              </p:cNvPr>
              <p:cNvGrpSpPr/>
              <p:nvPr/>
            </p:nvGrpSpPr>
            <p:grpSpPr>
              <a:xfrm>
                <a:off x="7787040" y="2230273"/>
                <a:ext cx="105756" cy="105756"/>
                <a:chOff x="2413166" y="2240280"/>
                <a:chExt cx="138097" cy="138097"/>
              </a:xfrm>
            </p:grpSpPr>
            <p:cxnSp>
              <p:nvCxnSpPr>
                <p:cNvPr id="1435" name="Straight Connector 1434">
                  <a:extLst>
                    <a:ext uri="{FF2B5EF4-FFF2-40B4-BE49-F238E27FC236}">
                      <a16:creationId xmlns:a16="http://schemas.microsoft.com/office/drawing/2014/main" id="{D91E2283-9E70-4ADB-87CE-56BCAFDDE0A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6" name="Straight Connector 1435">
                  <a:extLst>
                    <a:ext uri="{FF2B5EF4-FFF2-40B4-BE49-F238E27FC236}">
                      <a16:creationId xmlns:a16="http://schemas.microsoft.com/office/drawing/2014/main" id="{4FEAC159-CC24-4E4F-9D1E-8BC3B22D27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32" name="Group 1431">
                <a:extLst>
                  <a:ext uri="{FF2B5EF4-FFF2-40B4-BE49-F238E27FC236}">
                    <a16:creationId xmlns:a16="http://schemas.microsoft.com/office/drawing/2014/main" id="{77433D87-4C96-4831-A97C-E586142065C9}"/>
                  </a:ext>
                </a:extLst>
              </p:cNvPr>
              <p:cNvGrpSpPr/>
              <p:nvPr/>
            </p:nvGrpSpPr>
            <p:grpSpPr>
              <a:xfrm>
                <a:off x="7797357" y="2230273"/>
                <a:ext cx="105756" cy="105756"/>
                <a:chOff x="2413166" y="2240280"/>
                <a:chExt cx="138097" cy="138097"/>
              </a:xfrm>
            </p:grpSpPr>
            <p:cxnSp>
              <p:nvCxnSpPr>
                <p:cNvPr id="1433" name="Straight Connector 1432">
                  <a:extLst>
                    <a:ext uri="{FF2B5EF4-FFF2-40B4-BE49-F238E27FC236}">
                      <a16:creationId xmlns:a16="http://schemas.microsoft.com/office/drawing/2014/main" id="{5605FB28-CAD9-4A78-AE7A-B76ED628880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4" name="Straight Connector 1433">
                  <a:extLst>
                    <a:ext uri="{FF2B5EF4-FFF2-40B4-BE49-F238E27FC236}">
                      <a16:creationId xmlns:a16="http://schemas.microsoft.com/office/drawing/2014/main" id="{E4C444CE-6FA6-4FD0-AD13-432A0F8B9F5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4" name="Group 1303">
              <a:extLst>
                <a:ext uri="{FF2B5EF4-FFF2-40B4-BE49-F238E27FC236}">
                  <a16:creationId xmlns:a16="http://schemas.microsoft.com/office/drawing/2014/main" id="{28F43DE9-13C2-4EAB-8A9F-5799EFBDAF98}"/>
                </a:ext>
              </a:extLst>
            </p:cNvPr>
            <p:cNvGrpSpPr/>
            <p:nvPr/>
          </p:nvGrpSpPr>
          <p:grpSpPr>
            <a:xfrm>
              <a:off x="7982605" y="2230273"/>
              <a:ext cx="153870" cy="105756"/>
              <a:chOff x="7749243" y="2230273"/>
              <a:chExt cx="153870" cy="105756"/>
            </a:xfrm>
          </p:grpSpPr>
          <p:grpSp>
            <p:nvGrpSpPr>
              <p:cNvPr id="1417" name="Group 1416">
                <a:extLst>
                  <a:ext uri="{FF2B5EF4-FFF2-40B4-BE49-F238E27FC236}">
                    <a16:creationId xmlns:a16="http://schemas.microsoft.com/office/drawing/2014/main" id="{7034EDB0-1503-4FA4-AA06-1FFBB6CBD6AC}"/>
                  </a:ext>
                </a:extLst>
              </p:cNvPr>
              <p:cNvGrpSpPr/>
              <p:nvPr/>
            </p:nvGrpSpPr>
            <p:grpSpPr>
              <a:xfrm>
                <a:off x="7749243" y="2230273"/>
                <a:ext cx="105756" cy="105756"/>
                <a:chOff x="2413166" y="2240280"/>
                <a:chExt cx="138097" cy="138097"/>
              </a:xfrm>
            </p:grpSpPr>
            <p:cxnSp>
              <p:nvCxnSpPr>
                <p:cNvPr id="1427" name="Straight Connector 1426">
                  <a:extLst>
                    <a:ext uri="{FF2B5EF4-FFF2-40B4-BE49-F238E27FC236}">
                      <a16:creationId xmlns:a16="http://schemas.microsoft.com/office/drawing/2014/main" id="{8803B735-AD99-4FE0-96EC-6E1FC0C7228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8" name="Straight Connector 1427">
                  <a:extLst>
                    <a:ext uri="{FF2B5EF4-FFF2-40B4-BE49-F238E27FC236}">
                      <a16:creationId xmlns:a16="http://schemas.microsoft.com/office/drawing/2014/main" id="{AA3ACF58-0016-4A47-A826-0D134A00CA7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18" name="Group 1417">
                <a:extLst>
                  <a:ext uri="{FF2B5EF4-FFF2-40B4-BE49-F238E27FC236}">
                    <a16:creationId xmlns:a16="http://schemas.microsoft.com/office/drawing/2014/main" id="{2074D1DA-73DF-4460-B06C-2800182FC956}"/>
                  </a:ext>
                </a:extLst>
              </p:cNvPr>
              <p:cNvGrpSpPr/>
              <p:nvPr/>
            </p:nvGrpSpPr>
            <p:grpSpPr>
              <a:xfrm>
                <a:off x="7767986" y="2230273"/>
                <a:ext cx="105756" cy="105756"/>
                <a:chOff x="2413166" y="2240280"/>
                <a:chExt cx="138097" cy="138097"/>
              </a:xfrm>
            </p:grpSpPr>
            <p:cxnSp>
              <p:nvCxnSpPr>
                <p:cNvPr id="1425" name="Straight Connector 1424">
                  <a:extLst>
                    <a:ext uri="{FF2B5EF4-FFF2-40B4-BE49-F238E27FC236}">
                      <a16:creationId xmlns:a16="http://schemas.microsoft.com/office/drawing/2014/main" id="{4339F45E-0898-489D-9D0B-DF0DACA1568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6" name="Straight Connector 1425">
                  <a:extLst>
                    <a:ext uri="{FF2B5EF4-FFF2-40B4-BE49-F238E27FC236}">
                      <a16:creationId xmlns:a16="http://schemas.microsoft.com/office/drawing/2014/main" id="{4A796511-4B44-47AB-A13B-67A74C28F8F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19" name="Group 1418">
                <a:extLst>
                  <a:ext uri="{FF2B5EF4-FFF2-40B4-BE49-F238E27FC236}">
                    <a16:creationId xmlns:a16="http://schemas.microsoft.com/office/drawing/2014/main" id="{4641373A-816F-4416-B8AE-3A7CB86DFB89}"/>
                  </a:ext>
                </a:extLst>
              </p:cNvPr>
              <p:cNvGrpSpPr/>
              <p:nvPr/>
            </p:nvGrpSpPr>
            <p:grpSpPr>
              <a:xfrm>
                <a:off x="7787040" y="2230273"/>
                <a:ext cx="105756" cy="105756"/>
                <a:chOff x="2413166" y="2240280"/>
                <a:chExt cx="138097" cy="138097"/>
              </a:xfrm>
            </p:grpSpPr>
            <p:cxnSp>
              <p:nvCxnSpPr>
                <p:cNvPr id="1423" name="Straight Connector 1422">
                  <a:extLst>
                    <a:ext uri="{FF2B5EF4-FFF2-40B4-BE49-F238E27FC236}">
                      <a16:creationId xmlns:a16="http://schemas.microsoft.com/office/drawing/2014/main" id="{38A313B4-7782-419A-9398-87B4528D69C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4" name="Straight Connector 1423">
                  <a:extLst>
                    <a:ext uri="{FF2B5EF4-FFF2-40B4-BE49-F238E27FC236}">
                      <a16:creationId xmlns:a16="http://schemas.microsoft.com/office/drawing/2014/main" id="{C989F95A-7CCF-4502-AB6F-25BA74B5498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20" name="Group 1419">
                <a:extLst>
                  <a:ext uri="{FF2B5EF4-FFF2-40B4-BE49-F238E27FC236}">
                    <a16:creationId xmlns:a16="http://schemas.microsoft.com/office/drawing/2014/main" id="{94743637-20F6-4DCB-B3F8-875AD9297885}"/>
                  </a:ext>
                </a:extLst>
              </p:cNvPr>
              <p:cNvGrpSpPr/>
              <p:nvPr/>
            </p:nvGrpSpPr>
            <p:grpSpPr>
              <a:xfrm>
                <a:off x="7797357" y="2230273"/>
                <a:ext cx="105756" cy="105756"/>
                <a:chOff x="2413166" y="2240280"/>
                <a:chExt cx="138097" cy="138097"/>
              </a:xfrm>
            </p:grpSpPr>
            <p:cxnSp>
              <p:nvCxnSpPr>
                <p:cNvPr id="1421" name="Straight Connector 1420">
                  <a:extLst>
                    <a:ext uri="{FF2B5EF4-FFF2-40B4-BE49-F238E27FC236}">
                      <a16:creationId xmlns:a16="http://schemas.microsoft.com/office/drawing/2014/main" id="{B76D069F-A897-4875-8224-EBEFFE2EC6B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2" name="Straight Connector 1421">
                  <a:extLst>
                    <a:ext uri="{FF2B5EF4-FFF2-40B4-BE49-F238E27FC236}">
                      <a16:creationId xmlns:a16="http://schemas.microsoft.com/office/drawing/2014/main" id="{6D56F45D-203E-469F-991D-3A8648C693C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5" name="Group 1304">
              <a:extLst>
                <a:ext uri="{FF2B5EF4-FFF2-40B4-BE49-F238E27FC236}">
                  <a16:creationId xmlns:a16="http://schemas.microsoft.com/office/drawing/2014/main" id="{64C212A4-9E65-43C1-99CA-79BA3769C862}"/>
                </a:ext>
              </a:extLst>
            </p:cNvPr>
            <p:cNvGrpSpPr/>
            <p:nvPr/>
          </p:nvGrpSpPr>
          <p:grpSpPr>
            <a:xfrm>
              <a:off x="8015383" y="2230273"/>
              <a:ext cx="153870" cy="105756"/>
              <a:chOff x="7749243" y="2230273"/>
              <a:chExt cx="153870" cy="105756"/>
            </a:xfrm>
          </p:grpSpPr>
          <p:grpSp>
            <p:nvGrpSpPr>
              <p:cNvPr id="1405" name="Group 1404">
                <a:extLst>
                  <a:ext uri="{FF2B5EF4-FFF2-40B4-BE49-F238E27FC236}">
                    <a16:creationId xmlns:a16="http://schemas.microsoft.com/office/drawing/2014/main" id="{C79805D4-3854-450B-A0B3-7396E2875895}"/>
                  </a:ext>
                </a:extLst>
              </p:cNvPr>
              <p:cNvGrpSpPr/>
              <p:nvPr/>
            </p:nvGrpSpPr>
            <p:grpSpPr>
              <a:xfrm>
                <a:off x="7749243" y="2230273"/>
                <a:ext cx="105756" cy="105756"/>
                <a:chOff x="2413166" y="2240280"/>
                <a:chExt cx="138097" cy="138097"/>
              </a:xfrm>
            </p:grpSpPr>
            <p:cxnSp>
              <p:nvCxnSpPr>
                <p:cNvPr id="1415" name="Straight Connector 1414">
                  <a:extLst>
                    <a:ext uri="{FF2B5EF4-FFF2-40B4-BE49-F238E27FC236}">
                      <a16:creationId xmlns:a16="http://schemas.microsoft.com/office/drawing/2014/main" id="{C62C6900-3CD9-4AD9-83A7-D1B63E1C138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6" name="Straight Connector 1415">
                  <a:extLst>
                    <a:ext uri="{FF2B5EF4-FFF2-40B4-BE49-F238E27FC236}">
                      <a16:creationId xmlns:a16="http://schemas.microsoft.com/office/drawing/2014/main" id="{E1B5090A-70B8-49F4-AA63-61D09A9045C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06" name="Group 1405">
                <a:extLst>
                  <a:ext uri="{FF2B5EF4-FFF2-40B4-BE49-F238E27FC236}">
                    <a16:creationId xmlns:a16="http://schemas.microsoft.com/office/drawing/2014/main" id="{ACE06939-C09E-4699-A2DD-C66965AC456F}"/>
                  </a:ext>
                </a:extLst>
              </p:cNvPr>
              <p:cNvGrpSpPr/>
              <p:nvPr/>
            </p:nvGrpSpPr>
            <p:grpSpPr>
              <a:xfrm>
                <a:off x="7767986" y="2230273"/>
                <a:ext cx="105756" cy="105756"/>
                <a:chOff x="2413166" y="2240280"/>
                <a:chExt cx="138097" cy="138097"/>
              </a:xfrm>
            </p:grpSpPr>
            <p:cxnSp>
              <p:nvCxnSpPr>
                <p:cNvPr id="1413" name="Straight Connector 1412">
                  <a:extLst>
                    <a:ext uri="{FF2B5EF4-FFF2-40B4-BE49-F238E27FC236}">
                      <a16:creationId xmlns:a16="http://schemas.microsoft.com/office/drawing/2014/main" id="{4DF05356-21FB-46FD-A474-7FA40E4EA76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4" name="Straight Connector 1413">
                  <a:extLst>
                    <a:ext uri="{FF2B5EF4-FFF2-40B4-BE49-F238E27FC236}">
                      <a16:creationId xmlns:a16="http://schemas.microsoft.com/office/drawing/2014/main" id="{D55ABE60-0428-46B8-927B-692ED41DE37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07" name="Group 1406">
                <a:extLst>
                  <a:ext uri="{FF2B5EF4-FFF2-40B4-BE49-F238E27FC236}">
                    <a16:creationId xmlns:a16="http://schemas.microsoft.com/office/drawing/2014/main" id="{0E078490-47C9-426A-A2E4-EA42572C6E59}"/>
                  </a:ext>
                </a:extLst>
              </p:cNvPr>
              <p:cNvGrpSpPr/>
              <p:nvPr/>
            </p:nvGrpSpPr>
            <p:grpSpPr>
              <a:xfrm>
                <a:off x="7787040" y="2230273"/>
                <a:ext cx="105756" cy="105756"/>
                <a:chOff x="2413166" y="2240280"/>
                <a:chExt cx="138097" cy="138097"/>
              </a:xfrm>
            </p:grpSpPr>
            <p:cxnSp>
              <p:nvCxnSpPr>
                <p:cNvPr id="1411" name="Straight Connector 1410">
                  <a:extLst>
                    <a:ext uri="{FF2B5EF4-FFF2-40B4-BE49-F238E27FC236}">
                      <a16:creationId xmlns:a16="http://schemas.microsoft.com/office/drawing/2014/main" id="{E5E48224-DD99-4647-8725-B8396F06AB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id="{5EC11D26-6352-4F20-A241-8CFEAD97F1D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08" name="Group 1407">
                <a:extLst>
                  <a:ext uri="{FF2B5EF4-FFF2-40B4-BE49-F238E27FC236}">
                    <a16:creationId xmlns:a16="http://schemas.microsoft.com/office/drawing/2014/main" id="{34C2995A-1CB7-4EAA-9A97-1219E9341E12}"/>
                  </a:ext>
                </a:extLst>
              </p:cNvPr>
              <p:cNvGrpSpPr/>
              <p:nvPr/>
            </p:nvGrpSpPr>
            <p:grpSpPr>
              <a:xfrm>
                <a:off x="7797357" y="2230273"/>
                <a:ext cx="105756" cy="105756"/>
                <a:chOff x="2413166" y="2240280"/>
                <a:chExt cx="138097" cy="138097"/>
              </a:xfrm>
            </p:grpSpPr>
            <p:cxnSp>
              <p:nvCxnSpPr>
                <p:cNvPr id="1409" name="Straight Connector 1408">
                  <a:extLst>
                    <a:ext uri="{FF2B5EF4-FFF2-40B4-BE49-F238E27FC236}">
                      <a16:creationId xmlns:a16="http://schemas.microsoft.com/office/drawing/2014/main" id="{80A4729D-49B0-4F0A-8A8F-05508DB28F4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0" name="Straight Connector 1409">
                  <a:extLst>
                    <a:ext uri="{FF2B5EF4-FFF2-40B4-BE49-F238E27FC236}">
                      <a16:creationId xmlns:a16="http://schemas.microsoft.com/office/drawing/2014/main" id="{838826C4-F07F-4EAF-87C1-5A37E01ADC2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6" name="Group 1305">
              <a:extLst>
                <a:ext uri="{FF2B5EF4-FFF2-40B4-BE49-F238E27FC236}">
                  <a16:creationId xmlns:a16="http://schemas.microsoft.com/office/drawing/2014/main" id="{E34B7057-11C3-4883-BB40-E0191A271AA5}"/>
                </a:ext>
              </a:extLst>
            </p:cNvPr>
            <p:cNvGrpSpPr/>
            <p:nvPr/>
          </p:nvGrpSpPr>
          <p:grpSpPr>
            <a:xfrm>
              <a:off x="8045724" y="2230273"/>
              <a:ext cx="153870" cy="105756"/>
              <a:chOff x="7749243" y="2230273"/>
              <a:chExt cx="153870" cy="105756"/>
            </a:xfrm>
          </p:grpSpPr>
          <p:grpSp>
            <p:nvGrpSpPr>
              <p:cNvPr id="1393" name="Group 1392">
                <a:extLst>
                  <a:ext uri="{FF2B5EF4-FFF2-40B4-BE49-F238E27FC236}">
                    <a16:creationId xmlns:a16="http://schemas.microsoft.com/office/drawing/2014/main" id="{24106F4B-1B93-4BB6-B31C-B30425B02D23}"/>
                  </a:ext>
                </a:extLst>
              </p:cNvPr>
              <p:cNvGrpSpPr/>
              <p:nvPr/>
            </p:nvGrpSpPr>
            <p:grpSpPr>
              <a:xfrm>
                <a:off x="7749243" y="2230273"/>
                <a:ext cx="105756" cy="105756"/>
                <a:chOff x="2413166" y="2240280"/>
                <a:chExt cx="138097" cy="138097"/>
              </a:xfrm>
            </p:grpSpPr>
            <p:cxnSp>
              <p:nvCxnSpPr>
                <p:cNvPr id="1403" name="Straight Connector 1402">
                  <a:extLst>
                    <a:ext uri="{FF2B5EF4-FFF2-40B4-BE49-F238E27FC236}">
                      <a16:creationId xmlns:a16="http://schemas.microsoft.com/office/drawing/2014/main" id="{19256FFB-2403-49C6-B55E-F4B5220735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a:extLst>
                    <a:ext uri="{FF2B5EF4-FFF2-40B4-BE49-F238E27FC236}">
                      <a16:creationId xmlns:a16="http://schemas.microsoft.com/office/drawing/2014/main" id="{E281D1D1-23AF-4B37-8437-EB380644178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94" name="Group 1393">
                <a:extLst>
                  <a:ext uri="{FF2B5EF4-FFF2-40B4-BE49-F238E27FC236}">
                    <a16:creationId xmlns:a16="http://schemas.microsoft.com/office/drawing/2014/main" id="{04179305-A942-45EC-9206-31A473E02062}"/>
                  </a:ext>
                </a:extLst>
              </p:cNvPr>
              <p:cNvGrpSpPr/>
              <p:nvPr/>
            </p:nvGrpSpPr>
            <p:grpSpPr>
              <a:xfrm>
                <a:off x="7767986" y="2230273"/>
                <a:ext cx="105756" cy="105756"/>
                <a:chOff x="2413166" y="2240280"/>
                <a:chExt cx="138097" cy="138097"/>
              </a:xfrm>
            </p:grpSpPr>
            <p:cxnSp>
              <p:nvCxnSpPr>
                <p:cNvPr id="1401" name="Straight Connector 1400">
                  <a:extLst>
                    <a:ext uri="{FF2B5EF4-FFF2-40B4-BE49-F238E27FC236}">
                      <a16:creationId xmlns:a16="http://schemas.microsoft.com/office/drawing/2014/main" id="{4BC14484-16CC-4299-8ABC-F622BBB583B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2" name="Straight Connector 1401">
                  <a:extLst>
                    <a:ext uri="{FF2B5EF4-FFF2-40B4-BE49-F238E27FC236}">
                      <a16:creationId xmlns:a16="http://schemas.microsoft.com/office/drawing/2014/main" id="{4098A3CD-C7BC-4833-A094-FECF0B92420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95" name="Group 1394">
                <a:extLst>
                  <a:ext uri="{FF2B5EF4-FFF2-40B4-BE49-F238E27FC236}">
                    <a16:creationId xmlns:a16="http://schemas.microsoft.com/office/drawing/2014/main" id="{0AA6AE84-F551-4348-BD33-3BAF46133DA2}"/>
                  </a:ext>
                </a:extLst>
              </p:cNvPr>
              <p:cNvGrpSpPr/>
              <p:nvPr/>
            </p:nvGrpSpPr>
            <p:grpSpPr>
              <a:xfrm>
                <a:off x="7787040" y="2230273"/>
                <a:ext cx="105756" cy="105756"/>
                <a:chOff x="2413166" y="2240280"/>
                <a:chExt cx="138097" cy="138097"/>
              </a:xfrm>
            </p:grpSpPr>
            <p:cxnSp>
              <p:nvCxnSpPr>
                <p:cNvPr id="1399" name="Straight Connector 1398">
                  <a:extLst>
                    <a:ext uri="{FF2B5EF4-FFF2-40B4-BE49-F238E27FC236}">
                      <a16:creationId xmlns:a16="http://schemas.microsoft.com/office/drawing/2014/main" id="{E107F63C-684C-4BAC-B285-847B0F8C826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834B2DA7-DBFF-4CC9-9648-11185AF8A3E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96" name="Group 1395">
                <a:extLst>
                  <a:ext uri="{FF2B5EF4-FFF2-40B4-BE49-F238E27FC236}">
                    <a16:creationId xmlns:a16="http://schemas.microsoft.com/office/drawing/2014/main" id="{0B7082B9-8FBC-4199-B456-15B5F6B262AC}"/>
                  </a:ext>
                </a:extLst>
              </p:cNvPr>
              <p:cNvGrpSpPr/>
              <p:nvPr/>
            </p:nvGrpSpPr>
            <p:grpSpPr>
              <a:xfrm>
                <a:off x="7797357" y="2230273"/>
                <a:ext cx="105756" cy="105756"/>
                <a:chOff x="2413166" y="2240280"/>
                <a:chExt cx="138097" cy="138097"/>
              </a:xfrm>
            </p:grpSpPr>
            <p:cxnSp>
              <p:nvCxnSpPr>
                <p:cNvPr id="1397" name="Straight Connector 1396">
                  <a:extLst>
                    <a:ext uri="{FF2B5EF4-FFF2-40B4-BE49-F238E27FC236}">
                      <a16:creationId xmlns:a16="http://schemas.microsoft.com/office/drawing/2014/main" id="{123913B6-3BAE-4700-B539-0630E2AE3D8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8" name="Straight Connector 1397">
                  <a:extLst>
                    <a:ext uri="{FF2B5EF4-FFF2-40B4-BE49-F238E27FC236}">
                      <a16:creationId xmlns:a16="http://schemas.microsoft.com/office/drawing/2014/main" id="{A0D21CF1-5004-4AAC-B41C-1846580EB33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7" name="Group 1306">
              <a:extLst>
                <a:ext uri="{FF2B5EF4-FFF2-40B4-BE49-F238E27FC236}">
                  <a16:creationId xmlns:a16="http://schemas.microsoft.com/office/drawing/2014/main" id="{B90AED9B-B360-41D6-82EB-95E42E937473}"/>
                </a:ext>
              </a:extLst>
            </p:cNvPr>
            <p:cNvGrpSpPr/>
            <p:nvPr/>
          </p:nvGrpSpPr>
          <p:grpSpPr>
            <a:xfrm>
              <a:off x="8515554" y="2255038"/>
              <a:ext cx="153870" cy="105756"/>
              <a:chOff x="7749243" y="2230273"/>
              <a:chExt cx="153870" cy="105756"/>
            </a:xfrm>
          </p:grpSpPr>
          <p:grpSp>
            <p:nvGrpSpPr>
              <p:cNvPr id="1381" name="Group 1380">
                <a:extLst>
                  <a:ext uri="{FF2B5EF4-FFF2-40B4-BE49-F238E27FC236}">
                    <a16:creationId xmlns:a16="http://schemas.microsoft.com/office/drawing/2014/main" id="{C26B6741-99E6-4FCB-9414-D51940984D6C}"/>
                  </a:ext>
                </a:extLst>
              </p:cNvPr>
              <p:cNvGrpSpPr/>
              <p:nvPr/>
            </p:nvGrpSpPr>
            <p:grpSpPr>
              <a:xfrm>
                <a:off x="7749243" y="2230273"/>
                <a:ext cx="105756" cy="105756"/>
                <a:chOff x="2413166" y="2240280"/>
                <a:chExt cx="138097" cy="138097"/>
              </a:xfrm>
            </p:grpSpPr>
            <p:cxnSp>
              <p:nvCxnSpPr>
                <p:cNvPr id="1391" name="Straight Connector 1390">
                  <a:extLst>
                    <a:ext uri="{FF2B5EF4-FFF2-40B4-BE49-F238E27FC236}">
                      <a16:creationId xmlns:a16="http://schemas.microsoft.com/office/drawing/2014/main" id="{61B94A17-43F3-4C81-A490-10484A680CC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2" name="Straight Connector 1391">
                  <a:extLst>
                    <a:ext uri="{FF2B5EF4-FFF2-40B4-BE49-F238E27FC236}">
                      <a16:creationId xmlns:a16="http://schemas.microsoft.com/office/drawing/2014/main" id="{A97DFB9F-3256-48BA-9E6E-B3C98AD92BE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82" name="Group 1381">
                <a:extLst>
                  <a:ext uri="{FF2B5EF4-FFF2-40B4-BE49-F238E27FC236}">
                    <a16:creationId xmlns:a16="http://schemas.microsoft.com/office/drawing/2014/main" id="{19011AB2-CCC6-449C-B506-09D20596596A}"/>
                  </a:ext>
                </a:extLst>
              </p:cNvPr>
              <p:cNvGrpSpPr/>
              <p:nvPr/>
            </p:nvGrpSpPr>
            <p:grpSpPr>
              <a:xfrm>
                <a:off x="7767986" y="2230273"/>
                <a:ext cx="105756" cy="105756"/>
                <a:chOff x="2413166" y="2240280"/>
                <a:chExt cx="138097" cy="138097"/>
              </a:xfrm>
            </p:grpSpPr>
            <p:cxnSp>
              <p:nvCxnSpPr>
                <p:cNvPr id="1389" name="Straight Connector 1388">
                  <a:extLst>
                    <a:ext uri="{FF2B5EF4-FFF2-40B4-BE49-F238E27FC236}">
                      <a16:creationId xmlns:a16="http://schemas.microsoft.com/office/drawing/2014/main" id="{CAC1FE9B-671E-42A8-AE59-0A1819B46C3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a:extLst>
                    <a:ext uri="{FF2B5EF4-FFF2-40B4-BE49-F238E27FC236}">
                      <a16:creationId xmlns:a16="http://schemas.microsoft.com/office/drawing/2014/main" id="{C1897274-26C1-4AD4-AED5-72EE0C4D642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83" name="Group 1382">
                <a:extLst>
                  <a:ext uri="{FF2B5EF4-FFF2-40B4-BE49-F238E27FC236}">
                    <a16:creationId xmlns:a16="http://schemas.microsoft.com/office/drawing/2014/main" id="{9FFA7612-23DC-4A06-B4BB-4C17DA8644B5}"/>
                  </a:ext>
                </a:extLst>
              </p:cNvPr>
              <p:cNvGrpSpPr/>
              <p:nvPr/>
            </p:nvGrpSpPr>
            <p:grpSpPr>
              <a:xfrm>
                <a:off x="7787040" y="2230273"/>
                <a:ext cx="105756" cy="105756"/>
                <a:chOff x="2413166" y="2240280"/>
                <a:chExt cx="138097" cy="138097"/>
              </a:xfrm>
            </p:grpSpPr>
            <p:cxnSp>
              <p:nvCxnSpPr>
                <p:cNvPr id="1387" name="Straight Connector 1386">
                  <a:extLst>
                    <a:ext uri="{FF2B5EF4-FFF2-40B4-BE49-F238E27FC236}">
                      <a16:creationId xmlns:a16="http://schemas.microsoft.com/office/drawing/2014/main" id="{78978CEC-3FFB-4613-AB5E-B152871B53A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8" name="Straight Connector 1387">
                  <a:extLst>
                    <a:ext uri="{FF2B5EF4-FFF2-40B4-BE49-F238E27FC236}">
                      <a16:creationId xmlns:a16="http://schemas.microsoft.com/office/drawing/2014/main" id="{5D072CB5-7267-4806-BF24-B38019DCB80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84" name="Group 1383">
                <a:extLst>
                  <a:ext uri="{FF2B5EF4-FFF2-40B4-BE49-F238E27FC236}">
                    <a16:creationId xmlns:a16="http://schemas.microsoft.com/office/drawing/2014/main" id="{F7EB40C2-7887-4C79-88C7-3EA818884991}"/>
                  </a:ext>
                </a:extLst>
              </p:cNvPr>
              <p:cNvGrpSpPr/>
              <p:nvPr/>
            </p:nvGrpSpPr>
            <p:grpSpPr>
              <a:xfrm>
                <a:off x="7797357" y="2230273"/>
                <a:ext cx="105756" cy="105756"/>
                <a:chOff x="2413166" y="2240280"/>
                <a:chExt cx="138097" cy="138097"/>
              </a:xfrm>
            </p:grpSpPr>
            <p:cxnSp>
              <p:nvCxnSpPr>
                <p:cNvPr id="1385" name="Straight Connector 1384">
                  <a:extLst>
                    <a:ext uri="{FF2B5EF4-FFF2-40B4-BE49-F238E27FC236}">
                      <a16:creationId xmlns:a16="http://schemas.microsoft.com/office/drawing/2014/main" id="{EF90BA14-9ADF-4A37-AE6C-BABCCEB8667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6" name="Straight Connector 1385">
                  <a:extLst>
                    <a:ext uri="{FF2B5EF4-FFF2-40B4-BE49-F238E27FC236}">
                      <a16:creationId xmlns:a16="http://schemas.microsoft.com/office/drawing/2014/main" id="{38991CA9-AF43-43AB-AE69-667340D1C72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8" name="Group 1307">
              <a:extLst>
                <a:ext uri="{FF2B5EF4-FFF2-40B4-BE49-F238E27FC236}">
                  <a16:creationId xmlns:a16="http://schemas.microsoft.com/office/drawing/2014/main" id="{F424368C-700C-4A5F-AFE7-8745589EABBE}"/>
                </a:ext>
              </a:extLst>
            </p:cNvPr>
            <p:cNvGrpSpPr/>
            <p:nvPr/>
          </p:nvGrpSpPr>
          <p:grpSpPr>
            <a:xfrm>
              <a:off x="8549022" y="2255038"/>
              <a:ext cx="153870" cy="105756"/>
              <a:chOff x="7749243" y="2230273"/>
              <a:chExt cx="153870" cy="105756"/>
            </a:xfrm>
          </p:grpSpPr>
          <p:grpSp>
            <p:nvGrpSpPr>
              <p:cNvPr id="1369" name="Group 1368">
                <a:extLst>
                  <a:ext uri="{FF2B5EF4-FFF2-40B4-BE49-F238E27FC236}">
                    <a16:creationId xmlns:a16="http://schemas.microsoft.com/office/drawing/2014/main" id="{531010B0-BEDE-4CE0-83DD-B6A857E3B028}"/>
                  </a:ext>
                </a:extLst>
              </p:cNvPr>
              <p:cNvGrpSpPr/>
              <p:nvPr/>
            </p:nvGrpSpPr>
            <p:grpSpPr>
              <a:xfrm>
                <a:off x="7749243" y="2230273"/>
                <a:ext cx="105756" cy="105756"/>
                <a:chOff x="2413166" y="2240280"/>
                <a:chExt cx="138097" cy="138097"/>
              </a:xfrm>
            </p:grpSpPr>
            <p:cxnSp>
              <p:nvCxnSpPr>
                <p:cNvPr id="1379" name="Straight Connector 1378">
                  <a:extLst>
                    <a:ext uri="{FF2B5EF4-FFF2-40B4-BE49-F238E27FC236}">
                      <a16:creationId xmlns:a16="http://schemas.microsoft.com/office/drawing/2014/main" id="{04B4B51A-856A-4BEE-87BE-867A947BBF3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0" name="Straight Connector 1379">
                  <a:extLst>
                    <a:ext uri="{FF2B5EF4-FFF2-40B4-BE49-F238E27FC236}">
                      <a16:creationId xmlns:a16="http://schemas.microsoft.com/office/drawing/2014/main" id="{1A019E42-5D25-496A-8FF0-3A633B8D44A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70" name="Group 1369">
                <a:extLst>
                  <a:ext uri="{FF2B5EF4-FFF2-40B4-BE49-F238E27FC236}">
                    <a16:creationId xmlns:a16="http://schemas.microsoft.com/office/drawing/2014/main" id="{CB997A92-5405-45B5-90CD-3C3AC27A55B1}"/>
                  </a:ext>
                </a:extLst>
              </p:cNvPr>
              <p:cNvGrpSpPr/>
              <p:nvPr/>
            </p:nvGrpSpPr>
            <p:grpSpPr>
              <a:xfrm>
                <a:off x="7767986" y="2230273"/>
                <a:ext cx="105756" cy="105756"/>
                <a:chOff x="2413166" y="2240280"/>
                <a:chExt cx="138097" cy="138097"/>
              </a:xfrm>
            </p:grpSpPr>
            <p:cxnSp>
              <p:nvCxnSpPr>
                <p:cNvPr id="1377" name="Straight Connector 1376">
                  <a:extLst>
                    <a:ext uri="{FF2B5EF4-FFF2-40B4-BE49-F238E27FC236}">
                      <a16:creationId xmlns:a16="http://schemas.microsoft.com/office/drawing/2014/main" id="{5D725C3B-DB07-4558-BFF3-A9F6F9FACDB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18D39070-AB6B-4A97-A417-3804240214C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71" name="Group 1370">
                <a:extLst>
                  <a:ext uri="{FF2B5EF4-FFF2-40B4-BE49-F238E27FC236}">
                    <a16:creationId xmlns:a16="http://schemas.microsoft.com/office/drawing/2014/main" id="{261C7D84-42D8-4D1D-8B37-B8C2B62ED843}"/>
                  </a:ext>
                </a:extLst>
              </p:cNvPr>
              <p:cNvGrpSpPr/>
              <p:nvPr/>
            </p:nvGrpSpPr>
            <p:grpSpPr>
              <a:xfrm>
                <a:off x="7787040" y="2230273"/>
                <a:ext cx="105756" cy="105756"/>
                <a:chOff x="2413166" y="2240280"/>
                <a:chExt cx="138097" cy="138097"/>
              </a:xfrm>
            </p:grpSpPr>
            <p:cxnSp>
              <p:nvCxnSpPr>
                <p:cNvPr id="1375" name="Straight Connector 1374">
                  <a:extLst>
                    <a:ext uri="{FF2B5EF4-FFF2-40B4-BE49-F238E27FC236}">
                      <a16:creationId xmlns:a16="http://schemas.microsoft.com/office/drawing/2014/main" id="{A2861917-AD3F-4AA5-8B8D-23E66B1131D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6" name="Straight Connector 1375">
                  <a:extLst>
                    <a:ext uri="{FF2B5EF4-FFF2-40B4-BE49-F238E27FC236}">
                      <a16:creationId xmlns:a16="http://schemas.microsoft.com/office/drawing/2014/main" id="{89FBD7D1-DDAB-455B-B6D9-7D8AB966FB9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72" name="Group 1371">
                <a:extLst>
                  <a:ext uri="{FF2B5EF4-FFF2-40B4-BE49-F238E27FC236}">
                    <a16:creationId xmlns:a16="http://schemas.microsoft.com/office/drawing/2014/main" id="{A960B2BA-AB6A-4597-B99B-E69DFE315651}"/>
                  </a:ext>
                </a:extLst>
              </p:cNvPr>
              <p:cNvGrpSpPr/>
              <p:nvPr/>
            </p:nvGrpSpPr>
            <p:grpSpPr>
              <a:xfrm>
                <a:off x="7797357" y="2230273"/>
                <a:ext cx="105756" cy="105756"/>
                <a:chOff x="2413166" y="2240280"/>
                <a:chExt cx="138097" cy="138097"/>
              </a:xfrm>
            </p:grpSpPr>
            <p:cxnSp>
              <p:nvCxnSpPr>
                <p:cNvPr id="1373" name="Straight Connector 1372">
                  <a:extLst>
                    <a:ext uri="{FF2B5EF4-FFF2-40B4-BE49-F238E27FC236}">
                      <a16:creationId xmlns:a16="http://schemas.microsoft.com/office/drawing/2014/main" id="{411CADE8-6976-4EC3-B7ED-B95E7B38ACE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4" name="Straight Connector 1373">
                  <a:extLst>
                    <a:ext uri="{FF2B5EF4-FFF2-40B4-BE49-F238E27FC236}">
                      <a16:creationId xmlns:a16="http://schemas.microsoft.com/office/drawing/2014/main" id="{5FA04AE7-E8F5-440D-A8F0-8B4F4BF35E7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9" name="Group 1308">
              <a:extLst>
                <a:ext uri="{FF2B5EF4-FFF2-40B4-BE49-F238E27FC236}">
                  <a16:creationId xmlns:a16="http://schemas.microsoft.com/office/drawing/2014/main" id="{EF1D7092-7B29-4BC4-8A07-FE8FD8BBF143}"/>
                </a:ext>
              </a:extLst>
            </p:cNvPr>
            <p:cNvGrpSpPr/>
            <p:nvPr/>
          </p:nvGrpSpPr>
          <p:grpSpPr>
            <a:xfrm>
              <a:off x="8152828" y="2220748"/>
              <a:ext cx="105756" cy="105756"/>
              <a:chOff x="2413166" y="2240280"/>
              <a:chExt cx="138097" cy="138097"/>
            </a:xfrm>
          </p:grpSpPr>
          <p:cxnSp>
            <p:nvCxnSpPr>
              <p:cNvPr id="1367" name="Straight Connector 1366">
                <a:extLst>
                  <a:ext uri="{FF2B5EF4-FFF2-40B4-BE49-F238E27FC236}">
                    <a16:creationId xmlns:a16="http://schemas.microsoft.com/office/drawing/2014/main" id="{B345D3AA-ADC8-4AC5-A005-661C974E477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8" name="Straight Connector 1367">
                <a:extLst>
                  <a:ext uri="{FF2B5EF4-FFF2-40B4-BE49-F238E27FC236}">
                    <a16:creationId xmlns:a16="http://schemas.microsoft.com/office/drawing/2014/main" id="{19DBC649-D008-46A7-9CA2-0BB085E1AAE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0" name="Group 1309">
              <a:extLst>
                <a:ext uri="{FF2B5EF4-FFF2-40B4-BE49-F238E27FC236}">
                  <a16:creationId xmlns:a16="http://schemas.microsoft.com/office/drawing/2014/main" id="{E6F779B9-02FB-4C25-AA3D-9FD71DDD4AA2}"/>
                </a:ext>
              </a:extLst>
            </p:cNvPr>
            <p:cNvGrpSpPr/>
            <p:nvPr/>
          </p:nvGrpSpPr>
          <p:grpSpPr>
            <a:xfrm>
              <a:off x="8166412" y="2243608"/>
              <a:ext cx="105756" cy="105756"/>
              <a:chOff x="2413166" y="2240280"/>
              <a:chExt cx="138097" cy="138097"/>
            </a:xfrm>
          </p:grpSpPr>
          <p:cxnSp>
            <p:nvCxnSpPr>
              <p:cNvPr id="1365" name="Straight Connector 1364">
                <a:extLst>
                  <a:ext uri="{FF2B5EF4-FFF2-40B4-BE49-F238E27FC236}">
                    <a16:creationId xmlns:a16="http://schemas.microsoft.com/office/drawing/2014/main" id="{C0DAAF97-EBD1-4A90-9D2C-F4FF8D0EF4C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6" name="Straight Connector 1365">
                <a:extLst>
                  <a:ext uri="{FF2B5EF4-FFF2-40B4-BE49-F238E27FC236}">
                    <a16:creationId xmlns:a16="http://schemas.microsoft.com/office/drawing/2014/main" id="{7A42A5DC-438B-47DC-9401-F4D1D6A9E70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1" name="Group 1310">
              <a:extLst>
                <a:ext uri="{FF2B5EF4-FFF2-40B4-BE49-F238E27FC236}">
                  <a16:creationId xmlns:a16="http://schemas.microsoft.com/office/drawing/2014/main" id="{F879DE6A-B9E7-4915-82AB-A3D9A5B0CB8B}"/>
                </a:ext>
              </a:extLst>
            </p:cNvPr>
            <p:cNvGrpSpPr/>
            <p:nvPr/>
          </p:nvGrpSpPr>
          <p:grpSpPr>
            <a:xfrm>
              <a:off x="8181275" y="2243608"/>
              <a:ext cx="105756" cy="105756"/>
              <a:chOff x="2413166" y="2240280"/>
              <a:chExt cx="138097" cy="138097"/>
            </a:xfrm>
          </p:grpSpPr>
          <p:cxnSp>
            <p:nvCxnSpPr>
              <p:cNvPr id="1363" name="Straight Connector 1362">
                <a:extLst>
                  <a:ext uri="{FF2B5EF4-FFF2-40B4-BE49-F238E27FC236}">
                    <a16:creationId xmlns:a16="http://schemas.microsoft.com/office/drawing/2014/main" id="{4D542544-0BE4-4A5C-BCC3-9F44800C1B5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36891557-372B-4CA4-8A1F-80E2EDFC68A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2" name="Group 1311">
              <a:extLst>
                <a:ext uri="{FF2B5EF4-FFF2-40B4-BE49-F238E27FC236}">
                  <a16:creationId xmlns:a16="http://schemas.microsoft.com/office/drawing/2014/main" id="{BADA87A9-7783-4B6E-8E44-DB9CD5075CE9}"/>
                </a:ext>
              </a:extLst>
            </p:cNvPr>
            <p:cNvGrpSpPr/>
            <p:nvPr/>
          </p:nvGrpSpPr>
          <p:grpSpPr>
            <a:xfrm>
              <a:off x="8211026" y="2243608"/>
              <a:ext cx="105756" cy="105756"/>
              <a:chOff x="2413166" y="2240280"/>
              <a:chExt cx="138097" cy="138097"/>
            </a:xfrm>
          </p:grpSpPr>
          <p:cxnSp>
            <p:nvCxnSpPr>
              <p:cNvPr id="1361" name="Straight Connector 1360">
                <a:extLst>
                  <a:ext uri="{FF2B5EF4-FFF2-40B4-BE49-F238E27FC236}">
                    <a16:creationId xmlns:a16="http://schemas.microsoft.com/office/drawing/2014/main" id="{E5DABC84-CF42-4430-8631-4C4EF38EF56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id="{3433CCCE-4362-41FA-BBB5-3536C142541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3" name="Group 1312">
              <a:extLst>
                <a:ext uri="{FF2B5EF4-FFF2-40B4-BE49-F238E27FC236}">
                  <a16:creationId xmlns:a16="http://schemas.microsoft.com/office/drawing/2014/main" id="{198AF587-A9A5-43DB-BF6E-9941077E025B}"/>
                </a:ext>
              </a:extLst>
            </p:cNvPr>
            <p:cNvGrpSpPr/>
            <p:nvPr/>
          </p:nvGrpSpPr>
          <p:grpSpPr>
            <a:xfrm>
              <a:off x="8247334" y="2243608"/>
              <a:ext cx="105756" cy="105756"/>
              <a:chOff x="2413166" y="2240280"/>
              <a:chExt cx="138097" cy="138097"/>
            </a:xfrm>
          </p:grpSpPr>
          <p:cxnSp>
            <p:nvCxnSpPr>
              <p:cNvPr id="1359" name="Straight Connector 1358">
                <a:extLst>
                  <a:ext uri="{FF2B5EF4-FFF2-40B4-BE49-F238E27FC236}">
                    <a16:creationId xmlns:a16="http://schemas.microsoft.com/office/drawing/2014/main" id="{038B0986-C4BD-4EE0-9713-C34F75EC565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0" name="Straight Connector 1359">
                <a:extLst>
                  <a:ext uri="{FF2B5EF4-FFF2-40B4-BE49-F238E27FC236}">
                    <a16:creationId xmlns:a16="http://schemas.microsoft.com/office/drawing/2014/main" id="{1A6638A1-0D92-4611-9B1D-719CA22BE34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4" name="Group 1313">
              <a:extLst>
                <a:ext uri="{FF2B5EF4-FFF2-40B4-BE49-F238E27FC236}">
                  <a16:creationId xmlns:a16="http://schemas.microsoft.com/office/drawing/2014/main" id="{942EBA31-1A26-4ADB-A656-9988D1071616}"/>
                </a:ext>
              </a:extLst>
            </p:cNvPr>
            <p:cNvGrpSpPr/>
            <p:nvPr/>
          </p:nvGrpSpPr>
          <p:grpSpPr>
            <a:xfrm>
              <a:off x="8317220" y="2243608"/>
              <a:ext cx="105756" cy="105756"/>
              <a:chOff x="2413166" y="2240280"/>
              <a:chExt cx="138097" cy="138097"/>
            </a:xfrm>
          </p:grpSpPr>
          <p:cxnSp>
            <p:nvCxnSpPr>
              <p:cNvPr id="1357" name="Straight Connector 1356">
                <a:extLst>
                  <a:ext uri="{FF2B5EF4-FFF2-40B4-BE49-F238E27FC236}">
                    <a16:creationId xmlns:a16="http://schemas.microsoft.com/office/drawing/2014/main" id="{FCDE0E45-C4B1-419D-B173-45DA2D494EF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a:extLst>
                  <a:ext uri="{FF2B5EF4-FFF2-40B4-BE49-F238E27FC236}">
                    <a16:creationId xmlns:a16="http://schemas.microsoft.com/office/drawing/2014/main" id="{2AD28212-449A-4311-B94D-C00198454B4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5" name="Group 1314">
              <a:extLst>
                <a:ext uri="{FF2B5EF4-FFF2-40B4-BE49-F238E27FC236}">
                  <a16:creationId xmlns:a16="http://schemas.microsoft.com/office/drawing/2014/main" id="{9DEB46CC-1D3A-49A3-B908-5E6CDE48E9A3}"/>
                </a:ext>
              </a:extLst>
            </p:cNvPr>
            <p:cNvGrpSpPr/>
            <p:nvPr/>
          </p:nvGrpSpPr>
          <p:grpSpPr>
            <a:xfrm>
              <a:off x="8336097" y="2243608"/>
              <a:ext cx="105756" cy="105756"/>
              <a:chOff x="2413166" y="2240280"/>
              <a:chExt cx="138097" cy="138097"/>
            </a:xfrm>
          </p:grpSpPr>
          <p:cxnSp>
            <p:nvCxnSpPr>
              <p:cNvPr id="1355" name="Straight Connector 1354">
                <a:extLst>
                  <a:ext uri="{FF2B5EF4-FFF2-40B4-BE49-F238E27FC236}">
                    <a16:creationId xmlns:a16="http://schemas.microsoft.com/office/drawing/2014/main" id="{EB8B25DF-D4F7-41CF-AEC2-47BA99D5BB9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6" name="Straight Connector 1355">
                <a:extLst>
                  <a:ext uri="{FF2B5EF4-FFF2-40B4-BE49-F238E27FC236}">
                    <a16:creationId xmlns:a16="http://schemas.microsoft.com/office/drawing/2014/main" id="{081B0432-E3F5-40D0-81A4-187048529F2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6" name="Group 1315">
              <a:extLst>
                <a:ext uri="{FF2B5EF4-FFF2-40B4-BE49-F238E27FC236}">
                  <a16:creationId xmlns:a16="http://schemas.microsoft.com/office/drawing/2014/main" id="{F5660D96-EF6B-464B-85A3-CD9D8B378439}"/>
                </a:ext>
              </a:extLst>
            </p:cNvPr>
            <p:cNvGrpSpPr/>
            <p:nvPr/>
          </p:nvGrpSpPr>
          <p:grpSpPr>
            <a:xfrm>
              <a:off x="8346682" y="2243608"/>
              <a:ext cx="105756" cy="105756"/>
              <a:chOff x="2413166" y="2240280"/>
              <a:chExt cx="138097" cy="138097"/>
            </a:xfrm>
          </p:grpSpPr>
          <p:cxnSp>
            <p:nvCxnSpPr>
              <p:cNvPr id="1353" name="Straight Connector 1352">
                <a:extLst>
                  <a:ext uri="{FF2B5EF4-FFF2-40B4-BE49-F238E27FC236}">
                    <a16:creationId xmlns:a16="http://schemas.microsoft.com/office/drawing/2014/main" id="{FA4AD2FF-E3A3-4044-94F2-1CDBBC66B1D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4" name="Straight Connector 1353">
                <a:extLst>
                  <a:ext uri="{FF2B5EF4-FFF2-40B4-BE49-F238E27FC236}">
                    <a16:creationId xmlns:a16="http://schemas.microsoft.com/office/drawing/2014/main" id="{3431725D-913F-4537-B2AC-13076888C9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7" name="Group 1316">
              <a:extLst>
                <a:ext uri="{FF2B5EF4-FFF2-40B4-BE49-F238E27FC236}">
                  <a16:creationId xmlns:a16="http://schemas.microsoft.com/office/drawing/2014/main" id="{98C1F66A-33B6-422F-BADF-A8BBA7087DB4}"/>
                </a:ext>
              </a:extLst>
            </p:cNvPr>
            <p:cNvGrpSpPr/>
            <p:nvPr/>
          </p:nvGrpSpPr>
          <p:grpSpPr>
            <a:xfrm>
              <a:off x="8412204" y="2243608"/>
              <a:ext cx="105756" cy="105756"/>
              <a:chOff x="2413166" y="2240280"/>
              <a:chExt cx="138097" cy="138097"/>
            </a:xfrm>
          </p:grpSpPr>
          <p:cxnSp>
            <p:nvCxnSpPr>
              <p:cNvPr id="1351" name="Straight Connector 1350">
                <a:extLst>
                  <a:ext uri="{FF2B5EF4-FFF2-40B4-BE49-F238E27FC236}">
                    <a16:creationId xmlns:a16="http://schemas.microsoft.com/office/drawing/2014/main" id="{B503D599-FE0F-4125-8BF3-C7C83ED00E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2" name="Straight Connector 1351">
                <a:extLst>
                  <a:ext uri="{FF2B5EF4-FFF2-40B4-BE49-F238E27FC236}">
                    <a16:creationId xmlns:a16="http://schemas.microsoft.com/office/drawing/2014/main" id="{3205B32E-8D7F-48AA-BD86-52EF2D7C236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8" name="Group 1317">
              <a:extLst>
                <a:ext uri="{FF2B5EF4-FFF2-40B4-BE49-F238E27FC236}">
                  <a16:creationId xmlns:a16="http://schemas.microsoft.com/office/drawing/2014/main" id="{193A6646-6537-4ED0-82C4-605552A21564}"/>
                </a:ext>
              </a:extLst>
            </p:cNvPr>
            <p:cNvGrpSpPr/>
            <p:nvPr/>
          </p:nvGrpSpPr>
          <p:grpSpPr>
            <a:xfrm>
              <a:off x="8650787" y="2243608"/>
              <a:ext cx="105756" cy="105756"/>
              <a:chOff x="2413166" y="2240280"/>
              <a:chExt cx="138097" cy="138097"/>
            </a:xfrm>
          </p:grpSpPr>
          <p:cxnSp>
            <p:nvCxnSpPr>
              <p:cNvPr id="1349" name="Straight Connector 1348">
                <a:extLst>
                  <a:ext uri="{FF2B5EF4-FFF2-40B4-BE49-F238E27FC236}">
                    <a16:creationId xmlns:a16="http://schemas.microsoft.com/office/drawing/2014/main" id="{5EEA497C-A52E-40E8-8CCC-A3F060A58DC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0" name="Straight Connector 1349">
                <a:extLst>
                  <a:ext uri="{FF2B5EF4-FFF2-40B4-BE49-F238E27FC236}">
                    <a16:creationId xmlns:a16="http://schemas.microsoft.com/office/drawing/2014/main" id="{09EA4B82-8048-456F-9802-84704E1FE72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9" name="Group 1318">
              <a:extLst>
                <a:ext uri="{FF2B5EF4-FFF2-40B4-BE49-F238E27FC236}">
                  <a16:creationId xmlns:a16="http://schemas.microsoft.com/office/drawing/2014/main" id="{6F3604F0-B13F-447B-9CCA-1D18AE0F56E2}"/>
                </a:ext>
              </a:extLst>
            </p:cNvPr>
            <p:cNvGrpSpPr/>
            <p:nvPr/>
          </p:nvGrpSpPr>
          <p:grpSpPr>
            <a:xfrm>
              <a:off x="8663666" y="2243608"/>
              <a:ext cx="105756" cy="105756"/>
              <a:chOff x="2413166" y="2240280"/>
              <a:chExt cx="138097" cy="138097"/>
            </a:xfrm>
          </p:grpSpPr>
          <p:cxnSp>
            <p:nvCxnSpPr>
              <p:cNvPr id="1347" name="Straight Connector 1346">
                <a:extLst>
                  <a:ext uri="{FF2B5EF4-FFF2-40B4-BE49-F238E27FC236}">
                    <a16:creationId xmlns:a16="http://schemas.microsoft.com/office/drawing/2014/main" id="{8DF53A57-F244-4CC2-B811-6EF51AE8F07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8" name="Straight Connector 1347">
                <a:extLst>
                  <a:ext uri="{FF2B5EF4-FFF2-40B4-BE49-F238E27FC236}">
                    <a16:creationId xmlns:a16="http://schemas.microsoft.com/office/drawing/2014/main" id="{0907D16E-284B-4313-919D-634A584E6C1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0" name="Group 1319">
              <a:extLst>
                <a:ext uri="{FF2B5EF4-FFF2-40B4-BE49-F238E27FC236}">
                  <a16:creationId xmlns:a16="http://schemas.microsoft.com/office/drawing/2014/main" id="{4CE15CA4-C104-49B0-B882-075A64955C14}"/>
                </a:ext>
              </a:extLst>
            </p:cNvPr>
            <p:cNvGrpSpPr/>
            <p:nvPr/>
          </p:nvGrpSpPr>
          <p:grpSpPr>
            <a:xfrm>
              <a:off x="8644248" y="2243608"/>
              <a:ext cx="105756" cy="105756"/>
              <a:chOff x="2413166" y="2240280"/>
              <a:chExt cx="138097" cy="138097"/>
            </a:xfrm>
          </p:grpSpPr>
          <p:cxnSp>
            <p:nvCxnSpPr>
              <p:cNvPr id="1345" name="Straight Connector 1344">
                <a:extLst>
                  <a:ext uri="{FF2B5EF4-FFF2-40B4-BE49-F238E27FC236}">
                    <a16:creationId xmlns:a16="http://schemas.microsoft.com/office/drawing/2014/main" id="{3F722AFC-4DC2-4490-92A8-530350E1F8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6" name="Straight Connector 1345">
                <a:extLst>
                  <a:ext uri="{FF2B5EF4-FFF2-40B4-BE49-F238E27FC236}">
                    <a16:creationId xmlns:a16="http://schemas.microsoft.com/office/drawing/2014/main" id="{4851CFA8-81EF-4CEB-8ADD-21E88A3A849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1" name="Group 1320">
              <a:extLst>
                <a:ext uri="{FF2B5EF4-FFF2-40B4-BE49-F238E27FC236}">
                  <a16:creationId xmlns:a16="http://schemas.microsoft.com/office/drawing/2014/main" id="{F2CC7A6D-2BF4-434F-A02A-1A0DB5543AA9}"/>
                </a:ext>
              </a:extLst>
            </p:cNvPr>
            <p:cNvGrpSpPr/>
            <p:nvPr/>
          </p:nvGrpSpPr>
          <p:grpSpPr>
            <a:xfrm>
              <a:off x="8711816" y="2243608"/>
              <a:ext cx="105756" cy="105756"/>
              <a:chOff x="2413166" y="2240280"/>
              <a:chExt cx="138097" cy="138097"/>
            </a:xfrm>
          </p:grpSpPr>
          <p:cxnSp>
            <p:nvCxnSpPr>
              <p:cNvPr id="1343" name="Straight Connector 1342">
                <a:extLst>
                  <a:ext uri="{FF2B5EF4-FFF2-40B4-BE49-F238E27FC236}">
                    <a16:creationId xmlns:a16="http://schemas.microsoft.com/office/drawing/2014/main" id="{8D16577F-45EF-4AC6-8EE8-1E885300221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4" name="Straight Connector 1343">
                <a:extLst>
                  <a:ext uri="{FF2B5EF4-FFF2-40B4-BE49-F238E27FC236}">
                    <a16:creationId xmlns:a16="http://schemas.microsoft.com/office/drawing/2014/main" id="{32FCDD69-4A11-4FE1-A2F4-9073D68EEB2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2" name="Group 1321">
              <a:extLst>
                <a:ext uri="{FF2B5EF4-FFF2-40B4-BE49-F238E27FC236}">
                  <a16:creationId xmlns:a16="http://schemas.microsoft.com/office/drawing/2014/main" id="{C3BCAECE-0192-4411-83E3-32865FBC5BE6}"/>
                </a:ext>
              </a:extLst>
            </p:cNvPr>
            <p:cNvGrpSpPr/>
            <p:nvPr/>
          </p:nvGrpSpPr>
          <p:grpSpPr>
            <a:xfrm>
              <a:off x="8727954" y="2243608"/>
              <a:ext cx="105756" cy="105756"/>
              <a:chOff x="2413166" y="2240280"/>
              <a:chExt cx="138097" cy="138097"/>
            </a:xfrm>
          </p:grpSpPr>
          <p:cxnSp>
            <p:nvCxnSpPr>
              <p:cNvPr id="1341" name="Straight Connector 1340">
                <a:extLst>
                  <a:ext uri="{FF2B5EF4-FFF2-40B4-BE49-F238E27FC236}">
                    <a16:creationId xmlns:a16="http://schemas.microsoft.com/office/drawing/2014/main" id="{19B7F324-6A31-454A-A0A3-28CB04A18CC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83812D2F-5DFB-4725-B727-DD639E56285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3" name="Group 1322">
              <a:extLst>
                <a:ext uri="{FF2B5EF4-FFF2-40B4-BE49-F238E27FC236}">
                  <a16:creationId xmlns:a16="http://schemas.microsoft.com/office/drawing/2014/main" id="{E6365F9C-C567-4710-937E-3C600D62035F}"/>
                </a:ext>
              </a:extLst>
            </p:cNvPr>
            <p:cNvGrpSpPr/>
            <p:nvPr/>
          </p:nvGrpSpPr>
          <p:grpSpPr>
            <a:xfrm>
              <a:off x="8747309" y="2243608"/>
              <a:ext cx="105756" cy="105756"/>
              <a:chOff x="2413166" y="2240280"/>
              <a:chExt cx="138097" cy="138097"/>
            </a:xfrm>
          </p:grpSpPr>
          <p:cxnSp>
            <p:nvCxnSpPr>
              <p:cNvPr id="1339" name="Straight Connector 1338">
                <a:extLst>
                  <a:ext uri="{FF2B5EF4-FFF2-40B4-BE49-F238E27FC236}">
                    <a16:creationId xmlns:a16="http://schemas.microsoft.com/office/drawing/2014/main" id="{DBB7BB92-82A6-444E-A0AB-69731912DB6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4B3C95B1-135A-4F21-8DBF-26C8A39B200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4" name="Group 1323">
              <a:extLst>
                <a:ext uri="{FF2B5EF4-FFF2-40B4-BE49-F238E27FC236}">
                  <a16:creationId xmlns:a16="http://schemas.microsoft.com/office/drawing/2014/main" id="{9270F106-15CB-41D0-8229-674D61717EA5}"/>
                </a:ext>
              </a:extLst>
            </p:cNvPr>
            <p:cNvGrpSpPr/>
            <p:nvPr/>
          </p:nvGrpSpPr>
          <p:grpSpPr>
            <a:xfrm>
              <a:off x="8800187" y="2243608"/>
              <a:ext cx="105756" cy="105756"/>
              <a:chOff x="2413166" y="2240280"/>
              <a:chExt cx="138097" cy="138097"/>
            </a:xfrm>
          </p:grpSpPr>
          <p:cxnSp>
            <p:nvCxnSpPr>
              <p:cNvPr id="1337" name="Straight Connector 1336">
                <a:extLst>
                  <a:ext uri="{FF2B5EF4-FFF2-40B4-BE49-F238E27FC236}">
                    <a16:creationId xmlns:a16="http://schemas.microsoft.com/office/drawing/2014/main" id="{3BE5A27B-63EE-4B2F-92C9-C7EACC15185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72391D17-0072-4FAE-AA87-B3DF3AAF3AE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5" name="Group 1324">
              <a:extLst>
                <a:ext uri="{FF2B5EF4-FFF2-40B4-BE49-F238E27FC236}">
                  <a16:creationId xmlns:a16="http://schemas.microsoft.com/office/drawing/2014/main" id="{43D0C6AC-273F-4208-A9AE-DFE790FD06C4}"/>
                </a:ext>
              </a:extLst>
            </p:cNvPr>
            <p:cNvGrpSpPr/>
            <p:nvPr/>
          </p:nvGrpSpPr>
          <p:grpSpPr>
            <a:xfrm>
              <a:off x="8878292" y="2535373"/>
              <a:ext cx="105756" cy="105756"/>
              <a:chOff x="2413166" y="2240280"/>
              <a:chExt cx="138097" cy="138097"/>
            </a:xfrm>
          </p:grpSpPr>
          <p:cxnSp>
            <p:nvCxnSpPr>
              <p:cNvPr id="1335" name="Straight Connector 1334">
                <a:extLst>
                  <a:ext uri="{FF2B5EF4-FFF2-40B4-BE49-F238E27FC236}">
                    <a16:creationId xmlns:a16="http://schemas.microsoft.com/office/drawing/2014/main" id="{840F283B-E2D7-498F-A97B-AE245E043AC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6" name="Straight Connector 1335">
                <a:extLst>
                  <a:ext uri="{FF2B5EF4-FFF2-40B4-BE49-F238E27FC236}">
                    <a16:creationId xmlns:a16="http://schemas.microsoft.com/office/drawing/2014/main" id="{05B7B722-AB95-4F4D-8AE9-131E3D2544E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6" name="Group 1325">
              <a:extLst>
                <a:ext uri="{FF2B5EF4-FFF2-40B4-BE49-F238E27FC236}">
                  <a16:creationId xmlns:a16="http://schemas.microsoft.com/office/drawing/2014/main" id="{1D18FA46-6078-483A-BDF7-B0C0AB73FEFA}"/>
                </a:ext>
              </a:extLst>
            </p:cNvPr>
            <p:cNvGrpSpPr/>
            <p:nvPr/>
          </p:nvGrpSpPr>
          <p:grpSpPr>
            <a:xfrm>
              <a:off x="8922107" y="2535373"/>
              <a:ext cx="105756" cy="105756"/>
              <a:chOff x="2413166" y="2240280"/>
              <a:chExt cx="138097" cy="138097"/>
            </a:xfrm>
          </p:grpSpPr>
          <p:cxnSp>
            <p:nvCxnSpPr>
              <p:cNvPr id="1333" name="Straight Connector 1332">
                <a:extLst>
                  <a:ext uri="{FF2B5EF4-FFF2-40B4-BE49-F238E27FC236}">
                    <a16:creationId xmlns:a16="http://schemas.microsoft.com/office/drawing/2014/main" id="{A4EC3640-3E41-4C87-9E0C-B90D79C9AE4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4" name="Straight Connector 1333">
                <a:extLst>
                  <a:ext uri="{FF2B5EF4-FFF2-40B4-BE49-F238E27FC236}">
                    <a16:creationId xmlns:a16="http://schemas.microsoft.com/office/drawing/2014/main" id="{A0E3423E-D0C7-4E51-B7CF-4FE287F1A68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7" name="Group 1326">
              <a:extLst>
                <a:ext uri="{FF2B5EF4-FFF2-40B4-BE49-F238E27FC236}">
                  <a16:creationId xmlns:a16="http://schemas.microsoft.com/office/drawing/2014/main" id="{AB918987-4C01-41BB-B34A-0E2CDA8659C5}"/>
                </a:ext>
              </a:extLst>
            </p:cNvPr>
            <p:cNvGrpSpPr/>
            <p:nvPr/>
          </p:nvGrpSpPr>
          <p:grpSpPr>
            <a:xfrm>
              <a:off x="9104993" y="2535373"/>
              <a:ext cx="105756" cy="105756"/>
              <a:chOff x="2413166" y="2240280"/>
              <a:chExt cx="138097" cy="138097"/>
            </a:xfrm>
          </p:grpSpPr>
          <p:cxnSp>
            <p:nvCxnSpPr>
              <p:cNvPr id="1331" name="Straight Connector 1330">
                <a:extLst>
                  <a:ext uri="{FF2B5EF4-FFF2-40B4-BE49-F238E27FC236}">
                    <a16:creationId xmlns:a16="http://schemas.microsoft.com/office/drawing/2014/main" id="{433E56B9-B364-4CB2-BBE4-B0E131B124D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2" name="Straight Connector 1331">
                <a:extLst>
                  <a:ext uri="{FF2B5EF4-FFF2-40B4-BE49-F238E27FC236}">
                    <a16:creationId xmlns:a16="http://schemas.microsoft.com/office/drawing/2014/main" id="{7642D7CD-AAAD-4B41-9B63-5DC3F38212D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8" name="Group 1327">
              <a:extLst>
                <a:ext uri="{FF2B5EF4-FFF2-40B4-BE49-F238E27FC236}">
                  <a16:creationId xmlns:a16="http://schemas.microsoft.com/office/drawing/2014/main" id="{B856F8AD-9A4C-48F2-9EFB-57AC36110681}"/>
                </a:ext>
              </a:extLst>
            </p:cNvPr>
            <p:cNvGrpSpPr/>
            <p:nvPr/>
          </p:nvGrpSpPr>
          <p:grpSpPr>
            <a:xfrm>
              <a:off x="9128301" y="2535373"/>
              <a:ext cx="105756" cy="105756"/>
              <a:chOff x="2413166" y="2240280"/>
              <a:chExt cx="138097" cy="138097"/>
            </a:xfrm>
          </p:grpSpPr>
          <p:cxnSp>
            <p:nvCxnSpPr>
              <p:cNvPr id="1329" name="Straight Connector 1328">
                <a:extLst>
                  <a:ext uri="{FF2B5EF4-FFF2-40B4-BE49-F238E27FC236}">
                    <a16:creationId xmlns:a16="http://schemas.microsoft.com/office/drawing/2014/main" id="{7CAA54B8-9292-401A-B8EA-9CF7E4E1181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CF3F8C45-4527-4E20-BBC8-B502BA21DF5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57" name="Group 956">
            <a:extLst>
              <a:ext uri="{FF2B5EF4-FFF2-40B4-BE49-F238E27FC236}">
                <a16:creationId xmlns:a16="http://schemas.microsoft.com/office/drawing/2014/main" id="{8C302C08-D1E9-4EA9-AFDB-2D486595A763}"/>
              </a:ext>
            </a:extLst>
          </p:cNvPr>
          <p:cNvGrpSpPr/>
          <p:nvPr/>
        </p:nvGrpSpPr>
        <p:grpSpPr>
          <a:xfrm>
            <a:off x="6874248" y="3045956"/>
            <a:ext cx="4575153" cy="450937"/>
            <a:chOff x="3275319" y="1849845"/>
            <a:chExt cx="5921958" cy="711546"/>
          </a:xfrm>
        </p:grpSpPr>
        <p:sp>
          <p:nvSpPr>
            <p:cNvPr id="958" name="Graphic 9">
              <a:extLst>
                <a:ext uri="{FF2B5EF4-FFF2-40B4-BE49-F238E27FC236}">
                  <a16:creationId xmlns:a16="http://schemas.microsoft.com/office/drawing/2014/main" id="{D6B8F0BF-60EE-49BF-AD11-E9920A2A2026}"/>
                </a:ext>
              </a:extLst>
            </p:cNvPr>
            <p:cNvSpPr/>
            <p:nvPr/>
          </p:nvSpPr>
          <p:spPr>
            <a:xfrm>
              <a:off x="3349480" y="1921881"/>
              <a:ext cx="5812225" cy="585216"/>
            </a:xfrm>
            <a:custGeom>
              <a:avLst/>
              <a:gdLst>
                <a:gd name="connsiteX0" fmla="*/ 0 w 9060275"/>
                <a:gd name="connsiteY0" fmla="*/ 0 h 917638"/>
                <a:gd name="connsiteX1" fmla="*/ 157067 w 9060275"/>
                <a:gd name="connsiteY1" fmla="*/ 0 h 917638"/>
                <a:gd name="connsiteX2" fmla="*/ 157067 w 9060275"/>
                <a:gd name="connsiteY2" fmla="*/ 51911 h 917638"/>
                <a:gd name="connsiteX3" fmla="*/ 385667 w 9060275"/>
                <a:gd name="connsiteY3" fmla="*/ 51911 h 917638"/>
                <a:gd name="connsiteX4" fmla="*/ 385667 w 9060275"/>
                <a:gd name="connsiteY4" fmla="*/ 104775 h 917638"/>
                <a:gd name="connsiteX5" fmla="*/ 480536 w 9060275"/>
                <a:gd name="connsiteY5" fmla="*/ 104775 h 917638"/>
                <a:gd name="connsiteX6" fmla="*/ 480536 w 9060275"/>
                <a:gd name="connsiteY6" fmla="*/ 123825 h 917638"/>
                <a:gd name="connsiteX7" fmla="*/ 760190 w 9060275"/>
                <a:gd name="connsiteY7" fmla="*/ 123825 h 917638"/>
                <a:gd name="connsiteX8" fmla="*/ 760190 w 9060275"/>
                <a:gd name="connsiteY8" fmla="*/ 161925 h 917638"/>
                <a:gd name="connsiteX9" fmla="*/ 1013079 w 9060275"/>
                <a:gd name="connsiteY9" fmla="*/ 161925 h 917638"/>
                <a:gd name="connsiteX10" fmla="*/ 1013079 w 9060275"/>
                <a:gd name="connsiteY10" fmla="*/ 183166 h 917638"/>
                <a:gd name="connsiteX11" fmla="*/ 1227106 w 9060275"/>
                <a:gd name="connsiteY11" fmla="*/ 183166 h 917638"/>
                <a:gd name="connsiteX12" fmla="*/ 1227106 w 9060275"/>
                <a:gd name="connsiteY12" fmla="*/ 202692 h 917638"/>
                <a:gd name="connsiteX13" fmla="*/ 1381125 w 9060275"/>
                <a:gd name="connsiteY13" fmla="*/ 202692 h 917638"/>
                <a:gd name="connsiteX14" fmla="*/ 1381125 w 9060275"/>
                <a:gd name="connsiteY14" fmla="*/ 266700 h 917638"/>
                <a:gd name="connsiteX15" fmla="*/ 1494568 w 9060275"/>
                <a:gd name="connsiteY15" fmla="*/ 266700 h 917638"/>
                <a:gd name="connsiteX16" fmla="*/ 1494568 w 9060275"/>
                <a:gd name="connsiteY16" fmla="*/ 309658 h 917638"/>
                <a:gd name="connsiteX17" fmla="*/ 1791272 w 9060275"/>
                <a:gd name="connsiteY17" fmla="*/ 309658 h 917638"/>
                <a:gd name="connsiteX18" fmla="*/ 1791272 w 9060275"/>
                <a:gd name="connsiteY18" fmla="*/ 342900 h 917638"/>
                <a:gd name="connsiteX19" fmla="*/ 1973675 w 9060275"/>
                <a:gd name="connsiteY19" fmla="*/ 342900 h 917638"/>
                <a:gd name="connsiteX20" fmla="*/ 1973675 w 9060275"/>
                <a:gd name="connsiteY20" fmla="*/ 375285 h 917638"/>
                <a:gd name="connsiteX21" fmla="*/ 2238375 w 9060275"/>
                <a:gd name="connsiteY21" fmla="*/ 375285 h 917638"/>
                <a:gd name="connsiteX22" fmla="*/ 2238375 w 9060275"/>
                <a:gd name="connsiteY22" fmla="*/ 404527 h 917638"/>
                <a:gd name="connsiteX23" fmla="*/ 2340959 w 9060275"/>
                <a:gd name="connsiteY23" fmla="*/ 404527 h 917638"/>
                <a:gd name="connsiteX24" fmla="*/ 2340959 w 9060275"/>
                <a:gd name="connsiteY24" fmla="*/ 455581 h 917638"/>
                <a:gd name="connsiteX25" fmla="*/ 3028950 w 9060275"/>
                <a:gd name="connsiteY25" fmla="*/ 455581 h 917638"/>
                <a:gd name="connsiteX26" fmla="*/ 3028950 w 9060275"/>
                <a:gd name="connsiteY26" fmla="*/ 511493 h 917638"/>
                <a:gd name="connsiteX27" fmla="*/ 3396329 w 9060275"/>
                <a:gd name="connsiteY27" fmla="*/ 511493 h 917638"/>
                <a:gd name="connsiteX28" fmla="*/ 3857625 w 9060275"/>
                <a:gd name="connsiteY28" fmla="*/ 511493 h 917638"/>
                <a:gd name="connsiteX29" fmla="*/ 3857625 w 9060275"/>
                <a:gd name="connsiteY29" fmla="*/ 538258 h 917638"/>
                <a:gd name="connsiteX30" fmla="*/ 4924425 w 9060275"/>
                <a:gd name="connsiteY30" fmla="*/ 538258 h 917638"/>
                <a:gd name="connsiteX31" fmla="*/ 4924425 w 9060275"/>
                <a:gd name="connsiteY31" fmla="*/ 579596 h 917638"/>
                <a:gd name="connsiteX32" fmla="*/ 5271421 w 9060275"/>
                <a:gd name="connsiteY32" fmla="*/ 579596 h 917638"/>
                <a:gd name="connsiteX33" fmla="*/ 5332190 w 9060275"/>
                <a:gd name="connsiteY33" fmla="*/ 579596 h 917638"/>
                <a:gd name="connsiteX34" fmla="*/ 5332190 w 9060275"/>
                <a:gd name="connsiteY34" fmla="*/ 619125 h 917638"/>
                <a:gd name="connsiteX35" fmla="*/ 6348699 w 9060275"/>
                <a:gd name="connsiteY35" fmla="*/ 619125 h 917638"/>
                <a:gd name="connsiteX36" fmla="*/ 6348699 w 9060275"/>
                <a:gd name="connsiteY36" fmla="*/ 647700 h 917638"/>
                <a:gd name="connsiteX37" fmla="*/ 6594348 w 9060275"/>
                <a:gd name="connsiteY37" fmla="*/ 647700 h 917638"/>
                <a:gd name="connsiteX38" fmla="*/ 6594348 w 9060275"/>
                <a:gd name="connsiteY38" fmla="*/ 681704 h 917638"/>
                <a:gd name="connsiteX39" fmla="*/ 6762750 w 9060275"/>
                <a:gd name="connsiteY39" fmla="*/ 681704 h 917638"/>
                <a:gd name="connsiteX40" fmla="*/ 6762750 w 9060275"/>
                <a:gd name="connsiteY40" fmla="*/ 727996 h 917638"/>
                <a:gd name="connsiteX41" fmla="*/ 7017449 w 9060275"/>
                <a:gd name="connsiteY41" fmla="*/ 727996 h 917638"/>
                <a:gd name="connsiteX42" fmla="*/ 7017449 w 9060275"/>
                <a:gd name="connsiteY42" fmla="*/ 757142 h 917638"/>
                <a:gd name="connsiteX43" fmla="*/ 7194995 w 9060275"/>
                <a:gd name="connsiteY43" fmla="*/ 757142 h 917638"/>
                <a:gd name="connsiteX44" fmla="*/ 7194995 w 9060275"/>
                <a:gd name="connsiteY44" fmla="*/ 809625 h 917638"/>
                <a:gd name="connsiteX45" fmla="*/ 7724775 w 9060275"/>
                <a:gd name="connsiteY45" fmla="*/ 809625 h 917638"/>
                <a:gd name="connsiteX46" fmla="*/ 7724775 w 9060275"/>
                <a:gd name="connsiteY46" fmla="*/ 917638 h 917638"/>
                <a:gd name="connsiteX47" fmla="*/ 9060275 w 9060275"/>
                <a:gd name="connsiteY47" fmla="*/ 917638 h 9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060275" h="917638">
                  <a:moveTo>
                    <a:pt x="0" y="0"/>
                  </a:moveTo>
                  <a:lnTo>
                    <a:pt x="157067" y="0"/>
                  </a:lnTo>
                  <a:lnTo>
                    <a:pt x="157067" y="51911"/>
                  </a:lnTo>
                  <a:lnTo>
                    <a:pt x="385667" y="51911"/>
                  </a:lnTo>
                  <a:lnTo>
                    <a:pt x="385667" y="104775"/>
                  </a:lnTo>
                  <a:lnTo>
                    <a:pt x="480536" y="104775"/>
                  </a:lnTo>
                  <a:lnTo>
                    <a:pt x="480536" y="123825"/>
                  </a:lnTo>
                  <a:lnTo>
                    <a:pt x="760190" y="123825"/>
                  </a:lnTo>
                  <a:lnTo>
                    <a:pt x="760190" y="161925"/>
                  </a:lnTo>
                  <a:lnTo>
                    <a:pt x="1013079" y="161925"/>
                  </a:lnTo>
                  <a:lnTo>
                    <a:pt x="1013079" y="183166"/>
                  </a:lnTo>
                  <a:lnTo>
                    <a:pt x="1227106" y="183166"/>
                  </a:lnTo>
                  <a:lnTo>
                    <a:pt x="1227106" y="202692"/>
                  </a:lnTo>
                  <a:lnTo>
                    <a:pt x="1381125" y="202692"/>
                  </a:lnTo>
                  <a:lnTo>
                    <a:pt x="1381125" y="266700"/>
                  </a:lnTo>
                  <a:lnTo>
                    <a:pt x="1494568" y="266700"/>
                  </a:lnTo>
                  <a:lnTo>
                    <a:pt x="1494568" y="309658"/>
                  </a:lnTo>
                  <a:lnTo>
                    <a:pt x="1791272" y="309658"/>
                  </a:lnTo>
                  <a:lnTo>
                    <a:pt x="1791272" y="342900"/>
                  </a:lnTo>
                  <a:lnTo>
                    <a:pt x="1973675" y="342900"/>
                  </a:lnTo>
                  <a:lnTo>
                    <a:pt x="1973675" y="375285"/>
                  </a:lnTo>
                  <a:lnTo>
                    <a:pt x="2238375" y="375285"/>
                  </a:lnTo>
                  <a:lnTo>
                    <a:pt x="2238375" y="404527"/>
                  </a:lnTo>
                  <a:lnTo>
                    <a:pt x="2340959" y="404527"/>
                  </a:lnTo>
                  <a:lnTo>
                    <a:pt x="2340959" y="455581"/>
                  </a:lnTo>
                  <a:lnTo>
                    <a:pt x="3028950" y="455581"/>
                  </a:lnTo>
                  <a:lnTo>
                    <a:pt x="3028950" y="511493"/>
                  </a:lnTo>
                  <a:lnTo>
                    <a:pt x="3396329" y="511493"/>
                  </a:lnTo>
                  <a:lnTo>
                    <a:pt x="3857625" y="511493"/>
                  </a:lnTo>
                  <a:lnTo>
                    <a:pt x="3857625" y="538258"/>
                  </a:lnTo>
                  <a:lnTo>
                    <a:pt x="4924425" y="538258"/>
                  </a:lnTo>
                  <a:lnTo>
                    <a:pt x="4924425" y="579596"/>
                  </a:lnTo>
                  <a:lnTo>
                    <a:pt x="5271421" y="579596"/>
                  </a:lnTo>
                  <a:lnTo>
                    <a:pt x="5332190" y="579596"/>
                  </a:lnTo>
                  <a:lnTo>
                    <a:pt x="5332190" y="619125"/>
                  </a:lnTo>
                  <a:lnTo>
                    <a:pt x="6348699" y="619125"/>
                  </a:lnTo>
                  <a:lnTo>
                    <a:pt x="6348699" y="647700"/>
                  </a:lnTo>
                  <a:lnTo>
                    <a:pt x="6594348" y="647700"/>
                  </a:lnTo>
                  <a:lnTo>
                    <a:pt x="6594348" y="681704"/>
                  </a:lnTo>
                  <a:lnTo>
                    <a:pt x="6762750" y="681704"/>
                  </a:lnTo>
                  <a:lnTo>
                    <a:pt x="6762750" y="727996"/>
                  </a:lnTo>
                  <a:lnTo>
                    <a:pt x="7017449" y="727996"/>
                  </a:lnTo>
                  <a:lnTo>
                    <a:pt x="7017449" y="757142"/>
                  </a:lnTo>
                  <a:lnTo>
                    <a:pt x="7194995" y="757142"/>
                  </a:lnTo>
                  <a:lnTo>
                    <a:pt x="7194995" y="809625"/>
                  </a:lnTo>
                  <a:lnTo>
                    <a:pt x="7724775" y="809625"/>
                  </a:lnTo>
                  <a:lnTo>
                    <a:pt x="7724775" y="917638"/>
                  </a:lnTo>
                  <a:lnTo>
                    <a:pt x="9060275" y="917638"/>
                  </a:lnTo>
                </a:path>
              </a:pathLst>
            </a:custGeom>
            <a:noFill/>
            <a:ln w="19050" cap="flat">
              <a:solidFill>
                <a:schemeClr val="accent6"/>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endParaRPr>
            </a:p>
          </p:txBody>
        </p:sp>
        <p:grpSp>
          <p:nvGrpSpPr>
            <p:cNvPr id="959" name="Group 958">
              <a:extLst>
                <a:ext uri="{FF2B5EF4-FFF2-40B4-BE49-F238E27FC236}">
                  <a16:creationId xmlns:a16="http://schemas.microsoft.com/office/drawing/2014/main" id="{8B2D159C-7BBF-4B1D-8CE8-FD985842E3D7}"/>
                </a:ext>
              </a:extLst>
            </p:cNvPr>
            <p:cNvGrpSpPr/>
            <p:nvPr/>
          </p:nvGrpSpPr>
          <p:grpSpPr>
            <a:xfrm>
              <a:off x="3275319" y="1849845"/>
              <a:ext cx="105756" cy="105756"/>
              <a:chOff x="2413166" y="2240280"/>
              <a:chExt cx="138097" cy="138097"/>
            </a:xfrm>
          </p:grpSpPr>
          <p:cxnSp>
            <p:nvCxnSpPr>
              <p:cNvPr id="1250" name="Straight Connector 1249">
                <a:extLst>
                  <a:ext uri="{FF2B5EF4-FFF2-40B4-BE49-F238E27FC236}">
                    <a16:creationId xmlns:a16="http://schemas.microsoft.com/office/drawing/2014/main" id="{D43EAD49-F75B-4A30-B8A8-54614C9A18C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E3994CED-0A11-48B9-8B29-CCD2DCACA2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0" name="Group 959">
              <a:extLst>
                <a:ext uri="{FF2B5EF4-FFF2-40B4-BE49-F238E27FC236}">
                  <a16:creationId xmlns:a16="http://schemas.microsoft.com/office/drawing/2014/main" id="{41BA3601-7770-4816-8587-0EF2BF805AAE}"/>
                </a:ext>
              </a:extLst>
            </p:cNvPr>
            <p:cNvGrpSpPr/>
            <p:nvPr/>
          </p:nvGrpSpPr>
          <p:grpSpPr>
            <a:xfrm>
              <a:off x="3362538" y="1868895"/>
              <a:ext cx="105756" cy="105756"/>
              <a:chOff x="2413166" y="2240280"/>
              <a:chExt cx="138097" cy="138097"/>
            </a:xfrm>
          </p:grpSpPr>
          <p:cxnSp>
            <p:nvCxnSpPr>
              <p:cNvPr id="1248" name="Straight Connector 1247">
                <a:extLst>
                  <a:ext uri="{FF2B5EF4-FFF2-40B4-BE49-F238E27FC236}">
                    <a16:creationId xmlns:a16="http://schemas.microsoft.com/office/drawing/2014/main" id="{DE035F8A-202C-4FCC-9122-7434C29C7B7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88DEC901-BE19-46B8-BB52-2DD5F23390F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1" name="Group 960">
              <a:extLst>
                <a:ext uri="{FF2B5EF4-FFF2-40B4-BE49-F238E27FC236}">
                  <a16:creationId xmlns:a16="http://schemas.microsoft.com/office/drawing/2014/main" id="{1E6D6654-7DFD-40D7-BBB8-BAA36025FA3E}"/>
                </a:ext>
              </a:extLst>
            </p:cNvPr>
            <p:cNvGrpSpPr/>
            <p:nvPr/>
          </p:nvGrpSpPr>
          <p:grpSpPr>
            <a:xfrm>
              <a:off x="3424802" y="1906995"/>
              <a:ext cx="105756" cy="105756"/>
              <a:chOff x="2413166" y="2240280"/>
              <a:chExt cx="138097" cy="138097"/>
            </a:xfrm>
          </p:grpSpPr>
          <p:cxnSp>
            <p:nvCxnSpPr>
              <p:cNvPr id="1246" name="Straight Connector 1245">
                <a:extLst>
                  <a:ext uri="{FF2B5EF4-FFF2-40B4-BE49-F238E27FC236}">
                    <a16:creationId xmlns:a16="http://schemas.microsoft.com/office/drawing/2014/main" id="{FBEE6B3F-3676-4095-B6FA-91130DA82CB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8FB17C22-CCFD-4C20-A351-89A486BB833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2" name="Group 961">
              <a:extLst>
                <a:ext uri="{FF2B5EF4-FFF2-40B4-BE49-F238E27FC236}">
                  <a16:creationId xmlns:a16="http://schemas.microsoft.com/office/drawing/2014/main" id="{0E1F10D2-9ADF-4DC5-AD1C-BB337DDF235E}"/>
                </a:ext>
              </a:extLst>
            </p:cNvPr>
            <p:cNvGrpSpPr/>
            <p:nvPr/>
          </p:nvGrpSpPr>
          <p:grpSpPr>
            <a:xfrm>
              <a:off x="3742664" y="1962240"/>
              <a:ext cx="105756" cy="105756"/>
              <a:chOff x="2413166" y="2240280"/>
              <a:chExt cx="138097" cy="138097"/>
            </a:xfrm>
          </p:grpSpPr>
          <p:cxnSp>
            <p:nvCxnSpPr>
              <p:cNvPr id="1244" name="Straight Connector 1243">
                <a:extLst>
                  <a:ext uri="{FF2B5EF4-FFF2-40B4-BE49-F238E27FC236}">
                    <a16:creationId xmlns:a16="http://schemas.microsoft.com/office/drawing/2014/main" id="{2A480E61-EBDE-4D30-951E-C69B8D08A20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2716615B-5772-4E85-9F28-C5FE1ED312E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3" name="Group 962">
              <a:extLst>
                <a:ext uri="{FF2B5EF4-FFF2-40B4-BE49-F238E27FC236}">
                  <a16:creationId xmlns:a16="http://schemas.microsoft.com/office/drawing/2014/main" id="{65E1A6DF-9DB0-4E59-A50B-30B87B9F6E5C}"/>
                </a:ext>
              </a:extLst>
            </p:cNvPr>
            <p:cNvGrpSpPr/>
            <p:nvPr/>
          </p:nvGrpSpPr>
          <p:grpSpPr>
            <a:xfrm>
              <a:off x="4716239" y="2122260"/>
              <a:ext cx="105756" cy="105756"/>
              <a:chOff x="2413166" y="2240280"/>
              <a:chExt cx="138097" cy="138097"/>
            </a:xfrm>
          </p:grpSpPr>
          <p:cxnSp>
            <p:nvCxnSpPr>
              <p:cNvPr id="1242" name="Straight Connector 1241">
                <a:extLst>
                  <a:ext uri="{FF2B5EF4-FFF2-40B4-BE49-F238E27FC236}">
                    <a16:creationId xmlns:a16="http://schemas.microsoft.com/office/drawing/2014/main" id="{430310AA-BF72-457B-B98D-7FCDA06C320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3C392683-2813-467C-B8CE-6D90369B2A4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4" name="Group 963">
              <a:extLst>
                <a:ext uri="{FF2B5EF4-FFF2-40B4-BE49-F238E27FC236}">
                  <a16:creationId xmlns:a16="http://schemas.microsoft.com/office/drawing/2014/main" id="{5B9B7795-9804-4118-902F-314A9B60F357}"/>
                </a:ext>
              </a:extLst>
            </p:cNvPr>
            <p:cNvGrpSpPr/>
            <p:nvPr/>
          </p:nvGrpSpPr>
          <p:grpSpPr>
            <a:xfrm>
              <a:off x="4969604" y="2171790"/>
              <a:ext cx="105756" cy="105756"/>
              <a:chOff x="2413166" y="2240280"/>
              <a:chExt cx="138097" cy="138097"/>
            </a:xfrm>
          </p:grpSpPr>
          <p:cxnSp>
            <p:nvCxnSpPr>
              <p:cNvPr id="1240" name="Straight Connector 1239">
                <a:extLst>
                  <a:ext uri="{FF2B5EF4-FFF2-40B4-BE49-F238E27FC236}">
                    <a16:creationId xmlns:a16="http://schemas.microsoft.com/office/drawing/2014/main" id="{913ED772-BCEC-42DA-AF48-F8C626BF8A6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3A8503D9-8577-41ED-A853-C3EBDD59A43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5" name="Group 964">
              <a:extLst>
                <a:ext uri="{FF2B5EF4-FFF2-40B4-BE49-F238E27FC236}">
                  <a16:creationId xmlns:a16="http://schemas.microsoft.com/office/drawing/2014/main" id="{FCF50026-45E7-4462-94F3-D8CA386F9C4D}"/>
                </a:ext>
              </a:extLst>
            </p:cNvPr>
            <p:cNvGrpSpPr/>
            <p:nvPr/>
          </p:nvGrpSpPr>
          <p:grpSpPr>
            <a:xfrm>
              <a:off x="5424327" y="2183220"/>
              <a:ext cx="105756" cy="105756"/>
              <a:chOff x="2413166" y="2240280"/>
              <a:chExt cx="138097" cy="138097"/>
            </a:xfrm>
          </p:grpSpPr>
          <p:cxnSp>
            <p:nvCxnSpPr>
              <p:cNvPr id="1238" name="Straight Connector 1237">
                <a:extLst>
                  <a:ext uri="{FF2B5EF4-FFF2-40B4-BE49-F238E27FC236}">
                    <a16:creationId xmlns:a16="http://schemas.microsoft.com/office/drawing/2014/main" id="{CA95FF73-14E7-41E5-ABC6-CC99005FBA4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3426B8B4-3D8D-48AD-AD49-4D618233879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6" name="Group 965">
              <a:extLst>
                <a:ext uri="{FF2B5EF4-FFF2-40B4-BE49-F238E27FC236}">
                  <a16:creationId xmlns:a16="http://schemas.microsoft.com/office/drawing/2014/main" id="{4E50AA90-D8B4-4577-9710-F6551AE9CF78}"/>
                </a:ext>
              </a:extLst>
            </p:cNvPr>
            <p:cNvGrpSpPr/>
            <p:nvPr/>
          </p:nvGrpSpPr>
          <p:grpSpPr>
            <a:xfrm>
              <a:off x="5744412" y="2204175"/>
              <a:ext cx="105756" cy="105756"/>
              <a:chOff x="2413166" y="2240280"/>
              <a:chExt cx="138097" cy="138097"/>
            </a:xfrm>
          </p:grpSpPr>
          <p:cxnSp>
            <p:nvCxnSpPr>
              <p:cNvPr id="1236" name="Straight Connector 1235">
                <a:extLst>
                  <a:ext uri="{FF2B5EF4-FFF2-40B4-BE49-F238E27FC236}">
                    <a16:creationId xmlns:a16="http://schemas.microsoft.com/office/drawing/2014/main" id="{831A347A-43CC-4B72-8508-B97C683AEA0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958ABFAF-8ABF-4C0B-84D4-421ADCA585E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7" name="Group 966">
              <a:extLst>
                <a:ext uri="{FF2B5EF4-FFF2-40B4-BE49-F238E27FC236}">
                  <a16:creationId xmlns:a16="http://schemas.microsoft.com/office/drawing/2014/main" id="{402BB0E0-92B6-493C-9561-37455538E558}"/>
                </a:ext>
              </a:extLst>
            </p:cNvPr>
            <p:cNvGrpSpPr/>
            <p:nvPr/>
          </p:nvGrpSpPr>
          <p:grpSpPr>
            <a:xfrm>
              <a:off x="6260287" y="2225130"/>
              <a:ext cx="105756" cy="105756"/>
              <a:chOff x="2413166" y="2240280"/>
              <a:chExt cx="138097" cy="138097"/>
            </a:xfrm>
          </p:grpSpPr>
          <p:cxnSp>
            <p:nvCxnSpPr>
              <p:cNvPr id="1234" name="Straight Connector 1233">
                <a:extLst>
                  <a:ext uri="{FF2B5EF4-FFF2-40B4-BE49-F238E27FC236}">
                    <a16:creationId xmlns:a16="http://schemas.microsoft.com/office/drawing/2014/main" id="{BB286770-B7D1-4A49-A877-0065B4582E4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B89EFC96-E225-422B-B2BE-B426BEDB89A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8" name="Group 967">
              <a:extLst>
                <a:ext uri="{FF2B5EF4-FFF2-40B4-BE49-F238E27FC236}">
                  <a16:creationId xmlns:a16="http://schemas.microsoft.com/office/drawing/2014/main" id="{5E5EB20B-F566-4C65-B41B-ED608CFE7483}"/>
                </a:ext>
              </a:extLst>
            </p:cNvPr>
            <p:cNvGrpSpPr/>
            <p:nvPr/>
          </p:nvGrpSpPr>
          <p:grpSpPr>
            <a:xfrm>
              <a:off x="6318402" y="2225130"/>
              <a:ext cx="105756" cy="105756"/>
              <a:chOff x="2413166" y="2240280"/>
              <a:chExt cx="138097" cy="138097"/>
            </a:xfrm>
          </p:grpSpPr>
          <p:cxnSp>
            <p:nvCxnSpPr>
              <p:cNvPr id="1232" name="Straight Connector 1231">
                <a:extLst>
                  <a:ext uri="{FF2B5EF4-FFF2-40B4-BE49-F238E27FC236}">
                    <a16:creationId xmlns:a16="http://schemas.microsoft.com/office/drawing/2014/main" id="{EC1177EB-CB49-4F10-BB29-D6D71622363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FCFB9AEB-E373-431D-AB12-6EB32AC4D38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9" name="Group 968">
              <a:extLst>
                <a:ext uri="{FF2B5EF4-FFF2-40B4-BE49-F238E27FC236}">
                  <a16:creationId xmlns:a16="http://schemas.microsoft.com/office/drawing/2014/main" id="{FA2844CF-98E4-4CE8-9651-C8D2237F5207}"/>
                </a:ext>
              </a:extLst>
            </p:cNvPr>
            <p:cNvGrpSpPr/>
            <p:nvPr/>
          </p:nvGrpSpPr>
          <p:grpSpPr>
            <a:xfrm>
              <a:off x="6334228" y="2225130"/>
              <a:ext cx="105756" cy="105756"/>
              <a:chOff x="2413166" y="2240280"/>
              <a:chExt cx="138097" cy="138097"/>
            </a:xfrm>
          </p:grpSpPr>
          <p:cxnSp>
            <p:nvCxnSpPr>
              <p:cNvPr id="1230" name="Straight Connector 1229">
                <a:extLst>
                  <a:ext uri="{FF2B5EF4-FFF2-40B4-BE49-F238E27FC236}">
                    <a16:creationId xmlns:a16="http://schemas.microsoft.com/office/drawing/2014/main" id="{C9441E6B-F521-498D-A14A-A96B34F2926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197FA1EC-03D2-420F-B155-E1FFC910BEF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0" name="Group 969">
              <a:extLst>
                <a:ext uri="{FF2B5EF4-FFF2-40B4-BE49-F238E27FC236}">
                  <a16:creationId xmlns:a16="http://schemas.microsoft.com/office/drawing/2014/main" id="{76C5637B-AA1D-40B5-9895-4674FE25A885}"/>
                </a:ext>
              </a:extLst>
            </p:cNvPr>
            <p:cNvGrpSpPr/>
            <p:nvPr/>
          </p:nvGrpSpPr>
          <p:grpSpPr>
            <a:xfrm>
              <a:off x="6355165" y="2225130"/>
              <a:ext cx="105756" cy="105756"/>
              <a:chOff x="2413166" y="2240280"/>
              <a:chExt cx="138097" cy="138097"/>
            </a:xfrm>
          </p:grpSpPr>
          <p:cxnSp>
            <p:nvCxnSpPr>
              <p:cNvPr id="1228" name="Straight Connector 1227">
                <a:extLst>
                  <a:ext uri="{FF2B5EF4-FFF2-40B4-BE49-F238E27FC236}">
                    <a16:creationId xmlns:a16="http://schemas.microsoft.com/office/drawing/2014/main" id="{D14AABC4-683E-4F9C-A65C-19463F028CE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C30D5E16-C096-4FF1-B5F0-9E16D6D5B30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1" name="Group 970">
              <a:extLst>
                <a:ext uri="{FF2B5EF4-FFF2-40B4-BE49-F238E27FC236}">
                  <a16:creationId xmlns:a16="http://schemas.microsoft.com/office/drawing/2014/main" id="{0F5ADCF6-61AD-4D6D-883F-CA884EFF8EDF}"/>
                </a:ext>
              </a:extLst>
            </p:cNvPr>
            <p:cNvGrpSpPr/>
            <p:nvPr/>
          </p:nvGrpSpPr>
          <p:grpSpPr>
            <a:xfrm>
              <a:off x="6373331" y="2225130"/>
              <a:ext cx="105756" cy="105756"/>
              <a:chOff x="2413166" y="2240280"/>
              <a:chExt cx="138097" cy="138097"/>
            </a:xfrm>
          </p:grpSpPr>
          <p:cxnSp>
            <p:nvCxnSpPr>
              <p:cNvPr id="1226" name="Straight Connector 1225">
                <a:extLst>
                  <a:ext uri="{FF2B5EF4-FFF2-40B4-BE49-F238E27FC236}">
                    <a16:creationId xmlns:a16="http://schemas.microsoft.com/office/drawing/2014/main" id="{EA736144-853A-4FF7-A0B7-3C7D0CCB5D5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F17A5512-DBD0-4B87-835D-98EB413ACFA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8278F47-577C-4A47-996C-BF3834CE3A16}"/>
                </a:ext>
              </a:extLst>
            </p:cNvPr>
            <p:cNvGrpSpPr/>
            <p:nvPr/>
          </p:nvGrpSpPr>
          <p:grpSpPr>
            <a:xfrm>
              <a:off x="6436030" y="2225130"/>
              <a:ext cx="105756" cy="105756"/>
              <a:chOff x="2413166" y="2240280"/>
              <a:chExt cx="138097" cy="138097"/>
            </a:xfrm>
          </p:grpSpPr>
          <p:cxnSp>
            <p:nvCxnSpPr>
              <p:cNvPr id="1224" name="Straight Connector 1223">
                <a:extLst>
                  <a:ext uri="{FF2B5EF4-FFF2-40B4-BE49-F238E27FC236}">
                    <a16:creationId xmlns:a16="http://schemas.microsoft.com/office/drawing/2014/main" id="{30DEBD92-42C0-4980-A821-5FA4C6177AC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4C2D6B40-BE3B-4685-B265-3C2BF81F9DF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CA6A0844-1EE2-459E-B413-59201B752382}"/>
                </a:ext>
              </a:extLst>
            </p:cNvPr>
            <p:cNvGrpSpPr/>
            <p:nvPr/>
          </p:nvGrpSpPr>
          <p:grpSpPr>
            <a:xfrm>
              <a:off x="6619011" y="2249895"/>
              <a:ext cx="105756" cy="105756"/>
              <a:chOff x="2413166" y="2240280"/>
              <a:chExt cx="138097" cy="138097"/>
            </a:xfrm>
          </p:grpSpPr>
          <p:cxnSp>
            <p:nvCxnSpPr>
              <p:cNvPr id="1222" name="Straight Connector 1221">
                <a:extLst>
                  <a:ext uri="{FF2B5EF4-FFF2-40B4-BE49-F238E27FC236}">
                    <a16:creationId xmlns:a16="http://schemas.microsoft.com/office/drawing/2014/main" id="{28FC4274-5CBF-4198-837B-43EE37670CA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F7B20ECF-DDB0-4A45-8EAE-7026299AA1F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C9EC9C76-314F-43EE-A7B8-81E3B72B2A72}"/>
                </a:ext>
              </a:extLst>
            </p:cNvPr>
            <p:cNvGrpSpPr/>
            <p:nvPr/>
          </p:nvGrpSpPr>
          <p:grpSpPr>
            <a:xfrm>
              <a:off x="6647749" y="2249895"/>
              <a:ext cx="105756" cy="105756"/>
              <a:chOff x="2413166" y="2240280"/>
              <a:chExt cx="138097" cy="138097"/>
            </a:xfrm>
          </p:grpSpPr>
          <p:cxnSp>
            <p:nvCxnSpPr>
              <p:cNvPr id="1220" name="Straight Connector 1219">
                <a:extLst>
                  <a:ext uri="{FF2B5EF4-FFF2-40B4-BE49-F238E27FC236}">
                    <a16:creationId xmlns:a16="http://schemas.microsoft.com/office/drawing/2014/main" id="{9C119C38-7E35-4F48-937C-D9FF07F092F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FE5500FD-3F22-477A-A0B1-2DEA709D72A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9AE72CC-1A87-4456-8F9E-3CFF49CC898D}"/>
                </a:ext>
              </a:extLst>
            </p:cNvPr>
            <p:cNvGrpSpPr/>
            <p:nvPr/>
          </p:nvGrpSpPr>
          <p:grpSpPr>
            <a:xfrm>
              <a:off x="6669049" y="2249895"/>
              <a:ext cx="105756" cy="105756"/>
              <a:chOff x="2413166" y="2240280"/>
              <a:chExt cx="138097" cy="138097"/>
            </a:xfrm>
          </p:grpSpPr>
          <p:cxnSp>
            <p:nvCxnSpPr>
              <p:cNvPr id="1218" name="Straight Connector 1217">
                <a:extLst>
                  <a:ext uri="{FF2B5EF4-FFF2-40B4-BE49-F238E27FC236}">
                    <a16:creationId xmlns:a16="http://schemas.microsoft.com/office/drawing/2014/main" id="{B0F981E5-4FB5-4DC2-990B-62F7EF12899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0C77E182-BB8F-4E17-B310-2AF40C77FD0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6" name="Group 975">
              <a:extLst>
                <a:ext uri="{FF2B5EF4-FFF2-40B4-BE49-F238E27FC236}">
                  <a16:creationId xmlns:a16="http://schemas.microsoft.com/office/drawing/2014/main" id="{923E5B98-E56F-4088-A3D5-4CCD4A5A280F}"/>
                </a:ext>
              </a:extLst>
            </p:cNvPr>
            <p:cNvGrpSpPr/>
            <p:nvPr/>
          </p:nvGrpSpPr>
          <p:grpSpPr>
            <a:xfrm>
              <a:off x="6698434" y="2249895"/>
              <a:ext cx="105756" cy="105756"/>
              <a:chOff x="2413166" y="2240280"/>
              <a:chExt cx="138097" cy="138097"/>
            </a:xfrm>
          </p:grpSpPr>
          <p:cxnSp>
            <p:nvCxnSpPr>
              <p:cNvPr id="1216" name="Straight Connector 1215">
                <a:extLst>
                  <a:ext uri="{FF2B5EF4-FFF2-40B4-BE49-F238E27FC236}">
                    <a16:creationId xmlns:a16="http://schemas.microsoft.com/office/drawing/2014/main" id="{6C5D7D12-1EBD-43EE-9B0B-3BD26928444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75013724-C678-4701-9216-ED4F9927EE0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7" name="Group 976">
              <a:extLst>
                <a:ext uri="{FF2B5EF4-FFF2-40B4-BE49-F238E27FC236}">
                  <a16:creationId xmlns:a16="http://schemas.microsoft.com/office/drawing/2014/main" id="{AC8B2314-3593-4AF9-A09D-3E65C40F6142}"/>
                </a:ext>
              </a:extLst>
            </p:cNvPr>
            <p:cNvGrpSpPr/>
            <p:nvPr/>
          </p:nvGrpSpPr>
          <p:grpSpPr>
            <a:xfrm>
              <a:off x="6863153" y="2257515"/>
              <a:ext cx="190735" cy="105756"/>
              <a:chOff x="6863153" y="2257515"/>
              <a:chExt cx="190735" cy="105756"/>
            </a:xfrm>
          </p:grpSpPr>
          <p:grpSp>
            <p:nvGrpSpPr>
              <p:cNvPr id="1201" name="Group 1200">
                <a:extLst>
                  <a:ext uri="{FF2B5EF4-FFF2-40B4-BE49-F238E27FC236}">
                    <a16:creationId xmlns:a16="http://schemas.microsoft.com/office/drawing/2014/main" id="{5CCF1F03-87F5-4E8B-B59D-66208705E48A}"/>
                  </a:ext>
                </a:extLst>
              </p:cNvPr>
              <p:cNvGrpSpPr/>
              <p:nvPr/>
            </p:nvGrpSpPr>
            <p:grpSpPr>
              <a:xfrm>
                <a:off x="6863153" y="2257515"/>
                <a:ext cx="105756" cy="105756"/>
                <a:chOff x="2413166" y="2240280"/>
                <a:chExt cx="138097" cy="138097"/>
              </a:xfrm>
            </p:grpSpPr>
            <p:cxnSp>
              <p:nvCxnSpPr>
                <p:cNvPr id="1214" name="Straight Connector 1213">
                  <a:extLst>
                    <a:ext uri="{FF2B5EF4-FFF2-40B4-BE49-F238E27FC236}">
                      <a16:creationId xmlns:a16="http://schemas.microsoft.com/office/drawing/2014/main" id="{492FD72F-4CF8-46BA-9C39-A252CBBDA4C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E153A2BA-B9F6-453F-89D8-D480BAD844A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2" name="Group 1201">
                <a:extLst>
                  <a:ext uri="{FF2B5EF4-FFF2-40B4-BE49-F238E27FC236}">
                    <a16:creationId xmlns:a16="http://schemas.microsoft.com/office/drawing/2014/main" id="{E155E0C2-D0EF-4997-A4D9-E5449F9B41E9}"/>
                  </a:ext>
                </a:extLst>
              </p:cNvPr>
              <p:cNvGrpSpPr/>
              <p:nvPr/>
            </p:nvGrpSpPr>
            <p:grpSpPr>
              <a:xfrm>
                <a:off x="6881419" y="2257515"/>
                <a:ext cx="105756" cy="105756"/>
                <a:chOff x="2413166" y="2240280"/>
                <a:chExt cx="138097" cy="138097"/>
              </a:xfrm>
            </p:grpSpPr>
            <p:cxnSp>
              <p:nvCxnSpPr>
                <p:cNvPr id="1212" name="Straight Connector 1211">
                  <a:extLst>
                    <a:ext uri="{FF2B5EF4-FFF2-40B4-BE49-F238E27FC236}">
                      <a16:creationId xmlns:a16="http://schemas.microsoft.com/office/drawing/2014/main" id="{69576301-B8D9-4BAE-BEC3-DE462E6283B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487C73CF-5713-4311-8026-B959F678D99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3" name="Group 1202">
                <a:extLst>
                  <a:ext uri="{FF2B5EF4-FFF2-40B4-BE49-F238E27FC236}">
                    <a16:creationId xmlns:a16="http://schemas.microsoft.com/office/drawing/2014/main" id="{CE3A9329-6DBE-4363-80FF-8D4E73982126}"/>
                  </a:ext>
                </a:extLst>
              </p:cNvPr>
              <p:cNvGrpSpPr/>
              <p:nvPr/>
            </p:nvGrpSpPr>
            <p:grpSpPr>
              <a:xfrm>
                <a:off x="6904016" y="2257515"/>
                <a:ext cx="105756" cy="105756"/>
                <a:chOff x="2413166" y="2240280"/>
                <a:chExt cx="138097" cy="138097"/>
              </a:xfrm>
            </p:grpSpPr>
            <p:cxnSp>
              <p:nvCxnSpPr>
                <p:cNvPr id="1210" name="Straight Connector 1209">
                  <a:extLst>
                    <a:ext uri="{FF2B5EF4-FFF2-40B4-BE49-F238E27FC236}">
                      <a16:creationId xmlns:a16="http://schemas.microsoft.com/office/drawing/2014/main" id="{1AA5C3E4-944C-42FB-8A83-B2FEE819A9C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83BF68C9-35A9-4D11-9087-935685B93D8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4" name="Group 1203">
                <a:extLst>
                  <a:ext uri="{FF2B5EF4-FFF2-40B4-BE49-F238E27FC236}">
                    <a16:creationId xmlns:a16="http://schemas.microsoft.com/office/drawing/2014/main" id="{2B8B55A9-3443-473E-9CA0-F802475A1AA1}"/>
                  </a:ext>
                </a:extLst>
              </p:cNvPr>
              <p:cNvGrpSpPr/>
              <p:nvPr/>
            </p:nvGrpSpPr>
            <p:grpSpPr>
              <a:xfrm>
                <a:off x="6927220" y="2257515"/>
                <a:ext cx="105756" cy="105756"/>
                <a:chOff x="2413166" y="2240280"/>
                <a:chExt cx="138097" cy="138097"/>
              </a:xfrm>
            </p:grpSpPr>
            <p:cxnSp>
              <p:nvCxnSpPr>
                <p:cNvPr id="1208" name="Straight Connector 1207">
                  <a:extLst>
                    <a:ext uri="{FF2B5EF4-FFF2-40B4-BE49-F238E27FC236}">
                      <a16:creationId xmlns:a16="http://schemas.microsoft.com/office/drawing/2014/main" id="{7D2D8680-C4D8-4CE3-9136-C666499F787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4FBEA1F4-7F6C-43E1-90D3-AB6A339FE25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5" name="Group 1204">
                <a:extLst>
                  <a:ext uri="{FF2B5EF4-FFF2-40B4-BE49-F238E27FC236}">
                    <a16:creationId xmlns:a16="http://schemas.microsoft.com/office/drawing/2014/main" id="{54F39EA9-7FBE-40D6-A5E9-71B61FCF4B9B}"/>
                  </a:ext>
                </a:extLst>
              </p:cNvPr>
              <p:cNvGrpSpPr/>
              <p:nvPr/>
            </p:nvGrpSpPr>
            <p:grpSpPr>
              <a:xfrm>
                <a:off x="6948132" y="2257515"/>
                <a:ext cx="105756" cy="105756"/>
                <a:chOff x="2413166" y="2240280"/>
                <a:chExt cx="138097" cy="138097"/>
              </a:xfrm>
            </p:grpSpPr>
            <p:cxnSp>
              <p:nvCxnSpPr>
                <p:cNvPr id="1206" name="Straight Connector 1205">
                  <a:extLst>
                    <a:ext uri="{FF2B5EF4-FFF2-40B4-BE49-F238E27FC236}">
                      <a16:creationId xmlns:a16="http://schemas.microsoft.com/office/drawing/2014/main" id="{B8A70345-E468-4A45-A5C7-59602BA9492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CA68CB72-BD57-4DEB-8189-213EBAAE4DA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78" name="Group 977">
              <a:extLst>
                <a:ext uri="{FF2B5EF4-FFF2-40B4-BE49-F238E27FC236}">
                  <a16:creationId xmlns:a16="http://schemas.microsoft.com/office/drawing/2014/main" id="{C8A731D6-BA2B-41F3-BF47-2377813645C9}"/>
                </a:ext>
              </a:extLst>
            </p:cNvPr>
            <p:cNvGrpSpPr/>
            <p:nvPr/>
          </p:nvGrpSpPr>
          <p:grpSpPr>
            <a:xfrm>
              <a:off x="6953076" y="2274660"/>
              <a:ext cx="190735" cy="105756"/>
              <a:chOff x="6863153" y="2257515"/>
              <a:chExt cx="190735" cy="105756"/>
            </a:xfrm>
          </p:grpSpPr>
          <p:grpSp>
            <p:nvGrpSpPr>
              <p:cNvPr id="1186" name="Group 1185">
                <a:extLst>
                  <a:ext uri="{FF2B5EF4-FFF2-40B4-BE49-F238E27FC236}">
                    <a16:creationId xmlns:a16="http://schemas.microsoft.com/office/drawing/2014/main" id="{22AA0919-9325-4415-A7E3-542ABE662269}"/>
                  </a:ext>
                </a:extLst>
              </p:cNvPr>
              <p:cNvGrpSpPr/>
              <p:nvPr/>
            </p:nvGrpSpPr>
            <p:grpSpPr>
              <a:xfrm>
                <a:off x="6863153" y="2257515"/>
                <a:ext cx="105756" cy="105756"/>
                <a:chOff x="2413166" y="2240280"/>
                <a:chExt cx="138097" cy="138097"/>
              </a:xfrm>
            </p:grpSpPr>
            <p:cxnSp>
              <p:nvCxnSpPr>
                <p:cNvPr id="1199" name="Straight Connector 1198">
                  <a:extLst>
                    <a:ext uri="{FF2B5EF4-FFF2-40B4-BE49-F238E27FC236}">
                      <a16:creationId xmlns:a16="http://schemas.microsoft.com/office/drawing/2014/main" id="{0226235C-3DD7-4802-A12C-A1F93C99D7A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729ED25D-0276-4CA3-B39C-43BE0916AA7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7" name="Group 1186">
                <a:extLst>
                  <a:ext uri="{FF2B5EF4-FFF2-40B4-BE49-F238E27FC236}">
                    <a16:creationId xmlns:a16="http://schemas.microsoft.com/office/drawing/2014/main" id="{27AD6266-470A-406D-A1EB-E9921EAA841A}"/>
                  </a:ext>
                </a:extLst>
              </p:cNvPr>
              <p:cNvGrpSpPr/>
              <p:nvPr/>
            </p:nvGrpSpPr>
            <p:grpSpPr>
              <a:xfrm>
                <a:off x="6881419" y="2257515"/>
                <a:ext cx="105756" cy="105756"/>
                <a:chOff x="2413166" y="2240280"/>
                <a:chExt cx="138097" cy="138097"/>
              </a:xfrm>
            </p:grpSpPr>
            <p:cxnSp>
              <p:nvCxnSpPr>
                <p:cNvPr id="1197" name="Straight Connector 1196">
                  <a:extLst>
                    <a:ext uri="{FF2B5EF4-FFF2-40B4-BE49-F238E27FC236}">
                      <a16:creationId xmlns:a16="http://schemas.microsoft.com/office/drawing/2014/main" id="{57824886-B4B2-4F57-A1A0-4E84388CCBB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67E7ABFD-33AB-485E-AADD-F09EBA393B7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8" name="Group 1187">
                <a:extLst>
                  <a:ext uri="{FF2B5EF4-FFF2-40B4-BE49-F238E27FC236}">
                    <a16:creationId xmlns:a16="http://schemas.microsoft.com/office/drawing/2014/main" id="{3DE520D9-9CA6-4336-A1C5-5035FEFEEF36}"/>
                  </a:ext>
                </a:extLst>
              </p:cNvPr>
              <p:cNvGrpSpPr/>
              <p:nvPr/>
            </p:nvGrpSpPr>
            <p:grpSpPr>
              <a:xfrm>
                <a:off x="6904016" y="2257515"/>
                <a:ext cx="105756" cy="105756"/>
                <a:chOff x="2413166" y="2240280"/>
                <a:chExt cx="138097" cy="138097"/>
              </a:xfrm>
            </p:grpSpPr>
            <p:cxnSp>
              <p:nvCxnSpPr>
                <p:cNvPr id="1195" name="Straight Connector 1194">
                  <a:extLst>
                    <a:ext uri="{FF2B5EF4-FFF2-40B4-BE49-F238E27FC236}">
                      <a16:creationId xmlns:a16="http://schemas.microsoft.com/office/drawing/2014/main" id="{7AF8AF4B-BDF1-4469-8405-594D490A483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95C8A762-1CBE-490A-BBB6-92BC64DD756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9" name="Group 1188">
                <a:extLst>
                  <a:ext uri="{FF2B5EF4-FFF2-40B4-BE49-F238E27FC236}">
                    <a16:creationId xmlns:a16="http://schemas.microsoft.com/office/drawing/2014/main" id="{34962F10-6EB1-471C-A56C-BEAFF8D19F1B}"/>
                  </a:ext>
                </a:extLst>
              </p:cNvPr>
              <p:cNvGrpSpPr/>
              <p:nvPr/>
            </p:nvGrpSpPr>
            <p:grpSpPr>
              <a:xfrm>
                <a:off x="6927220" y="2257515"/>
                <a:ext cx="105756" cy="105756"/>
                <a:chOff x="2413166" y="2240280"/>
                <a:chExt cx="138097" cy="138097"/>
              </a:xfrm>
            </p:grpSpPr>
            <p:cxnSp>
              <p:nvCxnSpPr>
                <p:cNvPr id="1193" name="Straight Connector 1192">
                  <a:extLst>
                    <a:ext uri="{FF2B5EF4-FFF2-40B4-BE49-F238E27FC236}">
                      <a16:creationId xmlns:a16="http://schemas.microsoft.com/office/drawing/2014/main" id="{A7721368-35F4-4B67-BBEF-3616028E721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12DD56D4-429E-4D4E-A659-45155D0F136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90" name="Group 1189">
                <a:extLst>
                  <a:ext uri="{FF2B5EF4-FFF2-40B4-BE49-F238E27FC236}">
                    <a16:creationId xmlns:a16="http://schemas.microsoft.com/office/drawing/2014/main" id="{93C92126-8EB4-4595-A583-DABB7CD967B6}"/>
                  </a:ext>
                </a:extLst>
              </p:cNvPr>
              <p:cNvGrpSpPr/>
              <p:nvPr/>
            </p:nvGrpSpPr>
            <p:grpSpPr>
              <a:xfrm>
                <a:off x="6948132" y="2257515"/>
                <a:ext cx="105756" cy="105756"/>
                <a:chOff x="2413166" y="2240280"/>
                <a:chExt cx="138097" cy="138097"/>
              </a:xfrm>
            </p:grpSpPr>
            <p:cxnSp>
              <p:nvCxnSpPr>
                <p:cNvPr id="1191" name="Straight Connector 1190">
                  <a:extLst>
                    <a:ext uri="{FF2B5EF4-FFF2-40B4-BE49-F238E27FC236}">
                      <a16:creationId xmlns:a16="http://schemas.microsoft.com/office/drawing/2014/main" id="{C47A1820-91F0-4B58-A0A4-9A583E5C7A0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693A58C0-1C82-4B1A-86F0-81DDA2E8595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79" name="Group 978">
              <a:extLst>
                <a:ext uri="{FF2B5EF4-FFF2-40B4-BE49-F238E27FC236}">
                  <a16:creationId xmlns:a16="http://schemas.microsoft.com/office/drawing/2014/main" id="{A5BED720-64C2-477C-AD1E-5166D68FD7FC}"/>
                </a:ext>
              </a:extLst>
            </p:cNvPr>
            <p:cNvGrpSpPr/>
            <p:nvPr/>
          </p:nvGrpSpPr>
          <p:grpSpPr>
            <a:xfrm>
              <a:off x="7101100" y="2286090"/>
              <a:ext cx="190735" cy="105756"/>
              <a:chOff x="6863153" y="2257515"/>
              <a:chExt cx="190735" cy="105756"/>
            </a:xfrm>
          </p:grpSpPr>
          <p:grpSp>
            <p:nvGrpSpPr>
              <p:cNvPr id="1171" name="Group 1170">
                <a:extLst>
                  <a:ext uri="{FF2B5EF4-FFF2-40B4-BE49-F238E27FC236}">
                    <a16:creationId xmlns:a16="http://schemas.microsoft.com/office/drawing/2014/main" id="{69DBBC46-6D27-4722-A7C7-EBEE9D02BA5E}"/>
                  </a:ext>
                </a:extLst>
              </p:cNvPr>
              <p:cNvGrpSpPr/>
              <p:nvPr/>
            </p:nvGrpSpPr>
            <p:grpSpPr>
              <a:xfrm>
                <a:off x="6863153" y="2257515"/>
                <a:ext cx="105756" cy="105756"/>
                <a:chOff x="2413166" y="2240280"/>
                <a:chExt cx="138097" cy="138097"/>
              </a:xfrm>
            </p:grpSpPr>
            <p:cxnSp>
              <p:nvCxnSpPr>
                <p:cNvPr id="1184" name="Straight Connector 1183">
                  <a:extLst>
                    <a:ext uri="{FF2B5EF4-FFF2-40B4-BE49-F238E27FC236}">
                      <a16:creationId xmlns:a16="http://schemas.microsoft.com/office/drawing/2014/main" id="{D0997040-66F7-416E-BE40-B752CBFBBF0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180BE72F-9E31-4F80-9CBE-480C241FA69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2" name="Group 1171">
                <a:extLst>
                  <a:ext uri="{FF2B5EF4-FFF2-40B4-BE49-F238E27FC236}">
                    <a16:creationId xmlns:a16="http://schemas.microsoft.com/office/drawing/2014/main" id="{802199B4-7591-45D3-BEE3-8BCF1192462A}"/>
                  </a:ext>
                </a:extLst>
              </p:cNvPr>
              <p:cNvGrpSpPr/>
              <p:nvPr/>
            </p:nvGrpSpPr>
            <p:grpSpPr>
              <a:xfrm>
                <a:off x="6881419" y="2257515"/>
                <a:ext cx="105756" cy="105756"/>
                <a:chOff x="2413166" y="2240280"/>
                <a:chExt cx="138097" cy="138097"/>
              </a:xfrm>
            </p:grpSpPr>
            <p:cxnSp>
              <p:nvCxnSpPr>
                <p:cNvPr id="1182" name="Straight Connector 1181">
                  <a:extLst>
                    <a:ext uri="{FF2B5EF4-FFF2-40B4-BE49-F238E27FC236}">
                      <a16:creationId xmlns:a16="http://schemas.microsoft.com/office/drawing/2014/main" id="{E46F40C7-BDD5-40DB-A525-E337F7FF28A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FE9A6B4C-3065-4144-850F-036E4AC4944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3" name="Group 1172">
                <a:extLst>
                  <a:ext uri="{FF2B5EF4-FFF2-40B4-BE49-F238E27FC236}">
                    <a16:creationId xmlns:a16="http://schemas.microsoft.com/office/drawing/2014/main" id="{587E63A8-AC76-4142-8EDD-D699D494BB7B}"/>
                  </a:ext>
                </a:extLst>
              </p:cNvPr>
              <p:cNvGrpSpPr/>
              <p:nvPr/>
            </p:nvGrpSpPr>
            <p:grpSpPr>
              <a:xfrm>
                <a:off x="6904016" y="2257515"/>
                <a:ext cx="105756" cy="105756"/>
                <a:chOff x="2413166" y="2240280"/>
                <a:chExt cx="138097" cy="138097"/>
              </a:xfrm>
            </p:grpSpPr>
            <p:cxnSp>
              <p:nvCxnSpPr>
                <p:cNvPr id="1180" name="Straight Connector 1179">
                  <a:extLst>
                    <a:ext uri="{FF2B5EF4-FFF2-40B4-BE49-F238E27FC236}">
                      <a16:creationId xmlns:a16="http://schemas.microsoft.com/office/drawing/2014/main" id="{41F18D99-8662-4501-81E9-F578C6EA8F8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1" name="Straight Connector 1180">
                  <a:extLst>
                    <a:ext uri="{FF2B5EF4-FFF2-40B4-BE49-F238E27FC236}">
                      <a16:creationId xmlns:a16="http://schemas.microsoft.com/office/drawing/2014/main" id="{4D1A8F32-A5D6-4AA1-BC29-18AF54A0EC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4" name="Group 1173">
                <a:extLst>
                  <a:ext uri="{FF2B5EF4-FFF2-40B4-BE49-F238E27FC236}">
                    <a16:creationId xmlns:a16="http://schemas.microsoft.com/office/drawing/2014/main" id="{D59EAF7E-340E-44C8-AB68-2733468AB03A}"/>
                  </a:ext>
                </a:extLst>
              </p:cNvPr>
              <p:cNvGrpSpPr/>
              <p:nvPr/>
            </p:nvGrpSpPr>
            <p:grpSpPr>
              <a:xfrm>
                <a:off x="6927220" y="2257515"/>
                <a:ext cx="105756" cy="105756"/>
                <a:chOff x="2413166" y="2240280"/>
                <a:chExt cx="138097" cy="138097"/>
              </a:xfrm>
            </p:grpSpPr>
            <p:cxnSp>
              <p:nvCxnSpPr>
                <p:cNvPr id="1178" name="Straight Connector 1177">
                  <a:extLst>
                    <a:ext uri="{FF2B5EF4-FFF2-40B4-BE49-F238E27FC236}">
                      <a16:creationId xmlns:a16="http://schemas.microsoft.com/office/drawing/2014/main" id="{031973CD-56FF-46BE-B96B-7AD81A89189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id="{D4242E70-0459-4372-BDCC-C124468682B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5" name="Group 1174">
                <a:extLst>
                  <a:ext uri="{FF2B5EF4-FFF2-40B4-BE49-F238E27FC236}">
                    <a16:creationId xmlns:a16="http://schemas.microsoft.com/office/drawing/2014/main" id="{EADB61F6-C5FF-4BC0-9AE4-D010ABDA32E2}"/>
                  </a:ext>
                </a:extLst>
              </p:cNvPr>
              <p:cNvGrpSpPr/>
              <p:nvPr/>
            </p:nvGrpSpPr>
            <p:grpSpPr>
              <a:xfrm>
                <a:off x="6948132" y="2257515"/>
                <a:ext cx="105756" cy="105756"/>
                <a:chOff x="2413166" y="2240280"/>
                <a:chExt cx="138097" cy="138097"/>
              </a:xfrm>
            </p:grpSpPr>
            <p:cxnSp>
              <p:nvCxnSpPr>
                <p:cNvPr id="1176" name="Straight Connector 1175">
                  <a:extLst>
                    <a:ext uri="{FF2B5EF4-FFF2-40B4-BE49-F238E27FC236}">
                      <a16:creationId xmlns:a16="http://schemas.microsoft.com/office/drawing/2014/main" id="{0F66B9F1-ED8E-4740-8A90-DECA7A15A23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id="{49DAF821-F790-44CE-ACD7-AF0F43D2102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0" name="Group 979">
              <a:extLst>
                <a:ext uri="{FF2B5EF4-FFF2-40B4-BE49-F238E27FC236}">
                  <a16:creationId xmlns:a16="http://schemas.microsoft.com/office/drawing/2014/main" id="{EDD22E14-AB80-4E14-B193-C32C08A15DBA}"/>
                </a:ext>
              </a:extLst>
            </p:cNvPr>
            <p:cNvGrpSpPr/>
            <p:nvPr/>
          </p:nvGrpSpPr>
          <p:grpSpPr>
            <a:xfrm>
              <a:off x="7172325" y="2286090"/>
              <a:ext cx="190735" cy="105756"/>
              <a:chOff x="6863153" y="2257515"/>
              <a:chExt cx="190735" cy="105756"/>
            </a:xfrm>
          </p:grpSpPr>
          <p:grpSp>
            <p:nvGrpSpPr>
              <p:cNvPr id="1156" name="Group 1155">
                <a:extLst>
                  <a:ext uri="{FF2B5EF4-FFF2-40B4-BE49-F238E27FC236}">
                    <a16:creationId xmlns:a16="http://schemas.microsoft.com/office/drawing/2014/main" id="{B7C9D5E1-FB27-4958-A0A3-2717DCA3840E}"/>
                  </a:ext>
                </a:extLst>
              </p:cNvPr>
              <p:cNvGrpSpPr/>
              <p:nvPr/>
            </p:nvGrpSpPr>
            <p:grpSpPr>
              <a:xfrm>
                <a:off x="6863153" y="2257515"/>
                <a:ext cx="105756" cy="105756"/>
                <a:chOff x="2413166" y="2240280"/>
                <a:chExt cx="138097" cy="138097"/>
              </a:xfrm>
            </p:grpSpPr>
            <p:cxnSp>
              <p:nvCxnSpPr>
                <p:cNvPr id="1169" name="Straight Connector 1168">
                  <a:extLst>
                    <a:ext uri="{FF2B5EF4-FFF2-40B4-BE49-F238E27FC236}">
                      <a16:creationId xmlns:a16="http://schemas.microsoft.com/office/drawing/2014/main" id="{8A2934C5-7211-48F0-A9D5-5430DF1E42E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id="{D480AEAD-6603-4AC3-AA76-A81138F382C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7" name="Group 1156">
                <a:extLst>
                  <a:ext uri="{FF2B5EF4-FFF2-40B4-BE49-F238E27FC236}">
                    <a16:creationId xmlns:a16="http://schemas.microsoft.com/office/drawing/2014/main" id="{76C45330-354C-4B80-A162-10113B280B18}"/>
                  </a:ext>
                </a:extLst>
              </p:cNvPr>
              <p:cNvGrpSpPr/>
              <p:nvPr/>
            </p:nvGrpSpPr>
            <p:grpSpPr>
              <a:xfrm>
                <a:off x="6881419" y="2257515"/>
                <a:ext cx="105756" cy="105756"/>
                <a:chOff x="2413166" y="2240280"/>
                <a:chExt cx="138097" cy="138097"/>
              </a:xfrm>
            </p:grpSpPr>
            <p:cxnSp>
              <p:nvCxnSpPr>
                <p:cNvPr id="1167" name="Straight Connector 1166">
                  <a:extLst>
                    <a:ext uri="{FF2B5EF4-FFF2-40B4-BE49-F238E27FC236}">
                      <a16:creationId xmlns:a16="http://schemas.microsoft.com/office/drawing/2014/main" id="{E4B2E7CE-03AE-4D69-B040-4FF7ED0F655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8" name="Straight Connector 1167">
                  <a:extLst>
                    <a:ext uri="{FF2B5EF4-FFF2-40B4-BE49-F238E27FC236}">
                      <a16:creationId xmlns:a16="http://schemas.microsoft.com/office/drawing/2014/main" id="{4ED4A74C-7B96-4771-B6FD-5D46C226364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8" name="Group 1157">
                <a:extLst>
                  <a:ext uri="{FF2B5EF4-FFF2-40B4-BE49-F238E27FC236}">
                    <a16:creationId xmlns:a16="http://schemas.microsoft.com/office/drawing/2014/main" id="{4CD75318-C0AA-4C39-8926-6D7321D173CC}"/>
                  </a:ext>
                </a:extLst>
              </p:cNvPr>
              <p:cNvGrpSpPr/>
              <p:nvPr/>
            </p:nvGrpSpPr>
            <p:grpSpPr>
              <a:xfrm>
                <a:off x="6904016" y="2257515"/>
                <a:ext cx="105756" cy="105756"/>
                <a:chOff x="2413166" y="2240280"/>
                <a:chExt cx="138097" cy="138097"/>
              </a:xfrm>
            </p:grpSpPr>
            <p:cxnSp>
              <p:nvCxnSpPr>
                <p:cNvPr id="1165" name="Straight Connector 1164">
                  <a:extLst>
                    <a:ext uri="{FF2B5EF4-FFF2-40B4-BE49-F238E27FC236}">
                      <a16:creationId xmlns:a16="http://schemas.microsoft.com/office/drawing/2014/main" id="{D96955F7-A303-46B9-BE98-94A28AD893E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52F8C668-4406-45AD-A88E-33DA8688C8B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9" name="Group 1158">
                <a:extLst>
                  <a:ext uri="{FF2B5EF4-FFF2-40B4-BE49-F238E27FC236}">
                    <a16:creationId xmlns:a16="http://schemas.microsoft.com/office/drawing/2014/main" id="{0B3487DE-F976-491E-9B73-7199D120BC8C}"/>
                  </a:ext>
                </a:extLst>
              </p:cNvPr>
              <p:cNvGrpSpPr/>
              <p:nvPr/>
            </p:nvGrpSpPr>
            <p:grpSpPr>
              <a:xfrm>
                <a:off x="6927220" y="2257515"/>
                <a:ext cx="105756" cy="105756"/>
                <a:chOff x="2413166" y="2240280"/>
                <a:chExt cx="138097" cy="138097"/>
              </a:xfrm>
            </p:grpSpPr>
            <p:cxnSp>
              <p:nvCxnSpPr>
                <p:cNvPr id="1163" name="Straight Connector 1162">
                  <a:extLst>
                    <a:ext uri="{FF2B5EF4-FFF2-40B4-BE49-F238E27FC236}">
                      <a16:creationId xmlns:a16="http://schemas.microsoft.com/office/drawing/2014/main" id="{85E1A2F4-8F16-449D-AADE-2EB7AE5415F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BCE6ADCF-024D-49AA-8154-CFA90B7D07A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60" name="Group 1159">
                <a:extLst>
                  <a:ext uri="{FF2B5EF4-FFF2-40B4-BE49-F238E27FC236}">
                    <a16:creationId xmlns:a16="http://schemas.microsoft.com/office/drawing/2014/main" id="{E48DFF22-2B95-4E95-B634-86A2413EA248}"/>
                  </a:ext>
                </a:extLst>
              </p:cNvPr>
              <p:cNvGrpSpPr/>
              <p:nvPr/>
            </p:nvGrpSpPr>
            <p:grpSpPr>
              <a:xfrm>
                <a:off x="6948132" y="2257515"/>
                <a:ext cx="105756" cy="105756"/>
                <a:chOff x="2413166" y="2240280"/>
                <a:chExt cx="138097" cy="138097"/>
              </a:xfrm>
            </p:grpSpPr>
            <p:cxnSp>
              <p:nvCxnSpPr>
                <p:cNvPr id="1161" name="Straight Connector 1160">
                  <a:extLst>
                    <a:ext uri="{FF2B5EF4-FFF2-40B4-BE49-F238E27FC236}">
                      <a16:creationId xmlns:a16="http://schemas.microsoft.com/office/drawing/2014/main" id="{0F0E6F3C-608A-4F7E-89FA-39DF0482DE0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C5E35F29-6982-44C7-870E-4842A503DF5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1" name="Group 980">
              <a:extLst>
                <a:ext uri="{FF2B5EF4-FFF2-40B4-BE49-F238E27FC236}">
                  <a16:creationId xmlns:a16="http://schemas.microsoft.com/office/drawing/2014/main" id="{F8B3573B-A615-43B9-B200-C2744E355A06}"/>
                </a:ext>
              </a:extLst>
            </p:cNvPr>
            <p:cNvGrpSpPr/>
            <p:nvPr/>
          </p:nvGrpSpPr>
          <p:grpSpPr>
            <a:xfrm>
              <a:off x="7238335" y="2286090"/>
              <a:ext cx="190735" cy="105756"/>
              <a:chOff x="6863153" y="2257515"/>
              <a:chExt cx="190735" cy="105756"/>
            </a:xfrm>
          </p:grpSpPr>
          <p:grpSp>
            <p:nvGrpSpPr>
              <p:cNvPr id="1141" name="Group 1140">
                <a:extLst>
                  <a:ext uri="{FF2B5EF4-FFF2-40B4-BE49-F238E27FC236}">
                    <a16:creationId xmlns:a16="http://schemas.microsoft.com/office/drawing/2014/main" id="{5F39979A-C25A-4350-9763-47BA65720535}"/>
                  </a:ext>
                </a:extLst>
              </p:cNvPr>
              <p:cNvGrpSpPr/>
              <p:nvPr/>
            </p:nvGrpSpPr>
            <p:grpSpPr>
              <a:xfrm>
                <a:off x="6863153" y="2257515"/>
                <a:ext cx="105756" cy="105756"/>
                <a:chOff x="2413166" y="2240280"/>
                <a:chExt cx="138097" cy="138097"/>
              </a:xfrm>
            </p:grpSpPr>
            <p:cxnSp>
              <p:nvCxnSpPr>
                <p:cNvPr id="1154" name="Straight Connector 1153">
                  <a:extLst>
                    <a:ext uri="{FF2B5EF4-FFF2-40B4-BE49-F238E27FC236}">
                      <a16:creationId xmlns:a16="http://schemas.microsoft.com/office/drawing/2014/main" id="{AF0B9EBA-1C5D-4194-B35B-4A41259F4BB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5" name="Straight Connector 1154">
                  <a:extLst>
                    <a:ext uri="{FF2B5EF4-FFF2-40B4-BE49-F238E27FC236}">
                      <a16:creationId xmlns:a16="http://schemas.microsoft.com/office/drawing/2014/main" id="{3C03845E-58CD-4044-AB0C-0EB16F2B6AF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2" name="Group 1141">
                <a:extLst>
                  <a:ext uri="{FF2B5EF4-FFF2-40B4-BE49-F238E27FC236}">
                    <a16:creationId xmlns:a16="http://schemas.microsoft.com/office/drawing/2014/main" id="{58D5319B-5325-4B86-957C-AA11E73C2E05}"/>
                  </a:ext>
                </a:extLst>
              </p:cNvPr>
              <p:cNvGrpSpPr/>
              <p:nvPr/>
            </p:nvGrpSpPr>
            <p:grpSpPr>
              <a:xfrm>
                <a:off x="6881419" y="2257515"/>
                <a:ext cx="105756" cy="105756"/>
                <a:chOff x="2413166" y="2240280"/>
                <a:chExt cx="138097" cy="138097"/>
              </a:xfrm>
            </p:grpSpPr>
            <p:cxnSp>
              <p:nvCxnSpPr>
                <p:cNvPr id="1152" name="Straight Connector 1151">
                  <a:extLst>
                    <a:ext uri="{FF2B5EF4-FFF2-40B4-BE49-F238E27FC236}">
                      <a16:creationId xmlns:a16="http://schemas.microsoft.com/office/drawing/2014/main" id="{DF5CDF3A-F6A5-43B0-ABE2-579BACA68BE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B0A8DF64-280D-477D-9262-C942655DB60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3" name="Group 1142">
                <a:extLst>
                  <a:ext uri="{FF2B5EF4-FFF2-40B4-BE49-F238E27FC236}">
                    <a16:creationId xmlns:a16="http://schemas.microsoft.com/office/drawing/2014/main" id="{02681931-86E5-4B86-AA0D-AEEAED3CC67F}"/>
                  </a:ext>
                </a:extLst>
              </p:cNvPr>
              <p:cNvGrpSpPr/>
              <p:nvPr/>
            </p:nvGrpSpPr>
            <p:grpSpPr>
              <a:xfrm>
                <a:off x="6904016" y="2257515"/>
                <a:ext cx="105756" cy="105756"/>
                <a:chOff x="2413166" y="2240280"/>
                <a:chExt cx="138097" cy="138097"/>
              </a:xfrm>
            </p:grpSpPr>
            <p:cxnSp>
              <p:nvCxnSpPr>
                <p:cNvPr id="1150" name="Straight Connector 1149">
                  <a:extLst>
                    <a:ext uri="{FF2B5EF4-FFF2-40B4-BE49-F238E27FC236}">
                      <a16:creationId xmlns:a16="http://schemas.microsoft.com/office/drawing/2014/main" id="{1E714A3D-258F-4A99-A943-4DBFED9B855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1" name="Straight Connector 1150">
                  <a:extLst>
                    <a:ext uri="{FF2B5EF4-FFF2-40B4-BE49-F238E27FC236}">
                      <a16:creationId xmlns:a16="http://schemas.microsoft.com/office/drawing/2014/main" id="{D4385FF4-84C7-4931-8FFE-5DF42CB7A8D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4" name="Group 1143">
                <a:extLst>
                  <a:ext uri="{FF2B5EF4-FFF2-40B4-BE49-F238E27FC236}">
                    <a16:creationId xmlns:a16="http://schemas.microsoft.com/office/drawing/2014/main" id="{A3847230-A846-4D7C-86F9-F91917AECC6F}"/>
                  </a:ext>
                </a:extLst>
              </p:cNvPr>
              <p:cNvGrpSpPr/>
              <p:nvPr/>
            </p:nvGrpSpPr>
            <p:grpSpPr>
              <a:xfrm>
                <a:off x="6927220" y="2257515"/>
                <a:ext cx="105756" cy="105756"/>
                <a:chOff x="2413166" y="2240280"/>
                <a:chExt cx="138097" cy="138097"/>
              </a:xfrm>
            </p:grpSpPr>
            <p:cxnSp>
              <p:nvCxnSpPr>
                <p:cNvPr id="1148" name="Straight Connector 1147">
                  <a:extLst>
                    <a:ext uri="{FF2B5EF4-FFF2-40B4-BE49-F238E27FC236}">
                      <a16:creationId xmlns:a16="http://schemas.microsoft.com/office/drawing/2014/main" id="{83923BFE-940C-411F-A69B-B903A1AD864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6166D2A8-BCC2-4CF0-90E0-8398809578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5" name="Group 1144">
                <a:extLst>
                  <a:ext uri="{FF2B5EF4-FFF2-40B4-BE49-F238E27FC236}">
                    <a16:creationId xmlns:a16="http://schemas.microsoft.com/office/drawing/2014/main" id="{6C708EE8-DE94-4F01-AADE-11D4E7BA1E60}"/>
                  </a:ext>
                </a:extLst>
              </p:cNvPr>
              <p:cNvGrpSpPr/>
              <p:nvPr/>
            </p:nvGrpSpPr>
            <p:grpSpPr>
              <a:xfrm>
                <a:off x="6948132" y="2257515"/>
                <a:ext cx="105756" cy="105756"/>
                <a:chOff x="2413166" y="2240280"/>
                <a:chExt cx="138097" cy="138097"/>
              </a:xfrm>
            </p:grpSpPr>
            <p:cxnSp>
              <p:nvCxnSpPr>
                <p:cNvPr id="1146" name="Straight Connector 1145">
                  <a:extLst>
                    <a:ext uri="{FF2B5EF4-FFF2-40B4-BE49-F238E27FC236}">
                      <a16:creationId xmlns:a16="http://schemas.microsoft.com/office/drawing/2014/main" id="{BDA7B681-00ED-4802-8ACC-7D80F65083C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DCA9866C-0F36-43C3-85DB-908512BBD36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2" name="Group 981">
              <a:extLst>
                <a:ext uri="{FF2B5EF4-FFF2-40B4-BE49-F238E27FC236}">
                  <a16:creationId xmlns:a16="http://schemas.microsoft.com/office/drawing/2014/main" id="{757A4DC8-3DB8-4615-A42C-1E89C1FE0C67}"/>
                </a:ext>
              </a:extLst>
            </p:cNvPr>
            <p:cNvGrpSpPr/>
            <p:nvPr/>
          </p:nvGrpSpPr>
          <p:grpSpPr>
            <a:xfrm>
              <a:off x="7411913" y="2291805"/>
              <a:ext cx="190735" cy="105756"/>
              <a:chOff x="6863153" y="2257515"/>
              <a:chExt cx="190735" cy="105756"/>
            </a:xfrm>
          </p:grpSpPr>
          <p:grpSp>
            <p:nvGrpSpPr>
              <p:cNvPr id="1126" name="Group 1125">
                <a:extLst>
                  <a:ext uri="{FF2B5EF4-FFF2-40B4-BE49-F238E27FC236}">
                    <a16:creationId xmlns:a16="http://schemas.microsoft.com/office/drawing/2014/main" id="{D2ABB303-ED11-468F-9226-8A9E4447052F}"/>
                  </a:ext>
                </a:extLst>
              </p:cNvPr>
              <p:cNvGrpSpPr/>
              <p:nvPr/>
            </p:nvGrpSpPr>
            <p:grpSpPr>
              <a:xfrm>
                <a:off x="6863153" y="2257515"/>
                <a:ext cx="105756" cy="105756"/>
                <a:chOff x="2413166" y="2240280"/>
                <a:chExt cx="138097" cy="138097"/>
              </a:xfrm>
            </p:grpSpPr>
            <p:cxnSp>
              <p:nvCxnSpPr>
                <p:cNvPr id="1139" name="Straight Connector 1138">
                  <a:extLst>
                    <a:ext uri="{FF2B5EF4-FFF2-40B4-BE49-F238E27FC236}">
                      <a16:creationId xmlns:a16="http://schemas.microsoft.com/office/drawing/2014/main" id="{7D0DF94B-1977-4F2A-8992-05617B5D0F1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ACA53478-56EC-4C77-81A7-B521D29504E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7" name="Group 1126">
                <a:extLst>
                  <a:ext uri="{FF2B5EF4-FFF2-40B4-BE49-F238E27FC236}">
                    <a16:creationId xmlns:a16="http://schemas.microsoft.com/office/drawing/2014/main" id="{D7912CD3-1ECD-4108-8098-85BA403C29DF}"/>
                  </a:ext>
                </a:extLst>
              </p:cNvPr>
              <p:cNvGrpSpPr/>
              <p:nvPr/>
            </p:nvGrpSpPr>
            <p:grpSpPr>
              <a:xfrm>
                <a:off x="6881419" y="2257515"/>
                <a:ext cx="105756" cy="105756"/>
                <a:chOff x="2413166" y="2240280"/>
                <a:chExt cx="138097" cy="138097"/>
              </a:xfrm>
            </p:grpSpPr>
            <p:cxnSp>
              <p:nvCxnSpPr>
                <p:cNvPr id="1137" name="Straight Connector 1136">
                  <a:extLst>
                    <a:ext uri="{FF2B5EF4-FFF2-40B4-BE49-F238E27FC236}">
                      <a16:creationId xmlns:a16="http://schemas.microsoft.com/office/drawing/2014/main" id="{626D4533-6AB5-4D35-B3AE-17EBE930A20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9D498756-6601-43F0-8F55-925E3E0E971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8" name="Group 1127">
                <a:extLst>
                  <a:ext uri="{FF2B5EF4-FFF2-40B4-BE49-F238E27FC236}">
                    <a16:creationId xmlns:a16="http://schemas.microsoft.com/office/drawing/2014/main" id="{41968FCC-BE37-4F61-945E-35CE7DFCA021}"/>
                  </a:ext>
                </a:extLst>
              </p:cNvPr>
              <p:cNvGrpSpPr/>
              <p:nvPr/>
            </p:nvGrpSpPr>
            <p:grpSpPr>
              <a:xfrm>
                <a:off x="6904016" y="2257515"/>
                <a:ext cx="105756" cy="105756"/>
                <a:chOff x="2413166" y="2240280"/>
                <a:chExt cx="138097" cy="138097"/>
              </a:xfrm>
            </p:grpSpPr>
            <p:cxnSp>
              <p:nvCxnSpPr>
                <p:cNvPr id="1135" name="Straight Connector 1134">
                  <a:extLst>
                    <a:ext uri="{FF2B5EF4-FFF2-40B4-BE49-F238E27FC236}">
                      <a16:creationId xmlns:a16="http://schemas.microsoft.com/office/drawing/2014/main" id="{B17FA7E4-56D2-4EC5-9C35-DC6858A9053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FDC81BC5-C5AE-4397-8A68-E0C4ED295EA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9" name="Group 1128">
                <a:extLst>
                  <a:ext uri="{FF2B5EF4-FFF2-40B4-BE49-F238E27FC236}">
                    <a16:creationId xmlns:a16="http://schemas.microsoft.com/office/drawing/2014/main" id="{48323377-4FC9-434F-92EE-4B3BCC547C33}"/>
                  </a:ext>
                </a:extLst>
              </p:cNvPr>
              <p:cNvGrpSpPr/>
              <p:nvPr/>
            </p:nvGrpSpPr>
            <p:grpSpPr>
              <a:xfrm>
                <a:off x="6927220" y="2257515"/>
                <a:ext cx="105756" cy="105756"/>
                <a:chOff x="2413166" y="2240280"/>
                <a:chExt cx="138097" cy="138097"/>
              </a:xfrm>
            </p:grpSpPr>
            <p:cxnSp>
              <p:nvCxnSpPr>
                <p:cNvPr id="1133" name="Straight Connector 1132">
                  <a:extLst>
                    <a:ext uri="{FF2B5EF4-FFF2-40B4-BE49-F238E27FC236}">
                      <a16:creationId xmlns:a16="http://schemas.microsoft.com/office/drawing/2014/main" id="{FA38F854-C46F-4FAC-88C5-F38A04B73E5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A79B4B2B-4094-4C95-8E40-515D930B8EB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30" name="Group 1129">
                <a:extLst>
                  <a:ext uri="{FF2B5EF4-FFF2-40B4-BE49-F238E27FC236}">
                    <a16:creationId xmlns:a16="http://schemas.microsoft.com/office/drawing/2014/main" id="{EE4DADF0-B975-4A70-93FF-F18EF510AA63}"/>
                  </a:ext>
                </a:extLst>
              </p:cNvPr>
              <p:cNvGrpSpPr/>
              <p:nvPr/>
            </p:nvGrpSpPr>
            <p:grpSpPr>
              <a:xfrm>
                <a:off x="6948132" y="2257515"/>
                <a:ext cx="105756" cy="105756"/>
                <a:chOff x="2413166" y="2240280"/>
                <a:chExt cx="138097" cy="138097"/>
              </a:xfrm>
            </p:grpSpPr>
            <p:cxnSp>
              <p:nvCxnSpPr>
                <p:cNvPr id="1131" name="Straight Connector 1130">
                  <a:extLst>
                    <a:ext uri="{FF2B5EF4-FFF2-40B4-BE49-F238E27FC236}">
                      <a16:creationId xmlns:a16="http://schemas.microsoft.com/office/drawing/2014/main" id="{253AEB6D-BBE7-4C8E-A6CE-86D44B309A9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4A03173B-B218-43EF-8D21-5855C439E40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3" name="Group 982">
              <a:extLst>
                <a:ext uri="{FF2B5EF4-FFF2-40B4-BE49-F238E27FC236}">
                  <a16:creationId xmlns:a16="http://schemas.microsoft.com/office/drawing/2014/main" id="{CD78BDDF-B76E-4396-85EA-AEEA669C4341}"/>
                </a:ext>
              </a:extLst>
            </p:cNvPr>
            <p:cNvGrpSpPr/>
            <p:nvPr/>
          </p:nvGrpSpPr>
          <p:grpSpPr>
            <a:xfrm>
              <a:off x="7689519" y="2352765"/>
              <a:ext cx="190735" cy="105756"/>
              <a:chOff x="6863153" y="2257515"/>
              <a:chExt cx="190735" cy="105756"/>
            </a:xfrm>
          </p:grpSpPr>
          <p:grpSp>
            <p:nvGrpSpPr>
              <p:cNvPr id="1111" name="Group 1110">
                <a:extLst>
                  <a:ext uri="{FF2B5EF4-FFF2-40B4-BE49-F238E27FC236}">
                    <a16:creationId xmlns:a16="http://schemas.microsoft.com/office/drawing/2014/main" id="{B122323A-08E8-4F56-9790-2D359EFE9B2D}"/>
                  </a:ext>
                </a:extLst>
              </p:cNvPr>
              <p:cNvGrpSpPr/>
              <p:nvPr/>
            </p:nvGrpSpPr>
            <p:grpSpPr>
              <a:xfrm>
                <a:off x="6863153" y="2257515"/>
                <a:ext cx="105756" cy="105756"/>
                <a:chOff x="2413166" y="2240280"/>
                <a:chExt cx="138097" cy="138097"/>
              </a:xfrm>
            </p:grpSpPr>
            <p:cxnSp>
              <p:nvCxnSpPr>
                <p:cNvPr id="1124" name="Straight Connector 1123">
                  <a:extLst>
                    <a:ext uri="{FF2B5EF4-FFF2-40B4-BE49-F238E27FC236}">
                      <a16:creationId xmlns:a16="http://schemas.microsoft.com/office/drawing/2014/main" id="{3F42E5AD-F672-466C-A7CC-445EC57D13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C08047EB-1A63-409B-96BB-DB37C2D5647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2" name="Group 1111">
                <a:extLst>
                  <a:ext uri="{FF2B5EF4-FFF2-40B4-BE49-F238E27FC236}">
                    <a16:creationId xmlns:a16="http://schemas.microsoft.com/office/drawing/2014/main" id="{7A7642FE-FDD0-4114-9604-995FC16D0B0A}"/>
                  </a:ext>
                </a:extLst>
              </p:cNvPr>
              <p:cNvGrpSpPr/>
              <p:nvPr/>
            </p:nvGrpSpPr>
            <p:grpSpPr>
              <a:xfrm>
                <a:off x="6881419" y="2257515"/>
                <a:ext cx="105756" cy="105756"/>
                <a:chOff x="2413166" y="2240280"/>
                <a:chExt cx="138097" cy="138097"/>
              </a:xfrm>
            </p:grpSpPr>
            <p:cxnSp>
              <p:nvCxnSpPr>
                <p:cNvPr id="1122" name="Straight Connector 1121">
                  <a:extLst>
                    <a:ext uri="{FF2B5EF4-FFF2-40B4-BE49-F238E27FC236}">
                      <a16:creationId xmlns:a16="http://schemas.microsoft.com/office/drawing/2014/main" id="{269FEC34-9D75-4440-B656-9652125746C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23A1DF4B-5718-4AFA-8ABD-1C3108F3EB9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3" name="Group 1112">
                <a:extLst>
                  <a:ext uri="{FF2B5EF4-FFF2-40B4-BE49-F238E27FC236}">
                    <a16:creationId xmlns:a16="http://schemas.microsoft.com/office/drawing/2014/main" id="{393B62E1-4D9A-4DE6-BB69-04AEE68D61BB}"/>
                  </a:ext>
                </a:extLst>
              </p:cNvPr>
              <p:cNvGrpSpPr/>
              <p:nvPr/>
            </p:nvGrpSpPr>
            <p:grpSpPr>
              <a:xfrm>
                <a:off x="6904016" y="2257515"/>
                <a:ext cx="105756" cy="105756"/>
                <a:chOff x="2413166" y="2240280"/>
                <a:chExt cx="138097" cy="138097"/>
              </a:xfrm>
            </p:grpSpPr>
            <p:cxnSp>
              <p:nvCxnSpPr>
                <p:cNvPr id="1120" name="Straight Connector 1119">
                  <a:extLst>
                    <a:ext uri="{FF2B5EF4-FFF2-40B4-BE49-F238E27FC236}">
                      <a16:creationId xmlns:a16="http://schemas.microsoft.com/office/drawing/2014/main" id="{74ABB028-9402-40DC-AF02-3ACA907A947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5122D547-32CF-45DD-B7AB-BD83F22978D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4" name="Group 1113">
                <a:extLst>
                  <a:ext uri="{FF2B5EF4-FFF2-40B4-BE49-F238E27FC236}">
                    <a16:creationId xmlns:a16="http://schemas.microsoft.com/office/drawing/2014/main" id="{EEDC680C-7210-42F6-BBA8-3ED39132AC8B}"/>
                  </a:ext>
                </a:extLst>
              </p:cNvPr>
              <p:cNvGrpSpPr/>
              <p:nvPr/>
            </p:nvGrpSpPr>
            <p:grpSpPr>
              <a:xfrm>
                <a:off x="6927220" y="2257515"/>
                <a:ext cx="105756" cy="105756"/>
                <a:chOff x="2413166" y="2240280"/>
                <a:chExt cx="138097" cy="138097"/>
              </a:xfrm>
            </p:grpSpPr>
            <p:cxnSp>
              <p:nvCxnSpPr>
                <p:cNvPr id="1118" name="Straight Connector 1117">
                  <a:extLst>
                    <a:ext uri="{FF2B5EF4-FFF2-40B4-BE49-F238E27FC236}">
                      <a16:creationId xmlns:a16="http://schemas.microsoft.com/office/drawing/2014/main" id="{FB94FE39-D8D7-4206-9140-B2D776DC9E8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651F06EA-159E-4F9F-BF1C-BA9A681283D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5" name="Group 1114">
                <a:extLst>
                  <a:ext uri="{FF2B5EF4-FFF2-40B4-BE49-F238E27FC236}">
                    <a16:creationId xmlns:a16="http://schemas.microsoft.com/office/drawing/2014/main" id="{0A79F5CA-A996-46A6-9318-73CAA9F59087}"/>
                  </a:ext>
                </a:extLst>
              </p:cNvPr>
              <p:cNvGrpSpPr/>
              <p:nvPr/>
            </p:nvGrpSpPr>
            <p:grpSpPr>
              <a:xfrm>
                <a:off x="6948132" y="2257515"/>
                <a:ext cx="105756" cy="105756"/>
                <a:chOff x="2413166" y="2240280"/>
                <a:chExt cx="138097" cy="138097"/>
              </a:xfrm>
            </p:grpSpPr>
            <p:cxnSp>
              <p:nvCxnSpPr>
                <p:cNvPr id="1116" name="Straight Connector 1115">
                  <a:extLst>
                    <a:ext uri="{FF2B5EF4-FFF2-40B4-BE49-F238E27FC236}">
                      <a16:creationId xmlns:a16="http://schemas.microsoft.com/office/drawing/2014/main" id="{0FEA6934-7911-440F-A1DD-8C45D69E6FC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5FCD324F-516C-425F-A9CD-7BC0BB63C02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4" name="Group 983">
              <a:extLst>
                <a:ext uri="{FF2B5EF4-FFF2-40B4-BE49-F238E27FC236}">
                  <a16:creationId xmlns:a16="http://schemas.microsoft.com/office/drawing/2014/main" id="{146F86BE-E9B4-4A41-8105-5016DB0F8021}"/>
                </a:ext>
              </a:extLst>
            </p:cNvPr>
            <p:cNvGrpSpPr/>
            <p:nvPr/>
          </p:nvGrpSpPr>
          <p:grpSpPr>
            <a:xfrm>
              <a:off x="8012064" y="2404200"/>
              <a:ext cx="190735" cy="105756"/>
              <a:chOff x="6863153" y="2257515"/>
              <a:chExt cx="190735" cy="105756"/>
            </a:xfrm>
          </p:grpSpPr>
          <p:grpSp>
            <p:nvGrpSpPr>
              <p:cNvPr id="1096" name="Group 1095">
                <a:extLst>
                  <a:ext uri="{FF2B5EF4-FFF2-40B4-BE49-F238E27FC236}">
                    <a16:creationId xmlns:a16="http://schemas.microsoft.com/office/drawing/2014/main" id="{49A06434-F42E-4576-92BF-D44FEAE7BC41}"/>
                  </a:ext>
                </a:extLst>
              </p:cNvPr>
              <p:cNvGrpSpPr/>
              <p:nvPr/>
            </p:nvGrpSpPr>
            <p:grpSpPr>
              <a:xfrm>
                <a:off x="6863153" y="2257515"/>
                <a:ext cx="105756" cy="105756"/>
                <a:chOff x="2413166" y="2240280"/>
                <a:chExt cx="138097" cy="138097"/>
              </a:xfrm>
            </p:grpSpPr>
            <p:cxnSp>
              <p:nvCxnSpPr>
                <p:cNvPr id="1109" name="Straight Connector 1108">
                  <a:extLst>
                    <a:ext uri="{FF2B5EF4-FFF2-40B4-BE49-F238E27FC236}">
                      <a16:creationId xmlns:a16="http://schemas.microsoft.com/office/drawing/2014/main" id="{519CA147-8A86-4FAE-BADA-DD895007C37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5379674-9844-4439-8A13-2EAFD1961B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7" name="Group 1096">
                <a:extLst>
                  <a:ext uri="{FF2B5EF4-FFF2-40B4-BE49-F238E27FC236}">
                    <a16:creationId xmlns:a16="http://schemas.microsoft.com/office/drawing/2014/main" id="{7F52DB18-72C6-40AC-822F-130CE2E808C0}"/>
                  </a:ext>
                </a:extLst>
              </p:cNvPr>
              <p:cNvGrpSpPr/>
              <p:nvPr/>
            </p:nvGrpSpPr>
            <p:grpSpPr>
              <a:xfrm>
                <a:off x="6881419" y="2257515"/>
                <a:ext cx="105756" cy="105756"/>
                <a:chOff x="2413166" y="2240280"/>
                <a:chExt cx="138097" cy="138097"/>
              </a:xfrm>
            </p:grpSpPr>
            <p:cxnSp>
              <p:nvCxnSpPr>
                <p:cNvPr id="1107" name="Straight Connector 1106">
                  <a:extLst>
                    <a:ext uri="{FF2B5EF4-FFF2-40B4-BE49-F238E27FC236}">
                      <a16:creationId xmlns:a16="http://schemas.microsoft.com/office/drawing/2014/main" id="{334F3083-F043-442F-BA55-689E891CB47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439818CD-058E-460B-B6A9-947CDEE7717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8" name="Group 1097">
                <a:extLst>
                  <a:ext uri="{FF2B5EF4-FFF2-40B4-BE49-F238E27FC236}">
                    <a16:creationId xmlns:a16="http://schemas.microsoft.com/office/drawing/2014/main" id="{D00E4230-188F-4056-91E6-233C1B74E199}"/>
                  </a:ext>
                </a:extLst>
              </p:cNvPr>
              <p:cNvGrpSpPr/>
              <p:nvPr/>
            </p:nvGrpSpPr>
            <p:grpSpPr>
              <a:xfrm>
                <a:off x="6904016" y="2257515"/>
                <a:ext cx="105756" cy="105756"/>
                <a:chOff x="2413166" y="2240280"/>
                <a:chExt cx="138097" cy="138097"/>
              </a:xfrm>
            </p:grpSpPr>
            <p:cxnSp>
              <p:nvCxnSpPr>
                <p:cNvPr id="1105" name="Straight Connector 1104">
                  <a:extLst>
                    <a:ext uri="{FF2B5EF4-FFF2-40B4-BE49-F238E27FC236}">
                      <a16:creationId xmlns:a16="http://schemas.microsoft.com/office/drawing/2014/main" id="{E9B4A444-5B24-4484-86DA-D6DF370BC1B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90CBDE6C-A6B3-41B1-92E0-1A34536BC33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9" name="Group 1098">
                <a:extLst>
                  <a:ext uri="{FF2B5EF4-FFF2-40B4-BE49-F238E27FC236}">
                    <a16:creationId xmlns:a16="http://schemas.microsoft.com/office/drawing/2014/main" id="{8808064B-F3C7-47AE-B3E6-84D2F897C25F}"/>
                  </a:ext>
                </a:extLst>
              </p:cNvPr>
              <p:cNvGrpSpPr/>
              <p:nvPr/>
            </p:nvGrpSpPr>
            <p:grpSpPr>
              <a:xfrm>
                <a:off x="6927220" y="2257515"/>
                <a:ext cx="105756" cy="105756"/>
                <a:chOff x="2413166" y="2240280"/>
                <a:chExt cx="138097" cy="138097"/>
              </a:xfrm>
            </p:grpSpPr>
            <p:cxnSp>
              <p:nvCxnSpPr>
                <p:cNvPr id="1103" name="Straight Connector 1102">
                  <a:extLst>
                    <a:ext uri="{FF2B5EF4-FFF2-40B4-BE49-F238E27FC236}">
                      <a16:creationId xmlns:a16="http://schemas.microsoft.com/office/drawing/2014/main" id="{74DACA6E-DC52-434B-9FB6-BAB876B3A81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B2E8F317-FE76-4642-AA25-4045231D8B0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00" name="Group 1099">
                <a:extLst>
                  <a:ext uri="{FF2B5EF4-FFF2-40B4-BE49-F238E27FC236}">
                    <a16:creationId xmlns:a16="http://schemas.microsoft.com/office/drawing/2014/main" id="{AC1DE3B4-53E0-450B-ACAE-B8591D48BFB6}"/>
                  </a:ext>
                </a:extLst>
              </p:cNvPr>
              <p:cNvGrpSpPr/>
              <p:nvPr/>
            </p:nvGrpSpPr>
            <p:grpSpPr>
              <a:xfrm>
                <a:off x="6948132" y="2257515"/>
                <a:ext cx="105756" cy="105756"/>
                <a:chOff x="2413166" y="2240280"/>
                <a:chExt cx="138097" cy="138097"/>
              </a:xfrm>
            </p:grpSpPr>
            <p:cxnSp>
              <p:nvCxnSpPr>
                <p:cNvPr id="1101" name="Straight Connector 1100">
                  <a:extLst>
                    <a:ext uri="{FF2B5EF4-FFF2-40B4-BE49-F238E27FC236}">
                      <a16:creationId xmlns:a16="http://schemas.microsoft.com/office/drawing/2014/main" id="{3E6759EB-0DF7-48BA-8A67-CAB991B798D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98EB5573-10DA-424D-9A62-555523BACC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5" name="Group 984">
              <a:extLst>
                <a:ext uri="{FF2B5EF4-FFF2-40B4-BE49-F238E27FC236}">
                  <a16:creationId xmlns:a16="http://schemas.microsoft.com/office/drawing/2014/main" id="{9C96A329-9856-4F3B-B11D-28A6F1FC292F}"/>
                </a:ext>
              </a:extLst>
            </p:cNvPr>
            <p:cNvGrpSpPr/>
            <p:nvPr/>
          </p:nvGrpSpPr>
          <p:grpSpPr>
            <a:xfrm>
              <a:off x="8361331" y="2455635"/>
              <a:ext cx="190735" cy="105756"/>
              <a:chOff x="6863153" y="2257515"/>
              <a:chExt cx="190735" cy="105756"/>
            </a:xfrm>
          </p:grpSpPr>
          <p:grpSp>
            <p:nvGrpSpPr>
              <p:cNvPr id="1081" name="Group 1080">
                <a:extLst>
                  <a:ext uri="{FF2B5EF4-FFF2-40B4-BE49-F238E27FC236}">
                    <a16:creationId xmlns:a16="http://schemas.microsoft.com/office/drawing/2014/main" id="{CBDB0D68-D8F6-4AB6-9A76-13B59A0E48B0}"/>
                  </a:ext>
                </a:extLst>
              </p:cNvPr>
              <p:cNvGrpSpPr/>
              <p:nvPr/>
            </p:nvGrpSpPr>
            <p:grpSpPr>
              <a:xfrm>
                <a:off x="6863153" y="2257515"/>
                <a:ext cx="105756" cy="105756"/>
                <a:chOff x="2413166" y="2240280"/>
                <a:chExt cx="138097" cy="138097"/>
              </a:xfrm>
            </p:grpSpPr>
            <p:cxnSp>
              <p:nvCxnSpPr>
                <p:cNvPr id="1094" name="Straight Connector 1093">
                  <a:extLst>
                    <a:ext uri="{FF2B5EF4-FFF2-40B4-BE49-F238E27FC236}">
                      <a16:creationId xmlns:a16="http://schemas.microsoft.com/office/drawing/2014/main" id="{B27F34EA-E0EB-44F1-BABB-EF3A6ED943D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E67FF63E-059E-4EBF-8607-8BC944C6C1C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2" name="Group 1081">
                <a:extLst>
                  <a:ext uri="{FF2B5EF4-FFF2-40B4-BE49-F238E27FC236}">
                    <a16:creationId xmlns:a16="http://schemas.microsoft.com/office/drawing/2014/main" id="{90496A9B-C373-4B19-A073-2A3C72B0CA34}"/>
                  </a:ext>
                </a:extLst>
              </p:cNvPr>
              <p:cNvGrpSpPr/>
              <p:nvPr/>
            </p:nvGrpSpPr>
            <p:grpSpPr>
              <a:xfrm>
                <a:off x="6881419" y="2257515"/>
                <a:ext cx="105756" cy="105756"/>
                <a:chOff x="2413166" y="2240280"/>
                <a:chExt cx="138097" cy="138097"/>
              </a:xfrm>
            </p:grpSpPr>
            <p:cxnSp>
              <p:nvCxnSpPr>
                <p:cNvPr id="1092" name="Straight Connector 1091">
                  <a:extLst>
                    <a:ext uri="{FF2B5EF4-FFF2-40B4-BE49-F238E27FC236}">
                      <a16:creationId xmlns:a16="http://schemas.microsoft.com/office/drawing/2014/main" id="{636532E3-CDF7-4D0E-913F-9777B3FA26F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59B1AE71-1396-4872-9A85-2EFC87291F9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3" name="Group 1082">
                <a:extLst>
                  <a:ext uri="{FF2B5EF4-FFF2-40B4-BE49-F238E27FC236}">
                    <a16:creationId xmlns:a16="http://schemas.microsoft.com/office/drawing/2014/main" id="{AD98D7BC-3125-479A-BB49-B1C3D5BD802B}"/>
                  </a:ext>
                </a:extLst>
              </p:cNvPr>
              <p:cNvGrpSpPr/>
              <p:nvPr/>
            </p:nvGrpSpPr>
            <p:grpSpPr>
              <a:xfrm>
                <a:off x="6904016" y="2257515"/>
                <a:ext cx="105756" cy="105756"/>
                <a:chOff x="2413166" y="2240280"/>
                <a:chExt cx="138097" cy="138097"/>
              </a:xfrm>
            </p:grpSpPr>
            <p:cxnSp>
              <p:nvCxnSpPr>
                <p:cNvPr id="1090" name="Straight Connector 1089">
                  <a:extLst>
                    <a:ext uri="{FF2B5EF4-FFF2-40B4-BE49-F238E27FC236}">
                      <a16:creationId xmlns:a16="http://schemas.microsoft.com/office/drawing/2014/main" id="{6F2263DE-A832-48DD-A0E2-F25F057ACC5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A306B58F-6E41-4710-8830-0AF49A4F08C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4" name="Group 1083">
                <a:extLst>
                  <a:ext uri="{FF2B5EF4-FFF2-40B4-BE49-F238E27FC236}">
                    <a16:creationId xmlns:a16="http://schemas.microsoft.com/office/drawing/2014/main" id="{038CAD45-0F6E-445A-952A-0EB514ADF38C}"/>
                  </a:ext>
                </a:extLst>
              </p:cNvPr>
              <p:cNvGrpSpPr/>
              <p:nvPr/>
            </p:nvGrpSpPr>
            <p:grpSpPr>
              <a:xfrm>
                <a:off x="6927220" y="2257515"/>
                <a:ext cx="105756" cy="105756"/>
                <a:chOff x="2413166" y="2240280"/>
                <a:chExt cx="138097" cy="138097"/>
              </a:xfrm>
            </p:grpSpPr>
            <p:cxnSp>
              <p:nvCxnSpPr>
                <p:cNvPr id="1088" name="Straight Connector 1087">
                  <a:extLst>
                    <a:ext uri="{FF2B5EF4-FFF2-40B4-BE49-F238E27FC236}">
                      <a16:creationId xmlns:a16="http://schemas.microsoft.com/office/drawing/2014/main" id="{65D378C9-4C18-4CAA-A2B5-E9F4A0F5425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286764F6-33E8-4D70-8863-80125FCE694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5" name="Group 1084">
                <a:extLst>
                  <a:ext uri="{FF2B5EF4-FFF2-40B4-BE49-F238E27FC236}">
                    <a16:creationId xmlns:a16="http://schemas.microsoft.com/office/drawing/2014/main" id="{D4DF2847-6890-4469-AF23-441259822CAD}"/>
                  </a:ext>
                </a:extLst>
              </p:cNvPr>
              <p:cNvGrpSpPr/>
              <p:nvPr/>
            </p:nvGrpSpPr>
            <p:grpSpPr>
              <a:xfrm>
                <a:off x="6948132" y="2257515"/>
                <a:ext cx="105756" cy="105756"/>
                <a:chOff x="2413166" y="2240280"/>
                <a:chExt cx="138097" cy="138097"/>
              </a:xfrm>
            </p:grpSpPr>
            <p:cxnSp>
              <p:nvCxnSpPr>
                <p:cNvPr id="1086" name="Straight Connector 1085">
                  <a:extLst>
                    <a:ext uri="{FF2B5EF4-FFF2-40B4-BE49-F238E27FC236}">
                      <a16:creationId xmlns:a16="http://schemas.microsoft.com/office/drawing/2014/main" id="{6A1C22EE-D954-43E2-B33F-20003EF4E33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639EDD9E-9ED5-4A04-AD44-0B824595675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6" name="Group 985">
              <a:extLst>
                <a:ext uri="{FF2B5EF4-FFF2-40B4-BE49-F238E27FC236}">
                  <a16:creationId xmlns:a16="http://schemas.microsoft.com/office/drawing/2014/main" id="{4182A79F-8014-4FE5-A268-36A1A4DD8DB6}"/>
                </a:ext>
              </a:extLst>
            </p:cNvPr>
            <p:cNvGrpSpPr/>
            <p:nvPr/>
          </p:nvGrpSpPr>
          <p:grpSpPr>
            <a:xfrm>
              <a:off x="8830597" y="2448015"/>
              <a:ext cx="190735" cy="105756"/>
              <a:chOff x="6863153" y="2257515"/>
              <a:chExt cx="190735" cy="105756"/>
            </a:xfrm>
          </p:grpSpPr>
          <p:grpSp>
            <p:nvGrpSpPr>
              <p:cNvPr id="1066" name="Group 1065">
                <a:extLst>
                  <a:ext uri="{FF2B5EF4-FFF2-40B4-BE49-F238E27FC236}">
                    <a16:creationId xmlns:a16="http://schemas.microsoft.com/office/drawing/2014/main" id="{C2AAD0C5-3F71-41D2-9403-A1C8AE6CFB4E}"/>
                  </a:ext>
                </a:extLst>
              </p:cNvPr>
              <p:cNvGrpSpPr/>
              <p:nvPr/>
            </p:nvGrpSpPr>
            <p:grpSpPr>
              <a:xfrm>
                <a:off x="6863153" y="2257515"/>
                <a:ext cx="105756" cy="105756"/>
                <a:chOff x="2413166" y="2240280"/>
                <a:chExt cx="138097" cy="138097"/>
              </a:xfrm>
            </p:grpSpPr>
            <p:cxnSp>
              <p:nvCxnSpPr>
                <p:cNvPr id="1079" name="Straight Connector 1078">
                  <a:extLst>
                    <a:ext uri="{FF2B5EF4-FFF2-40B4-BE49-F238E27FC236}">
                      <a16:creationId xmlns:a16="http://schemas.microsoft.com/office/drawing/2014/main" id="{12D0E86B-6250-45A5-800F-A261A0BF9C6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4B6F5357-EE82-44EC-829A-0BDEAB5FC3D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7" name="Group 1066">
                <a:extLst>
                  <a:ext uri="{FF2B5EF4-FFF2-40B4-BE49-F238E27FC236}">
                    <a16:creationId xmlns:a16="http://schemas.microsoft.com/office/drawing/2014/main" id="{4BEB5F51-FD89-4F54-A4AA-96DA63BC5671}"/>
                  </a:ext>
                </a:extLst>
              </p:cNvPr>
              <p:cNvGrpSpPr/>
              <p:nvPr/>
            </p:nvGrpSpPr>
            <p:grpSpPr>
              <a:xfrm>
                <a:off x="6881419" y="2257515"/>
                <a:ext cx="105756" cy="105756"/>
                <a:chOff x="2413166" y="2240280"/>
                <a:chExt cx="138097" cy="138097"/>
              </a:xfrm>
            </p:grpSpPr>
            <p:cxnSp>
              <p:nvCxnSpPr>
                <p:cNvPr id="1077" name="Straight Connector 1076">
                  <a:extLst>
                    <a:ext uri="{FF2B5EF4-FFF2-40B4-BE49-F238E27FC236}">
                      <a16:creationId xmlns:a16="http://schemas.microsoft.com/office/drawing/2014/main" id="{F9C850FE-1EDC-4C30-9911-1FF26F5001E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4A2201E1-A6BB-4E09-9E21-4732289BB97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8" name="Group 1067">
                <a:extLst>
                  <a:ext uri="{FF2B5EF4-FFF2-40B4-BE49-F238E27FC236}">
                    <a16:creationId xmlns:a16="http://schemas.microsoft.com/office/drawing/2014/main" id="{C96C1B5C-1A57-4C08-91F6-DC59C9E125E2}"/>
                  </a:ext>
                </a:extLst>
              </p:cNvPr>
              <p:cNvGrpSpPr/>
              <p:nvPr/>
            </p:nvGrpSpPr>
            <p:grpSpPr>
              <a:xfrm>
                <a:off x="6904016" y="2257515"/>
                <a:ext cx="105756" cy="105756"/>
                <a:chOff x="2413166" y="2240280"/>
                <a:chExt cx="138097" cy="138097"/>
              </a:xfrm>
            </p:grpSpPr>
            <p:cxnSp>
              <p:nvCxnSpPr>
                <p:cNvPr id="1075" name="Straight Connector 1074">
                  <a:extLst>
                    <a:ext uri="{FF2B5EF4-FFF2-40B4-BE49-F238E27FC236}">
                      <a16:creationId xmlns:a16="http://schemas.microsoft.com/office/drawing/2014/main" id="{BA25D77F-3036-48E8-94D5-1753167F774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EFC77C6A-991F-4DBF-8C49-260E275D828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9" name="Group 1068">
                <a:extLst>
                  <a:ext uri="{FF2B5EF4-FFF2-40B4-BE49-F238E27FC236}">
                    <a16:creationId xmlns:a16="http://schemas.microsoft.com/office/drawing/2014/main" id="{5220194B-AD76-455A-9226-248D09A3912B}"/>
                  </a:ext>
                </a:extLst>
              </p:cNvPr>
              <p:cNvGrpSpPr/>
              <p:nvPr/>
            </p:nvGrpSpPr>
            <p:grpSpPr>
              <a:xfrm>
                <a:off x="6927220" y="2257515"/>
                <a:ext cx="105756" cy="105756"/>
                <a:chOff x="2413166" y="2240280"/>
                <a:chExt cx="138097" cy="138097"/>
              </a:xfrm>
            </p:grpSpPr>
            <p:cxnSp>
              <p:nvCxnSpPr>
                <p:cNvPr id="1073" name="Straight Connector 1072">
                  <a:extLst>
                    <a:ext uri="{FF2B5EF4-FFF2-40B4-BE49-F238E27FC236}">
                      <a16:creationId xmlns:a16="http://schemas.microsoft.com/office/drawing/2014/main" id="{473002F4-D6E3-4A6B-BED4-CBF2E178870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8C672AE4-1FC6-4F71-9ED9-4BC56F51D02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70" name="Group 1069">
                <a:extLst>
                  <a:ext uri="{FF2B5EF4-FFF2-40B4-BE49-F238E27FC236}">
                    <a16:creationId xmlns:a16="http://schemas.microsoft.com/office/drawing/2014/main" id="{AE62AFAD-A0C6-4EE5-A9A4-147AF394E602}"/>
                  </a:ext>
                </a:extLst>
              </p:cNvPr>
              <p:cNvGrpSpPr/>
              <p:nvPr/>
            </p:nvGrpSpPr>
            <p:grpSpPr>
              <a:xfrm>
                <a:off x="6948132" y="2257515"/>
                <a:ext cx="105756" cy="105756"/>
                <a:chOff x="2413166" y="2240280"/>
                <a:chExt cx="138097" cy="138097"/>
              </a:xfrm>
            </p:grpSpPr>
            <p:cxnSp>
              <p:nvCxnSpPr>
                <p:cNvPr id="1071" name="Straight Connector 1070">
                  <a:extLst>
                    <a:ext uri="{FF2B5EF4-FFF2-40B4-BE49-F238E27FC236}">
                      <a16:creationId xmlns:a16="http://schemas.microsoft.com/office/drawing/2014/main" id="{A4A813E2-AE99-488D-9F6C-81E987F893A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CA890137-4EF2-48C4-B7F7-DC6291679BE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7" name="Group 986">
              <a:extLst>
                <a:ext uri="{FF2B5EF4-FFF2-40B4-BE49-F238E27FC236}">
                  <a16:creationId xmlns:a16="http://schemas.microsoft.com/office/drawing/2014/main" id="{716CEF60-C1E6-4CAA-8293-7F69614BD2BD}"/>
                </a:ext>
              </a:extLst>
            </p:cNvPr>
            <p:cNvGrpSpPr/>
            <p:nvPr/>
          </p:nvGrpSpPr>
          <p:grpSpPr>
            <a:xfrm>
              <a:off x="8560446" y="2448015"/>
              <a:ext cx="190735" cy="105756"/>
              <a:chOff x="6863153" y="2257515"/>
              <a:chExt cx="190735" cy="105756"/>
            </a:xfrm>
          </p:grpSpPr>
          <p:grpSp>
            <p:nvGrpSpPr>
              <p:cNvPr id="1051" name="Group 1050">
                <a:extLst>
                  <a:ext uri="{FF2B5EF4-FFF2-40B4-BE49-F238E27FC236}">
                    <a16:creationId xmlns:a16="http://schemas.microsoft.com/office/drawing/2014/main" id="{76C4E914-E097-4B6F-A92A-E5139A695D70}"/>
                  </a:ext>
                </a:extLst>
              </p:cNvPr>
              <p:cNvGrpSpPr/>
              <p:nvPr/>
            </p:nvGrpSpPr>
            <p:grpSpPr>
              <a:xfrm>
                <a:off x="6863153" y="2257515"/>
                <a:ext cx="105756" cy="105756"/>
                <a:chOff x="2413166" y="2240280"/>
                <a:chExt cx="138097" cy="138097"/>
              </a:xfrm>
            </p:grpSpPr>
            <p:cxnSp>
              <p:nvCxnSpPr>
                <p:cNvPr id="1064" name="Straight Connector 1063">
                  <a:extLst>
                    <a:ext uri="{FF2B5EF4-FFF2-40B4-BE49-F238E27FC236}">
                      <a16:creationId xmlns:a16="http://schemas.microsoft.com/office/drawing/2014/main" id="{8E0FFBAC-FFF2-4D8B-9F25-0CF13327C50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646C9416-B1C5-4434-8F9C-107AD1B9927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2" name="Group 1051">
                <a:extLst>
                  <a:ext uri="{FF2B5EF4-FFF2-40B4-BE49-F238E27FC236}">
                    <a16:creationId xmlns:a16="http://schemas.microsoft.com/office/drawing/2014/main" id="{2AB11B3F-FD57-4B73-AA67-D2324F4AC119}"/>
                  </a:ext>
                </a:extLst>
              </p:cNvPr>
              <p:cNvGrpSpPr/>
              <p:nvPr/>
            </p:nvGrpSpPr>
            <p:grpSpPr>
              <a:xfrm>
                <a:off x="6881419" y="2257515"/>
                <a:ext cx="105756" cy="105756"/>
                <a:chOff x="2413166" y="2240280"/>
                <a:chExt cx="138097" cy="138097"/>
              </a:xfrm>
            </p:grpSpPr>
            <p:cxnSp>
              <p:nvCxnSpPr>
                <p:cNvPr id="1062" name="Straight Connector 1061">
                  <a:extLst>
                    <a:ext uri="{FF2B5EF4-FFF2-40B4-BE49-F238E27FC236}">
                      <a16:creationId xmlns:a16="http://schemas.microsoft.com/office/drawing/2014/main" id="{727ED84A-4764-4C6F-9744-6627513FA26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089AB580-1729-40E7-B27A-AD2AD7230FE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3" name="Group 1052">
                <a:extLst>
                  <a:ext uri="{FF2B5EF4-FFF2-40B4-BE49-F238E27FC236}">
                    <a16:creationId xmlns:a16="http://schemas.microsoft.com/office/drawing/2014/main" id="{ED30B33D-790E-49DD-9583-AFEE1AF67656}"/>
                  </a:ext>
                </a:extLst>
              </p:cNvPr>
              <p:cNvGrpSpPr/>
              <p:nvPr/>
            </p:nvGrpSpPr>
            <p:grpSpPr>
              <a:xfrm>
                <a:off x="6904016" y="2257515"/>
                <a:ext cx="105756" cy="105756"/>
                <a:chOff x="2413166" y="2240280"/>
                <a:chExt cx="138097" cy="138097"/>
              </a:xfrm>
            </p:grpSpPr>
            <p:cxnSp>
              <p:nvCxnSpPr>
                <p:cNvPr id="1060" name="Straight Connector 1059">
                  <a:extLst>
                    <a:ext uri="{FF2B5EF4-FFF2-40B4-BE49-F238E27FC236}">
                      <a16:creationId xmlns:a16="http://schemas.microsoft.com/office/drawing/2014/main" id="{0B450487-2FF9-46F2-BA78-83448697AB6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0C36C989-17D4-4E05-B3A6-C489F1CB893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4" name="Group 1053">
                <a:extLst>
                  <a:ext uri="{FF2B5EF4-FFF2-40B4-BE49-F238E27FC236}">
                    <a16:creationId xmlns:a16="http://schemas.microsoft.com/office/drawing/2014/main" id="{B7B8699F-37B3-439A-8834-944412A1BA20}"/>
                  </a:ext>
                </a:extLst>
              </p:cNvPr>
              <p:cNvGrpSpPr/>
              <p:nvPr/>
            </p:nvGrpSpPr>
            <p:grpSpPr>
              <a:xfrm>
                <a:off x="6927220" y="2257515"/>
                <a:ext cx="105756" cy="105756"/>
                <a:chOff x="2413166" y="2240280"/>
                <a:chExt cx="138097" cy="138097"/>
              </a:xfrm>
            </p:grpSpPr>
            <p:cxnSp>
              <p:nvCxnSpPr>
                <p:cNvPr id="1058" name="Straight Connector 1057">
                  <a:extLst>
                    <a:ext uri="{FF2B5EF4-FFF2-40B4-BE49-F238E27FC236}">
                      <a16:creationId xmlns:a16="http://schemas.microsoft.com/office/drawing/2014/main" id="{499C1E74-63A7-4AC2-B84F-1DCAA11188F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EB10872D-4DE6-46A6-B14E-B3731B1B01A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5" name="Group 1054">
                <a:extLst>
                  <a:ext uri="{FF2B5EF4-FFF2-40B4-BE49-F238E27FC236}">
                    <a16:creationId xmlns:a16="http://schemas.microsoft.com/office/drawing/2014/main" id="{8DE33576-98C8-4720-96CA-7C0A1BE990F8}"/>
                  </a:ext>
                </a:extLst>
              </p:cNvPr>
              <p:cNvGrpSpPr/>
              <p:nvPr/>
            </p:nvGrpSpPr>
            <p:grpSpPr>
              <a:xfrm>
                <a:off x="6948132" y="2257515"/>
                <a:ext cx="105756" cy="105756"/>
                <a:chOff x="2413166" y="2240280"/>
                <a:chExt cx="138097" cy="138097"/>
              </a:xfrm>
            </p:grpSpPr>
            <p:cxnSp>
              <p:nvCxnSpPr>
                <p:cNvPr id="1056" name="Straight Connector 1055">
                  <a:extLst>
                    <a:ext uri="{FF2B5EF4-FFF2-40B4-BE49-F238E27FC236}">
                      <a16:creationId xmlns:a16="http://schemas.microsoft.com/office/drawing/2014/main" id="{507164ED-A6A1-44D6-A7B1-0F45EB8DC3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95C5641E-4588-4FF6-8655-C6600749B3C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8" name="Group 987">
              <a:extLst>
                <a:ext uri="{FF2B5EF4-FFF2-40B4-BE49-F238E27FC236}">
                  <a16:creationId xmlns:a16="http://schemas.microsoft.com/office/drawing/2014/main" id="{5470A614-18C2-47FD-9C9B-8F7A9E02D7BF}"/>
                </a:ext>
              </a:extLst>
            </p:cNvPr>
            <p:cNvGrpSpPr/>
            <p:nvPr/>
          </p:nvGrpSpPr>
          <p:grpSpPr>
            <a:xfrm>
              <a:off x="7530919" y="2292786"/>
              <a:ext cx="105756" cy="105756"/>
              <a:chOff x="2413166" y="2240280"/>
              <a:chExt cx="138097" cy="138097"/>
            </a:xfrm>
          </p:grpSpPr>
          <p:cxnSp>
            <p:nvCxnSpPr>
              <p:cNvPr id="1049" name="Straight Connector 1048">
                <a:extLst>
                  <a:ext uri="{FF2B5EF4-FFF2-40B4-BE49-F238E27FC236}">
                    <a16:creationId xmlns:a16="http://schemas.microsoft.com/office/drawing/2014/main" id="{90057D45-0E50-4241-8310-06CDA0CB789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E3EF005D-5D1B-4093-BDBE-5F0BF477CEA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89" name="Group 988">
              <a:extLst>
                <a:ext uri="{FF2B5EF4-FFF2-40B4-BE49-F238E27FC236}">
                  <a16:creationId xmlns:a16="http://schemas.microsoft.com/office/drawing/2014/main" id="{8F92D731-91FF-4A69-B21F-D1ABA2E655CC}"/>
                </a:ext>
              </a:extLst>
            </p:cNvPr>
            <p:cNvGrpSpPr/>
            <p:nvPr/>
          </p:nvGrpSpPr>
          <p:grpSpPr>
            <a:xfrm>
              <a:off x="7564981" y="2301829"/>
              <a:ext cx="105756" cy="105756"/>
              <a:chOff x="2413166" y="2240280"/>
              <a:chExt cx="138097" cy="138097"/>
            </a:xfrm>
          </p:grpSpPr>
          <p:cxnSp>
            <p:nvCxnSpPr>
              <p:cNvPr id="1047" name="Straight Connector 1046">
                <a:extLst>
                  <a:ext uri="{FF2B5EF4-FFF2-40B4-BE49-F238E27FC236}">
                    <a16:creationId xmlns:a16="http://schemas.microsoft.com/office/drawing/2014/main" id="{A5B2F5E1-B9A2-46F5-A603-341084BFF91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2D7732D8-E5C9-430C-8A7B-11CE603FDD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0" name="Group 989">
              <a:extLst>
                <a:ext uri="{FF2B5EF4-FFF2-40B4-BE49-F238E27FC236}">
                  <a16:creationId xmlns:a16="http://schemas.microsoft.com/office/drawing/2014/main" id="{FF7FD030-5BE9-4EA9-B800-5D8D2E22F46F}"/>
                </a:ext>
              </a:extLst>
            </p:cNvPr>
            <p:cNvGrpSpPr/>
            <p:nvPr/>
          </p:nvGrpSpPr>
          <p:grpSpPr>
            <a:xfrm>
              <a:off x="7588051" y="2301829"/>
              <a:ext cx="105756" cy="105756"/>
              <a:chOff x="2413166" y="2240280"/>
              <a:chExt cx="138097" cy="138097"/>
            </a:xfrm>
          </p:grpSpPr>
          <p:cxnSp>
            <p:nvCxnSpPr>
              <p:cNvPr id="1045" name="Straight Connector 1044">
                <a:extLst>
                  <a:ext uri="{FF2B5EF4-FFF2-40B4-BE49-F238E27FC236}">
                    <a16:creationId xmlns:a16="http://schemas.microsoft.com/office/drawing/2014/main" id="{1563E277-28AB-4B56-9FD1-7922D0039CA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9F8E1DA2-CCF0-4F85-A6AC-4FD841DE4E3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1" name="Group 990">
              <a:extLst>
                <a:ext uri="{FF2B5EF4-FFF2-40B4-BE49-F238E27FC236}">
                  <a16:creationId xmlns:a16="http://schemas.microsoft.com/office/drawing/2014/main" id="{305D2B57-C125-4420-B1B1-2DF92BA7875B}"/>
                </a:ext>
              </a:extLst>
            </p:cNvPr>
            <p:cNvGrpSpPr/>
            <p:nvPr/>
          </p:nvGrpSpPr>
          <p:grpSpPr>
            <a:xfrm>
              <a:off x="7616016" y="2326594"/>
              <a:ext cx="105756" cy="105756"/>
              <a:chOff x="2413166" y="2240280"/>
              <a:chExt cx="138097" cy="138097"/>
            </a:xfrm>
          </p:grpSpPr>
          <p:cxnSp>
            <p:nvCxnSpPr>
              <p:cNvPr id="1043" name="Straight Connector 1042">
                <a:extLst>
                  <a:ext uri="{FF2B5EF4-FFF2-40B4-BE49-F238E27FC236}">
                    <a16:creationId xmlns:a16="http://schemas.microsoft.com/office/drawing/2014/main" id="{BFC94CA5-66C8-44C4-B2CA-16D88BA0EA3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4E6E0999-12DD-4877-A09E-1DB6BEBDF15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2" name="Group 991">
              <a:extLst>
                <a:ext uri="{FF2B5EF4-FFF2-40B4-BE49-F238E27FC236}">
                  <a16:creationId xmlns:a16="http://schemas.microsoft.com/office/drawing/2014/main" id="{A68F183A-E2F7-4C54-859A-CA207C6C1A20}"/>
                </a:ext>
              </a:extLst>
            </p:cNvPr>
            <p:cNvGrpSpPr/>
            <p:nvPr/>
          </p:nvGrpSpPr>
          <p:grpSpPr>
            <a:xfrm>
              <a:off x="7643003" y="2326594"/>
              <a:ext cx="105756" cy="105756"/>
              <a:chOff x="2413166" y="2240280"/>
              <a:chExt cx="138097" cy="138097"/>
            </a:xfrm>
          </p:grpSpPr>
          <p:cxnSp>
            <p:nvCxnSpPr>
              <p:cNvPr id="1041" name="Straight Connector 1040">
                <a:extLst>
                  <a:ext uri="{FF2B5EF4-FFF2-40B4-BE49-F238E27FC236}">
                    <a16:creationId xmlns:a16="http://schemas.microsoft.com/office/drawing/2014/main" id="{B4D05C9E-7F04-4457-A019-752FE8826AA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8BFE4E8C-C46D-4E75-933A-3C9D22E48FF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3" name="Group 992">
              <a:extLst>
                <a:ext uri="{FF2B5EF4-FFF2-40B4-BE49-F238E27FC236}">
                  <a16:creationId xmlns:a16="http://schemas.microsoft.com/office/drawing/2014/main" id="{3AEC63EB-DC4D-402C-AE20-2E55A363EA47}"/>
                </a:ext>
              </a:extLst>
            </p:cNvPr>
            <p:cNvGrpSpPr/>
            <p:nvPr/>
          </p:nvGrpSpPr>
          <p:grpSpPr>
            <a:xfrm>
              <a:off x="7797655" y="2362789"/>
              <a:ext cx="105756" cy="105756"/>
              <a:chOff x="2413166" y="2240280"/>
              <a:chExt cx="138097" cy="138097"/>
            </a:xfrm>
          </p:grpSpPr>
          <p:cxnSp>
            <p:nvCxnSpPr>
              <p:cNvPr id="1039" name="Straight Connector 1038">
                <a:extLst>
                  <a:ext uri="{FF2B5EF4-FFF2-40B4-BE49-F238E27FC236}">
                    <a16:creationId xmlns:a16="http://schemas.microsoft.com/office/drawing/2014/main" id="{872D7B52-DEE8-4633-9721-3420C3E4258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D74E3D02-D6AE-4F24-BA8D-E15BABDCBE2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4" name="Group 993">
              <a:extLst>
                <a:ext uri="{FF2B5EF4-FFF2-40B4-BE49-F238E27FC236}">
                  <a16:creationId xmlns:a16="http://schemas.microsoft.com/office/drawing/2014/main" id="{5B8AEC08-CCCB-456D-9100-5A0EAADEABCB}"/>
                </a:ext>
              </a:extLst>
            </p:cNvPr>
            <p:cNvGrpSpPr/>
            <p:nvPr/>
          </p:nvGrpSpPr>
          <p:grpSpPr>
            <a:xfrm>
              <a:off x="7830834" y="2362789"/>
              <a:ext cx="105756" cy="105756"/>
              <a:chOff x="2413166" y="2240280"/>
              <a:chExt cx="138097" cy="138097"/>
            </a:xfrm>
          </p:grpSpPr>
          <p:cxnSp>
            <p:nvCxnSpPr>
              <p:cNvPr id="1037" name="Straight Connector 1036">
                <a:extLst>
                  <a:ext uri="{FF2B5EF4-FFF2-40B4-BE49-F238E27FC236}">
                    <a16:creationId xmlns:a16="http://schemas.microsoft.com/office/drawing/2014/main" id="{008E0249-3677-4C91-B311-4B975E8D2DD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76C67071-5E46-44E5-8DAA-3CEA2E98608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5" name="Group 994">
              <a:extLst>
                <a:ext uri="{FF2B5EF4-FFF2-40B4-BE49-F238E27FC236}">
                  <a16:creationId xmlns:a16="http://schemas.microsoft.com/office/drawing/2014/main" id="{EBB6624B-401C-4FC8-93E9-B937FE14C727}"/>
                </a:ext>
              </a:extLst>
            </p:cNvPr>
            <p:cNvGrpSpPr/>
            <p:nvPr/>
          </p:nvGrpSpPr>
          <p:grpSpPr>
            <a:xfrm>
              <a:off x="7851707" y="2362789"/>
              <a:ext cx="105756" cy="105756"/>
              <a:chOff x="2413166" y="2240280"/>
              <a:chExt cx="138097" cy="138097"/>
            </a:xfrm>
          </p:grpSpPr>
          <p:cxnSp>
            <p:nvCxnSpPr>
              <p:cNvPr id="1035" name="Straight Connector 1034">
                <a:extLst>
                  <a:ext uri="{FF2B5EF4-FFF2-40B4-BE49-F238E27FC236}">
                    <a16:creationId xmlns:a16="http://schemas.microsoft.com/office/drawing/2014/main" id="{A4F12CD2-38CD-4959-BB70-31DC91944AA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EF0BD579-FB27-4508-8A4F-F86FE810884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6" name="Group 995">
              <a:extLst>
                <a:ext uri="{FF2B5EF4-FFF2-40B4-BE49-F238E27FC236}">
                  <a16:creationId xmlns:a16="http://schemas.microsoft.com/office/drawing/2014/main" id="{289A7561-21E9-4580-B848-18A720B30625}"/>
                </a:ext>
              </a:extLst>
            </p:cNvPr>
            <p:cNvGrpSpPr/>
            <p:nvPr/>
          </p:nvGrpSpPr>
          <p:grpSpPr>
            <a:xfrm>
              <a:off x="7871912" y="2362789"/>
              <a:ext cx="105756" cy="105756"/>
              <a:chOff x="2413166" y="2240280"/>
              <a:chExt cx="138097" cy="138097"/>
            </a:xfrm>
          </p:grpSpPr>
          <p:cxnSp>
            <p:nvCxnSpPr>
              <p:cNvPr id="1033" name="Straight Connector 1032">
                <a:extLst>
                  <a:ext uri="{FF2B5EF4-FFF2-40B4-BE49-F238E27FC236}">
                    <a16:creationId xmlns:a16="http://schemas.microsoft.com/office/drawing/2014/main" id="{5CCA3FE3-FD3C-4D39-B23A-A9EE80F2D0C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62D2348D-A330-46BF-8AAB-D2ACAE26243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7" name="Group 996">
              <a:extLst>
                <a:ext uri="{FF2B5EF4-FFF2-40B4-BE49-F238E27FC236}">
                  <a16:creationId xmlns:a16="http://schemas.microsoft.com/office/drawing/2014/main" id="{F3CC01E7-9E3C-4C1E-9928-8E6F46BA9040}"/>
                </a:ext>
              </a:extLst>
            </p:cNvPr>
            <p:cNvGrpSpPr/>
            <p:nvPr/>
          </p:nvGrpSpPr>
          <p:grpSpPr>
            <a:xfrm>
              <a:off x="7946825" y="2386218"/>
              <a:ext cx="105756" cy="105756"/>
              <a:chOff x="2413166" y="2240280"/>
              <a:chExt cx="138097" cy="138097"/>
            </a:xfrm>
          </p:grpSpPr>
          <p:cxnSp>
            <p:nvCxnSpPr>
              <p:cNvPr id="1031" name="Straight Connector 1030">
                <a:extLst>
                  <a:ext uri="{FF2B5EF4-FFF2-40B4-BE49-F238E27FC236}">
                    <a16:creationId xmlns:a16="http://schemas.microsoft.com/office/drawing/2014/main" id="{6FF0963C-6566-439F-8DAF-3F41459E285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BD8BF132-4A8A-447A-97CC-168B0D83DBF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8" name="Group 997">
              <a:extLst>
                <a:ext uri="{FF2B5EF4-FFF2-40B4-BE49-F238E27FC236}">
                  <a16:creationId xmlns:a16="http://schemas.microsoft.com/office/drawing/2014/main" id="{6D7F49CD-C98B-48B8-B4E9-FA5566FEA7FC}"/>
                </a:ext>
              </a:extLst>
            </p:cNvPr>
            <p:cNvGrpSpPr/>
            <p:nvPr/>
          </p:nvGrpSpPr>
          <p:grpSpPr>
            <a:xfrm>
              <a:off x="7900155" y="2361453"/>
              <a:ext cx="105756" cy="105756"/>
              <a:chOff x="2413166" y="2240280"/>
              <a:chExt cx="138097" cy="138097"/>
            </a:xfrm>
          </p:grpSpPr>
          <p:cxnSp>
            <p:nvCxnSpPr>
              <p:cNvPr id="1029" name="Straight Connector 1028">
                <a:extLst>
                  <a:ext uri="{FF2B5EF4-FFF2-40B4-BE49-F238E27FC236}">
                    <a16:creationId xmlns:a16="http://schemas.microsoft.com/office/drawing/2014/main" id="{F4CF822B-5EBA-493C-B5C0-24C5D9D051B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512EEA10-9022-4A06-A667-B9DABF15B74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B639D2A-1964-4169-A7EE-FA721EEC98FA}"/>
                </a:ext>
              </a:extLst>
            </p:cNvPr>
            <p:cNvGrpSpPr/>
            <p:nvPr/>
          </p:nvGrpSpPr>
          <p:grpSpPr>
            <a:xfrm>
              <a:off x="8126488" y="2405268"/>
              <a:ext cx="105756" cy="105756"/>
              <a:chOff x="2413166" y="2240280"/>
              <a:chExt cx="138097" cy="138097"/>
            </a:xfrm>
          </p:grpSpPr>
          <p:cxnSp>
            <p:nvCxnSpPr>
              <p:cNvPr id="1027" name="Straight Connector 1026">
                <a:extLst>
                  <a:ext uri="{FF2B5EF4-FFF2-40B4-BE49-F238E27FC236}">
                    <a16:creationId xmlns:a16="http://schemas.microsoft.com/office/drawing/2014/main" id="{79EAC426-56AF-4CDE-9A16-C32700FDDEB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E7A5527E-BDC0-4C96-A965-C5B6EFAE008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FB13D113-F01F-4A93-9199-80536D604CAA}"/>
                </a:ext>
              </a:extLst>
            </p:cNvPr>
            <p:cNvGrpSpPr/>
            <p:nvPr/>
          </p:nvGrpSpPr>
          <p:grpSpPr>
            <a:xfrm>
              <a:off x="8263881" y="2449083"/>
              <a:ext cx="105756" cy="105756"/>
              <a:chOff x="2413166" y="2240280"/>
              <a:chExt cx="138097" cy="138097"/>
            </a:xfrm>
          </p:grpSpPr>
          <p:cxnSp>
            <p:nvCxnSpPr>
              <p:cNvPr id="1025" name="Straight Connector 1024">
                <a:extLst>
                  <a:ext uri="{FF2B5EF4-FFF2-40B4-BE49-F238E27FC236}">
                    <a16:creationId xmlns:a16="http://schemas.microsoft.com/office/drawing/2014/main" id="{8864F9BD-0567-4416-9624-0CAD6BA0F19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B2462F00-628F-47F3-9578-42B4A10A8F9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3ADB7C94-778D-48B2-B78A-B9FA9BA3AD39}"/>
                </a:ext>
              </a:extLst>
            </p:cNvPr>
            <p:cNvGrpSpPr/>
            <p:nvPr/>
          </p:nvGrpSpPr>
          <p:grpSpPr>
            <a:xfrm>
              <a:off x="8287190" y="2449083"/>
              <a:ext cx="105756" cy="105756"/>
              <a:chOff x="2413166" y="2240280"/>
              <a:chExt cx="138097" cy="138097"/>
            </a:xfrm>
          </p:grpSpPr>
          <p:cxnSp>
            <p:nvCxnSpPr>
              <p:cNvPr id="1023" name="Straight Connector 1022">
                <a:extLst>
                  <a:ext uri="{FF2B5EF4-FFF2-40B4-BE49-F238E27FC236}">
                    <a16:creationId xmlns:a16="http://schemas.microsoft.com/office/drawing/2014/main" id="{149CFE37-12E0-4EF9-908C-FDED912036A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B2828BB4-34AD-42B8-B31B-565668AFDCB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565B104E-D154-4B51-990F-98CFDFB3C526}"/>
                </a:ext>
              </a:extLst>
            </p:cNvPr>
            <p:cNvGrpSpPr/>
            <p:nvPr/>
          </p:nvGrpSpPr>
          <p:grpSpPr>
            <a:xfrm>
              <a:off x="8304123" y="2449083"/>
              <a:ext cx="105756" cy="105756"/>
              <a:chOff x="2413166" y="2240280"/>
              <a:chExt cx="138097" cy="138097"/>
            </a:xfrm>
          </p:grpSpPr>
          <p:cxnSp>
            <p:nvCxnSpPr>
              <p:cNvPr id="1021" name="Straight Connector 1020">
                <a:extLst>
                  <a:ext uri="{FF2B5EF4-FFF2-40B4-BE49-F238E27FC236}">
                    <a16:creationId xmlns:a16="http://schemas.microsoft.com/office/drawing/2014/main" id="{BB21F3D9-68CF-4F2D-B954-DA9C1D6F786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E9C89695-9DCE-40A5-A93B-9A690FCA108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3" name="Group 1002">
              <a:extLst>
                <a:ext uri="{FF2B5EF4-FFF2-40B4-BE49-F238E27FC236}">
                  <a16:creationId xmlns:a16="http://schemas.microsoft.com/office/drawing/2014/main" id="{34C9F685-777E-4D24-BCAB-7C9A9054C0E8}"/>
                </a:ext>
              </a:extLst>
            </p:cNvPr>
            <p:cNvGrpSpPr/>
            <p:nvPr/>
          </p:nvGrpSpPr>
          <p:grpSpPr>
            <a:xfrm>
              <a:off x="8474641" y="2449083"/>
              <a:ext cx="105756" cy="105756"/>
              <a:chOff x="2413166" y="2240280"/>
              <a:chExt cx="138097" cy="138097"/>
            </a:xfrm>
          </p:grpSpPr>
          <p:cxnSp>
            <p:nvCxnSpPr>
              <p:cNvPr id="1019" name="Straight Connector 1018">
                <a:extLst>
                  <a:ext uri="{FF2B5EF4-FFF2-40B4-BE49-F238E27FC236}">
                    <a16:creationId xmlns:a16="http://schemas.microsoft.com/office/drawing/2014/main" id="{79B2C9CB-D12C-48B2-9830-828ADF82E14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0" name="Straight Connector 1019">
                <a:extLst>
                  <a:ext uri="{FF2B5EF4-FFF2-40B4-BE49-F238E27FC236}">
                    <a16:creationId xmlns:a16="http://schemas.microsoft.com/office/drawing/2014/main" id="{568D3F21-92D8-4053-8E03-05E4073FF23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4" name="Group 1003">
              <a:extLst>
                <a:ext uri="{FF2B5EF4-FFF2-40B4-BE49-F238E27FC236}">
                  <a16:creationId xmlns:a16="http://schemas.microsoft.com/office/drawing/2014/main" id="{31E82071-E161-4720-AD37-22C9E8866AF0}"/>
                </a:ext>
              </a:extLst>
            </p:cNvPr>
            <p:cNvGrpSpPr/>
            <p:nvPr/>
          </p:nvGrpSpPr>
          <p:grpSpPr>
            <a:xfrm>
              <a:off x="8751046" y="2449083"/>
              <a:ext cx="105756" cy="105756"/>
              <a:chOff x="2413166" y="2240280"/>
              <a:chExt cx="138097" cy="138097"/>
            </a:xfrm>
          </p:grpSpPr>
          <p:cxnSp>
            <p:nvCxnSpPr>
              <p:cNvPr id="1017" name="Straight Connector 1016">
                <a:extLst>
                  <a:ext uri="{FF2B5EF4-FFF2-40B4-BE49-F238E27FC236}">
                    <a16:creationId xmlns:a16="http://schemas.microsoft.com/office/drawing/2014/main" id="{9D5E73FA-8FE9-420C-970E-EDC315EF6A5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DA577713-F286-4FD0-A190-9509A25B68B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5" name="Group 1004">
              <a:extLst>
                <a:ext uri="{FF2B5EF4-FFF2-40B4-BE49-F238E27FC236}">
                  <a16:creationId xmlns:a16="http://schemas.microsoft.com/office/drawing/2014/main" id="{345AC043-91D8-4B9D-98C5-4FBB84378EF8}"/>
                </a:ext>
              </a:extLst>
            </p:cNvPr>
            <p:cNvGrpSpPr/>
            <p:nvPr/>
          </p:nvGrpSpPr>
          <p:grpSpPr>
            <a:xfrm>
              <a:off x="8777719" y="2449083"/>
              <a:ext cx="105756" cy="105756"/>
              <a:chOff x="2413166" y="2240280"/>
              <a:chExt cx="138097" cy="138097"/>
            </a:xfrm>
          </p:grpSpPr>
          <p:cxnSp>
            <p:nvCxnSpPr>
              <p:cNvPr id="1015" name="Straight Connector 1014">
                <a:extLst>
                  <a:ext uri="{FF2B5EF4-FFF2-40B4-BE49-F238E27FC236}">
                    <a16:creationId xmlns:a16="http://schemas.microsoft.com/office/drawing/2014/main" id="{D284F593-C2D2-43E8-BAD3-ECDBE49F236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6" name="Straight Connector 1015">
                <a:extLst>
                  <a:ext uri="{FF2B5EF4-FFF2-40B4-BE49-F238E27FC236}">
                    <a16:creationId xmlns:a16="http://schemas.microsoft.com/office/drawing/2014/main" id="{435C7A6C-5C2C-43C0-BD85-A0DD38527B0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6" name="Group 1005">
              <a:extLst>
                <a:ext uri="{FF2B5EF4-FFF2-40B4-BE49-F238E27FC236}">
                  <a16:creationId xmlns:a16="http://schemas.microsoft.com/office/drawing/2014/main" id="{AA69ACED-C4FA-4C89-B81F-9B0848EB1CBB}"/>
                </a:ext>
              </a:extLst>
            </p:cNvPr>
            <p:cNvGrpSpPr/>
            <p:nvPr/>
          </p:nvGrpSpPr>
          <p:grpSpPr>
            <a:xfrm>
              <a:off x="9010104" y="2449083"/>
              <a:ext cx="105756" cy="105756"/>
              <a:chOff x="2413166" y="2240280"/>
              <a:chExt cx="138097" cy="138097"/>
            </a:xfrm>
          </p:grpSpPr>
          <p:cxnSp>
            <p:nvCxnSpPr>
              <p:cNvPr id="1013" name="Straight Connector 1012">
                <a:extLst>
                  <a:ext uri="{FF2B5EF4-FFF2-40B4-BE49-F238E27FC236}">
                    <a16:creationId xmlns:a16="http://schemas.microsoft.com/office/drawing/2014/main" id="{A75DBD91-A6A6-4126-B05E-849E05AE054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4" name="Straight Connector 1013">
                <a:extLst>
                  <a:ext uri="{FF2B5EF4-FFF2-40B4-BE49-F238E27FC236}">
                    <a16:creationId xmlns:a16="http://schemas.microsoft.com/office/drawing/2014/main" id="{941E0D38-AA57-4D49-86FA-D96A2952CA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7" name="Group 1006">
              <a:extLst>
                <a:ext uri="{FF2B5EF4-FFF2-40B4-BE49-F238E27FC236}">
                  <a16:creationId xmlns:a16="http://schemas.microsoft.com/office/drawing/2014/main" id="{AFBF67B0-FBE5-4EA4-B543-02DFEE111DDB}"/>
                </a:ext>
              </a:extLst>
            </p:cNvPr>
            <p:cNvGrpSpPr/>
            <p:nvPr/>
          </p:nvGrpSpPr>
          <p:grpSpPr>
            <a:xfrm>
              <a:off x="9021043" y="2449083"/>
              <a:ext cx="105756" cy="105756"/>
              <a:chOff x="2413166" y="2240280"/>
              <a:chExt cx="138097" cy="138097"/>
            </a:xfrm>
          </p:grpSpPr>
          <p:cxnSp>
            <p:nvCxnSpPr>
              <p:cNvPr id="1011" name="Straight Connector 1010">
                <a:extLst>
                  <a:ext uri="{FF2B5EF4-FFF2-40B4-BE49-F238E27FC236}">
                    <a16:creationId xmlns:a16="http://schemas.microsoft.com/office/drawing/2014/main" id="{8E20571B-05B0-4E4A-9239-985BB9113C8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FAE76CD7-DFD7-46C1-9FBB-AD28716FEFB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8" name="Group 1007">
              <a:extLst>
                <a:ext uri="{FF2B5EF4-FFF2-40B4-BE49-F238E27FC236}">
                  <a16:creationId xmlns:a16="http://schemas.microsoft.com/office/drawing/2014/main" id="{30AB0162-4C46-4C81-BA60-465E31223BC4}"/>
                </a:ext>
              </a:extLst>
            </p:cNvPr>
            <p:cNvGrpSpPr/>
            <p:nvPr/>
          </p:nvGrpSpPr>
          <p:grpSpPr>
            <a:xfrm>
              <a:off x="9091521" y="2449083"/>
              <a:ext cx="105756" cy="105756"/>
              <a:chOff x="2413166" y="2240280"/>
              <a:chExt cx="138097" cy="138097"/>
            </a:xfrm>
          </p:grpSpPr>
          <p:cxnSp>
            <p:nvCxnSpPr>
              <p:cNvPr id="1009" name="Straight Connector 1008">
                <a:extLst>
                  <a:ext uri="{FF2B5EF4-FFF2-40B4-BE49-F238E27FC236}">
                    <a16:creationId xmlns:a16="http://schemas.microsoft.com/office/drawing/2014/main" id="{567B06E1-3E81-41B9-A8A6-8702A73E191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id="{8A5F492E-9C2C-4C13-A0E5-4664E3CAEEA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789" name="TextBox 1788">
            <a:extLst>
              <a:ext uri="{FF2B5EF4-FFF2-40B4-BE49-F238E27FC236}">
                <a16:creationId xmlns:a16="http://schemas.microsoft.com/office/drawing/2014/main" id="{F245D587-800B-488C-BA29-0E36E4E94B20}"/>
              </a:ext>
            </a:extLst>
          </p:cNvPr>
          <p:cNvSpPr txBox="1"/>
          <p:nvPr/>
        </p:nvSpPr>
        <p:spPr>
          <a:xfrm>
            <a:off x="8993933" y="3436268"/>
            <a:ext cx="751840" cy="51028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ptos Display" panose="020B0004020202020204" pitchFamily="34" charset="0"/>
                <a:ea typeface="+mn-ea"/>
                <a:cs typeface="Arial"/>
                <a:sym typeface="Arial"/>
              </a:rPr>
              <a:t>36-mo OS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ptos Display" panose="020B0004020202020204" pitchFamily="34" charset="0"/>
                <a:ea typeface="+mn-ea"/>
                <a:cs typeface="Arial"/>
                <a:sym typeface="Arial"/>
              </a:rPr>
              <a:t>94.1%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A02B93"/>
                </a:solidFill>
                <a:effectLst/>
                <a:uLnTx/>
                <a:uFillTx/>
                <a:latin typeface="Aptos Display" panose="020B0004020202020204" pitchFamily="34" charset="0"/>
                <a:ea typeface="+mn-ea"/>
                <a:cs typeface="Arial"/>
                <a:sym typeface="Arial"/>
              </a:rPr>
              <a:t>87.7%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EA72E"/>
                </a:solidFill>
                <a:effectLst/>
                <a:uLnTx/>
                <a:uFillTx/>
                <a:latin typeface="Aptos Display" panose="020B0004020202020204" pitchFamily="34" charset="0"/>
                <a:ea typeface="+mn-ea"/>
                <a:cs typeface="Arial"/>
                <a:sym typeface="Arial"/>
              </a:rPr>
              <a:t>85.9%</a:t>
            </a:r>
          </a:p>
        </p:txBody>
      </p:sp>
      <p:sp>
        <p:nvSpPr>
          <p:cNvPr id="1790" name="TextBox 1789">
            <a:extLst>
              <a:ext uri="{FF2B5EF4-FFF2-40B4-BE49-F238E27FC236}">
                <a16:creationId xmlns:a16="http://schemas.microsoft.com/office/drawing/2014/main" id="{FF79C99B-078F-411C-9A57-7367789B0180}"/>
              </a:ext>
            </a:extLst>
          </p:cNvPr>
          <p:cNvSpPr txBox="1"/>
          <p:nvPr/>
        </p:nvSpPr>
        <p:spPr>
          <a:xfrm>
            <a:off x="11492978" y="3496077"/>
            <a:ext cx="479106" cy="19533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A02B93"/>
                </a:solidFill>
                <a:effectLst/>
                <a:uLnTx/>
                <a:uFillTx/>
                <a:latin typeface="Aptos Display" panose="020B0004020202020204" pitchFamily="34" charset="0"/>
                <a:ea typeface="+mn-ea"/>
                <a:cs typeface="Arial"/>
                <a:sym typeface="Arial"/>
              </a:rPr>
              <a:t>AVO</a:t>
            </a:r>
          </a:p>
        </p:txBody>
      </p:sp>
      <p:sp>
        <p:nvSpPr>
          <p:cNvPr id="1791" name="TextBox 1790">
            <a:extLst>
              <a:ext uri="{FF2B5EF4-FFF2-40B4-BE49-F238E27FC236}">
                <a16:creationId xmlns:a16="http://schemas.microsoft.com/office/drawing/2014/main" id="{A4E70D87-1A41-4045-B223-88CA7D3AF83F}"/>
              </a:ext>
            </a:extLst>
          </p:cNvPr>
          <p:cNvSpPr txBox="1"/>
          <p:nvPr/>
        </p:nvSpPr>
        <p:spPr>
          <a:xfrm>
            <a:off x="11496332" y="3344878"/>
            <a:ext cx="600974" cy="16501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EA72E"/>
                </a:solidFill>
                <a:effectLst/>
                <a:uLnTx/>
                <a:uFillTx/>
                <a:latin typeface="Aptos Display" panose="020B0004020202020204" pitchFamily="34" charset="0"/>
                <a:ea typeface="+mn-ea"/>
                <a:cs typeface="Arial"/>
                <a:sym typeface="Arial"/>
              </a:rPr>
              <a:t>FCR/BR</a:t>
            </a:r>
          </a:p>
        </p:txBody>
      </p:sp>
      <p:sp>
        <p:nvSpPr>
          <p:cNvPr id="1792" name="TextBox 1791">
            <a:extLst>
              <a:ext uri="{FF2B5EF4-FFF2-40B4-BE49-F238E27FC236}">
                <a16:creationId xmlns:a16="http://schemas.microsoft.com/office/drawing/2014/main" id="{65A05FD7-AA7E-4ED2-A0F7-354DD0F2C7EB}"/>
              </a:ext>
            </a:extLst>
          </p:cNvPr>
          <p:cNvSpPr txBox="1"/>
          <p:nvPr/>
        </p:nvSpPr>
        <p:spPr>
          <a:xfrm>
            <a:off x="11561823" y="3999750"/>
            <a:ext cx="348082" cy="127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Aptos Display" panose="020B0004020202020204" pitchFamily="34" charset="0"/>
                <a:ea typeface="+mn-ea"/>
                <a:cs typeface="Arial"/>
                <a:sym typeface="Arial"/>
              </a:rPr>
              <a:t>AV</a:t>
            </a:r>
          </a:p>
        </p:txBody>
      </p:sp>
      <p:graphicFrame>
        <p:nvGraphicFramePr>
          <p:cNvPr id="1793" name="Table 1792">
            <a:extLst>
              <a:ext uri="{FF2B5EF4-FFF2-40B4-BE49-F238E27FC236}">
                <a16:creationId xmlns:a16="http://schemas.microsoft.com/office/drawing/2014/main" id="{ECFC5A79-B440-42DD-8AF6-8B35EAD841E3}"/>
              </a:ext>
            </a:extLst>
          </p:cNvPr>
          <p:cNvGraphicFramePr>
            <a:graphicFrameLocks noGrp="1"/>
          </p:cNvGraphicFramePr>
          <p:nvPr/>
        </p:nvGraphicFramePr>
        <p:xfrm>
          <a:off x="966727" y="4171203"/>
          <a:ext cx="3588013" cy="653760"/>
        </p:xfrm>
        <a:graphic>
          <a:graphicData uri="http://schemas.openxmlformats.org/drawingml/2006/table">
            <a:tbl>
              <a:tblPr>
                <a:tableStyleId>{5C22544A-7EE6-4342-B048-85BDC9FD1C3A}</a:tableStyleId>
              </a:tblPr>
              <a:tblGrid>
                <a:gridCol w="1152056">
                  <a:extLst>
                    <a:ext uri="{9D8B030D-6E8A-4147-A177-3AD203B41FA5}">
                      <a16:colId xmlns:a16="http://schemas.microsoft.com/office/drawing/2014/main" val="1118689753"/>
                    </a:ext>
                  </a:extLst>
                </a:gridCol>
                <a:gridCol w="1358900">
                  <a:extLst>
                    <a:ext uri="{9D8B030D-6E8A-4147-A177-3AD203B41FA5}">
                      <a16:colId xmlns:a16="http://schemas.microsoft.com/office/drawing/2014/main" val="3191418099"/>
                    </a:ext>
                  </a:extLst>
                </a:gridCol>
                <a:gridCol w="1077057">
                  <a:extLst>
                    <a:ext uri="{9D8B030D-6E8A-4147-A177-3AD203B41FA5}">
                      <a16:colId xmlns:a16="http://schemas.microsoft.com/office/drawing/2014/main" val="3280016660"/>
                    </a:ext>
                  </a:extLst>
                </a:gridCol>
              </a:tblGrid>
              <a:tr h="288000">
                <a:tc>
                  <a:txBody>
                    <a:bodyPr/>
                    <a:lstStyle/>
                    <a:p>
                      <a:pPr algn="l" fontAlgn="ctr"/>
                      <a:endParaRPr lang="en-US" sz="1200" b="1" i="0" u="none" strike="noStrike" baseline="30000" dirty="0">
                        <a:solidFill>
                          <a:schemeClr val="tx1"/>
                        </a:solidFill>
                        <a:effectLst/>
                        <a:latin typeface="+mn-lt"/>
                      </a:endParaRPr>
                    </a:p>
                  </a:txBody>
                  <a:tcPr marL="36000" marR="0" marT="0" marB="0" anchor="ctr">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0" u="none" strike="noStrike" dirty="0">
                          <a:solidFill>
                            <a:schemeClr val="tx1"/>
                          </a:solidFill>
                          <a:effectLst/>
                          <a:latin typeface="+mn-lt"/>
                        </a:rPr>
                        <a:t>HR (95% CI)</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 value</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4885992"/>
                  </a:ext>
                </a:extLst>
              </a:tr>
              <a:tr h="140300">
                <a:tc>
                  <a:txBody>
                    <a:bodyPr/>
                    <a:lstStyle/>
                    <a:p>
                      <a:pPr algn="l" fontAlgn="ctr"/>
                      <a:r>
                        <a:rPr lang="en-US" sz="1200" b="0" i="0" u="none" strike="noStrike" baseline="0" dirty="0">
                          <a:solidFill>
                            <a:schemeClr val="tx1"/>
                          </a:solidFill>
                          <a:effectLst/>
                          <a:latin typeface="+mn-lt"/>
                        </a:rPr>
                        <a:t>AV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0.65 (0.49 to 0.87)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 = 0.0038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86079587"/>
                  </a:ext>
                </a:extLst>
              </a:tr>
              <a:tr h="140300">
                <a:tc>
                  <a:txBody>
                    <a:bodyPr/>
                    <a:lstStyle/>
                    <a:p>
                      <a:pPr algn="l" fontAlgn="ctr"/>
                      <a:r>
                        <a:rPr lang="en-US" sz="1200" b="0" i="0" u="none" strike="noStrike" baseline="0" dirty="0">
                          <a:solidFill>
                            <a:schemeClr val="tx1"/>
                          </a:solidFill>
                          <a:effectLst/>
                          <a:latin typeface="+mn-lt"/>
                        </a:rPr>
                        <a:t>AVO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0.42 (0.30 to 0.59)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&lt;0.0001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21674423"/>
                  </a:ext>
                </a:extLst>
              </a:tr>
            </a:tbl>
          </a:graphicData>
        </a:graphic>
      </p:graphicFrame>
      <p:graphicFrame>
        <p:nvGraphicFramePr>
          <p:cNvPr id="1794" name="Table 1793">
            <a:extLst>
              <a:ext uri="{FF2B5EF4-FFF2-40B4-BE49-F238E27FC236}">
                <a16:creationId xmlns:a16="http://schemas.microsoft.com/office/drawing/2014/main" id="{9CE58EAD-7D45-4C74-90E6-8BE20B04E31E}"/>
              </a:ext>
            </a:extLst>
          </p:cNvPr>
          <p:cNvGraphicFramePr>
            <a:graphicFrameLocks noGrp="1"/>
          </p:cNvGraphicFramePr>
          <p:nvPr/>
        </p:nvGraphicFramePr>
        <p:xfrm>
          <a:off x="6931542" y="4237526"/>
          <a:ext cx="4089151" cy="653760"/>
        </p:xfrm>
        <a:graphic>
          <a:graphicData uri="http://schemas.openxmlformats.org/drawingml/2006/table">
            <a:tbl>
              <a:tblPr>
                <a:tableStyleId>{5C22544A-7EE6-4342-B048-85BDC9FD1C3A}</a:tableStyleId>
              </a:tblPr>
              <a:tblGrid>
                <a:gridCol w="1105975">
                  <a:extLst>
                    <a:ext uri="{9D8B030D-6E8A-4147-A177-3AD203B41FA5}">
                      <a16:colId xmlns:a16="http://schemas.microsoft.com/office/drawing/2014/main" val="1118689753"/>
                    </a:ext>
                  </a:extLst>
                </a:gridCol>
                <a:gridCol w="1865754">
                  <a:extLst>
                    <a:ext uri="{9D8B030D-6E8A-4147-A177-3AD203B41FA5}">
                      <a16:colId xmlns:a16="http://schemas.microsoft.com/office/drawing/2014/main" val="3191418099"/>
                    </a:ext>
                  </a:extLst>
                </a:gridCol>
                <a:gridCol w="1117422">
                  <a:extLst>
                    <a:ext uri="{9D8B030D-6E8A-4147-A177-3AD203B41FA5}">
                      <a16:colId xmlns:a16="http://schemas.microsoft.com/office/drawing/2014/main" val="3280016660"/>
                    </a:ext>
                  </a:extLst>
                </a:gridCol>
              </a:tblGrid>
              <a:tr h="288000">
                <a:tc>
                  <a:txBody>
                    <a:bodyPr/>
                    <a:lstStyle/>
                    <a:p>
                      <a:pPr algn="l" fontAlgn="ctr"/>
                      <a:endParaRPr lang="en-US" sz="1200" b="1" i="0" u="none" strike="noStrike" baseline="30000" dirty="0">
                        <a:solidFill>
                          <a:schemeClr val="tx1"/>
                        </a:solidFill>
                        <a:effectLst/>
                        <a:latin typeface="+mn-lt"/>
                      </a:endParaRPr>
                    </a:p>
                  </a:txBody>
                  <a:tcPr marL="36000" marR="0" marT="0" marB="0" anchor="ctr">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0" u="none" strike="noStrike" dirty="0">
                          <a:solidFill>
                            <a:schemeClr val="tx1"/>
                          </a:solidFill>
                          <a:effectLst/>
                          <a:latin typeface="+mn-lt"/>
                        </a:rPr>
                        <a:t>HR (95% CI)</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 value</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4885992"/>
                  </a:ext>
                </a:extLst>
              </a:tr>
              <a:tr h="140300">
                <a:tc>
                  <a:txBody>
                    <a:bodyPr/>
                    <a:lstStyle/>
                    <a:p>
                      <a:pPr algn="l" fontAlgn="ctr"/>
                      <a:r>
                        <a:rPr lang="en-US" sz="1200" b="0" i="0" u="none" strike="noStrike" baseline="0" dirty="0">
                          <a:solidFill>
                            <a:schemeClr val="tx1"/>
                          </a:solidFill>
                          <a:effectLst/>
                          <a:latin typeface="+mn-lt"/>
                        </a:rPr>
                        <a:t>AV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0" u="none" strike="noStrike" dirty="0">
                          <a:solidFill>
                            <a:schemeClr val="tx1"/>
                          </a:solidFill>
                          <a:effectLst/>
                          <a:latin typeface="+mn-lt"/>
                        </a:rPr>
                        <a:t>0.33 (0.18 to 0.56)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&lt;0.0001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86079587"/>
                  </a:ext>
                </a:extLst>
              </a:tr>
              <a:tr h="140300">
                <a:tc>
                  <a:txBody>
                    <a:bodyPr/>
                    <a:lstStyle/>
                    <a:p>
                      <a:pPr algn="l" fontAlgn="ctr"/>
                      <a:r>
                        <a:rPr lang="en-US" sz="1200" b="0" i="0" u="none" strike="noStrike" baseline="0" dirty="0">
                          <a:solidFill>
                            <a:schemeClr val="tx1"/>
                          </a:solidFill>
                          <a:effectLst/>
                          <a:latin typeface="+mn-lt"/>
                        </a:rPr>
                        <a:t>AVO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0.76 (0.49 to 1.18)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21674423"/>
                  </a:ext>
                </a:extLst>
              </a:tr>
            </a:tbl>
          </a:graphicData>
        </a:graphic>
      </p:graphicFrame>
      <p:sp>
        <p:nvSpPr>
          <p:cNvPr id="6" name="Title 5">
            <a:extLst>
              <a:ext uri="{FF2B5EF4-FFF2-40B4-BE49-F238E27FC236}">
                <a16:creationId xmlns:a16="http://schemas.microsoft.com/office/drawing/2014/main" id="{B164B665-BBAE-8F6A-DAB3-50A7E75EF5EC}"/>
              </a:ext>
            </a:extLst>
          </p:cNvPr>
          <p:cNvSpPr>
            <a:spLocks noGrp="1"/>
          </p:cNvSpPr>
          <p:nvPr>
            <p:ph type="title"/>
          </p:nvPr>
        </p:nvSpPr>
        <p:spPr/>
        <p:txBody>
          <a:bodyPr>
            <a:normAutofit/>
          </a:bodyPr>
          <a:lstStyle/>
          <a:p>
            <a:r>
              <a:rPr lang="en-US" sz="3500" dirty="0"/>
              <a:t>AMPLIFY: Combination </a:t>
            </a:r>
            <a:r>
              <a:rPr lang="en-US" sz="3500" dirty="0" err="1"/>
              <a:t>cBTKi</a:t>
            </a:r>
            <a:r>
              <a:rPr lang="en-US" sz="3500" dirty="0"/>
              <a:t> and BCL2i Therapy in 1L CLL</a:t>
            </a:r>
          </a:p>
        </p:txBody>
      </p:sp>
    </p:spTree>
    <p:extLst>
      <p:ext uri="{BB962C8B-B14F-4D97-AF65-F5344CB8AC3E}">
        <p14:creationId xmlns:p14="http://schemas.microsoft.com/office/powerpoint/2010/main" val="2123153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5" name="Chart 994">
            <a:extLst>
              <a:ext uri="{FF2B5EF4-FFF2-40B4-BE49-F238E27FC236}">
                <a16:creationId xmlns:a16="http://schemas.microsoft.com/office/drawing/2014/main" id="{C3E6F0DF-3354-4D5E-91D9-D91016E00FBD}"/>
              </a:ext>
            </a:extLst>
          </p:cNvPr>
          <p:cNvGraphicFramePr>
            <a:graphicFrameLocks/>
          </p:cNvGraphicFramePr>
          <p:nvPr/>
        </p:nvGraphicFramePr>
        <p:xfrm>
          <a:off x="6240464" y="3649436"/>
          <a:ext cx="5683047" cy="266671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5E8F4D17-6B23-490B-8F7A-4B3FAA4D5BE5}"/>
              </a:ext>
            </a:extLst>
          </p:cNvPr>
          <p:cNvSpPr>
            <a:spLocks noGrp="1"/>
          </p:cNvSpPr>
          <p:nvPr>
            <p:ph type="title"/>
          </p:nvPr>
        </p:nvSpPr>
        <p:spPr/>
        <p:txBody>
          <a:bodyPr>
            <a:normAutofit/>
          </a:bodyPr>
          <a:lstStyle/>
          <a:p>
            <a:r>
              <a:rPr lang="en-US" sz="3600" dirty="0"/>
              <a:t>AMPLIFY: Secondary Endpoints</a:t>
            </a:r>
          </a:p>
        </p:txBody>
      </p:sp>
      <p:graphicFrame>
        <p:nvGraphicFramePr>
          <p:cNvPr id="5" name="Chart 4">
            <a:extLst>
              <a:ext uri="{FF2B5EF4-FFF2-40B4-BE49-F238E27FC236}">
                <a16:creationId xmlns:a16="http://schemas.microsoft.com/office/drawing/2014/main" id="{A81E1E5B-9CA6-44F6-9499-EFF9CAE22B21}"/>
              </a:ext>
            </a:extLst>
          </p:cNvPr>
          <p:cNvGraphicFramePr>
            <a:graphicFrameLocks/>
          </p:cNvGraphicFramePr>
          <p:nvPr/>
        </p:nvGraphicFramePr>
        <p:xfrm>
          <a:off x="296864" y="3649436"/>
          <a:ext cx="5683047" cy="2666716"/>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259B8031-8A67-42B2-8172-3422D9BA29D7}"/>
              </a:ext>
            </a:extLst>
          </p:cNvPr>
          <p:cNvCxnSpPr/>
          <p:nvPr/>
        </p:nvCxnSpPr>
        <p:spPr>
          <a:xfrm>
            <a:off x="961756" y="5380266"/>
            <a:ext cx="19827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85" name="Group 684">
            <a:extLst>
              <a:ext uri="{FF2B5EF4-FFF2-40B4-BE49-F238E27FC236}">
                <a16:creationId xmlns:a16="http://schemas.microsoft.com/office/drawing/2014/main" id="{1AB4B996-AB57-4B73-8951-BDE413698719}"/>
              </a:ext>
            </a:extLst>
          </p:cNvPr>
          <p:cNvGrpSpPr/>
          <p:nvPr/>
        </p:nvGrpSpPr>
        <p:grpSpPr>
          <a:xfrm>
            <a:off x="310088" y="937721"/>
            <a:ext cx="11607275" cy="299106"/>
            <a:chOff x="310088" y="1252495"/>
            <a:chExt cx="11607275" cy="299106"/>
          </a:xfrm>
        </p:grpSpPr>
        <p:sp>
          <p:nvSpPr>
            <p:cNvPr id="686" name="Shape1_20221025_110649">
              <a:extLst>
                <a:ext uri="{FF2B5EF4-FFF2-40B4-BE49-F238E27FC236}">
                  <a16:creationId xmlns:a16="http://schemas.microsoft.com/office/drawing/2014/main" id="{57EF1D00-E5F5-43D8-984D-8E974CC3C75A}"/>
                </a:ext>
              </a:extLst>
            </p:cNvPr>
            <p:cNvSpPr txBox="1">
              <a:spLocks/>
            </p:cNvSpPr>
            <p:nvPr/>
          </p:nvSpPr>
          <p:spPr>
            <a:xfrm>
              <a:off x="310088" y="1252495"/>
              <a:ext cx="11607275" cy="276999"/>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uMRD Rates (Flow Cytometry [&lt;10</a:t>
              </a:r>
              <a:r>
                <a:rPr kumimoji="0" lang="en-US" sz="13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rPr>
                <a:t>-4</a:t>
              </a: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 in PB)</a:t>
              </a:r>
            </a:p>
          </p:txBody>
        </p:sp>
        <p:grpSp>
          <p:nvGrpSpPr>
            <p:cNvPr id="687" name="Group 686">
              <a:extLst>
                <a:ext uri="{FF2B5EF4-FFF2-40B4-BE49-F238E27FC236}">
                  <a16:creationId xmlns:a16="http://schemas.microsoft.com/office/drawing/2014/main" id="{315E9B45-A0B9-4247-85E5-65B03C813FA7}"/>
                </a:ext>
              </a:extLst>
            </p:cNvPr>
            <p:cNvGrpSpPr>
              <a:grpSpLocks/>
            </p:cNvGrpSpPr>
            <p:nvPr/>
          </p:nvGrpSpPr>
          <p:grpSpPr>
            <a:xfrm>
              <a:off x="310088" y="1551601"/>
              <a:ext cx="11607275" cy="0"/>
              <a:chOff x="310088" y="1386501"/>
              <a:chExt cx="11607275" cy="0"/>
            </a:xfrm>
          </p:grpSpPr>
          <p:cxnSp>
            <p:nvCxnSpPr>
              <p:cNvPr id="688" name="Shape0_20221025_110436">
                <a:extLst>
                  <a:ext uri="{FF2B5EF4-FFF2-40B4-BE49-F238E27FC236}">
                    <a16:creationId xmlns:a16="http://schemas.microsoft.com/office/drawing/2014/main" id="{3EE52BE0-3611-4F9C-A6FE-DDACEFDA2201}"/>
                  </a:ext>
                </a:extLst>
              </p:cNvPr>
              <p:cNvCxnSpPr>
                <a:cxnSpLocks/>
              </p:cNvCxnSpPr>
              <p:nvPr/>
            </p:nvCxnSpPr>
            <p:spPr>
              <a:xfrm>
                <a:off x="310088" y="1386501"/>
                <a:ext cx="116072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8F6CB19B-81C2-479C-BAB8-CCD8EB8EFEE6}"/>
                  </a:ext>
                </a:extLst>
              </p:cNvPr>
              <p:cNvCxnSpPr>
                <a:cxnSpLocks/>
              </p:cNvCxnSpPr>
              <p:nvPr/>
            </p:nvCxnSpPr>
            <p:spPr>
              <a:xfrm>
                <a:off x="11473128" y="1386501"/>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graphicFrame>
        <p:nvGraphicFramePr>
          <p:cNvPr id="690" name="Chart 689">
            <a:extLst>
              <a:ext uri="{FF2B5EF4-FFF2-40B4-BE49-F238E27FC236}">
                <a16:creationId xmlns:a16="http://schemas.microsoft.com/office/drawing/2014/main" id="{3E005B26-EFEC-4BA9-8D46-EB6BFFF36A93}"/>
              </a:ext>
            </a:extLst>
          </p:cNvPr>
          <p:cNvGraphicFramePr/>
          <p:nvPr/>
        </p:nvGraphicFramePr>
        <p:xfrm>
          <a:off x="310087" y="1508579"/>
          <a:ext cx="11607276" cy="1524000"/>
        </p:xfrm>
        <a:graphic>
          <a:graphicData uri="http://schemas.openxmlformats.org/drawingml/2006/chart">
            <c:chart xmlns:c="http://schemas.openxmlformats.org/drawingml/2006/chart" xmlns:r="http://schemas.openxmlformats.org/officeDocument/2006/relationships" r:id="rId5"/>
          </a:graphicData>
        </a:graphic>
      </p:graphicFrame>
      <p:sp>
        <p:nvSpPr>
          <p:cNvPr id="691" name="Shape1_20221025_110649">
            <a:extLst>
              <a:ext uri="{FF2B5EF4-FFF2-40B4-BE49-F238E27FC236}">
                <a16:creationId xmlns:a16="http://schemas.microsoft.com/office/drawing/2014/main" id="{FC104EC0-2117-443A-B6F1-B4A222BCE13F}"/>
              </a:ext>
            </a:extLst>
          </p:cNvPr>
          <p:cNvSpPr txBox="1">
            <a:spLocks/>
          </p:cNvSpPr>
          <p:nvPr/>
        </p:nvSpPr>
        <p:spPr>
          <a:xfrm>
            <a:off x="310088" y="1260665"/>
            <a:ext cx="11607275" cy="27699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Evaluable Patients</a:t>
            </a:r>
            <a:r>
              <a:rPr kumimoji="0" lang="en-US" sz="1300" b="1" i="0" u="none" strike="noStrike" kern="0" cap="none" spc="0" normalizeH="0" baseline="30000" noProof="0" dirty="0">
                <a:ln>
                  <a:noFill/>
                </a:ln>
                <a:solidFill>
                  <a:srgbClr val="000000"/>
                </a:solidFill>
                <a:effectLst/>
                <a:uLnTx/>
                <a:uFillTx/>
                <a:latin typeface="Krub"/>
                <a:ea typeface="+mn-ea"/>
                <a:cs typeface="Arial" panose="020B0604020202020204" pitchFamily="34" charset="0"/>
                <a:sym typeface="Arial"/>
              </a:rPr>
              <a:t>†</a:t>
            </a:r>
            <a:endParaRPr kumimoji="0" lang="en-US" sz="13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sp>
        <p:nvSpPr>
          <p:cNvPr id="692" name="TextBox 691">
            <a:extLst>
              <a:ext uri="{FF2B5EF4-FFF2-40B4-BE49-F238E27FC236}">
                <a16:creationId xmlns:a16="http://schemas.microsoft.com/office/drawing/2014/main" id="{30284F7C-6404-4403-AD11-0BA1E1293DC7}"/>
              </a:ext>
            </a:extLst>
          </p:cNvPr>
          <p:cNvSpPr txBox="1"/>
          <p:nvPr/>
        </p:nvSpPr>
        <p:spPr>
          <a:xfrm>
            <a:off x="338662" y="3004360"/>
            <a:ext cx="11607275" cy="247840"/>
          </a:xfrm>
          <a:prstGeom prst="rect">
            <a:avLst/>
          </a:prstGeom>
          <a:solidFill>
            <a:schemeClr val="bg1">
              <a:lumMod val="95000"/>
            </a:schemeClr>
          </a:solidFill>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Krub"/>
                <a:ea typeface="+mn-ea"/>
                <a:cs typeface="Arial" panose="020B0604020202020204" pitchFamily="34" charset="0"/>
              </a:rPr>
              <a:t>Key secondary endpoint timing: cycle 9, day 1 (AV arm), cycle 10, day 1 (AVO arm), and cycle 6, day 1 plus 12 weeks (FCR/BR)</a:t>
            </a:r>
          </a:p>
        </p:txBody>
      </p:sp>
      <p:grpSp>
        <p:nvGrpSpPr>
          <p:cNvPr id="693" name="Group 692">
            <a:extLst>
              <a:ext uri="{FF2B5EF4-FFF2-40B4-BE49-F238E27FC236}">
                <a16:creationId xmlns:a16="http://schemas.microsoft.com/office/drawing/2014/main" id="{70E4FF6E-494D-4773-A85A-44DAFED6459E}"/>
              </a:ext>
            </a:extLst>
          </p:cNvPr>
          <p:cNvGrpSpPr>
            <a:grpSpLocks/>
          </p:cNvGrpSpPr>
          <p:nvPr/>
        </p:nvGrpSpPr>
        <p:grpSpPr>
          <a:xfrm>
            <a:off x="296864" y="3296293"/>
            <a:ext cx="5683047" cy="299106"/>
            <a:chOff x="296864" y="2611395"/>
            <a:chExt cx="5683047" cy="299106"/>
          </a:xfrm>
        </p:grpSpPr>
        <p:sp>
          <p:nvSpPr>
            <p:cNvPr id="694" name="Shape1_20221025_110649">
              <a:extLst>
                <a:ext uri="{FF2B5EF4-FFF2-40B4-BE49-F238E27FC236}">
                  <a16:creationId xmlns:a16="http://schemas.microsoft.com/office/drawing/2014/main" id="{F7E90DD7-CDA4-44BE-A4B3-4A7923A9ED30}"/>
                </a:ext>
              </a:extLst>
            </p:cNvPr>
            <p:cNvSpPr txBox="1">
              <a:spLocks/>
            </p:cNvSpPr>
            <p:nvPr/>
          </p:nvSpPr>
          <p:spPr>
            <a:xfrm>
              <a:off x="296864" y="2611395"/>
              <a:ext cx="5683047" cy="276999"/>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PFS in the uMRD Subgroup at EOT (Flow Cytometry [&lt;10</a:t>
              </a:r>
              <a:r>
                <a:rPr kumimoji="0" lang="en-US" sz="13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rPr>
                <a:t>-4</a:t>
              </a: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 in PB)</a:t>
              </a:r>
            </a:p>
          </p:txBody>
        </p:sp>
        <p:grpSp>
          <p:nvGrpSpPr>
            <p:cNvPr id="695" name="Group 694">
              <a:extLst>
                <a:ext uri="{FF2B5EF4-FFF2-40B4-BE49-F238E27FC236}">
                  <a16:creationId xmlns:a16="http://schemas.microsoft.com/office/drawing/2014/main" id="{7497EF79-6FC4-4BD5-8B61-C856F06B29AF}"/>
                </a:ext>
              </a:extLst>
            </p:cNvPr>
            <p:cNvGrpSpPr>
              <a:grpSpLocks/>
            </p:cNvGrpSpPr>
            <p:nvPr/>
          </p:nvGrpSpPr>
          <p:grpSpPr>
            <a:xfrm>
              <a:off x="296864" y="2910501"/>
              <a:ext cx="5683047" cy="0"/>
              <a:chOff x="296864" y="2852445"/>
              <a:chExt cx="5683047" cy="0"/>
            </a:xfrm>
          </p:grpSpPr>
          <p:cxnSp>
            <p:nvCxnSpPr>
              <p:cNvPr id="696" name="Shape0_20221025_110436">
                <a:extLst>
                  <a:ext uri="{FF2B5EF4-FFF2-40B4-BE49-F238E27FC236}">
                    <a16:creationId xmlns:a16="http://schemas.microsoft.com/office/drawing/2014/main" id="{6D7ACBE8-D0E5-436B-97CD-D239DA1546C0}"/>
                  </a:ext>
                </a:extLst>
              </p:cNvPr>
              <p:cNvCxnSpPr>
                <a:cxnSpLocks/>
              </p:cNvCxnSpPr>
              <p:nvPr/>
            </p:nvCxnSpPr>
            <p:spPr>
              <a:xfrm>
                <a:off x="296864" y="2852445"/>
                <a:ext cx="56830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FA5F4843-F4AA-433E-AD23-CCDB1367DD32}"/>
                  </a:ext>
                </a:extLst>
              </p:cNvPr>
              <p:cNvCxnSpPr>
                <a:cxnSpLocks/>
              </p:cNvCxnSpPr>
              <p:nvPr/>
            </p:nvCxnSpPr>
            <p:spPr>
              <a:xfrm>
                <a:off x="5535676" y="2852445"/>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grpSp>
        <p:nvGrpSpPr>
          <p:cNvPr id="698" name="Group 697">
            <a:extLst>
              <a:ext uri="{FF2B5EF4-FFF2-40B4-BE49-F238E27FC236}">
                <a16:creationId xmlns:a16="http://schemas.microsoft.com/office/drawing/2014/main" id="{B2DE3AB1-99B2-4B5C-86A4-B0D0C63CE3B4}"/>
              </a:ext>
            </a:extLst>
          </p:cNvPr>
          <p:cNvGrpSpPr>
            <a:grpSpLocks/>
          </p:cNvGrpSpPr>
          <p:nvPr/>
        </p:nvGrpSpPr>
        <p:grpSpPr>
          <a:xfrm>
            <a:off x="6240464" y="3296293"/>
            <a:ext cx="5683047" cy="299106"/>
            <a:chOff x="296864" y="2611395"/>
            <a:chExt cx="5683047" cy="299106"/>
          </a:xfrm>
        </p:grpSpPr>
        <p:sp>
          <p:nvSpPr>
            <p:cNvPr id="699" name="Shape1_20221025_110649">
              <a:extLst>
                <a:ext uri="{FF2B5EF4-FFF2-40B4-BE49-F238E27FC236}">
                  <a16:creationId xmlns:a16="http://schemas.microsoft.com/office/drawing/2014/main" id="{25C24474-4A12-4C67-ABE1-A1BBCB156337}"/>
                </a:ext>
              </a:extLst>
            </p:cNvPr>
            <p:cNvSpPr txBox="1">
              <a:spLocks/>
            </p:cNvSpPr>
            <p:nvPr/>
          </p:nvSpPr>
          <p:spPr>
            <a:xfrm>
              <a:off x="296864" y="2611395"/>
              <a:ext cx="5683047" cy="276999"/>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PFS in the MRD+ Subgroup at EOT (Flow Cytometry [&lt;10</a:t>
              </a:r>
              <a:r>
                <a:rPr kumimoji="0" lang="en-US" sz="13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rPr>
                <a:t>-4</a:t>
              </a:r>
              <a:r>
                <a:rPr kumimoji="0" lang="en-US" sz="13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 in PB)</a:t>
              </a:r>
            </a:p>
          </p:txBody>
        </p:sp>
        <p:grpSp>
          <p:nvGrpSpPr>
            <p:cNvPr id="700" name="Group 699">
              <a:extLst>
                <a:ext uri="{FF2B5EF4-FFF2-40B4-BE49-F238E27FC236}">
                  <a16:creationId xmlns:a16="http://schemas.microsoft.com/office/drawing/2014/main" id="{597334C1-CA1C-41E4-89D4-78490800F9C0}"/>
                </a:ext>
              </a:extLst>
            </p:cNvPr>
            <p:cNvGrpSpPr>
              <a:grpSpLocks/>
            </p:cNvGrpSpPr>
            <p:nvPr/>
          </p:nvGrpSpPr>
          <p:grpSpPr>
            <a:xfrm>
              <a:off x="296864" y="2910501"/>
              <a:ext cx="5683047" cy="0"/>
              <a:chOff x="296864" y="2852445"/>
              <a:chExt cx="5683047" cy="0"/>
            </a:xfrm>
          </p:grpSpPr>
          <p:cxnSp>
            <p:nvCxnSpPr>
              <p:cNvPr id="701" name="Shape0_20221025_110436">
                <a:extLst>
                  <a:ext uri="{FF2B5EF4-FFF2-40B4-BE49-F238E27FC236}">
                    <a16:creationId xmlns:a16="http://schemas.microsoft.com/office/drawing/2014/main" id="{5E213417-652B-40D5-B9B8-9F87831891D5}"/>
                  </a:ext>
                </a:extLst>
              </p:cNvPr>
              <p:cNvCxnSpPr>
                <a:cxnSpLocks/>
              </p:cNvCxnSpPr>
              <p:nvPr/>
            </p:nvCxnSpPr>
            <p:spPr>
              <a:xfrm>
                <a:off x="296864" y="2852445"/>
                <a:ext cx="56830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C92996DE-33B5-4BFF-B1FE-537D3A9A0CA5}"/>
                  </a:ext>
                </a:extLst>
              </p:cNvPr>
              <p:cNvCxnSpPr>
                <a:cxnSpLocks/>
              </p:cNvCxnSpPr>
              <p:nvPr/>
            </p:nvCxnSpPr>
            <p:spPr>
              <a:xfrm>
                <a:off x="5535676" y="2852445"/>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grpSp>
        <p:nvGrpSpPr>
          <p:cNvPr id="989" name="Group 988">
            <a:extLst>
              <a:ext uri="{FF2B5EF4-FFF2-40B4-BE49-F238E27FC236}">
                <a16:creationId xmlns:a16="http://schemas.microsoft.com/office/drawing/2014/main" id="{005F03B7-992D-4E65-B53C-1B529898B365}"/>
              </a:ext>
            </a:extLst>
          </p:cNvPr>
          <p:cNvGrpSpPr/>
          <p:nvPr/>
        </p:nvGrpSpPr>
        <p:grpSpPr>
          <a:xfrm>
            <a:off x="838200" y="3608070"/>
            <a:ext cx="5204460" cy="2202180"/>
            <a:chOff x="1328629" y="3566825"/>
            <a:chExt cx="4696330" cy="1686441"/>
          </a:xfrm>
        </p:grpSpPr>
        <p:grpSp>
          <p:nvGrpSpPr>
            <p:cNvPr id="988" name="Group 987">
              <a:extLst>
                <a:ext uri="{FF2B5EF4-FFF2-40B4-BE49-F238E27FC236}">
                  <a16:creationId xmlns:a16="http://schemas.microsoft.com/office/drawing/2014/main" id="{9B534451-1FB5-43B4-A577-34AA83149A55}"/>
                </a:ext>
              </a:extLst>
            </p:cNvPr>
            <p:cNvGrpSpPr/>
            <p:nvPr/>
          </p:nvGrpSpPr>
          <p:grpSpPr>
            <a:xfrm>
              <a:off x="1328629" y="3566825"/>
              <a:ext cx="4696330" cy="1251328"/>
              <a:chOff x="1328629" y="3566825"/>
              <a:chExt cx="4696330" cy="1251328"/>
            </a:xfrm>
          </p:grpSpPr>
          <p:grpSp>
            <p:nvGrpSpPr>
              <p:cNvPr id="7" name="Group 6">
                <a:extLst>
                  <a:ext uri="{FF2B5EF4-FFF2-40B4-BE49-F238E27FC236}">
                    <a16:creationId xmlns:a16="http://schemas.microsoft.com/office/drawing/2014/main" id="{C443159F-9AF1-4FED-88DA-B43709C418AA}"/>
                  </a:ext>
                </a:extLst>
              </p:cNvPr>
              <p:cNvGrpSpPr/>
              <p:nvPr/>
            </p:nvGrpSpPr>
            <p:grpSpPr>
              <a:xfrm>
                <a:off x="1358545" y="3648231"/>
                <a:ext cx="4002896" cy="1045231"/>
                <a:chOff x="2717863" y="2348139"/>
                <a:chExt cx="6462604" cy="1352324"/>
              </a:xfrm>
            </p:grpSpPr>
            <p:sp>
              <p:nvSpPr>
                <p:cNvPr id="491" name="Freeform: Shape 490">
                  <a:extLst>
                    <a:ext uri="{FF2B5EF4-FFF2-40B4-BE49-F238E27FC236}">
                      <a16:creationId xmlns:a16="http://schemas.microsoft.com/office/drawing/2014/main" id="{5C915FB1-7B53-4655-BDA6-BF2559A52359}"/>
                    </a:ext>
                  </a:extLst>
                </p:cNvPr>
                <p:cNvSpPr/>
                <p:nvPr/>
              </p:nvSpPr>
              <p:spPr>
                <a:xfrm>
                  <a:off x="2717863" y="2389155"/>
                  <a:ext cx="6461379" cy="1272539"/>
                </a:xfrm>
                <a:custGeom>
                  <a:avLst/>
                  <a:gdLst>
                    <a:gd name="connsiteX0" fmla="*/ 0 w 6461379"/>
                    <a:gd name="connsiteY0" fmla="*/ 0 h 1272539"/>
                    <a:gd name="connsiteX1" fmla="*/ 710946 w 6461379"/>
                    <a:gd name="connsiteY1" fmla="*/ 0 h 1272539"/>
                    <a:gd name="connsiteX2" fmla="*/ 710946 w 6461379"/>
                    <a:gd name="connsiteY2" fmla="*/ 26098 h 1272539"/>
                    <a:gd name="connsiteX3" fmla="*/ 720090 w 6461379"/>
                    <a:gd name="connsiteY3" fmla="*/ 26098 h 1272539"/>
                    <a:gd name="connsiteX4" fmla="*/ 720090 w 6461379"/>
                    <a:gd name="connsiteY4" fmla="*/ 38100 h 1272539"/>
                    <a:gd name="connsiteX5" fmla="*/ 970407 w 6461379"/>
                    <a:gd name="connsiteY5" fmla="*/ 38100 h 1272539"/>
                    <a:gd name="connsiteX6" fmla="*/ 970407 w 6461379"/>
                    <a:gd name="connsiteY6" fmla="*/ 66675 h 1272539"/>
                    <a:gd name="connsiteX7" fmla="*/ 980694 w 6461379"/>
                    <a:gd name="connsiteY7" fmla="*/ 66675 h 1272539"/>
                    <a:gd name="connsiteX8" fmla="*/ 980694 w 6461379"/>
                    <a:gd name="connsiteY8" fmla="*/ 89535 h 1272539"/>
                    <a:gd name="connsiteX9" fmla="*/ 1004697 w 6461379"/>
                    <a:gd name="connsiteY9" fmla="*/ 89535 h 1272539"/>
                    <a:gd name="connsiteX10" fmla="*/ 1004697 w 6461379"/>
                    <a:gd name="connsiteY10" fmla="*/ 100965 h 1272539"/>
                    <a:gd name="connsiteX11" fmla="*/ 1052703 w 6461379"/>
                    <a:gd name="connsiteY11" fmla="*/ 100965 h 1272539"/>
                    <a:gd name="connsiteX12" fmla="*/ 1052703 w 6461379"/>
                    <a:gd name="connsiteY12" fmla="*/ 130683 h 1272539"/>
                    <a:gd name="connsiteX13" fmla="*/ 1263015 w 6461379"/>
                    <a:gd name="connsiteY13" fmla="*/ 130683 h 1272539"/>
                    <a:gd name="connsiteX14" fmla="*/ 1263015 w 6461379"/>
                    <a:gd name="connsiteY14" fmla="*/ 152400 h 1272539"/>
                    <a:gd name="connsiteX15" fmla="*/ 1275588 w 6461379"/>
                    <a:gd name="connsiteY15" fmla="*/ 152400 h 1272539"/>
                    <a:gd name="connsiteX16" fmla="*/ 1275588 w 6461379"/>
                    <a:gd name="connsiteY16" fmla="*/ 164973 h 1272539"/>
                    <a:gd name="connsiteX17" fmla="*/ 1364742 w 6461379"/>
                    <a:gd name="connsiteY17" fmla="*/ 164973 h 1272539"/>
                    <a:gd name="connsiteX18" fmla="*/ 1364742 w 6461379"/>
                    <a:gd name="connsiteY18" fmla="*/ 182118 h 1272539"/>
                    <a:gd name="connsiteX19" fmla="*/ 1538478 w 6461379"/>
                    <a:gd name="connsiteY19" fmla="*/ 182118 h 1272539"/>
                    <a:gd name="connsiteX20" fmla="*/ 1538478 w 6461379"/>
                    <a:gd name="connsiteY20" fmla="*/ 195834 h 1272539"/>
                    <a:gd name="connsiteX21" fmla="*/ 1684782 w 6461379"/>
                    <a:gd name="connsiteY21" fmla="*/ 195834 h 1272539"/>
                    <a:gd name="connsiteX22" fmla="*/ 1684782 w 6461379"/>
                    <a:gd name="connsiteY22" fmla="*/ 214122 h 1272539"/>
                    <a:gd name="connsiteX23" fmla="*/ 1692783 w 6461379"/>
                    <a:gd name="connsiteY23" fmla="*/ 214122 h 1272539"/>
                    <a:gd name="connsiteX24" fmla="*/ 1692783 w 6461379"/>
                    <a:gd name="connsiteY24" fmla="*/ 228600 h 1272539"/>
                    <a:gd name="connsiteX25" fmla="*/ 1904238 w 6461379"/>
                    <a:gd name="connsiteY25" fmla="*/ 228600 h 1272539"/>
                    <a:gd name="connsiteX26" fmla="*/ 1904238 w 6461379"/>
                    <a:gd name="connsiteY26" fmla="*/ 244983 h 1272539"/>
                    <a:gd name="connsiteX27" fmla="*/ 2011680 w 6461379"/>
                    <a:gd name="connsiteY27" fmla="*/ 244983 h 1272539"/>
                    <a:gd name="connsiteX28" fmla="*/ 2011680 w 6461379"/>
                    <a:gd name="connsiteY28" fmla="*/ 266700 h 1272539"/>
                    <a:gd name="connsiteX29" fmla="*/ 2220849 w 6461379"/>
                    <a:gd name="connsiteY29" fmla="*/ 266700 h 1272539"/>
                    <a:gd name="connsiteX30" fmla="*/ 2220849 w 6461379"/>
                    <a:gd name="connsiteY30" fmla="*/ 276987 h 1272539"/>
                    <a:gd name="connsiteX31" fmla="*/ 2486025 w 6461379"/>
                    <a:gd name="connsiteY31" fmla="*/ 276987 h 1272539"/>
                    <a:gd name="connsiteX32" fmla="*/ 2486025 w 6461379"/>
                    <a:gd name="connsiteY32" fmla="*/ 295275 h 1272539"/>
                    <a:gd name="connsiteX33" fmla="*/ 2516886 w 6461379"/>
                    <a:gd name="connsiteY33" fmla="*/ 295275 h 1272539"/>
                    <a:gd name="connsiteX34" fmla="*/ 2516886 w 6461379"/>
                    <a:gd name="connsiteY34" fmla="*/ 314706 h 1272539"/>
                    <a:gd name="connsiteX35" fmla="*/ 2640330 w 6461379"/>
                    <a:gd name="connsiteY35" fmla="*/ 314706 h 1272539"/>
                    <a:gd name="connsiteX36" fmla="*/ 2640330 w 6461379"/>
                    <a:gd name="connsiteY36" fmla="*/ 323850 h 1272539"/>
                    <a:gd name="connsiteX37" fmla="*/ 2640330 w 6461379"/>
                    <a:gd name="connsiteY37" fmla="*/ 332994 h 1272539"/>
                    <a:gd name="connsiteX38" fmla="*/ 2735199 w 6461379"/>
                    <a:gd name="connsiteY38" fmla="*/ 332994 h 1272539"/>
                    <a:gd name="connsiteX39" fmla="*/ 2744343 w 6461379"/>
                    <a:gd name="connsiteY39" fmla="*/ 332994 h 1272539"/>
                    <a:gd name="connsiteX40" fmla="*/ 2744343 w 6461379"/>
                    <a:gd name="connsiteY40" fmla="*/ 348234 h 1272539"/>
                    <a:gd name="connsiteX41" fmla="*/ 2864358 w 6461379"/>
                    <a:gd name="connsiteY41" fmla="*/ 348234 h 1272539"/>
                    <a:gd name="connsiteX42" fmla="*/ 2864358 w 6461379"/>
                    <a:gd name="connsiteY42" fmla="*/ 364998 h 1272539"/>
                    <a:gd name="connsiteX43" fmla="*/ 3060954 w 6461379"/>
                    <a:gd name="connsiteY43" fmla="*/ 364998 h 1272539"/>
                    <a:gd name="connsiteX44" fmla="*/ 3060954 w 6461379"/>
                    <a:gd name="connsiteY44" fmla="*/ 378714 h 1272539"/>
                    <a:gd name="connsiteX45" fmla="*/ 3224117 w 6461379"/>
                    <a:gd name="connsiteY45" fmla="*/ 378714 h 1272539"/>
                    <a:gd name="connsiteX46" fmla="*/ 3224117 w 6461379"/>
                    <a:gd name="connsiteY46" fmla="*/ 398145 h 1272539"/>
                    <a:gd name="connsiteX47" fmla="*/ 3437001 w 6461379"/>
                    <a:gd name="connsiteY47" fmla="*/ 398145 h 1272539"/>
                    <a:gd name="connsiteX48" fmla="*/ 3437001 w 6461379"/>
                    <a:gd name="connsiteY48" fmla="*/ 416433 h 1272539"/>
                    <a:gd name="connsiteX49" fmla="*/ 3519297 w 6461379"/>
                    <a:gd name="connsiteY49" fmla="*/ 416433 h 1272539"/>
                    <a:gd name="connsiteX50" fmla="*/ 3519297 w 6461379"/>
                    <a:gd name="connsiteY50" fmla="*/ 433578 h 1272539"/>
                    <a:gd name="connsiteX51" fmla="*/ 3707892 w 6461379"/>
                    <a:gd name="connsiteY51" fmla="*/ 433578 h 1272539"/>
                    <a:gd name="connsiteX52" fmla="*/ 3707892 w 6461379"/>
                    <a:gd name="connsiteY52" fmla="*/ 450723 h 1272539"/>
                    <a:gd name="connsiteX53" fmla="*/ 3760470 w 6461379"/>
                    <a:gd name="connsiteY53" fmla="*/ 450723 h 1272539"/>
                    <a:gd name="connsiteX54" fmla="*/ 3760470 w 6461379"/>
                    <a:gd name="connsiteY54" fmla="*/ 469011 h 1272539"/>
                    <a:gd name="connsiteX55" fmla="*/ 3986784 w 6461379"/>
                    <a:gd name="connsiteY55" fmla="*/ 469011 h 1272539"/>
                    <a:gd name="connsiteX56" fmla="*/ 3986784 w 6461379"/>
                    <a:gd name="connsiteY56" fmla="*/ 485013 h 1272539"/>
                    <a:gd name="connsiteX57" fmla="*/ 4049649 w 6461379"/>
                    <a:gd name="connsiteY57" fmla="*/ 485013 h 1272539"/>
                    <a:gd name="connsiteX58" fmla="*/ 4049649 w 6461379"/>
                    <a:gd name="connsiteY58" fmla="*/ 497586 h 1272539"/>
                    <a:gd name="connsiteX59" fmla="*/ 4106799 w 6461379"/>
                    <a:gd name="connsiteY59" fmla="*/ 497586 h 1272539"/>
                    <a:gd name="connsiteX60" fmla="*/ 4106799 w 6461379"/>
                    <a:gd name="connsiteY60" fmla="*/ 521589 h 1272539"/>
                    <a:gd name="connsiteX61" fmla="*/ 4671442 w 6461379"/>
                    <a:gd name="connsiteY61" fmla="*/ 521589 h 1272539"/>
                    <a:gd name="connsiteX62" fmla="*/ 4671442 w 6461379"/>
                    <a:gd name="connsiteY62" fmla="*/ 552450 h 1272539"/>
                    <a:gd name="connsiteX63" fmla="*/ 4678299 w 6461379"/>
                    <a:gd name="connsiteY63" fmla="*/ 552450 h 1272539"/>
                    <a:gd name="connsiteX64" fmla="*/ 4678299 w 6461379"/>
                    <a:gd name="connsiteY64" fmla="*/ 587883 h 1272539"/>
                    <a:gd name="connsiteX65" fmla="*/ 4776597 w 6461379"/>
                    <a:gd name="connsiteY65" fmla="*/ 587883 h 1272539"/>
                    <a:gd name="connsiteX66" fmla="*/ 4776597 w 6461379"/>
                    <a:gd name="connsiteY66" fmla="*/ 619125 h 1272539"/>
                    <a:gd name="connsiteX67" fmla="*/ 4801743 w 6461379"/>
                    <a:gd name="connsiteY67" fmla="*/ 619125 h 1272539"/>
                    <a:gd name="connsiteX68" fmla="*/ 4801743 w 6461379"/>
                    <a:gd name="connsiteY68" fmla="*/ 661035 h 1272539"/>
                    <a:gd name="connsiteX69" fmla="*/ 4906899 w 6461379"/>
                    <a:gd name="connsiteY69" fmla="*/ 661035 h 1272539"/>
                    <a:gd name="connsiteX70" fmla="*/ 4906899 w 6461379"/>
                    <a:gd name="connsiteY70" fmla="*/ 696468 h 1272539"/>
                    <a:gd name="connsiteX71" fmla="*/ 5039487 w 6461379"/>
                    <a:gd name="connsiteY71" fmla="*/ 696468 h 1272539"/>
                    <a:gd name="connsiteX72" fmla="*/ 5039487 w 6461379"/>
                    <a:gd name="connsiteY72" fmla="*/ 761619 h 1272539"/>
                    <a:gd name="connsiteX73" fmla="*/ 5049774 w 6461379"/>
                    <a:gd name="connsiteY73" fmla="*/ 761619 h 1272539"/>
                    <a:gd name="connsiteX74" fmla="*/ 5049774 w 6461379"/>
                    <a:gd name="connsiteY74" fmla="*/ 792480 h 1272539"/>
                    <a:gd name="connsiteX75" fmla="*/ 5546979 w 6461379"/>
                    <a:gd name="connsiteY75" fmla="*/ 792480 h 1272539"/>
                    <a:gd name="connsiteX76" fmla="*/ 5546979 w 6461379"/>
                    <a:gd name="connsiteY76" fmla="*/ 887349 h 1272539"/>
                    <a:gd name="connsiteX77" fmla="*/ 5741289 w 6461379"/>
                    <a:gd name="connsiteY77" fmla="*/ 887349 h 1272539"/>
                    <a:gd name="connsiteX78" fmla="*/ 5741289 w 6461379"/>
                    <a:gd name="connsiteY78" fmla="*/ 1272540 h 1272539"/>
                    <a:gd name="connsiteX79" fmla="*/ 6461379 w 6461379"/>
                    <a:gd name="connsiteY79" fmla="*/ 1272540 h 127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461379" h="1272539">
                      <a:moveTo>
                        <a:pt x="0" y="0"/>
                      </a:moveTo>
                      <a:lnTo>
                        <a:pt x="710946" y="0"/>
                      </a:lnTo>
                      <a:lnTo>
                        <a:pt x="710946" y="26098"/>
                      </a:lnTo>
                      <a:lnTo>
                        <a:pt x="720090" y="26098"/>
                      </a:lnTo>
                      <a:lnTo>
                        <a:pt x="720090" y="38100"/>
                      </a:lnTo>
                      <a:lnTo>
                        <a:pt x="970407" y="38100"/>
                      </a:lnTo>
                      <a:lnTo>
                        <a:pt x="970407" y="66675"/>
                      </a:lnTo>
                      <a:lnTo>
                        <a:pt x="980694" y="66675"/>
                      </a:lnTo>
                      <a:lnTo>
                        <a:pt x="980694" y="89535"/>
                      </a:lnTo>
                      <a:lnTo>
                        <a:pt x="1004697" y="89535"/>
                      </a:lnTo>
                      <a:lnTo>
                        <a:pt x="1004697" y="100965"/>
                      </a:lnTo>
                      <a:lnTo>
                        <a:pt x="1052703" y="100965"/>
                      </a:lnTo>
                      <a:lnTo>
                        <a:pt x="1052703" y="130683"/>
                      </a:lnTo>
                      <a:lnTo>
                        <a:pt x="1263015" y="130683"/>
                      </a:lnTo>
                      <a:lnTo>
                        <a:pt x="1263015" y="152400"/>
                      </a:lnTo>
                      <a:lnTo>
                        <a:pt x="1275588" y="152400"/>
                      </a:lnTo>
                      <a:lnTo>
                        <a:pt x="1275588" y="164973"/>
                      </a:lnTo>
                      <a:lnTo>
                        <a:pt x="1364742" y="164973"/>
                      </a:lnTo>
                      <a:lnTo>
                        <a:pt x="1364742" y="182118"/>
                      </a:lnTo>
                      <a:lnTo>
                        <a:pt x="1538478" y="182118"/>
                      </a:lnTo>
                      <a:lnTo>
                        <a:pt x="1538478" y="195834"/>
                      </a:lnTo>
                      <a:lnTo>
                        <a:pt x="1684782" y="195834"/>
                      </a:lnTo>
                      <a:lnTo>
                        <a:pt x="1684782" y="214122"/>
                      </a:lnTo>
                      <a:lnTo>
                        <a:pt x="1692783" y="214122"/>
                      </a:lnTo>
                      <a:lnTo>
                        <a:pt x="1692783" y="228600"/>
                      </a:lnTo>
                      <a:lnTo>
                        <a:pt x="1904238" y="228600"/>
                      </a:lnTo>
                      <a:lnTo>
                        <a:pt x="1904238" y="244983"/>
                      </a:lnTo>
                      <a:lnTo>
                        <a:pt x="2011680" y="244983"/>
                      </a:lnTo>
                      <a:lnTo>
                        <a:pt x="2011680" y="266700"/>
                      </a:lnTo>
                      <a:lnTo>
                        <a:pt x="2220849" y="266700"/>
                      </a:lnTo>
                      <a:lnTo>
                        <a:pt x="2220849" y="276987"/>
                      </a:lnTo>
                      <a:lnTo>
                        <a:pt x="2486025" y="276987"/>
                      </a:lnTo>
                      <a:lnTo>
                        <a:pt x="2486025" y="295275"/>
                      </a:lnTo>
                      <a:lnTo>
                        <a:pt x="2516886" y="295275"/>
                      </a:lnTo>
                      <a:lnTo>
                        <a:pt x="2516886" y="314706"/>
                      </a:lnTo>
                      <a:lnTo>
                        <a:pt x="2640330" y="314706"/>
                      </a:lnTo>
                      <a:lnTo>
                        <a:pt x="2640330" y="323850"/>
                      </a:lnTo>
                      <a:lnTo>
                        <a:pt x="2640330" y="332994"/>
                      </a:lnTo>
                      <a:lnTo>
                        <a:pt x="2735199" y="332994"/>
                      </a:lnTo>
                      <a:lnTo>
                        <a:pt x="2744343" y="332994"/>
                      </a:lnTo>
                      <a:lnTo>
                        <a:pt x="2744343" y="348234"/>
                      </a:lnTo>
                      <a:lnTo>
                        <a:pt x="2864358" y="348234"/>
                      </a:lnTo>
                      <a:lnTo>
                        <a:pt x="2864358" y="364998"/>
                      </a:lnTo>
                      <a:lnTo>
                        <a:pt x="3060954" y="364998"/>
                      </a:lnTo>
                      <a:lnTo>
                        <a:pt x="3060954" y="378714"/>
                      </a:lnTo>
                      <a:lnTo>
                        <a:pt x="3224117" y="378714"/>
                      </a:lnTo>
                      <a:lnTo>
                        <a:pt x="3224117" y="398145"/>
                      </a:lnTo>
                      <a:lnTo>
                        <a:pt x="3437001" y="398145"/>
                      </a:lnTo>
                      <a:lnTo>
                        <a:pt x="3437001" y="416433"/>
                      </a:lnTo>
                      <a:lnTo>
                        <a:pt x="3519297" y="416433"/>
                      </a:lnTo>
                      <a:lnTo>
                        <a:pt x="3519297" y="433578"/>
                      </a:lnTo>
                      <a:lnTo>
                        <a:pt x="3707892" y="433578"/>
                      </a:lnTo>
                      <a:lnTo>
                        <a:pt x="3707892" y="450723"/>
                      </a:lnTo>
                      <a:lnTo>
                        <a:pt x="3760470" y="450723"/>
                      </a:lnTo>
                      <a:lnTo>
                        <a:pt x="3760470" y="469011"/>
                      </a:lnTo>
                      <a:lnTo>
                        <a:pt x="3986784" y="469011"/>
                      </a:lnTo>
                      <a:lnTo>
                        <a:pt x="3986784" y="485013"/>
                      </a:lnTo>
                      <a:lnTo>
                        <a:pt x="4049649" y="485013"/>
                      </a:lnTo>
                      <a:lnTo>
                        <a:pt x="4049649" y="497586"/>
                      </a:lnTo>
                      <a:lnTo>
                        <a:pt x="4106799" y="497586"/>
                      </a:lnTo>
                      <a:lnTo>
                        <a:pt x="4106799" y="521589"/>
                      </a:lnTo>
                      <a:lnTo>
                        <a:pt x="4671442" y="521589"/>
                      </a:lnTo>
                      <a:lnTo>
                        <a:pt x="4671442" y="552450"/>
                      </a:lnTo>
                      <a:lnTo>
                        <a:pt x="4678299" y="552450"/>
                      </a:lnTo>
                      <a:lnTo>
                        <a:pt x="4678299" y="587883"/>
                      </a:lnTo>
                      <a:lnTo>
                        <a:pt x="4776597" y="587883"/>
                      </a:lnTo>
                      <a:lnTo>
                        <a:pt x="4776597" y="619125"/>
                      </a:lnTo>
                      <a:lnTo>
                        <a:pt x="4801743" y="619125"/>
                      </a:lnTo>
                      <a:lnTo>
                        <a:pt x="4801743" y="661035"/>
                      </a:lnTo>
                      <a:lnTo>
                        <a:pt x="4906899" y="661035"/>
                      </a:lnTo>
                      <a:lnTo>
                        <a:pt x="4906899" y="696468"/>
                      </a:lnTo>
                      <a:lnTo>
                        <a:pt x="5039487" y="696468"/>
                      </a:lnTo>
                      <a:lnTo>
                        <a:pt x="5039487" y="761619"/>
                      </a:lnTo>
                      <a:lnTo>
                        <a:pt x="5049774" y="761619"/>
                      </a:lnTo>
                      <a:lnTo>
                        <a:pt x="5049774" y="792480"/>
                      </a:lnTo>
                      <a:lnTo>
                        <a:pt x="5546979" y="792480"/>
                      </a:lnTo>
                      <a:lnTo>
                        <a:pt x="5546979" y="887349"/>
                      </a:lnTo>
                      <a:lnTo>
                        <a:pt x="5741289" y="887349"/>
                      </a:lnTo>
                      <a:lnTo>
                        <a:pt x="5741289" y="1272540"/>
                      </a:lnTo>
                      <a:lnTo>
                        <a:pt x="6461379" y="1272540"/>
                      </a:lnTo>
                    </a:path>
                  </a:pathLst>
                </a:custGeom>
                <a:noFill/>
                <a:ln w="12700"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492" name="Group 491">
                  <a:extLst>
                    <a:ext uri="{FF2B5EF4-FFF2-40B4-BE49-F238E27FC236}">
                      <a16:creationId xmlns:a16="http://schemas.microsoft.com/office/drawing/2014/main" id="{755606EC-118C-46C8-8805-0F3D3FA22B3F}"/>
                    </a:ext>
                  </a:extLst>
                </p:cNvPr>
                <p:cNvGrpSpPr/>
                <p:nvPr/>
              </p:nvGrpSpPr>
              <p:grpSpPr>
                <a:xfrm>
                  <a:off x="3258529" y="2348139"/>
                  <a:ext cx="5921938" cy="1352324"/>
                  <a:chOff x="3258529" y="2348139"/>
                  <a:chExt cx="5921938" cy="1352324"/>
                </a:xfrm>
              </p:grpSpPr>
              <p:grpSp>
                <p:nvGrpSpPr>
                  <p:cNvPr id="493" name="Group 492">
                    <a:extLst>
                      <a:ext uri="{FF2B5EF4-FFF2-40B4-BE49-F238E27FC236}">
                        <a16:creationId xmlns:a16="http://schemas.microsoft.com/office/drawing/2014/main" id="{B297CC4B-BF47-4163-B478-7844903CE1DB}"/>
                      </a:ext>
                    </a:extLst>
                  </p:cNvPr>
                  <p:cNvGrpSpPr/>
                  <p:nvPr/>
                </p:nvGrpSpPr>
                <p:grpSpPr>
                  <a:xfrm>
                    <a:off x="9100525" y="3620521"/>
                    <a:ext cx="79942" cy="79942"/>
                    <a:chOff x="10049691" y="5094514"/>
                    <a:chExt cx="377372" cy="377372"/>
                  </a:xfrm>
                </p:grpSpPr>
                <p:cxnSp>
                  <p:nvCxnSpPr>
                    <p:cNvPr id="683" name="Straight Connector 682">
                      <a:extLst>
                        <a:ext uri="{FF2B5EF4-FFF2-40B4-BE49-F238E27FC236}">
                          <a16:creationId xmlns:a16="http://schemas.microsoft.com/office/drawing/2014/main" id="{6AF1D8CB-F990-4191-8C29-C2F4B2335D7C}"/>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850F772A-7158-48AD-BF62-C6F58495A9CF}"/>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4" name="Group 493">
                    <a:extLst>
                      <a:ext uri="{FF2B5EF4-FFF2-40B4-BE49-F238E27FC236}">
                        <a16:creationId xmlns:a16="http://schemas.microsoft.com/office/drawing/2014/main" id="{2D5C2921-30C4-4BC9-ADBF-2FD4627B2C1D}"/>
                      </a:ext>
                    </a:extLst>
                  </p:cNvPr>
                  <p:cNvGrpSpPr/>
                  <p:nvPr/>
                </p:nvGrpSpPr>
                <p:grpSpPr>
                  <a:xfrm>
                    <a:off x="8467112" y="3620521"/>
                    <a:ext cx="79942" cy="79942"/>
                    <a:chOff x="10049691" y="5094514"/>
                    <a:chExt cx="377372" cy="377372"/>
                  </a:xfrm>
                </p:grpSpPr>
                <p:cxnSp>
                  <p:nvCxnSpPr>
                    <p:cNvPr id="681" name="Straight Connector 680">
                      <a:extLst>
                        <a:ext uri="{FF2B5EF4-FFF2-40B4-BE49-F238E27FC236}">
                          <a16:creationId xmlns:a16="http://schemas.microsoft.com/office/drawing/2014/main" id="{7A6C60F0-B2C1-4CC3-ABDA-E84F781A4312}"/>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E7A7B934-F83F-4C4F-9FF2-5BDE7298BEDA}"/>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935D987A-3FF2-43D4-8A1C-8DEF114635BB}"/>
                      </a:ext>
                    </a:extLst>
                  </p:cNvPr>
                  <p:cNvGrpSpPr/>
                  <p:nvPr/>
                </p:nvGrpSpPr>
                <p:grpSpPr>
                  <a:xfrm>
                    <a:off x="8345668" y="3239521"/>
                    <a:ext cx="79942" cy="79942"/>
                    <a:chOff x="10049691" y="5094514"/>
                    <a:chExt cx="377372" cy="377372"/>
                  </a:xfrm>
                </p:grpSpPr>
                <p:cxnSp>
                  <p:nvCxnSpPr>
                    <p:cNvPr id="679" name="Straight Connector 678">
                      <a:extLst>
                        <a:ext uri="{FF2B5EF4-FFF2-40B4-BE49-F238E27FC236}">
                          <a16:creationId xmlns:a16="http://schemas.microsoft.com/office/drawing/2014/main" id="{BCD471F0-F648-407D-96A5-0AA2482D12F7}"/>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13BF6D30-4EBE-4FA8-B535-D95DAEDD9E83}"/>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85ED29E6-1414-4450-869F-51408F6B2F42}"/>
                      </a:ext>
                    </a:extLst>
                  </p:cNvPr>
                  <p:cNvGrpSpPr/>
                  <p:nvPr/>
                </p:nvGrpSpPr>
                <p:grpSpPr>
                  <a:xfrm>
                    <a:off x="8367099" y="3239521"/>
                    <a:ext cx="79942" cy="79942"/>
                    <a:chOff x="10049691" y="5094514"/>
                    <a:chExt cx="377372" cy="377372"/>
                  </a:xfrm>
                </p:grpSpPr>
                <p:cxnSp>
                  <p:nvCxnSpPr>
                    <p:cNvPr id="677" name="Straight Connector 676">
                      <a:extLst>
                        <a:ext uri="{FF2B5EF4-FFF2-40B4-BE49-F238E27FC236}">
                          <a16:creationId xmlns:a16="http://schemas.microsoft.com/office/drawing/2014/main" id="{70CF862C-52B9-46E6-8378-30534804371E}"/>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4129482A-8F14-49DA-94F5-DCD5B15AEB43}"/>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0F45AB86-3F54-4D90-B4F2-83909A16C5F7}"/>
                      </a:ext>
                    </a:extLst>
                  </p:cNvPr>
                  <p:cNvGrpSpPr/>
                  <p:nvPr/>
                </p:nvGrpSpPr>
                <p:grpSpPr>
                  <a:xfrm>
                    <a:off x="8390911" y="3239521"/>
                    <a:ext cx="79942" cy="79942"/>
                    <a:chOff x="10049691" y="5094514"/>
                    <a:chExt cx="377372" cy="377372"/>
                  </a:xfrm>
                </p:grpSpPr>
                <p:cxnSp>
                  <p:nvCxnSpPr>
                    <p:cNvPr id="675" name="Straight Connector 674">
                      <a:extLst>
                        <a:ext uri="{FF2B5EF4-FFF2-40B4-BE49-F238E27FC236}">
                          <a16:creationId xmlns:a16="http://schemas.microsoft.com/office/drawing/2014/main" id="{17C0E7D8-4630-4DC4-B9A8-D3C0106318FB}"/>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DDFE18FC-385A-4A2B-B4DF-AC6E460C8F4F}"/>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81ADD690-A634-46B0-9C93-6083468F0A80}"/>
                      </a:ext>
                    </a:extLst>
                  </p:cNvPr>
                  <p:cNvGrpSpPr/>
                  <p:nvPr/>
                </p:nvGrpSpPr>
                <p:grpSpPr>
                  <a:xfrm>
                    <a:off x="8262324" y="3239521"/>
                    <a:ext cx="79942" cy="79942"/>
                    <a:chOff x="10049691" y="5094514"/>
                    <a:chExt cx="377372" cy="377372"/>
                  </a:xfrm>
                </p:grpSpPr>
                <p:cxnSp>
                  <p:nvCxnSpPr>
                    <p:cNvPr id="673" name="Straight Connector 672">
                      <a:extLst>
                        <a:ext uri="{FF2B5EF4-FFF2-40B4-BE49-F238E27FC236}">
                          <a16:creationId xmlns:a16="http://schemas.microsoft.com/office/drawing/2014/main" id="{30007942-03CA-4A7B-9AA5-A80351DBEB9A}"/>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AB66CB60-92A7-4E4C-B132-C97F7EEABFF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51AFDF72-535B-4C35-9A76-CEFB7C76EEC7}"/>
                      </a:ext>
                    </a:extLst>
                  </p:cNvPr>
                  <p:cNvGrpSpPr/>
                  <p:nvPr/>
                </p:nvGrpSpPr>
                <p:grpSpPr>
                  <a:xfrm>
                    <a:off x="8281374" y="3239521"/>
                    <a:ext cx="79942" cy="79942"/>
                    <a:chOff x="10049691" y="5094514"/>
                    <a:chExt cx="377372" cy="377372"/>
                  </a:xfrm>
                </p:grpSpPr>
                <p:cxnSp>
                  <p:nvCxnSpPr>
                    <p:cNvPr id="671" name="Straight Connector 670">
                      <a:extLst>
                        <a:ext uri="{FF2B5EF4-FFF2-40B4-BE49-F238E27FC236}">
                          <a16:creationId xmlns:a16="http://schemas.microsoft.com/office/drawing/2014/main" id="{DEE66DB3-C264-44C8-844F-912BA2B11836}"/>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C8B05584-E3E0-43B7-819F-E3BB2EBB152F}"/>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E17CA438-2941-47A5-B497-9DDB98FAB453}"/>
                      </a:ext>
                    </a:extLst>
                  </p:cNvPr>
                  <p:cNvGrpSpPr/>
                  <p:nvPr/>
                </p:nvGrpSpPr>
                <p:grpSpPr>
                  <a:xfrm>
                    <a:off x="8095637" y="3139508"/>
                    <a:ext cx="79942" cy="79942"/>
                    <a:chOff x="10049691" y="5094514"/>
                    <a:chExt cx="377372" cy="377372"/>
                  </a:xfrm>
                </p:grpSpPr>
                <p:cxnSp>
                  <p:nvCxnSpPr>
                    <p:cNvPr id="669" name="Straight Connector 668">
                      <a:extLst>
                        <a:ext uri="{FF2B5EF4-FFF2-40B4-BE49-F238E27FC236}">
                          <a16:creationId xmlns:a16="http://schemas.microsoft.com/office/drawing/2014/main" id="{C1C3EE25-9447-4EC5-B3C8-55A54CEAEDC7}"/>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23452BC3-01CE-471C-B1A2-46BBB3617C92}"/>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1" name="Group 500">
                    <a:extLst>
                      <a:ext uri="{FF2B5EF4-FFF2-40B4-BE49-F238E27FC236}">
                        <a16:creationId xmlns:a16="http://schemas.microsoft.com/office/drawing/2014/main" id="{96320220-9FA7-493D-9427-23A26040FB40}"/>
                      </a:ext>
                    </a:extLst>
                  </p:cNvPr>
                  <p:cNvGrpSpPr/>
                  <p:nvPr/>
                </p:nvGrpSpPr>
                <p:grpSpPr>
                  <a:xfrm>
                    <a:off x="8117068" y="3139508"/>
                    <a:ext cx="79942" cy="79942"/>
                    <a:chOff x="10049691" y="5094514"/>
                    <a:chExt cx="377372" cy="377372"/>
                  </a:xfrm>
                </p:grpSpPr>
                <p:cxnSp>
                  <p:nvCxnSpPr>
                    <p:cNvPr id="667" name="Straight Connector 666">
                      <a:extLst>
                        <a:ext uri="{FF2B5EF4-FFF2-40B4-BE49-F238E27FC236}">
                          <a16:creationId xmlns:a16="http://schemas.microsoft.com/office/drawing/2014/main" id="{93889615-A830-429A-8DDB-3215EAF6D899}"/>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96C5E0D-8C61-4B09-9AAE-E04D8C731602}"/>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2" name="Group 501">
                    <a:extLst>
                      <a:ext uri="{FF2B5EF4-FFF2-40B4-BE49-F238E27FC236}">
                        <a16:creationId xmlns:a16="http://schemas.microsoft.com/office/drawing/2014/main" id="{CE02C3D3-5FB1-4A5B-9417-047326A3C7E5}"/>
                      </a:ext>
                    </a:extLst>
                  </p:cNvPr>
                  <p:cNvGrpSpPr/>
                  <p:nvPr/>
                </p:nvGrpSpPr>
                <p:grpSpPr>
                  <a:xfrm>
                    <a:off x="8140880" y="3139508"/>
                    <a:ext cx="79942" cy="79942"/>
                    <a:chOff x="10049691" y="5094514"/>
                    <a:chExt cx="377372" cy="377372"/>
                  </a:xfrm>
                </p:grpSpPr>
                <p:cxnSp>
                  <p:nvCxnSpPr>
                    <p:cNvPr id="665" name="Straight Connector 664">
                      <a:extLst>
                        <a:ext uri="{FF2B5EF4-FFF2-40B4-BE49-F238E27FC236}">
                          <a16:creationId xmlns:a16="http://schemas.microsoft.com/office/drawing/2014/main" id="{3E5BC1F3-B61A-44E0-B566-9550F5A68066}"/>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AAF3B0CF-7F54-4172-A849-C9E698F369C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3" name="Group 502">
                    <a:extLst>
                      <a:ext uri="{FF2B5EF4-FFF2-40B4-BE49-F238E27FC236}">
                        <a16:creationId xmlns:a16="http://schemas.microsoft.com/office/drawing/2014/main" id="{1A3140AA-F9BB-4C3E-8461-41CFA08E829A}"/>
                      </a:ext>
                    </a:extLst>
                  </p:cNvPr>
                  <p:cNvGrpSpPr/>
                  <p:nvPr/>
                </p:nvGrpSpPr>
                <p:grpSpPr>
                  <a:xfrm>
                    <a:off x="8159930" y="3139508"/>
                    <a:ext cx="79942" cy="79942"/>
                    <a:chOff x="10049691" y="5094514"/>
                    <a:chExt cx="377372" cy="377372"/>
                  </a:xfrm>
                </p:grpSpPr>
                <p:cxnSp>
                  <p:nvCxnSpPr>
                    <p:cNvPr id="663" name="Straight Connector 662">
                      <a:extLst>
                        <a:ext uri="{FF2B5EF4-FFF2-40B4-BE49-F238E27FC236}">
                          <a16:creationId xmlns:a16="http://schemas.microsoft.com/office/drawing/2014/main" id="{1811B5E5-F1AA-4B37-B29B-5F0FBB368140}"/>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EA31BFD9-427C-4C01-813E-97482BAB6AD2}"/>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4" name="Group 503">
                    <a:extLst>
                      <a:ext uri="{FF2B5EF4-FFF2-40B4-BE49-F238E27FC236}">
                        <a16:creationId xmlns:a16="http://schemas.microsoft.com/office/drawing/2014/main" id="{BE27CC5A-B3A1-4681-A1CF-0F62AB8A3D6B}"/>
                      </a:ext>
                    </a:extLst>
                  </p:cNvPr>
                  <p:cNvGrpSpPr/>
                  <p:nvPr/>
                </p:nvGrpSpPr>
                <p:grpSpPr>
                  <a:xfrm>
                    <a:off x="7974192" y="3139508"/>
                    <a:ext cx="79942" cy="79942"/>
                    <a:chOff x="10049691" y="5094514"/>
                    <a:chExt cx="377372" cy="377372"/>
                  </a:xfrm>
                </p:grpSpPr>
                <p:cxnSp>
                  <p:nvCxnSpPr>
                    <p:cNvPr id="661" name="Straight Connector 660">
                      <a:extLst>
                        <a:ext uri="{FF2B5EF4-FFF2-40B4-BE49-F238E27FC236}">
                          <a16:creationId xmlns:a16="http://schemas.microsoft.com/office/drawing/2014/main" id="{5C4EF1FE-4310-436F-8055-7FBF14FDA7AA}"/>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DCAEA1B3-0292-435B-AF27-91708DE6104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5" name="Group 504">
                    <a:extLst>
                      <a:ext uri="{FF2B5EF4-FFF2-40B4-BE49-F238E27FC236}">
                        <a16:creationId xmlns:a16="http://schemas.microsoft.com/office/drawing/2014/main" id="{AAA8467A-F886-43C9-958C-2CA54C6EC549}"/>
                      </a:ext>
                    </a:extLst>
                  </p:cNvPr>
                  <p:cNvGrpSpPr/>
                  <p:nvPr/>
                </p:nvGrpSpPr>
                <p:grpSpPr>
                  <a:xfrm>
                    <a:off x="7998004" y="3139508"/>
                    <a:ext cx="79942" cy="79942"/>
                    <a:chOff x="10049691" y="5094514"/>
                    <a:chExt cx="377372" cy="377372"/>
                  </a:xfrm>
                </p:grpSpPr>
                <p:cxnSp>
                  <p:nvCxnSpPr>
                    <p:cNvPr id="659" name="Straight Connector 658">
                      <a:extLst>
                        <a:ext uri="{FF2B5EF4-FFF2-40B4-BE49-F238E27FC236}">
                          <a16:creationId xmlns:a16="http://schemas.microsoft.com/office/drawing/2014/main" id="{F78C0916-33EC-4CBD-B172-905DD4EF2861}"/>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515E61D5-4835-4E35-BBBA-1CC04355A36D}"/>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6" name="Group 505">
                    <a:extLst>
                      <a:ext uri="{FF2B5EF4-FFF2-40B4-BE49-F238E27FC236}">
                        <a16:creationId xmlns:a16="http://schemas.microsoft.com/office/drawing/2014/main" id="{69D34718-59F7-4697-9C9E-EE9E7C9C1287}"/>
                      </a:ext>
                    </a:extLst>
                  </p:cNvPr>
                  <p:cNvGrpSpPr/>
                  <p:nvPr/>
                </p:nvGrpSpPr>
                <p:grpSpPr>
                  <a:xfrm>
                    <a:off x="7883704" y="3139508"/>
                    <a:ext cx="79942" cy="79942"/>
                    <a:chOff x="10049691" y="5094514"/>
                    <a:chExt cx="377372" cy="377372"/>
                  </a:xfrm>
                </p:grpSpPr>
                <p:cxnSp>
                  <p:nvCxnSpPr>
                    <p:cNvPr id="657" name="Straight Connector 656">
                      <a:extLst>
                        <a:ext uri="{FF2B5EF4-FFF2-40B4-BE49-F238E27FC236}">
                          <a16:creationId xmlns:a16="http://schemas.microsoft.com/office/drawing/2014/main" id="{AAE6D924-617C-4232-A8F3-601BB772CCCF}"/>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78359192-1FF7-419C-B94F-B0A4B35033CE}"/>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C447ECEA-C530-46E2-960A-65A69742D1A3}"/>
                      </a:ext>
                    </a:extLst>
                  </p:cNvPr>
                  <p:cNvGrpSpPr/>
                  <p:nvPr/>
                </p:nvGrpSpPr>
                <p:grpSpPr>
                  <a:xfrm>
                    <a:off x="7793216" y="3139508"/>
                    <a:ext cx="79942" cy="79942"/>
                    <a:chOff x="10049691" y="5094514"/>
                    <a:chExt cx="377372" cy="377372"/>
                  </a:xfrm>
                </p:grpSpPr>
                <p:cxnSp>
                  <p:nvCxnSpPr>
                    <p:cNvPr id="655" name="Straight Connector 654">
                      <a:extLst>
                        <a:ext uri="{FF2B5EF4-FFF2-40B4-BE49-F238E27FC236}">
                          <a16:creationId xmlns:a16="http://schemas.microsoft.com/office/drawing/2014/main" id="{4AF95330-BEEF-478B-B071-4754ED1DF4F4}"/>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5C412E07-2FCE-4321-87AC-D3FCCE631A2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8" name="Group 507">
                    <a:extLst>
                      <a:ext uri="{FF2B5EF4-FFF2-40B4-BE49-F238E27FC236}">
                        <a16:creationId xmlns:a16="http://schemas.microsoft.com/office/drawing/2014/main" id="{18A38B9D-C1E1-4179-A682-9210D404883D}"/>
                      </a:ext>
                    </a:extLst>
                  </p:cNvPr>
                  <p:cNvGrpSpPr/>
                  <p:nvPr/>
                </p:nvGrpSpPr>
                <p:grpSpPr>
                  <a:xfrm>
                    <a:off x="7724160" y="3139508"/>
                    <a:ext cx="79942" cy="79942"/>
                    <a:chOff x="10049691" y="5094514"/>
                    <a:chExt cx="377372" cy="377372"/>
                  </a:xfrm>
                </p:grpSpPr>
                <p:cxnSp>
                  <p:nvCxnSpPr>
                    <p:cNvPr id="653" name="Straight Connector 652">
                      <a:extLst>
                        <a:ext uri="{FF2B5EF4-FFF2-40B4-BE49-F238E27FC236}">
                          <a16:creationId xmlns:a16="http://schemas.microsoft.com/office/drawing/2014/main" id="{66FF87BD-019D-4062-B60C-5BF07990A12F}"/>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071804A-25B2-48DD-833C-5EF13261F514}"/>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9" name="Group 508">
                    <a:extLst>
                      <a:ext uri="{FF2B5EF4-FFF2-40B4-BE49-F238E27FC236}">
                        <a16:creationId xmlns:a16="http://schemas.microsoft.com/office/drawing/2014/main" id="{00007B27-428A-40F0-B7BA-5DC79BE5B420}"/>
                      </a:ext>
                    </a:extLst>
                  </p:cNvPr>
                  <p:cNvGrpSpPr/>
                  <p:nvPr/>
                </p:nvGrpSpPr>
                <p:grpSpPr>
                  <a:xfrm>
                    <a:off x="7771785" y="3139508"/>
                    <a:ext cx="79942" cy="79942"/>
                    <a:chOff x="10049691" y="5094514"/>
                    <a:chExt cx="377372" cy="377372"/>
                  </a:xfrm>
                </p:grpSpPr>
                <p:cxnSp>
                  <p:nvCxnSpPr>
                    <p:cNvPr id="651" name="Straight Connector 650">
                      <a:extLst>
                        <a:ext uri="{FF2B5EF4-FFF2-40B4-BE49-F238E27FC236}">
                          <a16:creationId xmlns:a16="http://schemas.microsoft.com/office/drawing/2014/main" id="{9B74714F-72B5-4E24-B004-2E905D02161D}"/>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C57798BB-0DBC-409A-B067-03536CF98A04}"/>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0" name="Group 509">
                    <a:extLst>
                      <a:ext uri="{FF2B5EF4-FFF2-40B4-BE49-F238E27FC236}">
                        <a16:creationId xmlns:a16="http://schemas.microsoft.com/office/drawing/2014/main" id="{2C6754B1-ACB6-4165-ACB5-E2319097B092}"/>
                      </a:ext>
                    </a:extLst>
                  </p:cNvPr>
                  <p:cNvGrpSpPr/>
                  <p:nvPr/>
                </p:nvGrpSpPr>
                <p:grpSpPr>
                  <a:xfrm>
                    <a:off x="7752735" y="3139508"/>
                    <a:ext cx="79942" cy="79942"/>
                    <a:chOff x="10049691" y="5094514"/>
                    <a:chExt cx="377372" cy="377372"/>
                  </a:xfrm>
                </p:grpSpPr>
                <p:cxnSp>
                  <p:nvCxnSpPr>
                    <p:cNvPr id="649" name="Straight Connector 648">
                      <a:extLst>
                        <a:ext uri="{FF2B5EF4-FFF2-40B4-BE49-F238E27FC236}">
                          <a16:creationId xmlns:a16="http://schemas.microsoft.com/office/drawing/2014/main" id="{77E1B4F6-E9BD-4D7C-8A95-750AF3648E5D}"/>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436D35C1-3909-44D8-92A2-BDA3EDFD1CF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1" name="Group 510">
                    <a:extLst>
                      <a:ext uri="{FF2B5EF4-FFF2-40B4-BE49-F238E27FC236}">
                        <a16:creationId xmlns:a16="http://schemas.microsoft.com/office/drawing/2014/main" id="{AD126F6A-7764-4835-9D27-91AE13FDA1DD}"/>
                      </a:ext>
                    </a:extLst>
                  </p:cNvPr>
                  <p:cNvGrpSpPr/>
                  <p:nvPr/>
                </p:nvGrpSpPr>
                <p:grpSpPr>
                  <a:xfrm>
                    <a:off x="7738448" y="3139508"/>
                    <a:ext cx="79942" cy="79942"/>
                    <a:chOff x="10049691" y="5094514"/>
                    <a:chExt cx="377372" cy="377372"/>
                  </a:xfrm>
                </p:grpSpPr>
                <p:cxnSp>
                  <p:nvCxnSpPr>
                    <p:cNvPr id="647" name="Straight Connector 646">
                      <a:extLst>
                        <a:ext uri="{FF2B5EF4-FFF2-40B4-BE49-F238E27FC236}">
                          <a16:creationId xmlns:a16="http://schemas.microsoft.com/office/drawing/2014/main" id="{762BD2A3-C7C6-42F2-91E1-A7320F3E36BF}"/>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C4CD3E2F-96DC-4F7C-9E83-AEC1319E319F}"/>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2" name="Group 511">
                    <a:extLst>
                      <a:ext uri="{FF2B5EF4-FFF2-40B4-BE49-F238E27FC236}">
                        <a16:creationId xmlns:a16="http://schemas.microsoft.com/office/drawing/2014/main" id="{3B4958A1-D984-462C-8A9D-A98DE4A4082A}"/>
                      </a:ext>
                    </a:extLst>
                  </p:cNvPr>
                  <p:cNvGrpSpPr/>
                  <p:nvPr/>
                </p:nvGrpSpPr>
                <p:grpSpPr>
                  <a:xfrm>
                    <a:off x="7714636" y="3087121"/>
                    <a:ext cx="79942" cy="79942"/>
                    <a:chOff x="10049691" y="5094514"/>
                    <a:chExt cx="377372" cy="377372"/>
                  </a:xfrm>
                </p:grpSpPr>
                <p:cxnSp>
                  <p:nvCxnSpPr>
                    <p:cNvPr id="645" name="Straight Connector 644">
                      <a:extLst>
                        <a:ext uri="{FF2B5EF4-FFF2-40B4-BE49-F238E27FC236}">
                          <a16:creationId xmlns:a16="http://schemas.microsoft.com/office/drawing/2014/main" id="{C63A87E8-195F-4704-9494-331558799919}"/>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089EE0B0-6434-4D70-B623-3909B407B6DC}"/>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3" name="Group 512">
                    <a:extLst>
                      <a:ext uri="{FF2B5EF4-FFF2-40B4-BE49-F238E27FC236}">
                        <a16:creationId xmlns:a16="http://schemas.microsoft.com/office/drawing/2014/main" id="{9486CB97-9AB9-427B-8FB7-8BA9A28C423E}"/>
                      </a:ext>
                    </a:extLst>
                  </p:cNvPr>
                  <p:cNvGrpSpPr/>
                  <p:nvPr/>
                </p:nvGrpSpPr>
                <p:grpSpPr>
                  <a:xfrm>
                    <a:off x="7650343" y="3044258"/>
                    <a:ext cx="79942" cy="79942"/>
                    <a:chOff x="10049691" y="5094514"/>
                    <a:chExt cx="377372" cy="377372"/>
                  </a:xfrm>
                </p:grpSpPr>
                <p:cxnSp>
                  <p:nvCxnSpPr>
                    <p:cNvPr id="643" name="Straight Connector 642">
                      <a:extLst>
                        <a:ext uri="{FF2B5EF4-FFF2-40B4-BE49-F238E27FC236}">
                          <a16:creationId xmlns:a16="http://schemas.microsoft.com/office/drawing/2014/main" id="{EC19BC5B-42D6-487D-BBB5-225A6F3E5C49}"/>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C327D313-034B-4D3D-8BB1-D504441ED135}"/>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4" name="Group 513">
                    <a:extLst>
                      <a:ext uri="{FF2B5EF4-FFF2-40B4-BE49-F238E27FC236}">
                        <a16:creationId xmlns:a16="http://schemas.microsoft.com/office/drawing/2014/main" id="{9B3241A2-5072-41F8-9974-BC3765973D8B}"/>
                      </a:ext>
                    </a:extLst>
                  </p:cNvPr>
                  <p:cNvGrpSpPr/>
                  <p:nvPr/>
                </p:nvGrpSpPr>
                <p:grpSpPr>
                  <a:xfrm>
                    <a:off x="7602718" y="3044258"/>
                    <a:ext cx="79942" cy="79942"/>
                    <a:chOff x="10049691" y="5094514"/>
                    <a:chExt cx="377372" cy="377372"/>
                  </a:xfrm>
                </p:grpSpPr>
                <p:cxnSp>
                  <p:nvCxnSpPr>
                    <p:cNvPr id="641" name="Straight Connector 640">
                      <a:extLst>
                        <a:ext uri="{FF2B5EF4-FFF2-40B4-BE49-F238E27FC236}">
                          <a16:creationId xmlns:a16="http://schemas.microsoft.com/office/drawing/2014/main" id="{B7199D9A-D512-495B-90CC-BC7DC6E4D161}"/>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2C5B6725-2306-4F3A-8FC0-58745703847A}"/>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5" name="Group 514">
                    <a:extLst>
                      <a:ext uri="{FF2B5EF4-FFF2-40B4-BE49-F238E27FC236}">
                        <a16:creationId xmlns:a16="http://schemas.microsoft.com/office/drawing/2014/main" id="{7FEEEAF1-B1E4-4275-AA66-650485421286}"/>
                      </a:ext>
                    </a:extLst>
                  </p:cNvPr>
                  <p:cNvGrpSpPr/>
                  <p:nvPr/>
                </p:nvGrpSpPr>
                <p:grpSpPr>
                  <a:xfrm>
                    <a:off x="7621768" y="3044258"/>
                    <a:ext cx="79942" cy="79942"/>
                    <a:chOff x="10049691" y="5094514"/>
                    <a:chExt cx="377372" cy="377372"/>
                  </a:xfrm>
                </p:grpSpPr>
                <p:cxnSp>
                  <p:nvCxnSpPr>
                    <p:cNvPr id="639" name="Straight Connector 638">
                      <a:extLst>
                        <a:ext uri="{FF2B5EF4-FFF2-40B4-BE49-F238E27FC236}">
                          <a16:creationId xmlns:a16="http://schemas.microsoft.com/office/drawing/2014/main" id="{CBC3B67C-EE48-4BBF-98CE-4705BD21A853}"/>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4DE8AEE4-2334-4C74-A458-011989F6947D}"/>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6" name="Group 515">
                    <a:extLst>
                      <a:ext uri="{FF2B5EF4-FFF2-40B4-BE49-F238E27FC236}">
                        <a16:creationId xmlns:a16="http://schemas.microsoft.com/office/drawing/2014/main" id="{3F2F9CF2-E22A-4768-91C7-9E5D062F0ED6}"/>
                      </a:ext>
                    </a:extLst>
                  </p:cNvPr>
                  <p:cNvGrpSpPr/>
                  <p:nvPr/>
                </p:nvGrpSpPr>
                <p:grpSpPr>
                  <a:xfrm>
                    <a:off x="7564618" y="3008539"/>
                    <a:ext cx="79942" cy="79942"/>
                    <a:chOff x="10049691" y="5094514"/>
                    <a:chExt cx="377372" cy="377372"/>
                  </a:xfrm>
                </p:grpSpPr>
                <p:cxnSp>
                  <p:nvCxnSpPr>
                    <p:cNvPr id="637" name="Straight Connector 636">
                      <a:extLst>
                        <a:ext uri="{FF2B5EF4-FFF2-40B4-BE49-F238E27FC236}">
                          <a16:creationId xmlns:a16="http://schemas.microsoft.com/office/drawing/2014/main" id="{DECCB91B-3C18-43D8-B81E-F41B3F8D0430}"/>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6517927B-4BC5-4E9A-86B0-C86951596D81}"/>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7" name="Group 516">
                    <a:extLst>
                      <a:ext uri="{FF2B5EF4-FFF2-40B4-BE49-F238E27FC236}">
                        <a16:creationId xmlns:a16="http://schemas.microsoft.com/office/drawing/2014/main" id="{A4B6A6CE-2DE8-425F-8EC6-004F2F97EB1D}"/>
                      </a:ext>
                    </a:extLst>
                  </p:cNvPr>
                  <p:cNvGrpSpPr/>
                  <p:nvPr/>
                </p:nvGrpSpPr>
                <p:grpSpPr>
                  <a:xfrm>
                    <a:off x="7521756" y="3008539"/>
                    <a:ext cx="79942" cy="79942"/>
                    <a:chOff x="10049691" y="5094514"/>
                    <a:chExt cx="377372" cy="377372"/>
                  </a:xfrm>
                </p:grpSpPr>
                <p:cxnSp>
                  <p:nvCxnSpPr>
                    <p:cNvPr id="635" name="Straight Connector 634">
                      <a:extLst>
                        <a:ext uri="{FF2B5EF4-FFF2-40B4-BE49-F238E27FC236}">
                          <a16:creationId xmlns:a16="http://schemas.microsoft.com/office/drawing/2014/main" id="{C5B394DE-0B24-4BCD-9D0D-7960AE3BC4E4}"/>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A90E7F34-7BC3-49C4-9434-AB7FDDE5096E}"/>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8" name="Group 517">
                    <a:extLst>
                      <a:ext uri="{FF2B5EF4-FFF2-40B4-BE49-F238E27FC236}">
                        <a16:creationId xmlns:a16="http://schemas.microsoft.com/office/drawing/2014/main" id="{003FF49A-BF8D-423A-A164-671085BA2220}"/>
                      </a:ext>
                    </a:extLst>
                  </p:cNvPr>
                  <p:cNvGrpSpPr/>
                  <p:nvPr/>
                </p:nvGrpSpPr>
                <p:grpSpPr>
                  <a:xfrm>
                    <a:off x="7500325" y="3008539"/>
                    <a:ext cx="79942" cy="79942"/>
                    <a:chOff x="10049691" y="5094514"/>
                    <a:chExt cx="377372" cy="377372"/>
                  </a:xfrm>
                </p:grpSpPr>
                <p:cxnSp>
                  <p:nvCxnSpPr>
                    <p:cNvPr id="633" name="Straight Connector 632">
                      <a:extLst>
                        <a:ext uri="{FF2B5EF4-FFF2-40B4-BE49-F238E27FC236}">
                          <a16:creationId xmlns:a16="http://schemas.microsoft.com/office/drawing/2014/main" id="{808C4FB8-C9D3-42AA-8635-087C68ADF75B}"/>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C0DE1FB0-BDFE-4AB4-8A9D-286301BCE206}"/>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9" name="Group 518">
                    <a:extLst>
                      <a:ext uri="{FF2B5EF4-FFF2-40B4-BE49-F238E27FC236}">
                        <a16:creationId xmlns:a16="http://schemas.microsoft.com/office/drawing/2014/main" id="{F5659884-99D4-48BE-917D-07D548EB7D45}"/>
                      </a:ext>
                    </a:extLst>
                  </p:cNvPr>
                  <p:cNvGrpSpPr/>
                  <p:nvPr/>
                </p:nvGrpSpPr>
                <p:grpSpPr>
                  <a:xfrm>
                    <a:off x="7450319" y="2968057"/>
                    <a:ext cx="79942" cy="79942"/>
                    <a:chOff x="10049691" y="5094514"/>
                    <a:chExt cx="377372" cy="377372"/>
                  </a:xfrm>
                </p:grpSpPr>
                <p:cxnSp>
                  <p:nvCxnSpPr>
                    <p:cNvPr id="631" name="Straight Connector 630">
                      <a:extLst>
                        <a:ext uri="{FF2B5EF4-FFF2-40B4-BE49-F238E27FC236}">
                          <a16:creationId xmlns:a16="http://schemas.microsoft.com/office/drawing/2014/main" id="{852264F7-97FB-4F41-B486-33992E0DF415}"/>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A1EF7B39-A38A-4DA6-B88E-E78005075EAD}"/>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C253658D-F5B7-406C-AC90-7E50675441B6}"/>
                      </a:ext>
                    </a:extLst>
                  </p:cNvPr>
                  <p:cNvGrpSpPr/>
                  <p:nvPr/>
                </p:nvGrpSpPr>
                <p:grpSpPr>
                  <a:xfrm>
                    <a:off x="7414600" y="2937101"/>
                    <a:ext cx="79942" cy="79942"/>
                    <a:chOff x="10049691" y="5094514"/>
                    <a:chExt cx="377372" cy="377372"/>
                  </a:xfrm>
                </p:grpSpPr>
                <p:cxnSp>
                  <p:nvCxnSpPr>
                    <p:cNvPr id="629" name="Straight Connector 628">
                      <a:extLst>
                        <a:ext uri="{FF2B5EF4-FFF2-40B4-BE49-F238E27FC236}">
                          <a16:creationId xmlns:a16="http://schemas.microsoft.com/office/drawing/2014/main" id="{6C17A61F-9491-48DC-B0CC-5E6F8FF4EAA1}"/>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FC68DB24-10DB-4FA5-A899-95D62644AC3A}"/>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1" name="Group 520">
                    <a:extLst>
                      <a:ext uri="{FF2B5EF4-FFF2-40B4-BE49-F238E27FC236}">
                        <a16:creationId xmlns:a16="http://schemas.microsoft.com/office/drawing/2014/main" id="{C463E93C-7E7D-457A-8455-E836F1E0C1D6}"/>
                      </a:ext>
                    </a:extLst>
                  </p:cNvPr>
                  <p:cNvGrpSpPr/>
                  <p:nvPr/>
                </p:nvGrpSpPr>
                <p:grpSpPr>
                  <a:xfrm>
                    <a:off x="7369356" y="2937101"/>
                    <a:ext cx="79942" cy="79942"/>
                    <a:chOff x="10049691" y="5094514"/>
                    <a:chExt cx="377372" cy="377372"/>
                  </a:xfrm>
                </p:grpSpPr>
                <p:cxnSp>
                  <p:nvCxnSpPr>
                    <p:cNvPr id="627" name="Straight Connector 626">
                      <a:extLst>
                        <a:ext uri="{FF2B5EF4-FFF2-40B4-BE49-F238E27FC236}">
                          <a16:creationId xmlns:a16="http://schemas.microsoft.com/office/drawing/2014/main" id="{8419A53F-A321-4784-A6C8-E02E830D0AB4}"/>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DFF2B465-4C5F-46EF-8514-490C394499A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2" name="Group 521">
                    <a:extLst>
                      <a:ext uri="{FF2B5EF4-FFF2-40B4-BE49-F238E27FC236}">
                        <a16:creationId xmlns:a16="http://schemas.microsoft.com/office/drawing/2014/main" id="{E4196FF8-3562-476C-A559-E161CF5092CD}"/>
                      </a:ext>
                    </a:extLst>
                  </p:cNvPr>
                  <p:cNvGrpSpPr/>
                  <p:nvPr/>
                </p:nvGrpSpPr>
                <p:grpSpPr>
                  <a:xfrm>
                    <a:off x="7071700" y="2868045"/>
                    <a:ext cx="79942" cy="79942"/>
                    <a:chOff x="10049691" y="5094514"/>
                    <a:chExt cx="377372" cy="377372"/>
                  </a:xfrm>
                </p:grpSpPr>
                <p:cxnSp>
                  <p:nvCxnSpPr>
                    <p:cNvPr id="625" name="Straight Connector 624">
                      <a:extLst>
                        <a:ext uri="{FF2B5EF4-FFF2-40B4-BE49-F238E27FC236}">
                          <a16:creationId xmlns:a16="http://schemas.microsoft.com/office/drawing/2014/main" id="{7B51E43C-F23F-43A2-8413-66A39EF24B7D}"/>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721A5944-623B-498D-AD34-F4A6A16B0EB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3A15B269-A9FB-46BA-A6A9-7874D9EC97BB}"/>
                      </a:ext>
                    </a:extLst>
                  </p:cNvPr>
                  <p:cNvGrpSpPr/>
                  <p:nvPr/>
                </p:nvGrpSpPr>
                <p:grpSpPr>
                  <a:xfrm>
                    <a:off x="7097894" y="2868045"/>
                    <a:ext cx="79942" cy="79942"/>
                    <a:chOff x="10049691" y="5094514"/>
                    <a:chExt cx="377372" cy="377372"/>
                  </a:xfrm>
                </p:grpSpPr>
                <p:cxnSp>
                  <p:nvCxnSpPr>
                    <p:cNvPr id="623" name="Straight Connector 622">
                      <a:extLst>
                        <a:ext uri="{FF2B5EF4-FFF2-40B4-BE49-F238E27FC236}">
                          <a16:creationId xmlns:a16="http://schemas.microsoft.com/office/drawing/2014/main" id="{1144B62B-7DC5-411C-BB9E-874A1CCD653B}"/>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DE54672F-ABCC-4F7B-AE2A-DD6F5CCED3BE}"/>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4" name="Group 523">
                    <a:extLst>
                      <a:ext uri="{FF2B5EF4-FFF2-40B4-BE49-F238E27FC236}">
                        <a16:creationId xmlns:a16="http://schemas.microsoft.com/office/drawing/2014/main" id="{FCB054DB-6BBE-4071-99CC-4FD736022BD2}"/>
                      </a:ext>
                    </a:extLst>
                  </p:cNvPr>
                  <p:cNvGrpSpPr/>
                  <p:nvPr/>
                </p:nvGrpSpPr>
                <p:grpSpPr>
                  <a:xfrm>
                    <a:off x="7143138" y="2868045"/>
                    <a:ext cx="79942" cy="79942"/>
                    <a:chOff x="10049691" y="5094514"/>
                    <a:chExt cx="377372" cy="377372"/>
                  </a:xfrm>
                </p:grpSpPr>
                <p:cxnSp>
                  <p:nvCxnSpPr>
                    <p:cNvPr id="621" name="Straight Connector 620">
                      <a:extLst>
                        <a:ext uri="{FF2B5EF4-FFF2-40B4-BE49-F238E27FC236}">
                          <a16:creationId xmlns:a16="http://schemas.microsoft.com/office/drawing/2014/main" id="{1B4CD53C-6345-4AE5-85BD-CD9A3439795A}"/>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104D77E5-A003-4565-8023-90E5F16513A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5" name="Group 524">
                    <a:extLst>
                      <a:ext uri="{FF2B5EF4-FFF2-40B4-BE49-F238E27FC236}">
                        <a16:creationId xmlns:a16="http://schemas.microsoft.com/office/drawing/2014/main" id="{8D608A8F-E78F-4862-AEA8-D80E2F022B91}"/>
                      </a:ext>
                    </a:extLst>
                  </p:cNvPr>
                  <p:cNvGrpSpPr/>
                  <p:nvPr/>
                </p:nvGrpSpPr>
                <p:grpSpPr>
                  <a:xfrm>
                    <a:off x="7171713" y="2868045"/>
                    <a:ext cx="79942" cy="79942"/>
                    <a:chOff x="10049691" y="5094514"/>
                    <a:chExt cx="377372" cy="377372"/>
                  </a:xfrm>
                </p:grpSpPr>
                <p:cxnSp>
                  <p:nvCxnSpPr>
                    <p:cNvPr id="619" name="Straight Connector 618">
                      <a:extLst>
                        <a:ext uri="{FF2B5EF4-FFF2-40B4-BE49-F238E27FC236}">
                          <a16:creationId xmlns:a16="http://schemas.microsoft.com/office/drawing/2014/main" id="{F5E016E8-C4E9-4D66-8D78-498D2A55C60C}"/>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B3BCAB55-7C87-44A1-96D5-3825E81584AD}"/>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6" name="Group 525">
                    <a:extLst>
                      <a:ext uri="{FF2B5EF4-FFF2-40B4-BE49-F238E27FC236}">
                        <a16:creationId xmlns:a16="http://schemas.microsoft.com/office/drawing/2014/main" id="{1FA49CB9-95DF-411B-8FFF-D9A251CCD46C}"/>
                      </a:ext>
                    </a:extLst>
                  </p:cNvPr>
                  <p:cNvGrpSpPr/>
                  <p:nvPr/>
                </p:nvGrpSpPr>
                <p:grpSpPr>
                  <a:xfrm>
                    <a:off x="7193144" y="2868045"/>
                    <a:ext cx="79942" cy="79942"/>
                    <a:chOff x="10049691" y="5094514"/>
                    <a:chExt cx="377372" cy="377372"/>
                  </a:xfrm>
                </p:grpSpPr>
                <p:cxnSp>
                  <p:nvCxnSpPr>
                    <p:cNvPr id="617" name="Straight Connector 616">
                      <a:extLst>
                        <a:ext uri="{FF2B5EF4-FFF2-40B4-BE49-F238E27FC236}">
                          <a16:creationId xmlns:a16="http://schemas.microsoft.com/office/drawing/2014/main" id="{11935081-F03A-4D6B-AA1D-F8FD3611F5AE}"/>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02BF8A43-3FF9-4D74-A243-57A7F3EEBC7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7" name="Group 526">
                    <a:extLst>
                      <a:ext uri="{FF2B5EF4-FFF2-40B4-BE49-F238E27FC236}">
                        <a16:creationId xmlns:a16="http://schemas.microsoft.com/office/drawing/2014/main" id="{CD4C715D-F95C-4585-A45F-D8FCB55D74EC}"/>
                      </a:ext>
                    </a:extLst>
                  </p:cNvPr>
                  <p:cNvGrpSpPr/>
                  <p:nvPr/>
                </p:nvGrpSpPr>
                <p:grpSpPr>
                  <a:xfrm>
                    <a:off x="7224101" y="2868045"/>
                    <a:ext cx="79942" cy="79942"/>
                    <a:chOff x="10049691" y="5094514"/>
                    <a:chExt cx="377372" cy="377372"/>
                  </a:xfrm>
                </p:grpSpPr>
                <p:cxnSp>
                  <p:nvCxnSpPr>
                    <p:cNvPr id="615" name="Straight Connector 614">
                      <a:extLst>
                        <a:ext uri="{FF2B5EF4-FFF2-40B4-BE49-F238E27FC236}">
                          <a16:creationId xmlns:a16="http://schemas.microsoft.com/office/drawing/2014/main" id="{5F1F4272-B5EB-4893-932F-AE9614D6EDD4}"/>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22FA70B5-1400-41B3-83B9-12C7925CD8F9}"/>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8" name="Group 527">
                    <a:extLst>
                      <a:ext uri="{FF2B5EF4-FFF2-40B4-BE49-F238E27FC236}">
                        <a16:creationId xmlns:a16="http://schemas.microsoft.com/office/drawing/2014/main" id="{3EE7B879-15DD-40B5-B9FA-CC04482F5D63}"/>
                      </a:ext>
                    </a:extLst>
                  </p:cNvPr>
                  <p:cNvGrpSpPr/>
                  <p:nvPr/>
                </p:nvGrpSpPr>
                <p:grpSpPr>
                  <a:xfrm>
                    <a:off x="7247914" y="2868045"/>
                    <a:ext cx="79942" cy="79942"/>
                    <a:chOff x="10049691" y="5094514"/>
                    <a:chExt cx="377372" cy="377372"/>
                  </a:xfrm>
                </p:grpSpPr>
                <p:cxnSp>
                  <p:nvCxnSpPr>
                    <p:cNvPr id="613" name="Straight Connector 612">
                      <a:extLst>
                        <a:ext uri="{FF2B5EF4-FFF2-40B4-BE49-F238E27FC236}">
                          <a16:creationId xmlns:a16="http://schemas.microsoft.com/office/drawing/2014/main" id="{49F3353B-6DE8-4FCF-B66C-64E8B64CA596}"/>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B0EABFA4-90F8-4832-A4E7-656200374E76}"/>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9" name="Group 528">
                    <a:extLst>
                      <a:ext uri="{FF2B5EF4-FFF2-40B4-BE49-F238E27FC236}">
                        <a16:creationId xmlns:a16="http://schemas.microsoft.com/office/drawing/2014/main" id="{62888C7A-3267-4216-BD7F-EE2324392300}"/>
                      </a:ext>
                    </a:extLst>
                  </p:cNvPr>
                  <p:cNvGrpSpPr/>
                  <p:nvPr/>
                </p:nvGrpSpPr>
                <p:grpSpPr>
                  <a:xfrm>
                    <a:off x="7278871" y="2868045"/>
                    <a:ext cx="79942" cy="79942"/>
                    <a:chOff x="10049691" y="5094514"/>
                    <a:chExt cx="377372" cy="377372"/>
                  </a:xfrm>
                </p:grpSpPr>
                <p:cxnSp>
                  <p:nvCxnSpPr>
                    <p:cNvPr id="611" name="Straight Connector 610">
                      <a:extLst>
                        <a:ext uri="{FF2B5EF4-FFF2-40B4-BE49-F238E27FC236}">
                          <a16:creationId xmlns:a16="http://schemas.microsoft.com/office/drawing/2014/main" id="{CA2E0DFA-B7D8-4637-9649-F96A3042050B}"/>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635CD649-F7DC-46A1-85FF-5449E4862F0F}"/>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0" name="Group 529">
                    <a:extLst>
                      <a:ext uri="{FF2B5EF4-FFF2-40B4-BE49-F238E27FC236}">
                        <a16:creationId xmlns:a16="http://schemas.microsoft.com/office/drawing/2014/main" id="{FD0D51C8-8493-414B-AED9-C4CFB842A1D2}"/>
                      </a:ext>
                    </a:extLst>
                  </p:cNvPr>
                  <p:cNvGrpSpPr/>
                  <p:nvPr/>
                </p:nvGrpSpPr>
                <p:grpSpPr>
                  <a:xfrm>
                    <a:off x="7288396" y="2868045"/>
                    <a:ext cx="79942" cy="79942"/>
                    <a:chOff x="10049691" y="5094514"/>
                    <a:chExt cx="377372" cy="377372"/>
                  </a:xfrm>
                </p:grpSpPr>
                <p:cxnSp>
                  <p:nvCxnSpPr>
                    <p:cNvPr id="609" name="Straight Connector 608">
                      <a:extLst>
                        <a:ext uri="{FF2B5EF4-FFF2-40B4-BE49-F238E27FC236}">
                          <a16:creationId xmlns:a16="http://schemas.microsoft.com/office/drawing/2014/main" id="{F4CD631B-0E5B-4AE8-BF47-ED4C24E456D8}"/>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52D76BF0-CF31-4DC5-B9CE-7C77201E8FC6}"/>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1" name="Group 530">
                    <a:extLst>
                      <a:ext uri="{FF2B5EF4-FFF2-40B4-BE49-F238E27FC236}">
                        <a16:creationId xmlns:a16="http://schemas.microsoft.com/office/drawing/2014/main" id="{285EC603-12AA-4CB5-8C73-94D8BD3F6457}"/>
                      </a:ext>
                    </a:extLst>
                  </p:cNvPr>
                  <p:cNvGrpSpPr/>
                  <p:nvPr/>
                </p:nvGrpSpPr>
                <p:grpSpPr>
                  <a:xfrm>
                    <a:off x="7312208" y="2868045"/>
                    <a:ext cx="79942" cy="79942"/>
                    <a:chOff x="10049691" y="5094514"/>
                    <a:chExt cx="377372" cy="377372"/>
                  </a:xfrm>
                </p:grpSpPr>
                <p:cxnSp>
                  <p:nvCxnSpPr>
                    <p:cNvPr id="607" name="Straight Connector 606">
                      <a:extLst>
                        <a:ext uri="{FF2B5EF4-FFF2-40B4-BE49-F238E27FC236}">
                          <a16:creationId xmlns:a16="http://schemas.microsoft.com/office/drawing/2014/main" id="{060DB830-2A83-47E2-93C8-8569C76DB243}"/>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AEDCC4A2-22B7-4828-94B6-126041BA52B4}"/>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2" name="Group 531">
                    <a:extLst>
                      <a:ext uri="{FF2B5EF4-FFF2-40B4-BE49-F238E27FC236}">
                        <a16:creationId xmlns:a16="http://schemas.microsoft.com/office/drawing/2014/main" id="{0F1092D3-F469-4BAA-BD1E-7DD291A9BA0B}"/>
                      </a:ext>
                    </a:extLst>
                  </p:cNvPr>
                  <p:cNvGrpSpPr/>
                  <p:nvPr/>
                </p:nvGrpSpPr>
                <p:grpSpPr>
                  <a:xfrm>
                    <a:off x="7333640" y="2868045"/>
                    <a:ext cx="79942" cy="79942"/>
                    <a:chOff x="10049691" y="5094514"/>
                    <a:chExt cx="377372" cy="377372"/>
                  </a:xfrm>
                </p:grpSpPr>
                <p:cxnSp>
                  <p:nvCxnSpPr>
                    <p:cNvPr id="605" name="Straight Connector 604">
                      <a:extLst>
                        <a:ext uri="{FF2B5EF4-FFF2-40B4-BE49-F238E27FC236}">
                          <a16:creationId xmlns:a16="http://schemas.microsoft.com/office/drawing/2014/main" id="{D64E598C-3235-41A0-840E-B5D503092AD6}"/>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A0AC0F6-FEFF-492E-B746-74062D56BB1E}"/>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3" name="Group 532">
                    <a:extLst>
                      <a:ext uri="{FF2B5EF4-FFF2-40B4-BE49-F238E27FC236}">
                        <a16:creationId xmlns:a16="http://schemas.microsoft.com/office/drawing/2014/main" id="{B703A86D-EAD3-4143-9C33-272579F8B290}"/>
                      </a:ext>
                    </a:extLst>
                  </p:cNvPr>
                  <p:cNvGrpSpPr/>
                  <p:nvPr/>
                </p:nvGrpSpPr>
                <p:grpSpPr>
                  <a:xfrm>
                    <a:off x="6952640" y="2868045"/>
                    <a:ext cx="79942" cy="79942"/>
                    <a:chOff x="10049691" y="5094514"/>
                    <a:chExt cx="377372" cy="377372"/>
                  </a:xfrm>
                </p:grpSpPr>
                <p:cxnSp>
                  <p:nvCxnSpPr>
                    <p:cNvPr id="603" name="Straight Connector 602">
                      <a:extLst>
                        <a:ext uri="{FF2B5EF4-FFF2-40B4-BE49-F238E27FC236}">
                          <a16:creationId xmlns:a16="http://schemas.microsoft.com/office/drawing/2014/main" id="{F8355101-F2E9-4028-9B9F-5B87EAA0E24E}"/>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BC85ACD3-E721-4246-B134-168293E50624}"/>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AB4B4B2E-B91D-4478-B230-4AAC8E940BDC}"/>
                      </a:ext>
                    </a:extLst>
                  </p:cNvPr>
                  <p:cNvGrpSpPr/>
                  <p:nvPr/>
                </p:nvGrpSpPr>
                <p:grpSpPr>
                  <a:xfrm>
                    <a:off x="6976453" y="2868045"/>
                    <a:ext cx="79942" cy="79942"/>
                    <a:chOff x="10049691" y="5094514"/>
                    <a:chExt cx="377372" cy="377372"/>
                  </a:xfrm>
                </p:grpSpPr>
                <p:cxnSp>
                  <p:nvCxnSpPr>
                    <p:cNvPr id="601" name="Straight Connector 600">
                      <a:extLst>
                        <a:ext uri="{FF2B5EF4-FFF2-40B4-BE49-F238E27FC236}">
                          <a16:creationId xmlns:a16="http://schemas.microsoft.com/office/drawing/2014/main" id="{C7762309-10FC-423E-9DFF-67B377822765}"/>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F4F094C8-AD79-4C3D-AA63-2AABC1A5FD1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95194ED4-7F4D-4F40-95C3-4092FB06600C}"/>
                      </a:ext>
                    </a:extLst>
                  </p:cNvPr>
                  <p:cNvGrpSpPr/>
                  <p:nvPr/>
                </p:nvGrpSpPr>
                <p:grpSpPr>
                  <a:xfrm>
                    <a:off x="6590691" y="2818038"/>
                    <a:ext cx="79942" cy="79942"/>
                    <a:chOff x="10049691" y="5094514"/>
                    <a:chExt cx="377372" cy="377372"/>
                  </a:xfrm>
                </p:grpSpPr>
                <p:cxnSp>
                  <p:nvCxnSpPr>
                    <p:cNvPr id="599" name="Straight Connector 598">
                      <a:extLst>
                        <a:ext uri="{FF2B5EF4-FFF2-40B4-BE49-F238E27FC236}">
                          <a16:creationId xmlns:a16="http://schemas.microsoft.com/office/drawing/2014/main" id="{3E0C261E-FC68-45B7-BF5C-8FCCBB132A29}"/>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DA1B5873-8A38-4D1E-B810-821CECFC9DC1}"/>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21C75403-3218-427D-A5B5-E648D72EEABF}"/>
                      </a:ext>
                    </a:extLst>
                  </p:cNvPr>
                  <p:cNvGrpSpPr/>
                  <p:nvPr/>
                </p:nvGrpSpPr>
                <p:grpSpPr>
                  <a:xfrm>
                    <a:off x="6688322" y="2834707"/>
                    <a:ext cx="79942" cy="79942"/>
                    <a:chOff x="10049691" y="5094514"/>
                    <a:chExt cx="377372" cy="377372"/>
                  </a:xfrm>
                </p:grpSpPr>
                <p:cxnSp>
                  <p:nvCxnSpPr>
                    <p:cNvPr id="597" name="Straight Connector 596">
                      <a:extLst>
                        <a:ext uri="{FF2B5EF4-FFF2-40B4-BE49-F238E27FC236}">
                          <a16:creationId xmlns:a16="http://schemas.microsoft.com/office/drawing/2014/main" id="{848E2B0C-08D8-4D43-9375-B09F82C9478F}"/>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38643B34-EFF8-404F-9860-98B1F3838315}"/>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BF28BE09-128C-4D49-88E7-E483B6479F3B}"/>
                      </a:ext>
                    </a:extLst>
                  </p:cNvPr>
                  <p:cNvGrpSpPr/>
                  <p:nvPr/>
                </p:nvGrpSpPr>
                <p:grpSpPr>
                  <a:xfrm>
                    <a:off x="6747853" y="2844232"/>
                    <a:ext cx="79942" cy="79942"/>
                    <a:chOff x="10049691" y="5094514"/>
                    <a:chExt cx="377372" cy="377372"/>
                  </a:xfrm>
                </p:grpSpPr>
                <p:cxnSp>
                  <p:nvCxnSpPr>
                    <p:cNvPr id="595" name="Straight Connector 594">
                      <a:extLst>
                        <a:ext uri="{FF2B5EF4-FFF2-40B4-BE49-F238E27FC236}">
                          <a16:creationId xmlns:a16="http://schemas.microsoft.com/office/drawing/2014/main" id="{F7F94A6D-64C3-4FF5-B950-5C1CE269AF68}"/>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BCA7E0E-3D53-49D6-9982-6F133106A5A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8" name="Group 537">
                    <a:extLst>
                      <a:ext uri="{FF2B5EF4-FFF2-40B4-BE49-F238E27FC236}">
                        <a16:creationId xmlns:a16="http://schemas.microsoft.com/office/drawing/2014/main" id="{EC328688-B91B-474B-B3FD-F85B98D30E71}"/>
                      </a:ext>
                    </a:extLst>
                  </p:cNvPr>
                  <p:cNvGrpSpPr/>
                  <p:nvPr/>
                </p:nvGrpSpPr>
                <p:grpSpPr>
                  <a:xfrm>
                    <a:off x="6769284" y="2844232"/>
                    <a:ext cx="79942" cy="79942"/>
                    <a:chOff x="10049691" y="5094514"/>
                    <a:chExt cx="377372" cy="377372"/>
                  </a:xfrm>
                </p:grpSpPr>
                <p:cxnSp>
                  <p:nvCxnSpPr>
                    <p:cNvPr id="593" name="Straight Connector 592">
                      <a:extLst>
                        <a:ext uri="{FF2B5EF4-FFF2-40B4-BE49-F238E27FC236}">
                          <a16:creationId xmlns:a16="http://schemas.microsoft.com/office/drawing/2014/main" id="{729C9B90-9082-4F05-96C6-112803587E50}"/>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FA3EB078-4C6A-4F4F-9880-41709808ABAA}"/>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9" name="Group 538">
                    <a:extLst>
                      <a:ext uri="{FF2B5EF4-FFF2-40B4-BE49-F238E27FC236}">
                        <a16:creationId xmlns:a16="http://schemas.microsoft.com/office/drawing/2014/main" id="{98BE93F5-DD73-4BCF-B828-0D31C4606FE2}"/>
                      </a:ext>
                    </a:extLst>
                  </p:cNvPr>
                  <p:cNvGrpSpPr/>
                  <p:nvPr/>
                </p:nvGrpSpPr>
                <p:grpSpPr>
                  <a:xfrm>
                    <a:off x="6778809" y="2858520"/>
                    <a:ext cx="79942" cy="79942"/>
                    <a:chOff x="10049691" y="5094514"/>
                    <a:chExt cx="377372" cy="377372"/>
                  </a:xfrm>
                </p:grpSpPr>
                <p:cxnSp>
                  <p:nvCxnSpPr>
                    <p:cNvPr id="591" name="Straight Connector 590">
                      <a:extLst>
                        <a:ext uri="{FF2B5EF4-FFF2-40B4-BE49-F238E27FC236}">
                          <a16:creationId xmlns:a16="http://schemas.microsoft.com/office/drawing/2014/main" id="{9D0AA242-808F-4417-B24D-299C1C5D2DAC}"/>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2DA07C58-07F0-4C08-A1CD-2D252C3DCDEA}"/>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0" name="Group 539">
                    <a:extLst>
                      <a:ext uri="{FF2B5EF4-FFF2-40B4-BE49-F238E27FC236}">
                        <a16:creationId xmlns:a16="http://schemas.microsoft.com/office/drawing/2014/main" id="{0026E97A-1A45-46C7-959A-BDB760BDF38E}"/>
                      </a:ext>
                    </a:extLst>
                  </p:cNvPr>
                  <p:cNvGrpSpPr/>
                  <p:nvPr/>
                </p:nvGrpSpPr>
                <p:grpSpPr>
                  <a:xfrm>
                    <a:off x="6840722" y="2865664"/>
                    <a:ext cx="79942" cy="79942"/>
                    <a:chOff x="10049691" y="5094514"/>
                    <a:chExt cx="377372" cy="377372"/>
                  </a:xfrm>
                </p:grpSpPr>
                <p:cxnSp>
                  <p:nvCxnSpPr>
                    <p:cNvPr id="589" name="Straight Connector 588">
                      <a:extLst>
                        <a:ext uri="{FF2B5EF4-FFF2-40B4-BE49-F238E27FC236}">
                          <a16:creationId xmlns:a16="http://schemas.microsoft.com/office/drawing/2014/main" id="{DED9C13B-84D7-4E81-9680-19936A69E62C}"/>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59EE26E4-93E8-4D0B-8F40-9CE68859A67E}"/>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1" name="Group 540">
                    <a:extLst>
                      <a:ext uri="{FF2B5EF4-FFF2-40B4-BE49-F238E27FC236}">
                        <a16:creationId xmlns:a16="http://schemas.microsoft.com/office/drawing/2014/main" id="{A76043BC-911B-468A-9404-47325602ED63}"/>
                      </a:ext>
                    </a:extLst>
                  </p:cNvPr>
                  <p:cNvGrpSpPr/>
                  <p:nvPr/>
                </p:nvGrpSpPr>
                <p:grpSpPr>
                  <a:xfrm>
                    <a:off x="6859772" y="2865664"/>
                    <a:ext cx="79942" cy="79942"/>
                    <a:chOff x="10049691" y="5094514"/>
                    <a:chExt cx="377372" cy="377372"/>
                  </a:xfrm>
                </p:grpSpPr>
                <p:cxnSp>
                  <p:nvCxnSpPr>
                    <p:cNvPr id="587" name="Straight Connector 586">
                      <a:extLst>
                        <a:ext uri="{FF2B5EF4-FFF2-40B4-BE49-F238E27FC236}">
                          <a16:creationId xmlns:a16="http://schemas.microsoft.com/office/drawing/2014/main" id="{791938A0-13E0-4A1A-8B1E-1EAC474ED7B6}"/>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5E2F0F63-7478-41AE-A0E0-6B002B1F0840}"/>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2" name="Group 541">
                    <a:extLst>
                      <a:ext uri="{FF2B5EF4-FFF2-40B4-BE49-F238E27FC236}">
                        <a16:creationId xmlns:a16="http://schemas.microsoft.com/office/drawing/2014/main" id="{4505710E-4A5C-4B2A-B706-8DC9256CC730}"/>
                      </a:ext>
                    </a:extLst>
                  </p:cNvPr>
                  <p:cNvGrpSpPr/>
                  <p:nvPr/>
                </p:nvGrpSpPr>
                <p:grpSpPr>
                  <a:xfrm>
                    <a:off x="6881204" y="2865664"/>
                    <a:ext cx="79942" cy="79942"/>
                    <a:chOff x="10049691" y="5094514"/>
                    <a:chExt cx="377372" cy="377372"/>
                  </a:xfrm>
                </p:grpSpPr>
                <p:cxnSp>
                  <p:nvCxnSpPr>
                    <p:cNvPr id="585" name="Straight Connector 584">
                      <a:extLst>
                        <a:ext uri="{FF2B5EF4-FFF2-40B4-BE49-F238E27FC236}">
                          <a16:creationId xmlns:a16="http://schemas.microsoft.com/office/drawing/2014/main" id="{3FA6BAFB-F198-4948-85FA-3A6F5646344D}"/>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DF0E90C4-061F-4D29-AA1E-0A1BFE9A1DF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3" name="Group 542">
                    <a:extLst>
                      <a:ext uri="{FF2B5EF4-FFF2-40B4-BE49-F238E27FC236}">
                        <a16:creationId xmlns:a16="http://schemas.microsoft.com/office/drawing/2014/main" id="{49FD27FF-E9CB-46B3-A0B8-79E79EC8CC7A}"/>
                      </a:ext>
                    </a:extLst>
                  </p:cNvPr>
                  <p:cNvGrpSpPr/>
                  <p:nvPr/>
                </p:nvGrpSpPr>
                <p:grpSpPr>
                  <a:xfrm>
                    <a:off x="6900254" y="2865664"/>
                    <a:ext cx="79942" cy="79942"/>
                    <a:chOff x="10049691" y="5094514"/>
                    <a:chExt cx="377372" cy="377372"/>
                  </a:xfrm>
                </p:grpSpPr>
                <p:cxnSp>
                  <p:nvCxnSpPr>
                    <p:cNvPr id="583" name="Straight Connector 582">
                      <a:extLst>
                        <a:ext uri="{FF2B5EF4-FFF2-40B4-BE49-F238E27FC236}">
                          <a16:creationId xmlns:a16="http://schemas.microsoft.com/office/drawing/2014/main" id="{3CC1A96C-D91F-47BF-8EE8-27401812A3BF}"/>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3BD055E4-6034-4F12-8985-04638531D94A}"/>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4" name="Group 543">
                    <a:extLst>
                      <a:ext uri="{FF2B5EF4-FFF2-40B4-BE49-F238E27FC236}">
                        <a16:creationId xmlns:a16="http://schemas.microsoft.com/office/drawing/2014/main" id="{CA96EA11-D76C-4B53-99A7-2F725AB1A914}"/>
                      </a:ext>
                    </a:extLst>
                  </p:cNvPr>
                  <p:cNvGrpSpPr/>
                  <p:nvPr/>
                </p:nvGrpSpPr>
                <p:grpSpPr>
                  <a:xfrm>
                    <a:off x="5874729" y="2722789"/>
                    <a:ext cx="79942" cy="79942"/>
                    <a:chOff x="10049691" y="5094514"/>
                    <a:chExt cx="377372" cy="377372"/>
                  </a:xfrm>
                </p:grpSpPr>
                <p:cxnSp>
                  <p:nvCxnSpPr>
                    <p:cNvPr id="581" name="Straight Connector 580">
                      <a:extLst>
                        <a:ext uri="{FF2B5EF4-FFF2-40B4-BE49-F238E27FC236}">
                          <a16:creationId xmlns:a16="http://schemas.microsoft.com/office/drawing/2014/main" id="{871EB880-15B0-4EB4-A10E-C275EAC9EBAF}"/>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949B84F6-6F9A-40FD-861D-2B1C6274AAF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5" name="Group 544">
                    <a:extLst>
                      <a:ext uri="{FF2B5EF4-FFF2-40B4-BE49-F238E27FC236}">
                        <a16:creationId xmlns:a16="http://schemas.microsoft.com/office/drawing/2014/main" id="{5A9802B4-DA21-4691-BF14-B2C78E93D928}"/>
                      </a:ext>
                    </a:extLst>
                  </p:cNvPr>
                  <p:cNvGrpSpPr/>
                  <p:nvPr/>
                </p:nvGrpSpPr>
                <p:grpSpPr>
                  <a:xfrm>
                    <a:off x="5500079" y="2694214"/>
                    <a:ext cx="79942" cy="79942"/>
                    <a:chOff x="10049691" y="5094514"/>
                    <a:chExt cx="377372" cy="377372"/>
                  </a:xfrm>
                </p:grpSpPr>
                <p:cxnSp>
                  <p:nvCxnSpPr>
                    <p:cNvPr id="579" name="Straight Connector 578">
                      <a:extLst>
                        <a:ext uri="{FF2B5EF4-FFF2-40B4-BE49-F238E27FC236}">
                          <a16:creationId xmlns:a16="http://schemas.microsoft.com/office/drawing/2014/main" id="{17A64D7B-D3A8-47BA-AC35-851CCA32C9B2}"/>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91DE1385-9F2B-49A9-B444-516EF8B3922C}"/>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6" name="Group 545">
                    <a:extLst>
                      <a:ext uri="{FF2B5EF4-FFF2-40B4-BE49-F238E27FC236}">
                        <a16:creationId xmlns:a16="http://schemas.microsoft.com/office/drawing/2014/main" id="{AC0903C0-8207-499B-81F5-FC614A00558F}"/>
                      </a:ext>
                    </a:extLst>
                  </p:cNvPr>
                  <p:cNvGrpSpPr/>
                  <p:nvPr/>
                </p:nvGrpSpPr>
                <p:grpSpPr>
                  <a:xfrm>
                    <a:off x="5354029" y="2678339"/>
                    <a:ext cx="79942" cy="79942"/>
                    <a:chOff x="10049691" y="5094514"/>
                    <a:chExt cx="377372" cy="377372"/>
                  </a:xfrm>
                </p:grpSpPr>
                <p:cxnSp>
                  <p:nvCxnSpPr>
                    <p:cNvPr id="577" name="Straight Connector 576">
                      <a:extLst>
                        <a:ext uri="{FF2B5EF4-FFF2-40B4-BE49-F238E27FC236}">
                          <a16:creationId xmlns:a16="http://schemas.microsoft.com/office/drawing/2014/main" id="{09527318-8DD5-46FA-85E4-554398FF6A15}"/>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10B1C143-3C04-48F5-BCC2-38B397B4FC1B}"/>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7" name="Group 546">
                    <a:extLst>
                      <a:ext uri="{FF2B5EF4-FFF2-40B4-BE49-F238E27FC236}">
                        <a16:creationId xmlns:a16="http://schemas.microsoft.com/office/drawing/2014/main" id="{43EA3464-A2BF-4595-AC1E-CC3B04CD1993}"/>
                      </a:ext>
                    </a:extLst>
                  </p:cNvPr>
                  <p:cNvGrpSpPr/>
                  <p:nvPr/>
                </p:nvGrpSpPr>
                <p:grpSpPr>
                  <a:xfrm>
                    <a:off x="4973029" y="2624364"/>
                    <a:ext cx="79942" cy="79942"/>
                    <a:chOff x="10049691" y="5094514"/>
                    <a:chExt cx="377372" cy="377372"/>
                  </a:xfrm>
                </p:grpSpPr>
                <p:cxnSp>
                  <p:nvCxnSpPr>
                    <p:cNvPr id="575" name="Straight Connector 574">
                      <a:extLst>
                        <a:ext uri="{FF2B5EF4-FFF2-40B4-BE49-F238E27FC236}">
                          <a16:creationId xmlns:a16="http://schemas.microsoft.com/office/drawing/2014/main" id="{2752B54E-5AC2-4274-ACB7-13AB281BD105}"/>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A6DCEB41-74DB-42FF-8179-CF5405D76797}"/>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8" name="Group 547">
                    <a:extLst>
                      <a:ext uri="{FF2B5EF4-FFF2-40B4-BE49-F238E27FC236}">
                        <a16:creationId xmlns:a16="http://schemas.microsoft.com/office/drawing/2014/main" id="{D3D37FB1-7E73-401B-9BC8-E913E430CB69}"/>
                      </a:ext>
                    </a:extLst>
                  </p:cNvPr>
                  <p:cNvGrpSpPr/>
                  <p:nvPr/>
                </p:nvGrpSpPr>
                <p:grpSpPr>
                  <a:xfrm>
                    <a:off x="4944454" y="2624364"/>
                    <a:ext cx="79942" cy="79942"/>
                    <a:chOff x="10049691" y="5094514"/>
                    <a:chExt cx="377372" cy="377372"/>
                  </a:xfrm>
                </p:grpSpPr>
                <p:cxnSp>
                  <p:nvCxnSpPr>
                    <p:cNvPr id="573" name="Straight Connector 572">
                      <a:extLst>
                        <a:ext uri="{FF2B5EF4-FFF2-40B4-BE49-F238E27FC236}">
                          <a16:creationId xmlns:a16="http://schemas.microsoft.com/office/drawing/2014/main" id="{75513ABE-3FB2-4B7B-ACF9-51946DF7736B}"/>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3D96D7EA-E71F-414E-A5E2-9C5B480CBDD3}"/>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9" name="Group 548">
                    <a:extLst>
                      <a:ext uri="{FF2B5EF4-FFF2-40B4-BE49-F238E27FC236}">
                        <a16:creationId xmlns:a16="http://schemas.microsoft.com/office/drawing/2014/main" id="{10A92CFE-5CBC-4C9A-97C9-5B717D191DA6}"/>
                      </a:ext>
                    </a:extLst>
                  </p:cNvPr>
                  <p:cNvGrpSpPr/>
                  <p:nvPr/>
                </p:nvGrpSpPr>
                <p:grpSpPr>
                  <a:xfrm>
                    <a:off x="4893654" y="2611664"/>
                    <a:ext cx="79942" cy="79942"/>
                    <a:chOff x="10049691" y="5094514"/>
                    <a:chExt cx="377372" cy="377372"/>
                  </a:xfrm>
                </p:grpSpPr>
                <p:cxnSp>
                  <p:nvCxnSpPr>
                    <p:cNvPr id="571" name="Straight Connector 570">
                      <a:extLst>
                        <a:ext uri="{FF2B5EF4-FFF2-40B4-BE49-F238E27FC236}">
                          <a16:creationId xmlns:a16="http://schemas.microsoft.com/office/drawing/2014/main" id="{7A98949F-02EB-4F1A-ADB5-742C217FC2F5}"/>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CB30BDA8-1F1E-4F30-9CBC-EF069A1FF771}"/>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0" name="Group 549">
                    <a:extLst>
                      <a:ext uri="{FF2B5EF4-FFF2-40B4-BE49-F238E27FC236}">
                        <a16:creationId xmlns:a16="http://schemas.microsoft.com/office/drawing/2014/main" id="{BC242C05-1204-4C50-9FA1-1905C7D3FD6A}"/>
                      </a:ext>
                    </a:extLst>
                  </p:cNvPr>
                  <p:cNvGrpSpPr/>
                  <p:nvPr/>
                </p:nvGrpSpPr>
                <p:grpSpPr>
                  <a:xfrm>
                    <a:off x="4820629" y="2608489"/>
                    <a:ext cx="79942" cy="79942"/>
                    <a:chOff x="10049691" y="5094514"/>
                    <a:chExt cx="377372" cy="377372"/>
                  </a:xfrm>
                </p:grpSpPr>
                <p:cxnSp>
                  <p:nvCxnSpPr>
                    <p:cNvPr id="569" name="Straight Connector 568">
                      <a:extLst>
                        <a:ext uri="{FF2B5EF4-FFF2-40B4-BE49-F238E27FC236}">
                          <a16:creationId xmlns:a16="http://schemas.microsoft.com/office/drawing/2014/main" id="{3516EFDC-40A1-4666-8909-6205CCAF7A0A}"/>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183168E-0F69-47B3-977E-F6C82A81C0CD}"/>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1" name="Group 550">
                    <a:extLst>
                      <a:ext uri="{FF2B5EF4-FFF2-40B4-BE49-F238E27FC236}">
                        <a16:creationId xmlns:a16="http://schemas.microsoft.com/office/drawing/2014/main" id="{D9BD18D5-0BFD-427B-947B-E13AFD308D68}"/>
                      </a:ext>
                    </a:extLst>
                  </p:cNvPr>
                  <p:cNvGrpSpPr/>
                  <p:nvPr/>
                </p:nvGrpSpPr>
                <p:grpSpPr>
                  <a:xfrm>
                    <a:off x="4541229" y="2573564"/>
                    <a:ext cx="79942" cy="79942"/>
                    <a:chOff x="10049691" y="5094514"/>
                    <a:chExt cx="377372" cy="377372"/>
                  </a:xfrm>
                </p:grpSpPr>
                <p:cxnSp>
                  <p:nvCxnSpPr>
                    <p:cNvPr id="567" name="Straight Connector 566">
                      <a:extLst>
                        <a:ext uri="{FF2B5EF4-FFF2-40B4-BE49-F238E27FC236}">
                          <a16:creationId xmlns:a16="http://schemas.microsoft.com/office/drawing/2014/main" id="{13E69FF6-C83C-4D3A-BBF5-9D94F240E133}"/>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0203E3D3-DCB1-46D9-BA6C-3929F556198C}"/>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2" name="Group 551">
                    <a:extLst>
                      <a:ext uri="{FF2B5EF4-FFF2-40B4-BE49-F238E27FC236}">
                        <a16:creationId xmlns:a16="http://schemas.microsoft.com/office/drawing/2014/main" id="{C999B278-8FEE-4A89-AA63-7E13747AA708}"/>
                      </a:ext>
                    </a:extLst>
                  </p:cNvPr>
                  <p:cNvGrpSpPr/>
                  <p:nvPr/>
                </p:nvGrpSpPr>
                <p:grpSpPr>
                  <a:xfrm>
                    <a:off x="3934804" y="2475139"/>
                    <a:ext cx="79942" cy="79942"/>
                    <a:chOff x="10049691" y="5094514"/>
                    <a:chExt cx="377372" cy="377372"/>
                  </a:xfrm>
                </p:grpSpPr>
                <p:cxnSp>
                  <p:nvCxnSpPr>
                    <p:cNvPr id="565" name="Straight Connector 564">
                      <a:extLst>
                        <a:ext uri="{FF2B5EF4-FFF2-40B4-BE49-F238E27FC236}">
                          <a16:creationId xmlns:a16="http://schemas.microsoft.com/office/drawing/2014/main" id="{4D8A234C-73ED-4B74-878B-DC32377BA504}"/>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F9C57C85-923B-4F28-9F43-B067C18B136C}"/>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3" name="Group 552">
                    <a:extLst>
                      <a:ext uri="{FF2B5EF4-FFF2-40B4-BE49-F238E27FC236}">
                        <a16:creationId xmlns:a16="http://schemas.microsoft.com/office/drawing/2014/main" id="{50756BF6-F0A5-4B11-B724-A9194214817F}"/>
                      </a:ext>
                    </a:extLst>
                  </p:cNvPr>
                  <p:cNvGrpSpPr/>
                  <p:nvPr/>
                </p:nvGrpSpPr>
                <p:grpSpPr>
                  <a:xfrm>
                    <a:off x="3864954" y="2475139"/>
                    <a:ext cx="79942" cy="79942"/>
                    <a:chOff x="10049691" y="5094514"/>
                    <a:chExt cx="377372" cy="377372"/>
                  </a:xfrm>
                </p:grpSpPr>
                <p:cxnSp>
                  <p:nvCxnSpPr>
                    <p:cNvPr id="563" name="Straight Connector 562">
                      <a:extLst>
                        <a:ext uri="{FF2B5EF4-FFF2-40B4-BE49-F238E27FC236}">
                          <a16:creationId xmlns:a16="http://schemas.microsoft.com/office/drawing/2014/main" id="{F59A882B-8C3C-4E57-B1F3-05EC33443583}"/>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3AA8263C-B5AC-470C-BD6A-BE2105C9C0C3}"/>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4" name="Group 553">
                    <a:extLst>
                      <a:ext uri="{FF2B5EF4-FFF2-40B4-BE49-F238E27FC236}">
                        <a16:creationId xmlns:a16="http://schemas.microsoft.com/office/drawing/2014/main" id="{68C66537-3D95-4CCE-B83E-E74BDEA776F9}"/>
                      </a:ext>
                    </a:extLst>
                  </p:cNvPr>
                  <p:cNvGrpSpPr/>
                  <p:nvPr/>
                </p:nvGrpSpPr>
                <p:grpSpPr>
                  <a:xfrm>
                    <a:off x="3725254" y="2446564"/>
                    <a:ext cx="79942" cy="79942"/>
                    <a:chOff x="10049691" y="5094514"/>
                    <a:chExt cx="377372" cy="377372"/>
                  </a:xfrm>
                </p:grpSpPr>
                <p:cxnSp>
                  <p:nvCxnSpPr>
                    <p:cNvPr id="561" name="Straight Connector 560">
                      <a:extLst>
                        <a:ext uri="{FF2B5EF4-FFF2-40B4-BE49-F238E27FC236}">
                          <a16:creationId xmlns:a16="http://schemas.microsoft.com/office/drawing/2014/main" id="{BAEADD19-23D5-4ADD-B797-13273B5086F2}"/>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335F25AB-1459-4706-B1EB-815FE8F31B14}"/>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5" name="Group 554">
                    <a:extLst>
                      <a:ext uri="{FF2B5EF4-FFF2-40B4-BE49-F238E27FC236}">
                        <a16:creationId xmlns:a16="http://schemas.microsoft.com/office/drawing/2014/main" id="{60781378-0C80-4F11-AA9B-F65FB91B6F83}"/>
                      </a:ext>
                    </a:extLst>
                  </p:cNvPr>
                  <p:cNvGrpSpPr/>
                  <p:nvPr/>
                </p:nvGrpSpPr>
                <p:grpSpPr>
                  <a:xfrm>
                    <a:off x="3258529" y="2348139"/>
                    <a:ext cx="79942" cy="79942"/>
                    <a:chOff x="10049691" y="5094514"/>
                    <a:chExt cx="377372" cy="377372"/>
                  </a:xfrm>
                </p:grpSpPr>
                <p:cxnSp>
                  <p:nvCxnSpPr>
                    <p:cNvPr id="559" name="Straight Connector 558">
                      <a:extLst>
                        <a:ext uri="{FF2B5EF4-FFF2-40B4-BE49-F238E27FC236}">
                          <a16:creationId xmlns:a16="http://schemas.microsoft.com/office/drawing/2014/main" id="{361B0412-E7C2-4F91-BC3B-4FE78AE63AB7}"/>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49FD632E-B9D1-49D0-8149-79ECBA3F2CE2}"/>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6" name="Group 555">
                    <a:extLst>
                      <a:ext uri="{FF2B5EF4-FFF2-40B4-BE49-F238E27FC236}">
                        <a16:creationId xmlns:a16="http://schemas.microsoft.com/office/drawing/2014/main" id="{812C4412-4D18-42A2-84CC-B1BDB88C82B1}"/>
                      </a:ext>
                    </a:extLst>
                  </p:cNvPr>
                  <p:cNvGrpSpPr/>
                  <p:nvPr/>
                </p:nvGrpSpPr>
                <p:grpSpPr>
                  <a:xfrm>
                    <a:off x="3556979" y="2383064"/>
                    <a:ext cx="79942" cy="79942"/>
                    <a:chOff x="10049691" y="5094514"/>
                    <a:chExt cx="377372" cy="377372"/>
                  </a:xfrm>
                </p:grpSpPr>
                <p:cxnSp>
                  <p:nvCxnSpPr>
                    <p:cNvPr id="557" name="Straight Connector 556">
                      <a:extLst>
                        <a:ext uri="{FF2B5EF4-FFF2-40B4-BE49-F238E27FC236}">
                          <a16:creationId xmlns:a16="http://schemas.microsoft.com/office/drawing/2014/main" id="{5185C960-F26F-46BC-8D22-17887BB04F87}"/>
                        </a:ext>
                      </a:extLst>
                    </p:cNvPr>
                    <p:cNvCxnSpPr>
                      <a:cxnSpLocks/>
                    </p:cNvCxnSpPr>
                    <p:nvPr/>
                  </p:nvCxnSpPr>
                  <p:spPr>
                    <a:xfrm>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00623C41-897E-41A5-8051-2F363F0A27E4}"/>
                        </a:ext>
                      </a:extLst>
                    </p:cNvPr>
                    <p:cNvCxnSpPr>
                      <a:cxnSpLocks/>
                    </p:cNvCxnSpPr>
                    <p:nvPr/>
                  </p:nvCxnSpPr>
                  <p:spPr>
                    <a:xfrm rot="5400000">
                      <a:off x="10238377" y="5094514"/>
                      <a:ext cx="0" cy="37737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grpSp>
            <p:nvGrpSpPr>
              <p:cNvPr id="8" name="Group 7">
                <a:extLst>
                  <a:ext uri="{FF2B5EF4-FFF2-40B4-BE49-F238E27FC236}">
                    <a16:creationId xmlns:a16="http://schemas.microsoft.com/office/drawing/2014/main" id="{BE532024-4806-4DA8-BC2D-3F43E6EC11DD}"/>
                  </a:ext>
                </a:extLst>
              </p:cNvPr>
              <p:cNvGrpSpPr/>
              <p:nvPr/>
            </p:nvGrpSpPr>
            <p:grpSpPr>
              <a:xfrm>
                <a:off x="1328629" y="3648844"/>
                <a:ext cx="4221611" cy="359337"/>
                <a:chOff x="2669565" y="2348932"/>
                <a:chExt cx="6815715" cy="464912"/>
              </a:xfrm>
            </p:grpSpPr>
            <p:sp>
              <p:nvSpPr>
                <p:cNvPr id="195" name="Freeform: Shape 194">
                  <a:extLst>
                    <a:ext uri="{FF2B5EF4-FFF2-40B4-BE49-F238E27FC236}">
                      <a16:creationId xmlns:a16="http://schemas.microsoft.com/office/drawing/2014/main" id="{6491FB50-B882-4887-965C-856D2E5F87F1}"/>
                    </a:ext>
                  </a:extLst>
                </p:cNvPr>
                <p:cNvSpPr/>
                <p:nvPr/>
              </p:nvSpPr>
              <p:spPr>
                <a:xfrm>
                  <a:off x="2671762" y="2398680"/>
                  <a:ext cx="6813518" cy="380904"/>
                </a:xfrm>
                <a:custGeom>
                  <a:avLst/>
                  <a:gdLst>
                    <a:gd name="connsiteX0" fmla="*/ 0 w 6813518"/>
                    <a:gd name="connsiteY0" fmla="*/ 0 h 380904"/>
                    <a:gd name="connsiteX1" fmla="*/ 266700 w 6813518"/>
                    <a:gd name="connsiteY1" fmla="*/ 0 h 380904"/>
                    <a:gd name="connsiteX2" fmla="*/ 266700 w 6813518"/>
                    <a:gd name="connsiteY2" fmla="*/ 16573 h 380904"/>
                    <a:gd name="connsiteX3" fmla="*/ 1857375 w 6813518"/>
                    <a:gd name="connsiteY3" fmla="*/ 16573 h 380904"/>
                    <a:gd name="connsiteX4" fmla="*/ 1857375 w 6813518"/>
                    <a:gd name="connsiteY4" fmla="*/ 25146 h 380904"/>
                    <a:gd name="connsiteX5" fmla="*/ 1924050 w 6813518"/>
                    <a:gd name="connsiteY5" fmla="*/ 25146 h 380904"/>
                    <a:gd name="connsiteX6" fmla="*/ 1924050 w 6813518"/>
                    <a:gd name="connsiteY6" fmla="*/ 35433 h 380904"/>
                    <a:gd name="connsiteX7" fmla="*/ 1943100 w 6813518"/>
                    <a:gd name="connsiteY7" fmla="*/ 35433 h 380904"/>
                    <a:gd name="connsiteX8" fmla="*/ 1943100 w 6813518"/>
                    <a:gd name="connsiteY8" fmla="*/ 44006 h 380904"/>
                    <a:gd name="connsiteX9" fmla="*/ 1949482 w 6813518"/>
                    <a:gd name="connsiteY9" fmla="*/ 44006 h 380904"/>
                    <a:gd name="connsiteX10" fmla="*/ 1949482 w 6813518"/>
                    <a:gd name="connsiteY10" fmla="*/ 57150 h 380904"/>
                    <a:gd name="connsiteX11" fmla="*/ 1973485 w 6813518"/>
                    <a:gd name="connsiteY11" fmla="*/ 57150 h 380904"/>
                    <a:gd name="connsiteX12" fmla="*/ 1973485 w 6813518"/>
                    <a:gd name="connsiteY12" fmla="*/ 65437 h 380904"/>
                    <a:gd name="connsiteX13" fmla="*/ 2004346 w 6813518"/>
                    <a:gd name="connsiteY13" fmla="*/ 65437 h 380904"/>
                    <a:gd name="connsiteX14" fmla="*/ 2004346 w 6813518"/>
                    <a:gd name="connsiteY14" fmla="*/ 71438 h 380904"/>
                    <a:gd name="connsiteX15" fmla="*/ 2012061 w 6813518"/>
                    <a:gd name="connsiteY15" fmla="*/ 71438 h 380904"/>
                    <a:gd name="connsiteX16" fmla="*/ 2012061 w 6813518"/>
                    <a:gd name="connsiteY16" fmla="*/ 78295 h 380904"/>
                    <a:gd name="connsiteX17" fmla="*/ 2524697 w 6813518"/>
                    <a:gd name="connsiteY17" fmla="*/ 78295 h 380904"/>
                    <a:gd name="connsiteX18" fmla="*/ 2524697 w 6813518"/>
                    <a:gd name="connsiteY18" fmla="*/ 85725 h 380904"/>
                    <a:gd name="connsiteX19" fmla="*/ 2593277 w 6813518"/>
                    <a:gd name="connsiteY19" fmla="*/ 85725 h 380904"/>
                    <a:gd name="connsiteX20" fmla="*/ 2593277 w 6813518"/>
                    <a:gd name="connsiteY20" fmla="*/ 95250 h 380904"/>
                    <a:gd name="connsiteX21" fmla="*/ 2942178 w 6813518"/>
                    <a:gd name="connsiteY21" fmla="*/ 95250 h 380904"/>
                    <a:gd name="connsiteX22" fmla="*/ 2942178 w 6813518"/>
                    <a:gd name="connsiteY22" fmla="*/ 111728 h 380904"/>
                    <a:gd name="connsiteX23" fmla="*/ 3284220 w 6813518"/>
                    <a:gd name="connsiteY23" fmla="*/ 111728 h 380904"/>
                    <a:gd name="connsiteX24" fmla="*/ 3284220 w 6813518"/>
                    <a:gd name="connsiteY24" fmla="*/ 125444 h 380904"/>
                    <a:gd name="connsiteX25" fmla="*/ 3854291 w 6813518"/>
                    <a:gd name="connsiteY25" fmla="*/ 125444 h 380904"/>
                    <a:gd name="connsiteX26" fmla="*/ 3854291 w 6813518"/>
                    <a:gd name="connsiteY26" fmla="*/ 129731 h 380904"/>
                    <a:gd name="connsiteX27" fmla="*/ 3858578 w 6813518"/>
                    <a:gd name="connsiteY27" fmla="*/ 129731 h 380904"/>
                    <a:gd name="connsiteX28" fmla="*/ 3858578 w 6813518"/>
                    <a:gd name="connsiteY28" fmla="*/ 136588 h 380904"/>
                    <a:gd name="connsiteX29" fmla="*/ 3910870 w 6813518"/>
                    <a:gd name="connsiteY29" fmla="*/ 136588 h 380904"/>
                    <a:gd name="connsiteX30" fmla="*/ 3910870 w 6813518"/>
                    <a:gd name="connsiteY30" fmla="*/ 142589 h 380904"/>
                    <a:gd name="connsiteX31" fmla="*/ 4061746 w 6813518"/>
                    <a:gd name="connsiteY31" fmla="*/ 142589 h 380904"/>
                    <a:gd name="connsiteX32" fmla="*/ 4061746 w 6813518"/>
                    <a:gd name="connsiteY32" fmla="*/ 161925 h 380904"/>
                    <a:gd name="connsiteX33" fmla="*/ 4144899 w 6813518"/>
                    <a:gd name="connsiteY33" fmla="*/ 161925 h 380904"/>
                    <a:gd name="connsiteX34" fmla="*/ 4144899 w 6813518"/>
                    <a:gd name="connsiteY34" fmla="*/ 183737 h 380904"/>
                    <a:gd name="connsiteX35" fmla="*/ 4225481 w 6813518"/>
                    <a:gd name="connsiteY35" fmla="*/ 183737 h 380904"/>
                    <a:gd name="connsiteX36" fmla="*/ 4225481 w 6813518"/>
                    <a:gd name="connsiteY36" fmla="*/ 195739 h 380904"/>
                    <a:gd name="connsiteX37" fmla="*/ 5095875 w 6813518"/>
                    <a:gd name="connsiteY37" fmla="*/ 195739 h 380904"/>
                    <a:gd name="connsiteX38" fmla="*/ 5095875 w 6813518"/>
                    <a:gd name="connsiteY38" fmla="*/ 214598 h 380904"/>
                    <a:gd name="connsiteX39" fmla="*/ 5198460 w 6813518"/>
                    <a:gd name="connsiteY39" fmla="*/ 214598 h 380904"/>
                    <a:gd name="connsiteX40" fmla="*/ 5198460 w 6813518"/>
                    <a:gd name="connsiteY40" fmla="*/ 238125 h 380904"/>
                    <a:gd name="connsiteX41" fmla="*/ 5338191 w 6813518"/>
                    <a:gd name="connsiteY41" fmla="*/ 238125 h 380904"/>
                    <a:gd name="connsiteX42" fmla="*/ 5338191 w 6813518"/>
                    <a:gd name="connsiteY42" fmla="*/ 269462 h 380904"/>
                    <a:gd name="connsiteX43" fmla="*/ 5715000 w 6813518"/>
                    <a:gd name="connsiteY43" fmla="*/ 269462 h 380904"/>
                    <a:gd name="connsiteX44" fmla="*/ 5715000 w 6813518"/>
                    <a:gd name="connsiteY44" fmla="*/ 314325 h 380904"/>
                    <a:gd name="connsiteX45" fmla="*/ 6077141 w 6813518"/>
                    <a:gd name="connsiteY45" fmla="*/ 314325 h 380904"/>
                    <a:gd name="connsiteX46" fmla="*/ 6077141 w 6813518"/>
                    <a:gd name="connsiteY46" fmla="*/ 380905 h 380904"/>
                    <a:gd name="connsiteX47" fmla="*/ 6813519 w 6813518"/>
                    <a:gd name="connsiteY47" fmla="*/ 380905 h 38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13518" h="380904">
                      <a:moveTo>
                        <a:pt x="0" y="0"/>
                      </a:moveTo>
                      <a:lnTo>
                        <a:pt x="266700" y="0"/>
                      </a:lnTo>
                      <a:lnTo>
                        <a:pt x="266700" y="16573"/>
                      </a:lnTo>
                      <a:lnTo>
                        <a:pt x="1857375" y="16573"/>
                      </a:lnTo>
                      <a:lnTo>
                        <a:pt x="1857375" y="25146"/>
                      </a:lnTo>
                      <a:lnTo>
                        <a:pt x="1924050" y="25146"/>
                      </a:lnTo>
                      <a:lnTo>
                        <a:pt x="1924050" y="35433"/>
                      </a:lnTo>
                      <a:lnTo>
                        <a:pt x="1943100" y="35433"/>
                      </a:lnTo>
                      <a:lnTo>
                        <a:pt x="1943100" y="44006"/>
                      </a:lnTo>
                      <a:lnTo>
                        <a:pt x="1949482" y="44006"/>
                      </a:lnTo>
                      <a:lnTo>
                        <a:pt x="1949482" y="57150"/>
                      </a:lnTo>
                      <a:lnTo>
                        <a:pt x="1973485" y="57150"/>
                      </a:lnTo>
                      <a:lnTo>
                        <a:pt x="1973485" y="65437"/>
                      </a:lnTo>
                      <a:lnTo>
                        <a:pt x="2004346" y="65437"/>
                      </a:lnTo>
                      <a:lnTo>
                        <a:pt x="2004346" y="71438"/>
                      </a:lnTo>
                      <a:lnTo>
                        <a:pt x="2012061" y="71438"/>
                      </a:lnTo>
                      <a:lnTo>
                        <a:pt x="2012061" y="78295"/>
                      </a:lnTo>
                      <a:lnTo>
                        <a:pt x="2524697" y="78295"/>
                      </a:lnTo>
                      <a:lnTo>
                        <a:pt x="2524697" y="85725"/>
                      </a:lnTo>
                      <a:lnTo>
                        <a:pt x="2593277" y="85725"/>
                      </a:lnTo>
                      <a:lnTo>
                        <a:pt x="2593277" y="95250"/>
                      </a:lnTo>
                      <a:lnTo>
                        <a:pt x="2942178" y="95250"/>
                      </a:lnTo>
                      <a:lnTo>
                        <a:pt x="2942178" y="111728"/>
                      </a:lnTo>
                      <a:lnTo>
                        <a:pt x="3284220" y="111728"/>
                      </a:lnTo>
                      <a:lnTo>
                        <a:pt x="3284220" y="125444"/>
                      </a:lnTo>
                      <a:lnTo>
                        <a:pt x="3854291" y="125444"/>
                      </a:lnTo>
                      <a:lnTo>
                        <a:pt x="3854291" y="129731"/>
                      </a:lnTo>
                      <a:lnTo>
                        <a:pt x="3858578" y="129731"/>
                      </a:lnTo>
                      <a:lnTo>
                        <a:pt x="3858578" y="136588"/>
                      </a:lnTo>
                      <a:lnTo>
                        <a:pt x="3910870" y="136588"/>
                      </a:lnTo>
                      <a:lnTo>
                        <a:pt x="3910870" y="142589"/>
                      </a:lnTo>
                      <a:lnTo>
                        <a:pt x="4061746" y="142589"/>
                      </a:lnTo>
                      <a:lnTo>
                        <a:pt x="4061746" y="161925"/>
                      </a:lnTo>
                      <a:lnTo>
                        <a:pt x="4144899" y="161925"/>
                      </a:lnTo>
                      <a:lnTo>
                        <a:pt x="4144899" y="183737"/>
                      </a:lnTo>
                      <a:lnTo>
                        <a:pt x="4225481" y="183737"/>
                      </a:lnTo>
                      <a:lnTo>
                        <a:pt x="4225481" y="195739"/>
                      </a:lnTo>
                      <a:lnTo>
                        <a:pt x="5095875" y="195739"/>
                      </a:lnTo>
                      <a:lnTo>
                        <a:pt x="5095875" y="214598"/>
                      </a:lnTo>
                      <a:lnTo>
                        <a:pt x="5198460" y="214598"/>
                      </a:lnTo>
                      <a:lnTo>
                        <a:pt x="5198460" y="238125"/>
                      </a:lnTo>
                      <a:lnTo>
                        <a:pt x="5338191" y="238125"/>
                      </a:lnTo>
                      <a:lnTo>
                        <a:pt x="5338191" y="269462"/>
                      </a:lnTo>
                      <a:lnTo>
                        <a:pt x="5715000" y="269462"/>
                      </a:lnTo>
                      <a:lnTo>
                        <a:pt x="5715000" y="314325"/>
                      </a:lnTo>
                      <a:lnTo>
                        <a:pt x="6077141" y="314325"/>
                      </a:lnTo>
                      <a:lnTo>
                        <a:pt x="6077141" y="380905"/>
                      </a:lnTo>
                      <a:lnTo>
                        <a:pt x="6813519" y="380905"/>
                      </a:lnTo>
                    </a:path>
                  </a:pathLst>
                </a:custGeom>
                <a:noFill/>
                <a:ln w="12700" cap="flat">
                  <a:solidFill>
                    <a:srgbClr val="F88D2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196" name="Group 195">
                  <a:extLst>
                    <a:ext uri="{FF2B5EF4-FFF2-40B4-BE49-F238E27FC236}">
                      <a16:creationId xmlns:a16="http://schemas.microsoft.com/office/drawing/2014/main" id="{D99F4CFF-9129-4FEB-9BBD-CB9F929C59ED}"/>
                    </a:ext>
                  </a:extLst>
                </p:cNvPr>
                <p:cNvGrpSpPr/>
                <p:nvPr/>
              </p:nvGrpSpPr>
              <p:grpSpPr>
                <a:xfrm>
                  <a:off x="2669565" y="2348932"/>
                  <a:ext cx="6814912" cy="464912"/>
                  <a:chOff x="2669565" y="2348932"/>
                  <a:chExt cx="6814912" cy="464912"/>
                </a:xfrm>
              </p:grpSpPr>
              <p:grpSp>
                <p:nvGrpSpPr>
                  <p:cNvPr id="197" name="Group 196">
                    <a:extLst>
                      <a:ext uri="{FF2B5EF4-FFF2-40B4-BE49-F238E27FC236}">
                        <a16:creationId xmlns:a16="http://schemas.microsoft.com/office/drawing/2014/main" id="{7189DB96-0420-4B1F-AFA2-D0A29987C100}"/>
                      </a:ext>
                    </a:extLst>
                  </p:cNvPr>
                  <p:cNvGrpSpPr/>
                  <p:nvPr/>
                </p:nvGrpSpPr>
                <p:grpSpPr>
                  <a:xfrm>
                    <a:off x="9404535" y="2733902"/>
                    <a:ext cx="79942" cy="79942"/>
                    <a:chOff x="10049691" y="5094514"/>
                    <a:chExt cx="377372" cy="377372"/>
                  </a:xfrm>
                </p:grpSpPr>
                <p:cxnSp>
                  <p:nvCxnSpPr>
                    <p:cNvPr id="489" name="Straight Connector 488">
                      <a:extLst>
                        <a:ext uri="{FF2B5EF4-FFF2-40B4-BE49-F238E27FC236}">
                          <a16:creationId xmlns:a16="http://schemas.microsoft.com/office/drawing/2014/main" id="{F2F212C0-A4AD-407E-9048-91D14BFEE282}"/>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5C5A2CA7-F44C-4D65-B696-CD594470BBB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4CDE0027-DED7-4366-A3D9-79911D08C9E1}"/>
                      </a:ext>
                    </a:extLst>
                  </p:cNvPr>
                  <p:cNvGrpSpPr/>
                  <p:nvPr/>
                </p:nvGrpSpPr>
                <p:grpSpPr>
                  <a:xfrm>
                    <a:off x="9371197" y="2733902"/>
                    <a:ext cx="79942" cy="79942"/>
                    <a:chOff x="10049691" y="5094514"/>
                    <a:chExt cx="377372" cy="377372"/>
                  </a:xfrm>
                </p:grpSpPr>
                <p:cxnSp>
                  <p:nvCxnSpPr>
                    <p:cNvPr id="487" name="Straight Connector 486">
                      <a:extLst>
                        <a:ext uri="{FF2B5EF4-FFF2-40B4-BE49-F238E27FC236}">
                          <a16:creationId xmlns:a16="http://schemas.microsoft.com/office/drawing/2014/main" id="{8BB6794A-3E33-4832-8996-6A698CE8CB7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C6A1CFC7-6C3E-4853-998D-D883A368C23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ED3EB6AD-D7E7-4FFE-BB76-FCFAB5AD54DC}"/>
                      </a:ext>
                    </a:extLst>
                  </p:cNvPr>
                  <p:cNvGrpSpPr/>
                  <p:nvPr/>
                </p:nvGrpSpPr>
                <p:grpSpPr>
                  <a:xfrm>
                    <a:off x="9314047" y="2733902"/>
                    <a:ext cx="79942" cy="79942"/>
                    <a:chOff x="10049691" y="5094514"/>
                    <a:chExt cx="377372" cy="377372"/>
                  </a:xfrm>
                </p:grpSpPr>
                <p:cxnSp>
                  <p:nvCxnSpPr>
                    <p:cNvPr id="485" name="Straight Connector 484">
                      <a:extLst>
                        <a:ext uri="{FF2B5EF4-FFF2-40B4-BE49-F238E27FC236}">
                          <a16:creationId xmlns:a16="http://schemas.microsoft.com/office/drawing/2014/main" id="{6D4F3714-0E05-48B0-B6B0-B40FFAEDBDB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7BD016FB-836D-4D0A-AE48-1C6659A8B234}"/>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6240D103-30F6-412D-AF48-893B4658AF01}"/>
                      </a:ext>
                    </a:extLst>
                  </p:cNvPr>
                  <p:cNvGrpSpPr/>
                  <p:nvPr/>
                </p:nvGrpSpPr>
                <p:grpSpPr>
                  <a:xfrm>
                    <a:off x="9335478" y="2733902"/>
                    <a:ext cx="79942" cy="79942"/>
                    <a:chOff x="10049691" y="5094514"/>
                    <a:chExt cx="377372" cy="377372"/>
                  </a:xfrm>
                </p:grpSpPr>
                <p:cxnSp>
                  <p:nvCxnSpPr>
                    <p:cNvPr id="483" name="Straight Connector 482">
                      <a:extLst>
                        <a:ext uri="{FF2B5EF4-FFF2-40B4-BE49-F238E27FC236}">
                          <a16:creationId xmlns:a16="http://schemas.microsoft.com/office/drawing/2014/main" id="{B5AC9F51-8425-4997-84F1-BF5FF091F3C0}"/>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FCA82217-3395-4441-AD9A-88A1873B875E}"/>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115A5C9F-70D4-4474-B52F-F1C93DF2C6A5}"/>
                      </a:ext>
                    </a:extLst>
                  </p:cNvPr>
                  <p:cNvGrpSpPr/>
                  <p:nvPr/>
                </p:nvGrpSpPr>
                <p:grpSpPr>
                  <a:xfrm>
                    <a:off x="9068778" y="2733902"/>
                    <a:ext cx="79942" cy="79942"/>
                    <a:chOff x="10049691" y="5094514"/>
                    <a:chExt cx="377372" cy="377372"/>
                  </a:xfrm>
                </p:grpSpPr>
                <p:cxnSp>
                  <p:nvCxnSpPr>
                    <p:cNvPr id="481" name="Straight Connector 480">
                      <a:extLst>
                        <a:ext uri="{FF2B5EF4-FFF2-40B4-BE49-F238E27FC236}">
                          <a16:creationId xmlns:a16="http://schemas.microsoft.com/office/drawing/2014/main" id="{06BBBF6D-C798-432A-AF4F-039A5A704F51}"/>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CCC5465F-54D4-4217-BD33-F1A9C1EF630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966DA055-33F6-44D6-B689-B36DD548E315}"/>
                      </a:ext>
                    </a:extLst>
                  </p:cNvPr>
                  <p:cNvGrpSpPr/>
                  <p:nvPr/>
                </p:nvGrpSpPr>
                <p:grpSpPr>
                  <a:xfrm>
                    <a:off x="8975910" y="2733902"/>
                    <a:ext cx="79942" cy="79942"/>
                    <a:chOff x="10049691" y="5094514"/>
                    <a:chExt cx="377372" cy="377372"/>
                  </a:xfrm>
                </p:grpSpPr>
                <p:cxnSp>
                  <p:nvCxnSpPr>
                    <p:cNvPr id="479" name="Straight Connector 478">
                      <a:extLst>
                        <a:ext uri="{FF2B5EF4-FFF2-40B4-BE49-F238E27FC236}">
                          <a16:creationId xmlns:a16="http://schemas.microsoft.com/office/drawing/2014/main" id="{9A10FF1E-FD9F-45E3-9590-4BD487EB501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BFAC590B-5959-4081-9864-247ACADED1D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7BC51965-2FE1-4C87-AD06-F36453B45A54}"/>
                      </a:ext>
                    </a:extLst>
                  </p:cNvPr>
                  <p:cNvGrpSpPr/>
                  <p:nvPr/>
                </p:nvGrpSpPr>
                <p:grpSpPr>
                  <a:xfrm>
                    <a:off x="8702066" y="2733902"/>
                    <a:ext cx="79942" cy="79942"/>
                    <a:chOff x="10049691" y="5094514"/>
                    <a:chExt cx="377372" cy="377372"/>
                  </a:xfrm>
                </p:grpSpPr>
                <p:cxnSp>
                  <p:nvCxnSpPr>
                    <p:cNvPr id="477" name="Straight Connector 476">
                      <a:extLst>
                        <a:ext uri="{FF2B5EF4-FFF2-40B4-BE49-F238E27FC236}">
                          <a16:creationId xmlns:a16="http://schemas.microsoft.com/office/drawing/2014/main" id="{BF3FF9A0-DA39-4BB5-928B-F1FE1B0A16C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2CA65F20-3D77-4AED-8410-7B7C8E1A0F82}"/>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A1B3191E-2B0F-413C-B8F2-91E917562DFB}"/>
                      </a:ext>
                    </a:extLst>
                  </p:cNvPr>
                  <p:cNvGrpSpPr/>
                  <p:nvPr/>
                </p:nvGrpSpPr>
                <p:grpSpPr>
                  <a:xfrm>
                    <a:off x="8725879" y="2733902"/>
                    <a:ext cx="79942" cy="79942"/>
                    <a:chOff x="10049691" y="5094514"/>
                    <a:chExt cx="377372" cy="377372"/>
                  </a:xfrm>
                </p:grpSpPr>
                <p:cxnSp>
                  <p:nvCxnSpPr>
                    <p:cNvPr id="475" name="Straight Connector 474">
                      <a:extLst>
                        <a:ext uri="{FF2B5EF4-FFF2-40B4-BE49-F238E27FC236}">
                          <a16:creationId xmlns:a16="http://schemas.microsoft.com/office/drawing/2014/main" id="{D77C77CB-17F4-42B5-9728-90C40A1E28EB}"/>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823EA8EB-2E6A-489F-B2FA-8EE030633364}"/>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52BFCC0-23A1-48ED-9BBC-404608CBB689}"/>
                      </a:ext>
                    </a:extLst>
                  </p:cNvPr>
                  <p:cNvGrpSpPr/>
                  <p:nvPr/>
                </p:nvGrpSpPr>
                <p:grpSpPr>
                  <a:xfrm>
                    <a:off x="8749691" y="2733902"/>
                    <a:ext cx="79942" cy="79942"/>
                    <a:chOff x="10049691" y="5094514"/>
                    <a:chExt cx="377372" cy="377372"/>
                  </a:xfrm>
                </p:grpSpPr>
                <p:cxnSp>
                  <p:nvCxnSpPr>
                    <p:cNvPr id="473" name="Straight Connector 472">
                      <a:extLst>
                        <a:ext uri="{FF2B5EF4-FFF2-40B4-BE49-F238E27FC236}">
                          <a16:creationId xmlns:a16="http://schemas.microsoft.com/office/drawing/2014/main" id="{E0D65645-0309-4C98-8362-F0AF08B3057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7D879011-5FE2-41D2-823E-CD0509DDF487}"/>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B93D20D1-0083-4E02-84C3-31E1C89411E2}"/>
                      </a:ext>
                    </a:extLst>
                  </p:cNvPr>
                  <p:cNvGrpSpPr/>
                  <p:nvPr/>
                </p:nvGrpSpPr>
                <p:grpSpPr>
                  <a:xfrm>
                    <a:off x="8733022" y="2733902"/>
                    <a:ext cx="79942" cy="79942"/>
                    <a:chOff x="10049691" y="5094514"/>
                    <a:chExt cx="377372" cy="377372"/>
                  </a:xfrm>
                </p:grpSpPr>
                <p:cxnSp>
                  <p:nvCxnSpPr>
                    <p:cNvPr id="471" name="Straight Connector 470">
                      <a:extLst>
                        <a:ext uri="{FF2B5EF4-FFF2-40B4-BE49-F238E27FC236}">
                          <a16:creationId xmlns:a16="http://schemas.microsoft.com/office/drawing/2014/main" id="{0E7B732E-7D5F-4A63-9085-171CDACA504C}"/>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784C08B3-03FF-4DA1-B32D-D1FD307F905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A4A956A-DEED-41DD-B073-20206D05D44E}"/>
                      </a:ext>
                    </a:extLst>
                  </p:cNvPr>
                  <p:cNvGrpSpPr/>
                  <p:nvPr/>
                </p:nvGrpSpPr>
                <p:grpSpPr>
                  <a:xfrm>
                    <a:off x="8787791" y="2733902"/>
                    <a:ext cx="79942" cy="79942"/>
                    <a:chOff x="10049691" y="5094514"/>
                    <a:chExt cx="377372" cy="377372"/>
                  </a:xfrm>
                </p:grpSpPr>
                <p:cxnSp>
                  <p:nvCxnSpPr>
                    <p:cNvPr id="469" name="Straight Connector 468">
                      <a:extLst>
                        <a:ext uri="{FF2B5EF4-FFF2-40B4-BE49-F238E27FC236}">
                          <a16:creationId xmlns:a16="http://schemas.microsoft.com/office/drawing/2014/main" id="{D587A52B-9247-4B70-A1FA-AF8AAB41D29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B3279216-D125-4AD6-992A-B1F17206039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id="{F3F44CC2-7F37-4B4E-85AE-CCC1D6F59312}"/>
                      </a:ext>
                    </a:extLst>
                  </p:cNvPr>
                  <p:cNvGrpSpPr/>
                  <p:nvPr/>
                </p:nvGrpSpPr>
                <p:grpSpPr>
                  <a:xfrm>
                    <a:off x="8813985" y="2733902"/>
                    <a:ext cx="79942" cy="79942"/>
                    <a:chOff x="10049691" y="5094514"/>
                    <a:chExt cx="377372" cy="377372"/>
                  </a:xfrm>
                </p:grpSpPr>
                <p:cxnSp>
                  <p:nvCxnSpPr>
                    <p:cNvPr id="467" name="Straight Connector 466">
                      <a:extLst>
                        <a:ext uri="{FF2B5EF4-FFF2-40B4-BE49-F238E27FC236}">
                          <a16:creationId xmlns:a16="http://schemas.microsoft.com/office/drawing/2014/main" id="{C1A41DE7-41A5-4151-9D83-9CCB2EE5633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761DD5E6-A858-490D-9502-80389E89414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09" name="Group 208">
                    <a:extLst>
                      <a:ext uri="{FF2B5EF4-FFF2-40B4-BE49-F238E27FC236}">
                        <a16:creationId xmlns:a16="http://schemas.microsoft.com/office/drawing/2014/main" id="{584E21AE-AD0D-42DB-99F6-29675D55FA45}"/>
                      </a:ext>
                    </a:extLst>
                  </p:cNvPr>
                  <p:cNvGrpSpPr/>
                  <p:nvPr/>
                </p:nvGrpSpPr>
                <p:grpSpPr>
                  <a:xfrm>
                    <a:off x="8840179" y="2733902"/>
                    <a:ext cx="79942" cy="79942"/>
                    <a:chOff x="10049691" y="5094514"/>
                    <a:chExt cx="377372" cy="377372"/>
                  </a:xfrm>
                </p:grpSpPr>
                <p:cxnSp>
                  <p:nvCxnSpPr>
                    <p:cNvPr id="465" name="Straight Connector 464">
                      <a:extLst>
                        <a:ext uri="{FF2B5EF4-FFF2-40B4-BE49-F238E27FC236}">
                          <a16:creationId xmlns:a16="http://schemas.microsoft.com/office/drawing/2014/main" id="{DBFD0718-A22A-482A-B646-64F750D07A4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FFA8A1EB-E0C6-43EF-86FF-8255B6D527D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0235C20F-3F43-4578-8CDF-13E282616103}"/>
                      </a:ext>
                    </a:extLst>
                  </p:cNvPr>
                  <p:cNvGrpSpPr/>
                  <p:nvPr/>
                </p:nvGrpSpPr>
                <p:grpSpPr>
                  <a:xfrm>
                    <a:off x="8861610" y="2733902"/>
                    <a:ext cx="79942" cy="79942"/>
                    <a:chOff x="10049691" y="5094514"/>
                    <a:chExt cx="377372" cy="377372"/>
                  </a:xfrm>
                </p:grpSpPr>
                <p:cxnSp>
                  <p:nvCxnSpPr>
                    <p:cNvPr id="463" name="Straight Connector 462">
                      <a:extLst>
                        <a:ext uri="{FF2B5EF4-FFF2-40B4-BE49-F238E27FC236}">
                          <a16:creationId xmlns:a16="http://schemas.microsoft.com/office/drawing/2014/main" id="{E182BA96-F098-421E-AE72-7E410ECCCDDF}"/>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C0E94C20-9160-4B2B-9396-674CEA6DDDD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46104C31-4153-44AA-BD03-7D3BC835F30A}"/>
                      </a:ext>
                    </a:extLst>
                  </p:cNvPr>
                  <p:cNvGrpSpPr/>
                  <p:nvPr/>
                </p:nvGrpSpPr>
                <p:grpSpPr>
                  <a:xfrm>
                    <a:off x="8885422" y="2733902"/>
                    <a:ext cx="79942" cy="79942"/>
                    <a:chOff x="10049691" y="5094514"/>
                    <a:chExt cx="377372" cy="377372"/>
                  </a:xfrm>
                </p:grpSpPr>
                <p:cxnSp>
                  <p:nvCxnSpPr>
                    <p:cNvPr id="461" name="Straight Connector 460">
                      <a:extLst>
                        <a:ext uri="{FF2B5EF4-FFF2-40B4-BE49-F238E27FC236}">
                          <a16:creationId xmlns:a16="http://schemas.microsoft.com/office/drawing/2014/main" id="{F1E3B15B-B1C4-45DE-8057-2920CA2B0B9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EB7EFC56-1179-4F8D-B369-035EF25905E6}"/>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33CC417A-C39C-45A3-BABE-3C22A82FE2D4}"/>
                      </a:ext>
                    </a:extLst>
                  </p:cNvPr>
                  <p:cNvGrpSpPr/>
                  <p:nvPr/>
                </p:nvGrpSpPr>
                <p:grpSpPr>
                  <a:xfrm>
                    <a:off x="8909234" y="2733902"/>
                    <a:ext cx="79942" cy="79942"/>
                    <a:chOff x="10049691" y="5094514"/>
                    <a:chExt cx="377372" cy="377372"/>
                  </a:xfrm>
                </p:grpSpPr>
                <p:cxnSp>
                  <p:nvCxnSpPr>
                    <p:cNvPr id="459" name="Straight Connector 458">
                      <a:extLst>
                        <a:ext uri="{FF2B5EF4-FFF2-40B4-BE49-F238E27FC236}">
                          <a16:creationId xmlns:a16="http://schemas.microsoft.com/office/drawing/2014/main" id="{2B4EE8F6-5B79-49ED-B42C-37CCF3C7BA2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DB167993-FCBC-44CE-A404-26F26792CD51}"/>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8BC9F263-B234-4864-9935-D771D461BB25}"/>
                      </a:ext>
                    </a:extLst>
                  </p:cNvPr>
                  <p:cNvGrpSpPr/>
                  <p:nvPr/>
                </p:nvGrpSpPr>
                <p:grpSpPr>
                  <a:xfrm>
                    <a:off x="8930665" y="2733902"/>
                    <a:ext cx="79942" cy="79942"/>
                    <a:chOff x="10049691" y="5094514"/>
                    <a:chExt cx="377372" cy="377372"/>
                  </a:xfrm>
                </p:grpSpPr>
                <p:cxnSp>
                  <p:nvCxnSpPr>
                    <p:cNvPr id="457" name="Straight Connector 456">
                      <a:extLst>
                        <a:ext uri="{FF2B5EF4-FFF2-40B4-BE49-F238E27FC236}">
                          <a16:creationId xmlns:a16="http://schemas.microsoft.com/office/drawing/2014/main" id="{5C03EC7C-733A-4891-98F7-1DF680516EF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379A266F-9838-42C7-9ABA-63C735113102}"/>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BC870ABC-0E14-40B9-8827-6F3D4BA697A0}"/>
                      </a:ext>
                    </a:extLst>
                  </p:cNvPr>
                  <p:cNvGrpSpPr/>
                  <p:nvPr/>
                </p:nvGrpSpPr>
                <p:grpSpPr>
                  <a:xfrm>
                    <a:off x="8656821" y="2667227"/>
                    <a:ext cx="79942" cy="79942"/>
                    <a:chOff x="10049691" y="5094514"/>
                    <a:chExt cx="377372" cy="377372"/>
                  </a:xfrm>
                </p:grpSpPr>
                <p:cxnSp>
                  <p:nvCxnSpPr>
                    <p:cNvPr id="455" name="Straight Connector 454">
                      <a:extLst>
                        <a:ext uri="{FF2B5EF4-FFF2-40B4-BE49-F238E27FC236}">
                          <a16:creationId xmlns:a16="http://schemas.microsoft.com/office/drawing/2014/main" id="{31AF8B26-38BC-4F6C-B214-439BDB8953A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7BA64DC2-2655-4321-9594-845989C51246}"/>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9EC02893-B50B-4D0D-9B75-77FAC6B0D3A6}"/>
                      </a:ext>
                    </a:extLst>
                  </p:cNvPr>
                  <p:cNvGrpSpPr/>
                  <p:nvPr/>
                </p:nvGrpSpPr>
                <p:grpSpPr>
                  <a:xfrm>
                    <a:off x="8699683" y="2667227"/>
                    <a:ext cx="79942" cy="79942"/>
                    <a:chOff x="10049691" y="5094514"/>
                    <a:chExt cx="377372" cy="377372"/>
                  </a:xfrm>
                </p:grpSpPr>
                <p:cxnSp>
                  <p:nvCxnSpPr>
                    <p:cNvPr id="453" name="Straight Connector 452">
                      <a:extLst>
                        <a:ext uri="{FF2B5EF4-FFF2-40B4-BE49-F238E27FC236}">
                          <a16:creationId xmlns:a16="http://schemas.microsoft.com/office/drawing/2014/main" id="{ACC648D4-D8FB-495A-8F79-760D6E7DEAFC}"/>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DC088D8E-A971-4CE3-8495-450716ADB6A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D7C77ADA-91C9-461C-AB89-E60E1A31C4FD}"/>
                      </a:ext>
                    </a:extLst>
                  </p:cNvPr>
                  <p:cNvGrpSpPr/>
                  <p:nvPr/>
                </p:nvGrpSpPr>
                <p:grpSpPr>
                  <a:xfrm>
                    <a:off x="8673489" y="2667227"/>
                    <a:ext cx="79942" cy="79942"/>
                    <a:chOff x="10049691" y="5094514"/>
                    <a:chExt cx="377372" cy="377372"/>
                  </a:xfrm>
                </p:grpSpPr>
                <p:cxnSp>
                  <p:nvCxnSpPr>
                    <p:cNvPr id="451" name="Straight Connector 450">
                      <a:extLst>
                        <a:ext uri="{FF2B5EF4-FFF2-40B4-BE49-F238E27FC236}">
                          <a16:creationId xmlns:a16="http://schemas.microsoft.com/office/drawing/2014/main" id="{F549598D-6AE9-4286-924D-EEA120AF18D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DE585C0E-C724-45F4-8C5C-C3D8F769723E}"/>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3D6504D6-D8AB-45C1-9FA1-EC239EE7A3CB}"/>
                      </a:ext>
                    </a:extLst>
                  </p:cNvPr>
                  <p:cNvGrpSpPr/>
                  <p:nvPr/>
                </p:nvGrpSpPr>
                <p:grpSpPr>
                  <a:xfrm>
                    <a:off x="8678251" y="2667227"/>
                    <a:ext cx="79942" cy="79942"/>
                    <a:chOff x="10049691" y="5094514"/>
                    <a:chExt cx="377372" cy="377372"/>
                  </a:xfrm>
                </p:grpSpPr>
                <p:cxnSp>
                  <p:nvCxnSpPr>
                    <p:cNvPr id="449" name="Straight Connector 448">
                      <a:extLst>
                        <a:ext uri="{FF2B5EF4-FFF2-40B4-BE49-F238E27FC236}">
                          <a16:creationId xmlns:a16="http://schemas.microsoft.com/office/drawing/2014/main" id="{0E172D38-4848-43DB-AA9E-9B3C1EF8918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ED123398-D74F-4358-B874-3B61A95492E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518249EB-7031-48CB-9F02-F5FC60EA2983}"/>
                      </a:ext>
                    </a:extLst>
                  </p:cNvPr>
                  <p:cNvGrpSpPr/>
                  <p:nvPr/>
                </p:nvGrpSpPr>
                <p:grpSpPr>
                  <a:xfrm>
                    <a:off x="8530614" y="2667227"/>
                    <a:ext cx="79942" cy="79942"/>
                    <a:chOff x="10049691" y="5094514"/>
                    <a:chExt cx="377372" cy="377372"/>
                  </a:xfrm>
                </p:grpSpPr>
                <p:cxnSp>
                  <p:nvCxnSpPr>
                    <p:cNvPr id="447" name="Straight Connector 446">
                      <a:extLst>
                        <a:ext uri="{FF2B5EF4-FFF2-40B4-BE49-F238E27FC236}">
                          <a16:creationId xmlns:a16="http://schemas.microsoft.com/office/drawing/2014/main" id="{B715CC30-E578-4716-949F-0EE884D8A43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5A716051-4451-4C81-B573-1869E829CB1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2EC9038C-6929-4E3B-B86F-043D02EA0523}"/>
                      </a:ext>
                    </a:extLst>
                  </p:cNvPr>
                  <p:cNvGrpSpPr/>
                  <p:nvPr/>
                </p:nvGrpSpPr>
                <p:grpSpPr>
                  <a:xfrm>
                    <a:off x="8467114" y="2667227"/>
                    <a:ext cx="79942" cy="79942"/>
                    <a:chOff x="10049691" y="5094514"/>
                    <a:chExt cx="377372" cy="377372"/>
                  </a:xfrm>
                </p:grpSpPr>
                <p:cxnSp>
                  <p:nvCxnSpPr>
                    <p:cNvPr id="445" name="Straight Connector 444">
                      <a:extLst>
                        <a:ext uri="{FF2B5EF4-FFF2-40B4-BE49-F238E27FC236}">
                          <a16:creationId xmlns:a16="http://schemas.microsoft.com/office/drawing/2014/main" id="{25B724B2-281F-44D3-B72C-2B7C35022DE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6EF6CF5B-21F0-4BDD-896E-E9215DB47475}"/>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D14E5608-6B41-49EB-A875-F6940A24C1E2}"/>
                      </a:ext>
                    </a:extLst>
                  </p:cNvPr>
                  <p:cNvGrpSpPr/>
                  <p:nvPr/>
                </p:nvGrpSpPr>
                <p:grpSpPr>
                  <a:xfrm>
                    <a:off x="8444889" y="2667227"/>
                    <a:ext cx="79942" cy="79942"/>
                    <a:chOff x="10049691" y="5094514"/>
                    <a:chExt cx="377372" cy="377372"/>
                  </a:xfrm>
                </p:grpSpPr>
                <p:cxnSp>
                  <p:nvCxnSpPr>
                    <p:cNvPr id="443" name="Straight Connector 442">
                      <a:extLst>
                        <a:ext uri="{FF2B5EF4-FFF2-40B4-BE49-F238E27FC236}">
                          <a16:creationId xmlns:a16="http://schemas.microsoft.com/office/drawing/2014/main" id="{4AC4C193-B120-4B2F-8AF5-3191A7C3652F}"/>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AC0BD82-EE55-451A-8F41-9B66EBF6EA51}"/>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62FF6A19-3115-4E89-B8EC-038F00A0B548}"/>
                      </a:ext>
                    </a:extLst>
                  </p:cNvPr>
                  <p:cNvGrpSpPr/>
                  <p:nvPr/>
                </p:nvGrpSpPr>
                <p:grpSpPr>
                  <a:xfrm>
                    <a:off x="8419489" y="2667227"/>
                    <a:ext cx="79942" cy="79942"/>
                    <a:chOff x="10049691" y="5094514"/>
                    <a:chExt cx="377372" cy="377372"/>
                  </a:xfrm>
                </p:grpSpPr>
                <p:cxnSp>
                  <p:nvCxnSpPr>
                    <p:cNvPr id="441" name="Straight Connector 440">
                      <a:extLst>
                        <a:ext uri="{FF2B5EF4-FFF2-40B4-BE49-F238E27FC236}">
                          <a16:creationId xmlns:a16="http://schemas.microsoft.com/office/drawing/2014/main" id="{4266B425-474E-469C-9137-509F9CDEF352}"/>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E67981F3-D48E-4491-8EE7-564783AD531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225F6E4C-428E-4861-8A4E-75034F01CE75}"/>
                      </a:ext>
                    </a:extLst>
                  </p:cNvPr>
                  <p:cNvGrpSpPr/>
                  <p:nvPr/>
                </p:nvGrpSpPr>
                <p:grpSpPr>
                  <a:xfrm>
                    <a:off x="8305189" y="2622777"/>
                    <a:ext cx="79942" cy="79942"/>
                    <a:chOff x="10049691" y="5094514"/>
                    <a:chExt cx="377372" cy="377372"/>
                  </a:xfrm>
                </p:grpSpPr>
                <p:cxnSp>
                  <p:nvCxnSpPr>
                    <p:cNvPr id="439" name="Straight Connector 438">
                      <a:extLst>
                        <a:ext uri="{FF2B5EF4-FFF2-40B4-BE49-F238E27FC236}">
                          <a16:creationId xmlns:a16="http://schemas.microsoft.com/office/drawing/2014/main" id="{270DDD5C-170E-4D88-B81D-9C9DDF166F1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EC41E246-FDFF-4E05-828B-AE5168561DF6}"/>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BED56BDD-6D68-4B32-A502-404A28A54008}"/>
                      </a:ext>
                    </a:extLst>
                  </p:cNvPr>
                  <p:cNvGrpSpPr/>
                  <p:nvPr/>
                </p:nvGrpSpPr>
                <p:grpSpPr>
                  <a:xfrm>
                    <a:off x="8257564" y="2622777"/>
                    <a:ext cx="79942" cy="79942"/>
                    <a:chOff x="10049691" y="5094514"/>
                    <a:chExt cx="377372" cy="377372"/>
                  </a:xfrm>
                </p:grpSpPr>
                <p:cxnSp>
                  <p:nvCxnSpPr>
                    <p:cNvPr id="437" name="Straight Connector 436">
                      <a:extLst>
                        <a:ext uri="{FF2B5EF4-FFF2-40B4-BE49-F238E27FC236}">
                          <a16:creationId xmlns:a16="http://schemas.microsoft.com/office/drawing/2014/main" id="{F8875BEF-F8EC-417F-8470-80DAB071C841}"/>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3C73996F-1A40-4F7D-9213-3A96A09322F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30AC61F6-FCA9-4629-9786-2A68BE150250}"/>
                      </a:ext>
                    </a:extLst>
                  </p:cNvPr>
                  <p:cNvGrpSpPr/>
                  <p:nvPr/>
                </p:nvGrpSpPr>
                <p:grpSpPr>
                  <a:xfrm>
                    <a:off x="8190889" y="2622777"/>
                    <a:ext cx="79942" cy="79942"/>
                    <a:chOff x="10049691" y="5094514"/>
                    <a:chExt cx="377372" cy="377372"/>
                  </a:xfrm>
                </p:grpSpPr>
                <p:cxnSp>
                  <p:nvCxnSpPr>
                    <p:cNvPr id="435" name="Straight Connector 434">
                      <a:extLst>
                        <a:ext uri="{FF2B5EF4-FFF2-40B4-BE49-F238E27FC236}">
                          <a16:creationId xmlns:a16="http://schemas.microsoft.com/office/drawing/2014/main" id="{29D289C0-7A6E-44E3-BB5B-7F233A06E047}"/>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DCDD935C-FF42-4454-8C4A-7962E772D90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C2E3D9D4-F343-4EC7-A394-25A2EDD19B19}"/>
                      </a:ext>
                    </a:extLst>
                  </p:cNvPr>
                  <p:cNvGrpSpPr/>
                  <p:nvPr/>
                </p:nvGrpSpPr>
                <p:grpSpPr>
                  <a:xfrm>
                    <a:off x="8003564" y="2622777"/>
                    <a:ext cx="79942" cy="79942"/>
                    <a:chOff x="10049691" y="5094514"/>
                    <a:chExt cx="377372" cy="377372"/>
                  </a:xfrm>
                </p:grpSpPr>
                <p:cxnSp>
                  <p:nvCxnSpPr>
                    <p:cNvPr id="433" name="Straight Connector 432">
                      <a:extLst>
                        <a:ext uri="{FF2B5EF4-FFF2-40B4-BE49-F238E27FC236}">
                          <a16:creationId xmlns:a16="http://schemas.microsoft.com/office/drawing/2014/main" id="{2AEB4548-EEBE-4C1F-8FF0-F344223BFBE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634B26A8-3569-4857-A316-908E452C12F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9EE126D-3E7B-4862-828F-58DBFBFBB6B0}"/>
                      </a:ext>
                    </a:extLst>
                  </p:cNvPr>
                  <p:cNvGrpSpPr/>
                  <p:nvPr/>
                </p:nvGrpSpPr>
                <p:grpSpPr>
                  <a:xfrm>
                    <a:off x="8025789" y="2622777"/>
                    <a:ext cx="79942" cy="79942"/>
                    <a:chOff x="10049691" y="5094514"/>
                    <a:chExt cx="377372" cy="377372"/>
                  </a:xfrm>
                </p:grpSpPr>
                <p:cxnSp>
                  <p:nvCxnSpPr>
                    <p:cNvPr id="431" name="Straight Connector 430">
                      <a:extLst>
                        <a:ext uri="{FF2B5EF4-FFF2-40B4-BE49-F238E27FC236}">
                          <a16:creationId xmlns:a16="http://schemas.microsoft.com/office/drawing/2014/main" id="{DFE1E024-F39F-4512-88D3-5F9608D7B6C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A93F0F5D-47F6-4683-B197-A2EFABA533C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0348C32-0996-4E9F-A24A-5C1B6CD36C61}"/>
                      </a:ext>
                    </a:extLst>
                  </p:cNvPr>
                  <p:cNvGrpSpPr/>
                  <p:nvPr/>
                </p:nvGrpSpPr>
                <p:grpSpPr>
                  <a:xfrm>
                    <a:off x="8038489" y="2622777"/>
                    <a:ext cx="79942" cy="79942"/>
                    <a:chOff x="10049691" y="5094514"/>
                    <a:chExt cx="377372" cy="377372"/>
                  </a:xfrm>
                </p:grpSpPr>
                <p:cxnSp>
                  <p:nvCxnSpPr>
                    <p:cNvPr id="429" name="Straight Connector 428">
                      <a:extLst>
                        <a:ext uri="{FF2B5EF4-FFF2-40B4-BE49-F238E27FC236}">
                          <a16:creationId xmlns:a16="http://schemas.microsoft.com/office/drawing/2014/main" id="{B22378AE-3991-41E0-BFC2-9E51A822554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121EC3EC-38A1-4422-8C8F-E4B82688EDA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9B8729BE-1581-4C52-811F-E55351326D55}"/>
                      </a:ext>
                    </a:extLst>
                  </p:cNvPr>
                  <p:cNvGrpSpPr/>
                  <p:nvPr/>
                </p:nvGrpSpPr>
                <p:grpSpPr>
                  <a:xfrm>
                    <a:off x="8060714" y="2622777"/>
                    <a:ext cx="79942" cy="79942"/>
                    <a:chOff x="10049691" y="5094514"/>
                    <a:chExt cx="377372" cy="377372"/>
                  </a:xfrm>
                </p:grpSpPr>
                <p:cxnSp>
                  <p:nvCxnSpPr>
                    <p:cNvPr id="427" name="Straight Connector 426">
                      <a:extLst>
                        <a:ext uri="{FF2B5EF4-FFF2-40B4-BE49-F238E27FC236}">
                          <a16:creationId xmlns:a16="http://schemas.microsoft.com/office/drawing/2014/main" id="{71B3E129-3B5D-476F-9DAC-CC86E0B53690}"/>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14866FE4-BA43-42B2-AB4F-5531AB73B584}"/>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47319050-05C0-4D3A-98FA-8F9B8839D551}"/>
                      </a:ext>
                    </a:extLst>
                  </p:cNvPr>
                  <p:cNvGrpSpPr/>
                  <p:nvPr/>
                </p:nvGrpSpPr>
                <p:grpSpPr>
                  <a:xfrm>
                    <a:off x="8092464" y="2622777"/>
                    <a:ext cx="79942" cy="79942"/>
                    <a:chOff x="10049691" y="5094514"/>
                    <a:chExt cx="377372" cy="377372"/>
                  </a:xfrm>
                </p:grpSpPr>
                <p:cxnSp>
                  <p:nvCxnSpPr>
                    <p:cNvPr id="425" name="Straight Connector 424">
                      <a:extLst>
                        <a:ext uri="{FF2B5EF4-FFF2-40B4-BE49-F238E27FC236}">
                          <a16:creationId xmlns:a16="http://schemas.microsoft.com/office/drawing/2014/main" id="{8FCA3B1A-A960-4CE0-B660-F4FFB760108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B949B5D3-F7AF-4F57-A754-C07F9DF64D15}"/>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DF28D5BF-9C4B-4922-80CA-DE04F3D0732F}"/>
                      </a:ext>
                    </a:extLst>
                  </p:cNvPr>
                  <p:cNvGrpSpPr/>
                  <p:nvPr/>
                </p:nvGrpSpPr>
                <p:grpSpPr>
                  <a:xfrm>
                    <a:off x="8101989" y="2622777"/>
                    <a:ext cx="79942" cy="79942"/>
                    <a:chOff x="10049691" y="5094514"/>
                    <a:chExt cx="377372" cy="377372"/>
                  </a:xfrm>
                </p:grpSpPr>
                <p:cxnSp>
                  <p:nvCxnSpPr>
                    <p:cNvPr id="423" name="Straight Connector 422">
                      <a:extLst>
                        <a:ext uri="{FF2B5EF4-FFF2-40B4-BE49-F238E27FC236}">
                          <a16:creationId xmlns:a16="http://schemas.microsoft.com/office/drawing/2014/main" id="{56C14563-5CCD-46D1-903F-AC3CF090783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C64385D4-069F-4D60-8688-46375FE344FE}"/>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F857AF01-4059-417A-859C-68D696E9B1F6}"/>
                      </a:ext>
                    </a:extLst>
                  </p:cNvPr>
                  <p:cNvGrpSpPr/>
                  <p:nvPr/>
                </p:nvGrpSpPr>
                <p:grpSpPr>
                  <a:xfrm>
                    <a:off x="8127389" y="2622777"/>
                    <a:ext cx="79942" cy="79942"/>
                    <a:chOff x="10049691" y="5094514"/>
                    <a:chExt cx="377372" cy="377372"/>
                  </a:xfrm>
                </p:grpSpPr>
                <p:cxnSp>
                  <p:nvCxnSpPr>
                    <p:cNvPr id="421" name="Straight Connector 420">
                      <a:extLst>
                        <a:ext uri="{FF2B5EF4-FFF2-40B4-BE49-F238E27FC236}">
                          <a16:creationId xmlns:a16="http://schemas.microsoft.com/office/drawing/2014/main" id="{1CD778F4-3552-4F7D-943C-00D671E53F80}"/>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E1842025-0D7D-432B-84F2-8D45893B8FA4}"/>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6DDEA715-4B88-4D62-9469-B5BD3C314224}"/>
                      </a:ext>
                    </a:extLst>
                  </p:cNvPr>
                  <p:cNvGrpSpPr/>
                  <p:nvPr/>
                </p:nvGrpSpPr>
                <p:grpSpPr>
                  <a:xfrm>
                    <a:off x="8136914" y="2622777"/>
                    <a:ext cx="79942" cy="79942"/>
                    <a:chOff x="10049691" y="5094514"/>
                    <a:chExt cx="377372" cy="377372"/>
                  </a:xfrm>
                </p:grpSpPr>
                <p:cxnSp>
                  <p:nvCxnSpPr>
                    <p:cNvPr id="419" name="Straight Connector 418">
                      <a:extLst>
                        <a:ext uri="{FF2B5EF4-FFF2-40B4-BE49-F238E27FC236}">
                          <a16:creationId xmlns:a16="http://schemas.microsoft.com/office/drawing/2014/main" id="{47A9CFAF-A261-48D4-8D3B-B96EAD8B990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01AE7310-0069-4C6D-A86D-591B860B576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B0DB8A35-B24F-4E9F-B449-4336B300F1A1}"/>
                      </a:ext>
                    </a:extLst>
                  </p:cNvPr>
                  <p:cNvGrpSpPr/>
                  <p:nvPr/>
                </p:nvGrpSpPr>
                <p:grpSpPr>
                  <a:xfrm>
                    <a:off x="8152789" y="2622777"/>
                    <a:ext cx="79942" cy="79942"/>
                    <a:chOff x="10049691" y="5094514"/>
                    <a:chExt cx="377372" cy="377372"/>
                  </a:xfrm>
                </p:grpSpPr>
                <p:cxnSp>
                  <p:nvCxnSpPr>
                    <p:cNvPr id="417" name="Straight Connector 416">
                      <a:extLst>
                        <a:ext uri="{FF2B5EF4-FFF2-40B4-BE49-F238E27FC236}">
                          <a16:creationId xmlns:a16="http://schemas.microsoft.com/office/drawing/2014/main" id="{C62381F5-B535-47CB-A1B4-C6EE225508F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CDB3C927-69D6-49C5-A07A-FBD97C20D45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6CC16252-5E98-4ECE-8406-C6856DE69B47}"/>
                      </a:ext>
                    </a:extLst>
                  </p:cNvPr>
                  <p:cNvGrpSpPr/>
                  <p:nvPr/>
                </p:nvGrpSpPr>
                <p:grpSpPr>
                  <a:xfrm>
                    <a:off x="8159139" y="2622777"/>
                    <a:ext cx="79942" cy="79942"/>
                    <a:chOff x="10049691" y="5094514"/>
                    <a:chExt cx="377372" cy="377372"/>
                  </a:xfrm>
                </p:grpSpPr>
                <p:cxnSp>
                  <p:nvCxnSpPr>
                    <p:cNvPr id="415" name="Straight Connector 414">
                      <a:extLst>
                        <a:ext uri="{FF2B5EF4-FFF2-40B4-BE49-F238E27FC236}">
                          <a16:creationId xmlns:a16="http://schemas.microsoft.com/office/drawing/2014/main" id="{01316449-0099-4908-94B6-234676C9F5B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5EA83B01-39DD-4C76-B548-0A356AAA41B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245F189F-F6C7-4259-AA94-5FF6F0F6143F}"/>
                      </a:ext>
                    </a:extLst>
                  </p:cNvPr>
                  <p:cNvGrpSpPr/>
                  <p:nvPr/>
                </p:nvGrpSpPr>
                <p:grpSpPr>
                  <a:xfrm>
                    <a:off x="7870214" y="2591027"/>
                    <a:ext cx="79942" cy="79942"/>
                    <a:chOff x="10049691" y="5094514"/>
                    <a:chExt cx="377372" cy="377372"/>
                  </a:xfrm>
                </p:grpSpPr>
                <p:cxnSp>
                  <p:nvCxnSpPr>
                    <p:cNvPr id="413" name="Straight Connector 412">
                      <a:extLst>
                        <a:ext uri="{FF2B5EF4-FFF2-40B4-BE49-F238E27FC236}">
                          <a16:creationId xmlns:a16="http://schemas.microsoft.com/office/drawing/2014/main" id="{0D4254EE-700F-4196-8667-E8FD847294D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9EC135D2-C232-4E2B-958B-747987561FA7}"/>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71EA24E9-E0A3-4212-8320-1005BC3D585E}"/>
                      </a:ext>
                    </a:extLst>
                  </p:cNvPr>
                  <p:cNvGrpSpPr/>
                  <p:nvPr/>
                </p:nvGrpSpPr>
                <p:grpSpPr>
                  <a:xfrm>
                    <a:off x="7927364" y="2591027"/>
                    <a:ext cx="79942" cy="79942"/>
                    <a:chOff x="10049691" y="5094514"/>
                    <a:chExt cx="377372" cy="377372"/>
                  </a:xfrm>
                </p:grpSpPr>
                <p:cxnSp>
                  <p:nvCxnSpPr>
                    <p:cNvPr id="411" name="Straight Connector 410">
                      <a:extLst>
                        <a:ext uri="{FF2B5EF4-FFF2-40B4-BE49-F238E27FC236}">
                          <a16:creationId xmlns:a16="http://schemas.microsoft.com/office/drawing/2014/main" id="{10159844-9CB1-46B8-B839-36CCC9CABB6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943F0D29-892D-476F-BA58-11E1B5536D6D}"/>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12472142-F85C-4DDA-B718-ABAC868C48D4}"/>
                      </a:ext>
                    </a:extLst>
                  </p:cNvPr>
                  <p:cNvGrpSpPr/>
                  <p:nvPr/>
                </p:nvGrpSpPr>
                <p:grpSpPr>
                  <a:xfrm>
                    <a:off x="7943239" y="2591027"/>
                    <a:ext cx="79942" cy="79942"/>
                    <a:chOff x="10049691" y="5094514"/>
                    <a:chExt cx="377372" cy="377372"/>
                  </a:xfrm>
                </p:grpSpPr>
                <p:cxnSp>
                  <p:nvCxnSpPr>
                    <p:cNvPr id="409" name="Straight Connector 408">
                      <a:extLst>
                        <a:ext uri="{FF2B5EF4-FFF2-40B4-BE49-F238E27FC236}">
                          <a16:creationId xmlns:a16="http://schemas.microsoft.com/office/drawing/2014/main" id="{5B104C47-106F-4D0B-AC1C-4F0369F4668C}"/>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227CA6EA-E885-4658-B60C-AFCB1C278CF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877795FB-A03B-4804-B460-7DA0EFA1066B}"/>
                      </a:ext>
                    </a:extLst>
                  </p:cNvPr>
                  <p:cNvGrpSpPr/>
                  <p:nvPr/>
                </p:nvGrpSpPr>
                <p:grpSpPr>
                  <a:xfrm>
                    <a:off x="7962289" y="2616427"/>
                    <a:ext cx="79942" cy="79942"/>
                    <a:chOff x="10049691" y="5094514"/>
                    <a:chExt cx="377372" cy="377372"/>
                  </a:xfrm>
                </p:grpSpPr>
                <p:cxnSp>
                  <p:nvCxnSpPr>
                    <p:cNvPr id="407" name="Straight Connector 406">
                      <a:extLst>
                        <a:ext uri="{FF2B5EF4-FFF2-40B4-BE49-F238E27FC236}">
                          <a16:creationId xmlns:a16="http://schemas.microsoft.com/office/drawing/2014/main" id="{B90AE759-0D90-43A9-B037-22E23707ECD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E4768EFB-19F7-423D-9752-809271FA3A6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15F726E2-5627-4F89-9DE6-6D9A85715FF4}"/>
                      </a:ext>
                    </a:extLst>
                  </p:cNvPr>
                  <p:cNvGrpSpPr/>
                  <p:nvPr/>
                </p:nvGrpSpPr>
                <p:grpSpPr>
                  <a:xfrm>
                    <a:off x="7813064" y="2562452"/>
                    <a:ext cx="79942" cy="79942"/>
                    <a:chOff x="10049691" y="5094514"/>
                    <a:chExt cx="377372" cy="377372"/>
                  </a:xfrm>
                </p:grpSpPr>
                <p:cxnSp>
                  <p:nvCxnSpPr>
                    <p:cNvPr id="405" name="Straight Connector 404">
                      <a:extLst>
                        <a:ext uri="{FF2B5EF4-FFF2-40B4-BE49-F238E27FC236}">
                          <a16:creationId xmlns:a16="http://schemas.microsoft.com/office/drawing/2014/main" id="{B2DE062E-A488-4174-BB21-0FC94759E7A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07E0AFA5-A6D6-45E6-92E7-B84BDF647296}"/>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34BB4482-1A7F-4457-B33E-EDC8C31781E8}"/>
                      </a:ext>
                    </a:extLst>
                  </p:cNvPr>
                  <p:cNvGrpSpPr/>
                  <p:nvPr/>
                </p:nvGrpSpPr>
                <p:grpSpPr>
                  <a:xfrm>
                    <a:off x="7828939" y="2587852"/>
                    <a:ext cx="79942" cy="79942"/>
                    <a:chOff x="10049691" y="5094514"/>
                    <a:chExt cx="377372" cy="377372"/>
                  </a:xfrm>
                </p:grpSpPr>
                <p:cxnSp>
                  <p:nvCxnSpPr>
                    <p:cNvPr id="403" name="Straight Connector 402">
                      <a:extLst>
                        <a:ext uri="{FF2B5EF4-FFF2-40B4-BE49-F238E27FC236}">
                          <a16:creationId xmlns:a16="http://schemas.microsoft.com/office/drawing/2014/main" id="{346E5198-F3FA-4206-B6D7-2D8E359A3BD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587089A2-5981-4F8F-9F5F-D432BE5A2592}"/>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6C995C7C-0B57-413A-806F-E210DFA7687E}"/>
                      </a:ext>
                    </a:extLst>
                  </p:cNvPr>
                  <p:cNvGrpSpPr/>
                  <p:nvPr/>
                </p:nvGrpSpPr>
                <p:grpSpPr>
                  <a:xfrm>
                    <a:off x="7720989" y="2565627"/>
                    <a:ext cx="79942" cy="79942"/>
                    <a:chOff x="10049691" y="5094514"/>
                    <a:chExt cx="377372" cy="377372"/>
                  </a:xfrm>
                </p:grpSpPr>
                <p:cxnSp>
                  <p:nvCxnSpPr>
                    <p:cNvPr id="401" name="Straight Connector 400">
                      <a:extLst>
                        <a:ext uri="{FF2B5EF4-FFF2-40B4-BE49-F238E27FC236}">
                          <a16:creationId xmlns:a16="http://schemas.microsoft.com/office/drawing/2014/main" id="{819EC045-B73F-4671-94E0-18361870BC9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AE1FBE21-74C8-4A5A-9D49-B27C5375113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63A2672D-EDDE-4BE8-B366-DBD6B776BD30}"/>
                      </a:ext>
                    </a:extLst>
                  </p:cNvPr>
                  <p:cNvGrpSpPr/>
                  <p:nvPr/>
                </p:nvGrpSpPr>
                <p:grpSpPr>
                  <a:xfrm>
                    <a:off x="7740039" y="2565627"/>
                    <a:ext cx="79942" cy="79942"/>
                    <a:chOff x="10049691" y="5094514"/>
                    <a:chExt cx="377372" cy="377372"/>
                  </a:xfrm>
                </p:grpSpPr>
                <p:cxnSp>
                  <p:nvCxnSpPr>
                    <p:cNvPr id="399" name="Straight Connector 398">
                      <a:extLst>
                        <a:ext uri="{FF2B5EF4-FFF2-40B4-BE49-F238E27FC236}">
                          <a16:creationId xmlns:a16="http://schemas.microsoft.com/office/drawing/2014/main" id="{BF7195B4-5D6A-4CBD-A777-DE3ED3CEC5F7}"/>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DA22023B-9D00-4A0D-B1AF-9597A9153E94}"/>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C33F6519-889A-4E28-AAFB-90F3C7907C4D}"/>
                      </a:ext>
                    </a:extLst>
                  </p:cNvPr>
                  <p:cNvGrpSpPr/>
                  <p:nvPr/>
                </p:nvGrpSpPr>
                <p:grpSpPr>
                  <a:xfrm>
                    <a:off x="7759089" y="2565627"/>
                    <a:ext cx="79942" cy="79942"/>
                    <a:chOff x="10049691" y="5094514"/>
                    <a:chExt cx="377372" cy="377372"/>
                  </a:xfrm>
                </p:grpSpPr>
                <p:cxnSp>
                  <p:nvCxnSpPr>
                    <p:cNvPr id="397" name="Straight Connector 396">
                      <a:extLst>
                        <a:ext uri="{FF2B5EF4-FFF2-40B4-BE49-F238E27FC236}">
                          <a16:creationId xmlns:a16="http://schemas.microsoft.com/office/drawing/2014/main" id="{54847480-A516-4A81-9A60-C07D8CA681F1}"/>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38942F38-5FDC-47E8-A0CF-9D71B945D60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8FD088FB-9E19-439F-AD30-8089EFBCEF01}"/>
                      </a:ext>
                    </a:extLst>
                  </p:cNvPr>
                  <p:cNvGrpSpPr/>
                  <p:nvPr/>
                </p:nvGrpSpPr>
                <p:grpSpPr>
                  <a:xfrm>
                    <a:off x="7762264" y="2565627"/>
                    <a:ext cx="79942" cy="79942"/>
                    <a:chOff x="10049691" y="5094514"/>
                    <a:chExt cx="377372" cy="377372"/>
                  </a:xfrm>
                </p:grpSpPr>
                <p:cxnSp>
                  <p:nvCxnSpPr>
                    <p:cNvPr id="395" name="Straight Connector 394">
                      <a:extLst>
                        <a:ext uri="{FF2B5EF4-FFF2-40B4-BE49-F238E27FC236}">
                          <a16:creationId xmlns:a16="http://schemas.microsoft.com/office/drawing/2014/main" id="{EDD00F18-45DF-4AB6-8831-E7987397521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B5F5AD88-91FE-41D7-A77A-8E2AFD95964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C3E3B128-ECEB-4792-B19F-CA5F047D0733}"/>
                      </a:ext>
                    </a:extLst>
                  </p:cNvPr>
                  <p:cNvGrpSpPr/>
                  <p:nvPr/>
                </p:nvGrpSpPr>
                <p:grpSpPr>
                  <a:xfrm>
                    <a:off x="7781314" y="2565627"/>
                    <a:ext cx="79942" cy="79942"/>
                    <a:chOff x="10049691" y="5094514"/>
                    <a:chExt cx="377372" cy="377372"/>
                  </a:xfrm>
                </p:grpSpPr>
                <p:cxnSp>
                  <p:nvCxnSpPr>
                    <p:cNvPr id="393" name="Straight Connector 392">
                      <a:extLst>
                        <a:ext uri="{FF2B5EF4-FFF2-40B4-BE49-F238E27FC236}">
                          <a16:creationId xmlns:a16="http://schemas.microsoft.com/office/drawing/2014/main" id="{49764F09-938B-4758-B2EB-2DFCDFBC6E6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0198CF8C-3896-46F9-9A94-8D8151933C9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490427EF-1E2D-4C60-9270-5353843C7A01}"/>
                      </a:ext>
                    </a:extLst>
                  </p:cNvPr>
                  <p:cNvGrpSpPr/>
                  <p:nvPr/>
                </p:nvGrpSpPr>
                <p:grpSpPr>
                  <a:xfrm>
                    <a:off x="7393964" y="2546577"/>
                    <a:ext cx="79942" cy="79942"/>
                    <a:chOff x="10049691" y="5094514"/>
                    <a:chExt cx="377372" cy="377372"/>
                  </a:xfrm>
                </p:grpSpPr>
                <p:cxnSp>
                  <p:nvCxnSpPr>
                    <p:cNvPr id="391" name="Straight Connector 390">
                      <a:extLst>
                        <a:ext uri="{FF2B5EF4-FFF2-40B4-BE49-F238E27FC236}">
                          <a16:creationId xmlns:a16="http://schemas.microsoft.com/office/drawing/2014/main" id="{F7EB7897-2A4B-40E4-8A85-96961B2B717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CC5EE4CA-7A03-4727-864E-A26031D1637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7E803D20-DBC7-424A-B43E-FE7EAD0BC7F3}"/>
                      </a:ext>
                    </a:extLst>
                  </p:cNvPr>
                  <p:cNvGrpSpPr/>
                  <p:nvPr/>
                </p:nvGrpSpPr>
                <p:grpSpPr>
                  <a:xfrm>
                    <a:off x="7420158" y="2546577"/>
                    <a:ext cx="79942" cy="79942"/>
                    <a:chOff x="10049691" y="5094514"/>
                    <a:chExt cx="377372" cy="377372"/>
                  </a:xfrm>
                </p:grpSpPr>
                <p:cxnSp>
                  <p:nvCxnSpPr>
                    <p:cNvPr id="389" name="Straight Connector 388">
                      <a:extLst>
                        <a:ext uri="{FF2B5EF4-FFF2-40B4-BE49-F238E27FC236}">
                          <a16:creationId xmlns:a16="http://schemas.microsoft.com/office/drawing/2014/main" id="{B7B9D80A-B413-42F4-83F1-E89FDFF8539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7E017C2-0564-4784-BC51-F4175734CA5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5C8218D8-5CAF-4625-AAEC-5D7768C6D7EF}"/>
                      </a:ext>
                    </a:extLst>
                  </p:cNvPr>
                  <p:cNvGrpSpPr/>
                  <p:nvPr/>
                </p:nvGrpSpPr>
                <p:grpSpPr>
                  <a:xfrm>
                    <a:off x="7434446" y="2546577"/>
                    <a:ext cx="79942" cy="79942"/>
                    <a:chOff x="10049691" y="5094514"/>
                    <a:chExt cx="377372" cy="377372"/>
                  </a:xfrm>
                </p:grpSpPr>
                <p:cxnSp>
                  <p:nvCxnSpPr>
                    <p:cNvPr id="387" name="Straight Connector 386">
                      <a:extLst>
                        <a:ext uri="{FF2B5EF4-FFF2-40B4-BE49-F238E27FC236}">
                          <a16:creationId xmlns:a16="http://schemas.microsoft.com/office/drawing/2014/main" id="{9881EEDE-B0C9-4E91-A076-AA4EDA7D2651}"/>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268F09F5-961B-4A90-8FFF-9B2B031E11E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A58EFA0E-FAA2-4511-8F83-4DBF9C0F14D5}"/>
                      </a:ext>
                    </a:extLst>
                  </p:cNvPr>
                  <p:cNvGrpSpPr/>
                  <p:nvPr/>
                </p:nvGrpSpPr>
                <p:grpSpPr>
                  <a:xfrm>
                    <a:off x="7453496" y="2546577"/>
                    <a:ext cx="79942" cy="79942"/>
                    <a:chOff x="10049691" y="5094514"/>
                    <a:chExt cx="377372" cy="377372"/>
                  </a:xfrm>
                </p:grpSpPr>
                <p:cxnSp>
                  <p:nvCxnSpPr>
                    <p:cNvPr id="385" name="Straight Connector 384">
                      <a:extLst>
                        <a:ext uri="{FF2B5EF4-FFF2-40B4-BE49-F238E27FC236}">
                          <a16:creationId xmlns:a16="http://schemas.microsoft.com/office/drawing/2014/main" id="{F297BF34-5D93-45AD-AF8B-9E0A04F4420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459F9E0B-C2E7-4DA3-8A38-942516495DC2}"/>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82236A76-C822-424A-9D70-465A807F008C}"/>
                      </a:ext>
                    </a:extLst>
                  </p:cNvPr>
                  <p:cNvGrpSpPr/>
                  <p:nvPr/>
                </p:nvGrpSpPr>
                <p:grpSpPr>
                  <a:xfrm>
                    <a:off x="7477308" y="2546577"/>
                    <a:ext cx="79942" cy="79942"/>
                    <a:chOff x="10049691" y="5094514"/>
                    <a:chExt cx="377372" cy="377372"/>
                  </a:xfrm>
                </p:grpSpPr>
                <p:cxnSp>
                  <p:nvCxnSpPr>
                    <p:cNvPr id="383" name="Straight Connector 382">
                      <a:extLst>
                        <a:ext uri="{FF2B5EF4-FFF2-40B4-BE49-F238E27FC236}">
                          <a16:creationId xmlns:a16="http://schemas.microsoft.com/office/drawing/2014/main" id="{CD6E7624-D4D1-4657-883E-73B2A71E33F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0C26E4D6-11A3-4043-B81D-72D09A3274DB}"/>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3F2EE856-1EC1-43C5-9ADC-03D737A49706}"/>
                      </a:ext>
                    </a:extLst>
                  </p:cNvPr>
                  <p:cNvGrpSpPr/>
                  <p:nvPr/>
                </p:nvGrpSpPr>
                <p:grpSpPr>
                  <a:xfrm>
                    <a:off x="7503502" y="2546577"/>
                    <a:ext cx="79942" cy="79942"/>
                    <a:chOff x="10049691" y="5094514"/>
                    <a:chExt cx="377372" cy="377372"/>
                  </a:xfrm>
                </p:grpSpPr>
                <p:cxnSp>
                  <p:nvCxnSpPr>
                    <p:cNvPr id="381" name="Straight Connector 380">
                      <a:extLst>
                        <a:ext uri="{FF2B5EF4-FFF2-40B4-BE49-F238E27FC236}">
                          <a16:creationId xmlns:a16="http://schemas.microsoft.com/office/drawing/2014/main" id="{FCBD878E-7CAF-4150-B93F-36F1ABA7FE7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8F1977A7-7879-40B9-BE51-05532A8BF1B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C4512C25-4EFA-4DA8-A8F9-C92D08A4BE49}"/>
                      </a:ext>
                    </a:extLst>
                  </p:cNvPr>
                  <p:cNvGrpSpPr/>
                  <p:nvPr/>
                </p:nvGrpSpPr>
                <p:grpSpPr>
                  <a:xfrm>
                    <a:off x="7532077" y="2546577"/>
                    <a:ext cx="79942" cy="79942"/>
                    <a:chOff x="10049691" y="5094514"/>
                    <a:chExt cx="377372" cy="377372"/>
                  </a:xfrm>
                </p:grpSpPr>
                <p:cxnSp>
                  <p:nvCxnSpPr>
                    <p:cNvPr id="379" name="Straight Connector 378">
                      <a:extLst>
                        <a:ext uri="{FF2B5EF4-FFF2-40B4-BE49-F238E27FC236}">
                          <a16:creationId xmlns:a16="http://schemas.microsoft.com/office/drawing/2014/main" id="{D24F3493-099D-49F6-A482-FDDBB0272DC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53DE320-0C1D-4834-80E5-EB2BEE36954D}"/>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B271199D-8EA2-48DF-A882-44A0A3D92668}"/>
                      </a:ext>
                    </a:extLst>
                  </p:cNvPr>
                  <p:cNvGrpSpPr/>
                  <p:nvPr/>
                </p:nvGrpSpPr>
                <p:grpSpPr>
                  <a:xfrm>
                    <a:off x="7553508" y="2546577"/>
                    <a:ext cx="79942" cy="79942"/>
                    <a:chOff x="10049691" y="5094514"/>
                    <a:chExt cx="377372" cy="377372"/>
                  </a:xfrm>
                </p:grpSpPr>
                <p:cxnSp>
                  <p:nvCxnSpPr>
                    <p:cNvPr id="377" name="Straight Connector 376">
                      <a:extLst>
                        <a:ext uri="{FF2B5EF4-FFF2-40B4-BE49-F238E27FC236}">
                          <a16:creationId xmlns:a16="http://schemas.microsoft.com/office/drawing/2014/main" id="{BCC803EE-1490-43B7-A538-52948484ACC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EA49F7C9-F839-4E55-8180-8DD6752C081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68553815-3DF1-4D99-B8DD-737150DDE838}"/>
                      </a:ext>
                    </a:extLst>
                  </p:cNvPr>
                  <p:cNvGrpSpPr/>
                  <p:nvPr/>
                </p:nvGrpSpPr>
                <p:grpSpPr>
                  <a:xfrm>
                    <a:off x="7632089" y="2546577"/>
                    <a:ext cx="79942" cy="79942"/>
                    <a:chOff x="10049691" y="5094514"/>
                    <a:chExt cx="377372" cy="377372"/>
                  </a:xfrm>
                </p:grpSpPr>
                <p:cxnSp>
                  <p:nvCxnSpPr>
                    <p:cNvPr id="375" name="Straight Connector 374">
                      <a:extLst>
                        <a:ext uri="{FF2B5EF4-FFF2-40B4-BE49-F238E27FC236}">
                          <a16:creationId xmlns:a16="http://schemas.microsoft.com/office/drawing/2014/main" id="{9C2FE0BA-0F48-4978-B217-85C633876B7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43FDB542-3ACB-4033-890D-193FAF869D4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337EB086-CD4C-4C1B-A785-F088D7CA4C38}"/>
                      </a:ext>
                    </a:extLst>
                  </p:cNvPr>
                  <p:cNvGrpSpPr/>
                  <p:nvPr/>
                </p:nvGrpSpPr>
                <p:grpSpPr>
                  <a:xfrm>
                    <a:off x="7598752" y="2546577"/>
                    <a:ext cx="79942" cy="79942"/>
                    <a:chOff x="10049691" y="5094514"/>
                    <a:chExt cx="377372" cy="377372"/>
                  </a:xfrm>
                </p:grpSpPr>
                <p:cxnSp>
                  <p:nvCxnSpPr>
                    <p:cNvPr id="373" name="Straight Connector 372">
                      <a:extLst>
                        <a:ext uri="{FF2B5EF4-FFF2-40B4-BE49-F238E27FC236}">
                          <a16:creationId xmlns:a16="http://schemas.microsoft.com/office/drawing/2014/main" id="{B6524AAE-FAEB-4E3C-8B72-C1A2A102C377}"/>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78DDC16-B1D5-4B04-8DBA-8D36F0BB26C4}"/>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F877AA8E-BF63-482E-9001-78FC49778C07}"/>
                      </a:ext>
                    </a:extLst>
                  </p:cNvPr>
                  <p:cNvGrpSpPr/>
                  <p:nvPr/>
                </p:nvGrpSpPr>
                <p:grpSpPr>
                  <a:xfrm>
                    <a:off x="7577320" y="2546577"/>
                    <a:ext cx="79942" cy="79942"/>
                    <a:chOff x="10049691" y="5094514"/>
                    <a:chExt cx="377372" cy="377372"/>
                  </a:xfrm>
                </p:grpSpPr>
                <p:cxnSp>
                  <p:nvCxnSpPr>
                    <p:cNvPr id="371" name="Straight Connector 370">
                      <a:extLst>
                        <a:ext uri="{FF2B5EF4-FFF2-40B4-BE49-F238E27FC236}">
                          <a16:creationId xmlns:a16="http://schemas.microsoft.com/office/drawing/2014/main" id="{6AFD37AE-55C8-47E6-A8B1-F6BED2A48ADD}"/>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A3300F91-435B-4F42-B782-09DB06198FF7}"/>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D764DE8E-5D24-42C5-9B35-865959BE9068}"/>
                      </a:ext>
                    </a:extLst>
                  </p:cNvPr>
                  <p:cNvGrpSpPr/>
                  <p:nvPr/>
                </p:nvGrpSpPr>
                <p:grpSpPr>
                  <a:xfrm>
                    <a:off x="7336814" y="2546577"/>
                    <a:ext cx="79942" cy="79942"/>
                    <a:chOff x="10049691" y="5094514"/>
                    <a:chExt cx="377372" cy="377372"/>
                  </a:xfrm>
                </p:grpSpPr>
                <p:cxnSp>
                  <p:nvCxnSpPr>
                    <p:cNvPr id="369" name="Straight Connector 368">
                      <a:extLst>
                        <a:ext uri="{FF2B5EF4-FFF2-40B4-BE49-F238E27FC236}">
                          <a16:creationId xmlns:a16="http://schemas.microsoft.com/office/drawing/2014/main" id="{07D5B05F-839C-478C-B776-9C0B6B2F433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3A3392BD-9A65-4080-B6EC-01179E07CBE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8" name="Group 257">
                    <a:extLst>
                      <a:ext uri="{FF2B5EF4-FFF2-40B4-BE49-F238E27FC236}">
                        <a16:creationId xmlns:a16="http://schemas.microsoft.com/office/drawing/2014/main" id="{68184B8B-2012-47A1-92C5-3A8ED5128D9A}"/>
                      </a:ext>
                    </a:extLst>
                  </p:cNvPr>
                  <p:cNvGrpSpPr/>
                  <p:nvPr/>
                </p:nvGrpSpPr>
                <p:grpSpPr>
                  <a:xfrm>
                    <a:off x="7282045" y="2546577"/>
                    <a:ext cx="79942" cy="79942"/>
                    <a:chOff x="10049691" y="5094514"/>
                    <a:chExt cx="377372" cy="377372"/>
                  </a:xfrm>
                </p:grpSpPr>
                <p:cxnSp>
                  <p:nvCxnSpPr>
                    <p:cNvPr id="367" name="Straight Connector 366">
                      <a:extLst>
                        <a:ext uri="{FF2B5EF4-FFF2-40B4-BE49-F238E27FC236}">
                          <a16:creationId xmlns:a16="http://schemas.microsoft.com/office/drawing/2014/main" id="{D0EC640F-A315-4FDD-A8C6-644F8A481DF0}"/>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563117FF-6AB3-4557-A371-5DEC1007EDE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146B7A91-0455-4AF1-BEEB-125C9818657D}"/>
                      </a:ext>
                    </a:extLst>
                  </p:cNvPr>
                  <p:cNvGrpSpPr/>
                  <p:nvPr/>
                </p:nvGrpSpPr>
                <p:grpSpPr>
                  <a:xfrm>
                    <a:off x="7236802" y="2546577"/>
                    <a:ext cx="79942" cy="79942"/>
                    <a:chOff x="10049691" y="5094514"/>
                    <a:chExt cx="377372" cy="377372"/>
                  </a:xfrm>
                </p:grpSpPr>
                <p:cxnSp>
                  <p:nvCxnSpPr>
                    <p:cNvPr id="365" name="Straight Connector 364">
                      <a:extLst>
                        <a:ext uri="{FF2B5EF4-FFF2-40B4-BE49-F238E27FC236}">
                          <a16:creationId xmlns:a16="http://schemas.microsoft.com/office/drawing/2014/main" id="{9FC22793-5B82-40FC-A527-D8DB556B00A7}"/>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008872BC-EB4C-4C3A-9314-4EF8A5B85F4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9B647B30-1044-4353-B20D-6FA6F9227869}"/>
                      </a:ext>
                    </a:extLst>
                  </p:cNvPr>
                  <p:cNvGrpSpPr/>
                  <p:nvPr/>
                </p:nvGrpSpPr>
                <p:grpSpPr>
                  <a:xfrm>
                    <a:off x="7210608" y="2546577"/>
                    <a:ext cx="79942" cy="79942"/>
                    <a:chOff x="10049691" y="5094514"/>
                    <a:chExt cx="377372" cy="377372"/>
                  </a:xfrm>
                </p:grpSpPr>
                <p:cxnSp>
                  <p:nvCxnSpPr>
                    <p:cNvPr id="363" name="Straight Connector 362">
                      <a:extLst>
                        <a:ext uri="{FF2B5EF4-FFF2-40B4-BE49-F238E27FC236}">
                          <a16:creationId xmlns:a16="http://schemas.microsoft.com/office/drawing/2014/main" id="{D9CCA74F-1BA4-4836-97D2-5D9B25B0846D}"/>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331A22C1-215D-4B58-A6F8-A14F9DF0586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BF1C6981-854E-441A-B28B-7C447F16B4A0}"/>
                      </a:ext>
                    </a:extLst>
                  </p:cNvPr>
                  <p:cNvGrpSpPr/>
                  <p:nvPr/>
                </p:nvGrpSpPr>
                <p:grpSpPr>
                  <a:xfrm>
                    <a:off x="7174890" y="2546577"/>
                    <a:ext cx="79942" cy="79942"/>
                    <a:chOff x="10049691" y="5094514"/>
                    <a:chExt cx="377372" cy="377372"/>
                  </a:xfrm>
                </p:grpSpPr>
                <p:cxnSp>
                  <p:nvCxnSpPr>
                    <p:cNvPr id="361" name="Straight Connector 360">
                      <a:extLst>
                        <a:ext uri="{FF2B5EF4-FFF2-40B4-BE49-F238E27FC236}">
                          <a16:creationId xmlns:a16="http://schemas.microsoft.com/office/drawing/2014/main" id="{BAEC46BA-2D98-43A9-AA4C-E3DF9E07DB1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D1DAECE3-0064-4C9B-AD87-6C422D01BA3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7588CB7C-997F-4670-AA47-39F213E63CA9}"/>
                      </a:ext>
                    </a:extLst>
                  </p:cNvPr>
                  <p:cNvGrpSpPr/>
                  <p:nvPr/>
                </p:nvGrpSpPr>
                <p:grpSpPr>
                  <a:xfrm>
                    <a:off x="7143934" y="2546577"/>
                    <a:ext cx="79942" cy="79942"/>
                    <a:chOff x="10049691" y="5094514"/>
                    <a:chExt cx="377372" cy="377372"/>
                  </a:xfrm>
                </p:grpSpPr>
                <p:cxnSp>
                  <p:nvCxnSpPr>
                    <p:cNvPr id="359" name="Straight Connector 358">
                      <a:extLst>
                        <a:ext uri="{FF2B5EF4-FFF2-40B4-BE49-F238E27FC236}">
                          <a16:creationId xmlns:a16="http://schemas.microsoft.com/office/drawing/2014/main" id="{CBF11ED1-0F9E-4C4D-AF29-917C55AE8DFB}"/>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8D842B92-DCC9-4C14-B60E-E86D62801FF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E9C60DAA-A2DB-4EF9-B4A7-05FF33A6FF96}"/>
                      </a:ext>
                    </a:extLst>
                  </p:cNvPr>
                  <p:cNvGrpSpPr/>
                  <p:nvPr/>
                </p:nvGrpSpPr>
                <p:grpSpPr>
                  <a:xfrm>
                    <a:off x="6974865" y="2546577"/>
                    <a:ext cx="79942" cy="79942"/>
                    <a:chOff x="10049691" y="5094514"/>
                    <a:chExt cx="377372" cy="377372"/>
                  </a:xfrm>
                </p:grpSpPr>
                <p:cxnSp>
                  <p:nvCxnSpPr>
                    <p:cNvPr id="357" name="Straight Connector 356">
                      <a:extLst>
                        <a:ext uri="{FF2B5EF4-FFF2-40B4-BE49-F238E27FC236}">
                          <a16:creationId xmlns:a16="http://schemas.microsoft.com/office/drawing/2014/main" id="{6A71D970-D39C-4909-A807-9D95DBF9732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68126173-58B8-4A44-A836-023FEC1B992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6208AD85-1204-4F8B-B23B-EE1ACE205B41}"/>
                      </a:ext>
                    </a:extLst>
                  </p:cNvPr>
                  <p:cNvGrpSpPr/>
                  <p:nvPr/>
                </p:nvGrpSpPr>
                <p:grpSpPr>
                  <a:xfrm>
                    <a:off x="7022490" y="2546577"/>
                    <a:ext cx="79942" cy="79942"/>
                    <a:chOff x="10049691" y="5094514"/>
                    <a:chExt cx="377372" cy="377372"/>
                  </a:xfrm>
                </p:grpSpPr>
                <p:cxnSp>
                  <p:nvCxnSpPr>
                    <p:cNvPr id="355" name="Straight Connector 354">
                      <a:extLst>
                        <a:ext uri="{FF2B5EF4-FFF2-40B4-BE49-F238E27FC236}">
                          <a16:creationId xmlns:a16="http://schemas.microsoft.com/office/drawing/2014/main" id="{4AFA068A-9E3C-42BC-A03E-A8242276841C}"/>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241A3015-5C98-4DE9-92F7-A58C2907BDAE}"/>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AC795E1E-2165-469B-AB2E-3FF389E47979}"/>
                      </a:ext>
                    </a:extLst>
                  </p:cNvPr>
                  <p:cNvGrpSpPr/>
                  <p:nvPr/>
                </p:nvGrpSpPr>
                <p:grpSpPr>
                  <a:xfrm>
                    <a:off x="7060590" y="2546577"/>
                    <a:ext cx="79942" cy="79942"/>
                    <a:chOff x="10049691" y="5094514"/>
                    <a:chExt cx="377372" cy="377372"/>
                  </a:xfrm>
                </p:grpSpPr>
                <p:cxnSp>
                  <p:nvCxnSpPr>
                    <p:cNvPr id="353" name="Straight Connector 352">
                      <a:extLst>
                        <a:ext uri="{FF2B5EF4-FFF2-40B4-BE49-F238E27FC236}">
                          <a16:creationId xmlns:a16="http://schemas.microsoft.com/office/drawing/2014/main" id="{BB2ABA01-3766-4FD6-B5DC-C390223AE17D}"/>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1B15F686-9C6A-497F-A6B7-C7F1B20284C7}"/>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6" name="Group 265">
                    <a:extLst>
                      <a:ext uri="{FF2B5EF4-FFF2-40B4-BE49-F238E27FC236}">
                        <a16:creationId xmlns:a16="http://schemas.microsoft.com/office/drawing/2014/main" id="{0DBD58DC-7FBF-4EEB-8C53-9E55697D9F57}"/>
                      </a:ext>
                    </a:extLst>
                  </p:cNvPr>
                  <p:cNvGrpSpPr/>
                  <p:nvPr/>
                </p:nvGrpSpPr>
                <p:grpSpPr>
                  <a:xfrm>
                    <a:off x="7079640" y="2546577"/>
                    <a:ext cx="79942" cy="79942"/>
                    <a:chOff x="10049691" y="5094514"/>
                    <a:chExt cx="377372" cy="377372"/>
                  </a:xfrm>
                </p:grpSpPr>
                <p:cxnSp>
                  <p:nvCxnSpPr>
                    <p:cNvPr id="351" name="Straight Connector 350">
                      <a:extLst>
                        <a:ext uri="{FF2B5EF4-FFF2-40B4-BE49-F238E27FC236}">
                          <a16:creationId xmlns:a16="http://schemas.microsoft.com/office/drawing/2014/main" id="{80A08ABA-A749-4E79-B4E3-F71E2DF7E470}"/>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EF9B8A62-7303-4935-880B-8B73D7418A21}"/>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7" name="Group 266">
                    <a:extLst>
                      <a:ext uri="{FF2B5EF4-FFF2-40B4-BE49-F238E27FC236}">
                        <a16:creationId xmlns:a16="http://schemas.microsoft.com/office/drawing/2014/main" id="{7D394046-DAFC-45BC-8247-28C45597BF03}"/>
                      </a:ext>
                    </a:extLst>
                  </p:cNvPr>
                  <p:cNvGrpSpPr/>
                  <p:nvPr/>
                </p:nvGrpSpPr>
                <p:grpSpPr>
                  <a:xfrm>
                    <a:off x="7101071" y="2546577"/>
                    <a:ext cx="79942" cy="79942"/>
                    <a:chOff x="10049691" y="5094514"/>
                    <a:chExt cx="377372" cy="377372"/>
                  </a:xfrm>
                </p:grpSpPr>
                <p:cxnSp>
                  <p:nvCxnSpPr>
                    <p:cNvPr id="349" name="Straight Connector 348">
                      <a:extLst>
                        <a:ext uri="{FF2B5EF4-FFF2-40B4-BE49-F238E27FC236}">
                          <a16:creationId xmlns:a16="http://schemas.microsoft.com/office/drawing/2014/main" id="{967E30FC-3EC4-402E-B08F-12DCDFB0C10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D340F1A7-33C2-423A-80B9-4FDCD5D414ED}"/>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32B42466-3112-46FA-885B-86F3CFA5E2FC}"/>
                      </a:ext>
                    </a:extLst>
                  </p:cNvPr>
                  <p:cNvGrpSpPr/>
                  <p:nvPr/>
                </p:nvGrpSpPr>
                <p:grpSpPr>
                  <a:xfrm>
                    <a:off x="7120121" y="2546577"/>
                    <a:ext cx="79942" cy="79942"/>
                    <a:chOff x="10049691" y="5094514"/>
                    <a:chExt cx="377372" cy="377372"/>
                  </a:xfrm>
                </p:grpSpPr>
                <p:cxnSp>
                  <p:nvCxnSpPr>
                    <p:cNvPr id="347" name="Straight Connector 346">
                      <a:extLst>
                        <a:ext uri="{FF2B5EF4-FFF2-40B4-BE49-F238E27FC236}">
                          <a16:creationId xmlns:a16="http://schemas.microsoft.com/office/drawing/2014/main" id="{177168D5-E15E-43B4-8419-D44B18FE139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614908A0-DF0D-4B31-99B9-23241C9B9F87}"/>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69" name="Group 268">
                    <a:extLst>
                      <a:ext uri="{FF2B5EF4-FFF2-40B4-BE49-F238E27FC236}">
                        <a16:creationId xmlns:a16="http://schemas.microsoft.com/office/drawing/2014/main" id="{6D0725F9-C888-46ED-AC60-537008BEAC5D}"/>
                      </a:ext>
                    </a:extLst>
                  </p:cNvPr>
                  <p:cNvGrpSpPr/>
                  <p:nvPr/>
                </p:nvGrpSpPr>
                <p:grpSpPr>
                  <a:xfrm>
                    <a:off x="6896284" y="2546577"/>
                    <a:ext cx="79942" cy="79942"/>
                    <a:chOff x="10049691" y="5094514"/>
                    <a:chExt cx="377372" cy="377372"/>
                  </a:xfrm>
                </p:grpSpPr>
                <p:cxnSp>
                  <p:nvCxnSpPr>
                    <p:cNvPr id="345" name="Straight Connector 344">
                      <a:extLst>
                        <a:ext uri="{FF2B5EF4-FFF2-40B4-BE49-F238E27FC236}">
                          <a16:creationId xmlns:a16="http://schemas.microsoft.com/office/drawing/2014/main" id="{2BDC36EA-9E16-4A5F-90A6-E745FE5ADCC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CE758858-7B72-409B-B801-DA9BD1CA5910}"/>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A077D79D-5DB5-4DEA-A064-6AA752DD24C1}"/>
                      </a:ext>
                    </a:extLst>
                  </p:cNvPr>
                  <p:cNvGrpSpPr/>
                  <p:nvPr/>
                </p:nvGrpSpPr>
                <p:grpSpPr>
                  <a:xfrm>
                    <a:off x="6872471" y="2546577"/>
                    <a:ext cx="79942" cy="79942"/>
                    <a:chOff x="10049691" y="5094514"/>
                    <a:chExt cx="377372" cy="377372"/>
                  </a:xfrm>
                </p:grpSpPr>
                <p:cxnSp>
                  <p:nvCxnSpPr>
                    <p:cNvPr id="343" name="Straight Connector 342">
                      <a:extLst>
                        <a:ext uri="{FF2B5EF4-FFF2-40B4-BE49-F238E27FC236}">
                          <a16:creationId xmlns:a16="http://schemas.microsoft.com/office/drawing/2014/main" id="{F2893894-B40E-403D-B99D-44A1F68E264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B43F8BB-B57C-4F9E-903F-50EFFB563E0B}"/>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1" name="Group 270">
                    <a:extLst>
                      <a:ext uri="{FF2B5EF4-FFF2-40B4-BE49-F238E27FC236}">
                        <a16:creationId xmlns:a16="http://schemas.microsoft.com/office/drawing/2014/main" id="{9991493A-02FA-44DC-8CAB-552BCFF38A8F}"/>
                      </a:ext>
                    </a:extLst>
                  </p:cNvPr>
                  <p:cNvGrpSpPr/>
                  <p:nvPr/>
                </p:nvGrpSpPr>
                <p:grpSpPr>
                  <a:xfrm>
                    <a:off x="6853421" y="2546577"/>
                    <a:ext cx="79942" cy="79942"/>
                    <a:chOff x="10049691" y="5094514"/>
                    <a:chExt cx="377372" cy="377372"/>
                  </a:xfrm>
                </p:grpSpPr>
                <p:cxnSp>
                  <p:nvCxnSpPr>
                    <p:cNvPr id="341" name="Straight Connector 340">
                      <a:extLst>
                        <a:ext uri="{FF2B5EF4-FFF2-40B4-BE49-F238E27FC236}">
                          <a16:creationId xmlns:a16="http://schemas.microsoft.com/office/drawing/2014/main" id="{BD23344A-083A-4A3F-A259-E21E3CB4B4C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EA48666D-B7F7-448E-AE78-95F88EBA07A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2" name="Group 271">
                    <a:extLst>
                      <a:ext uri="{FF2B5EF4-FFF2-40B4-BE49-F238E27FC236}">
                        <a16:creationId xmlns:a16="http://schemas.microsoft.com/office/drawing/2014/main" id="{541439A3-6237-4ACF-AC53-A4816EB6C8BB}"/>
                      </a:ext>
                    </a:extLst>
                  </p:cNvPr>
                  <p:cNvGrpSpPr/>
                  <p:nvPr/>
                </p:nvGrpSpPr>
                <p:grpSpPr>
                  <a:xfrm>
                    <a:off x="6689115" y="2513239"/>
                    <a:ext cx="79942" cy="79942"/>
                    <a:chOff x="10049691" y="5094514"/>
                    <a:chExt cx="377372" cy="377372"/>
                  </a:xfrm>
                </p:grpSpPr>
                <p:cxnSp>
                  <p:nvCxnSpPr>
                    <p:cNvPr id="339" name="Straight Connector 338">
                      <a:extLst>
                        <a:ext uri="{FF2B5EF4-FFF2-40B4-BE49-F238E27FC236}">
                          <a16:creationId xmlns:a16="http://schemas.microsoft.com/office/drawing/2014/main" id="{DA007739-DE9B-42AF-A587-F8F81A68AF2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3C656FAF-2BE8-487E-9561-34AFDD65073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0561B663-C47C-4A83-8B83-51E5D6F16A40}"/>
                      </a:ext>
                    </a:extLst>
                  </p:cNvPr>
                  <p:cNvGrpSpPr/>
                  <p:nvPr/>
                </p:nvGrpSpPr>
                <p:grpSpPr>
                  <a:xfrm>
                    <a:off x="6715309" y="2520383"/>
                    <a:ext cx="79942" cy="79942"/>
                    <a:chOff x="10049691" y="5094514"/>
                    <a:chExt cx="377372" cy="377372"/>
                  </a:xfrm>
                </p:grpSpPr>
                <p:cxnSp>
                  <p:nvCxnSpPr>
                    <p:cNvPr id="337" name="Straight Connector 336">
                      <a:extLst>
                        <a:ext uri="{FF2B5EF4-FFF2-40B4-BE49-F238E27FC236}">
                          <a16:creationId xmlns:a16="http://schemas.microsoft.com/office/drawing/2014/main" id="{E82D8D71-234C-45FD-BAE7-0FE2297E98CF}"/>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EC793CAF-0CED-44EC-92C8-6A9498935EC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5A30B339-44FC-4E51-A2F6-7D960A9EBDF8}"/>
                      </a:ext>
                    </a:extLst>
                  </p:cNvPr>
                  <p:cNvGrpSpPr/>
                  <p:nvPr/>
                </p:nvGrpSpPr>
                <p:grpSpPr>
                  <a:xfrm>
                    <a:off x="6736740" y="2520383"/>
                    <a:ext cx="79942" cy="79942"/>
                    <a:chOff x="10049691" y="5094514"/>
                    <a:chExt cx="377372" cy="377372"/>
                  </a:xfrm>
                </p:grpSpPr>
                <p:cxnSp>
                  <p:nvCxnSpPr>
                    <p:cNvPr id="335" name="Straight Connector 334">
                      <a:extLst>
                        <a:ext uri="{FF2B5EF4-FFF2-40B4-BE49-F238E27FC236}">
                          <a16:creationId xmlns:a16="http://schemas.microsoft.com/office/drawing/2014/main" id="{36841906-756D-4E19-95D3-C7EE9BCDDD7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DD84630A-9FCD-4174-9C0F-923347CC320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A705F82C-5677-4653-9AF8-07C993FEFA9C}"/>
                      </a:ext>
                    </a:extLst>
                  </p:cNvPr>
                  <p:cNvGrpSpPr/>
                  <p:nvPr/>
                </p:nvGrpSpPr>
                <p:grpSpPr>
                  <a:xfrm>
                    <a:off x="6765315" y="2520383"/>
                    <a:ext cx="79942" cy="79942"/>
                    <a:chOff x="10049691" y="5094514"/>
                    <a:chExt cx="377372" cy="377372"/>
                  </a:xfrm>
                </p:grpSpPr>
                <p:cxnSp>
                  <p:nvCxnSpPr>
                    <p:cNvPr id="333" name="Straight Connector 332">
                      <a:extLst>
                        <a:ext uri="{FF2B5EF4-FFF2-40B4-BE49-F238E27FC236}">
                          <a16:creationId xmlns:a16="http://schemas.microsoft.com/office/drawing/2014/main" id="{29776BCA-AD9D-41F8-B1E2-92213FD977F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6F9EE715-EB8D-4F95-A637-672A2217E0F6}"/>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2C385704-2EC9-4A34-8A23-54796FB3317D}"/>
                      </a:ext>
                    </a:extLst>
                  </p:cNvPr>
                  <p:cNvGrpSpPr/>
                  <p:nvPr/>
                </p:nvGrpSpPr>
                <p:grpSpPr>
                  <a:xfrm>
                    <a:off x="6760553" y="2520383"/>
                    <a:ext cx="79942" cy="79942"/>
                    <a:chOff x="10049691" y="5094514"/>
                    <a:chExt cx="377372" cy="377372"/>
                  </a:xfrm>
                </p:grpSpPr>
                <p:cxnSp>
                  <p:nvCxnSpPr>
                    <p:cNvPr id="331" name="Straight Connector 330">
                      <a:extLst>
                        <a:ext uri="{FF2B5EF4-FFF2-40B4-BE49-F238E27FC236}">
                          <a16:creationId xmlns:a16="http://schemas.microsoft.com/office/drawing/2014/main" id="{06BA01B5-B2F5-4009-B4E6-D395DCC1A3AA}"/>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1728009-A331-415D-9163-3670B9FA92D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95969244-2A32-4970-B88E-74D5278C02BB}"/>
                      </a:ext>
                    </a:extLst>
                  </p:cNvPr>
                  <p:cNvGrpSpPr/>
                  <p:nvPr/>
                </p:nvGrpSpPr>
                <p:grpSpPr>
                  <a:xfrm>
                    <a:off x="6786746" y="2544195"/>
                    <a:ext cx="79942" cy="79942"/>
                    <a:chOff x="10049691" y="5094514"/>
                    <a:chExt cx="377372" cy="377372"/>
                  </a:xfrm>
                </p:grpSpPr>
                <p:cxnSp>
                  <p:nvCxnSpPr>
                    <p:cNvPr id="329" name="Straight Connector 328">
                      <a:extLst>
                        <a:ext uri="{FF2B5EF4-FFF2-40B4-BE49-F238E27FC236}">
                          <a16:creationId xmlns:a16="http://schemas.microsoft.com/office/drawing/2014/main" id="{13DC1E21-9A4A-4A9F-8DFD-5C10200BC561}"/>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47EFA589-0785-4C55-8A38-DB3F6D8E6B7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8" name="Group 277">
                    <a:extLst>
                      <a:ext uri="{FF2B5EF4-FFF2-40B4-BE49-F238E27FC236}">
                        <a16:creationId xmlns:a16="http://schemas.microsoft.com/office/drawing/2014/main" id="{D63BC54C-2C54-4717-801D-8507D0641ED1}"/>
                      </a:ext>
                    </a:extLst>
                  </p:cNvPr>
                  <p:cNvGrpSpPr/>
                  <p:nvPr/>
                </p:nvGrpSpPr>
                <p:grpSpPr>
                  <a:xfrm>
                    <a:off x="6565290" y="2498951"/>
                    <a:ext cx="79942" cy="79942"/>
                    <a:chOff x="10049691" y="5094514"/>
                    <a:chExt cx="377372" cy="377372"/>
                  </a:xfrm>
                </p:grpSpPr>
                <p:cxnSp>
                  <p:nvCxnSpPr>
                    <p:cNvPr id="327" name="Straight Connector 326">
                      <a:extLst>
                        <a:ext uri="{FF2B5EF4-FFF2-40B4-BE49-F238E27FC236}">
                          <a16:creationId xmlns:a16="http://schemas.microsoft.com/office/drawing/2014/main" id="{92C2C381-21FF-440C-99B4-3882FCD7FB7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F057FCE-C657-42F3-A30E-B172CCA4BF3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79" name="Group 278">
                    <a:extLst>
                      <a:ext uri="{FF2B5EF4-FFF2-40B4-BE49-F238E27FC236}">
                        <a16:creationId xmlns:a16="http://schemas.microsoft.com/office/drawing/2014/main" id="{577E9AF4-B9FB-408D-9AC9-CE8A977CCA7A}"/>
                      </a:ext>
                    </a:extLst>
                  </p:cNvPr>
                  <p:cNvGrpSpPr/>
                  <p:nvPr/>
                </p:nvGrpSpPr>
                <p:grpSpPr>
                  <a:xfrm>
                    <a:off x="6591483" y="2498951"/>
                    <a:ext cx="79942" cy="79942"/>
                    <a:chOff x="10049691" y="5094514"/>
                    <a:chExt cx="377372" cy="377372"/>
                  </a:xfrm>
                </p:grpSpPr>
                <p:cxnSp>
                  <p:nvCxnSpPr>
                    <p:cNvPr id="325" name="Straight Connector 324">
                      <a:extLst>
                        <a:ext uri="{FF2B5EF4-FFF2-40B4-BE49-F238E27FC236}">
                          <a16:creationId xmlns:a16="http://schemas.microsoft.com/office/drawing/2014/main" id="{C49FC782-AD20-4925-BD81-F8D8C24B163B}"/>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70473EE9-1F97-4125-A9F2-C8106657636D}"/>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0" name="Group 279">
                    <a:extLst>
                      <a:ext uri="{FF2B5EF4-FFF2-40B4-BE49-F238E27FC236}">
                        <a16:creationId xmlns:a16="http://schemas.microsoft.com/office/drawing/2014/main" id="{4B8E78AF-9D8F-4D1C-B22A-F6285182184B}"/>
                      </a:ext>
                    </a:extLst>
                  </p:cNvPr>
                  <p:cNvGrpSpPr/>
                  <p:nvPr/>
                </p:nvGrpSpPr>
                <p:grpSpPr>
                  <a:xfrm>
                    <a:off x="6334308" y="2477520"/>
                    <a:ext cx="79942" cy="79942"/>
                    <a:chOff x="10049691" y="5094514"/>
                    <a:chExt cx="377372" cy="377372"/>
                  </a:xfrm>
                </p:grpSpPr>
                <p:cxnSp>
                  <p:nvCxnSpPr>
                    <p:cNvPr id="323" name="Straight Connector 322">
                      <a:extLst>
                        <a:ext uri="{FF2B5EF4-FFF2-40B4-BE49-F238E27FC236}">
                          <a16:creationId xmlns:a16="http://schemas.microsoft.com/office/drawing/2014/main" id="{CEF27889-7A3A-4936-BF3D-3B19A71C0DF3}"/>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319C0A05-2765-4B57-A8B5-9E9014AC9F8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1" name="Group 280">
                    <a:extLst>
                      <a:ext uri="{FF2B5EF4-FFF2-40B4-BE49-F238E27FC236}">
                        <a16:creationId xmlns:a16="http://schemas.microsoft.com/office/drawing/2014/main" id="{61D3D116-51A3-4B96-81D4-894B5635BD4B}"/>
                      </a:ext>
                    </a:extLst>
                  </p:cNvPr>
                  <p:cNvGrpSpPr/>
                  <p:nvPr/>
                </p:nvGrpSpPr>
                <p:grpSpPr>
                  <a:xfrm>
                    <a:off x="5879489" y="2467995"/>
                    <a:ext cx="79942" cy="79942"/>
                    <a:chOff x="10049691" y="5094514"/>
                    <a:chExt cx="377372" cy="377372"/>
                  </a:xfrm>
                </p:grpSpPr>
                <p:cxnSp>
                  <p:nvCxnSpPr>
                    <p:cNvPr id="321" name="Straight Connector 320">
                      <a:extLst>
                        <a:ext uri="{FF2B5EF4-FFF2-40B4-BE49-F238E27FC236}">
                          <a16:creationId xmlns:a16="http://schemas.microsoft.com/office/drawing/2014/main" id="{CF95A5CE-F50F-4505-B367-052EB87DC15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E94E6DD1-B878-4344-BE45-23DF14E3FBD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6C79DBE1-266B-49D9-B234-FF399D58AF56}"/>
                      </a:ext>
                    </a:extLst>
                  </p:cNvPr>
                  <p:cNvGrpSpPr/>
                  <p:nvPr/>
                </p:nvGrpSpPr>
                <p:grpSpPr>
                  <a:xfrm>
                    <a:off x="5515158" y="2453707"/>
                    <a:ext cx="79942" cy="79942"/>
                    <a:chOff x="10049691" y="5094514"/>
                    <a:chExt cx="377372" cy="377372"/>
                  </a:xfrm>
                </p:grpSpPr>
                <p:cxnSp>
                  <p:nvCxnSpPr>
                    <p:cNvPr id="319" name="Straight Connector 318">
                      <a:extLst>
                        <a:ext uri="{FF2B5EF4-FFF2-40B4-BE49-F238E27FC236}">
                          <a16:creationId xmlns:a16="http://schemas.microsoft.com/office/drawing/2014/main" id="{FC4EB4A7-76EB-4EBE-B787-35E006D38FFE}"/>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DE3227DF-0A86-474E-98CE-4D2625222BC9}"/>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DCA8B314-177C-422B-974A-28360E438BC4}"/>
                      </a:ext>
                    </a:extLst>
                  </p:cNvPr>
                  <p:cNvGrpSpPr/>
                  <p:nvPr/>
                </p:nvGrpSpPr>
                <p:grpSpPr>
                  <a:xfrm>
                    <a:off x="5458008" y="2453707"/>
                    <a:ext cx="79942" cy="79942"/>
                    <a:chOff x="10049691" y="5094514"/>
                    <a:chExt cx="377372" cy="377372"/>
                  </a:xfrm>
                </p:grpSpPr>
                <p:cxnSp>
                  <p:nvCxnSpPr>
                    <p:cNvPr id="317" name="Straight Connector 316">
                      <a:extLst>
                        <a:ext uri="{FF2B5EF4-FFF2-40B4-BE49-F238E27FC236}">
                          <a16:creationId xmlns:a16="http://schemas.microsoft.com/office/drawing/2014/main" id="{47A6DA59-5C2E-4E73-806E-B3EC8E76870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C9669C8-65AB-4F4A-88A5-941378D84A7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65FD6B8B-131F-48FE-B259-3BCB4E8BBF6C}"/>
                      </a:ext>
                    </a:extLst>
                  </p:cNvPr>
                  <p:cNvGrpSpPr/>
                  <p:nvPr/>
                </p:nvGrpSpPr>
                <p:grpSpPr>
                  <a:xfrm>
                    <a:off x="5279415" y="2453707"/>
                    <a:ext cx="79942" cy="79942"/>
                    <a:chOff x="10049691" y="5094514"/>
                    <a:chExt cx="377372" cy="377372"/>
                  </a:xfrm>
                </p:grpSpPr>
                <p:cxnSp>
                  <p:nvCxnSpPr>
                    <p:cNvPr id="315" name="Straight Connector 314">
                      <a:extLst>
                        <a:ext uri="{FF2B5EF4-FFF2-40B4-BE49-F238E27FC236}">
                          <a16:creationId xmlns:a16="http://schemas.microsoft.com/office/drawing/2014/main" id="{0CF90525-544E-46C4-8EA8-AD69087D066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40F7CE69-7CC5-4744-8F0C-C36894817FF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A2BD940D-5911-40A4-9528-34D33F354E1D}"/>
                      </a:ext>
                    </a:extLst>
                  </p:cNvPr>
                  <p:cNvGrpSpPr/>
                  <p:nvPr/>
                </p:nvGrpSpPr>
                <p:grpSpPr>
                  <a:xfrm>
                    <a:off x="5193690" y="2439420"/>
                    <a:ext cx="79942" cy="79942"/>
                    <a:chOff x="10049691" y="5094514"/>
                    <a:chExt cx="377372" cy="377372"/>
                  </a:xfrm>
                </p:grpSpPr>
                <p:cxnSp>
                  <p:nvCxnSpPr>
                    <p:cNvPr id="313" name="Straight Connector 312">
                      <a:extLst>
                        <a:ext uri="{FF2B5EF4-FFF2-40B4-BE49-F238E27FC236}">
                          <a16:creationId xmlns:a16="http://schemas.microsoft.com/office/drawing/2014/main" id="{B8084605-2EF5-4EF3-836F-B42853CDA105}"/>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2F2396-F6C8-4FBC-AA15-3771A229C886}"/>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1A9C5EA1-04CD-49F5-9F54-1B11C420B823}"/>
                      </a:ext>
                    </a:extLst>
                  </p:cNvPr>
                  <p:cNvGrpSpPr/>
                  <p:nvPr/>
                </p:nvGrpSpPr>
                <p:grpSpPr>
                  <a:xfrm>
                    <a:off x="4960328" y="2432276"/>
                    <a:ext cx="79942" cy="79942"/>
                    <a:chOff x="10049691" y="5094514"/>
                    <a:chExt cx="377372" cy="377372"/>
                  </a:xfrm>
                </p:grpSpPr>
                <p:cxnSp>
                  <p:nvCxnSpPr>
                    <p:cNvPr id="311" name="Straight Connector 310">
                      <a:extLst>
                        <a:ext uri="{FF2B5EF4-FFF2-40B4-BE49-F238E27FC236}">
                          <a16:creationId xmlns:a16="http://schemas.microsoft.com/office/drawing/2014/main" id="{492A4BB3-5B79-40F7-932E-9FEF14487A14}"/>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587F875-AB3E-49EB-8E41-F5C223D88E7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AFBF604E-2AC5-4524-B4A8-01D046F4982D}"/>
                      </a:ext>
                    </a:extLst>
                  </p:cNvPr>
                  <p:cNvGrpSpPr/>
                  <p:nvPr/>
                </p:nvGrpSpPr>
                <p:grpSpPr>
                  <a:xfrm>
                    <a:off x="4898415" y="2432276"/>
                    <a:ext cx="79942" cy="79942"/>
                    <a:chOff x="10049691" y="5094514"/>
                    <a:chExt cx="377372" cy="377372"/>
                  </a:xfrm>
                </p:grpSpPr>
                <p:cxnSp>
                  <p:nvCxnSpPr>
                    <p:cNvPr id="309" name="Straight Connector 308">
                      <a:extLst>
                        <a:ext uri="{FF2B5EF4-FFF2-40B4-BE49-F238E27FC236}">
                          <a16:creationId xmlns:a16="http://schemas.microsoft.com/office/drawing/2014/main" id="{DD18C6F5-6C07-4E49-8A96-6DE1AB9115E8}"/>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7EE2D51A-8754-4733-B2DE-23AFF52BCC2C}"/>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8" name="Group 287">
                    <a:extLst>
                      <a:ext uri="{FF2B5EF4-FFF2-40B4-BE49-F238E27FC236}">
                        <a16:creationId xmlns:a16="http://schemas.microsoft.com/office/drawing/2014/main" id="{4FAA03ED-5848-4BA7-A59D-6FFAF78DEE80}"/>
                      </a:ext>
                    </a:extLst>
                  </p:cNvPr>
                  <p:cNvGrpSpPr/>
                  <p:nvPr/>
                </p:nvGrpSpPr>
                <p:grpSpPr>
                  <a:xfrm>
                    <a:off x="4853172" y="2432276"/>
                    <a:ext cx="79942" cy="79942"/>
                    <a:chOff x="10049691" y="5094514"/>
                    <a:chExt cx="377372" cy="377372"/>
                  </a:xfrm>
                </p:grpSpPr>
                <p:cxnSp>
                  <p:nvCxnSpPr>
                    <p:cNvPr id="307" name="Straight Connector 306">
                      <a:extLst>
                        <a:ext uri="{FF2B5EF4-FFF2-40B4-BE49-F238E27FC236}">
                          <a16:creationId xmlns:a16="http://schemas.microsoft.com/office/drawing/2014/main" id="{4D203197-10A1-42C6-AE16-B20AA1F19ABB}"/>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87C93DF-ACC3-4FFE-8A5E-AC5C9D4D15CF}"/>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B903CE8B-ADBD-4205-9AE1-A338271414DD}"/>
                      </a:ext>
                    </a:extLst>
                  </p:cNvPr>
                  <p:cNvGrpSpPr/>
                  <p:nvPr/>
                </p:nvGrpSpPr>
                <p:grpSpPr>
                  <a:xfrm>
                    <a:off x="4198328" y="2367982"/>
                    <a:ext cx="79942" cy="79942"/>
                    <a:chOff x="10049691" y="5094514"/>
                    <a:chExt cx="377372" cy="377372"/>
                  </a:xfrm>
                </p:grpSpPr>
                <p:cxnSp>
                  <p:nvCxnSpPr>
                    <p:cNvPr id="305" name="Straight Connector 304">
                      <a:extLst>
                        <a:ext uri="{FF2B5EF4-FFF2-40B4-BE49-F238E27FC236}">
                          <a16:creationId xmlns:a16="http://schemas.microsoft.com/office/drawing/2014/main" id="{889F86E8-6603-4145-BEEF-CD932660498D}"/>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52C2A10-1443-4CEF-B7A1-294CAB2EE89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90" name="Group 289">
                    <a:extLst>
                      <a:ext uri="{FF2B5EF4-FFF2-40B4-BE49-F238E27FC236}">
                        <a16:creationId xmlns:a16="http://schemas.microsoft.com/office/drawing/2014/main" id="{1C62E018-1CE9-4910-B61C-0145FA4CAC92}"/>
                      </a:ext>
                    </a:extLst>
                  </p:cNvPr>
                  <p:cNvGrpSpPr/>
                  <p:nvPr/>
                </p:nvGrpSpPr>
                <p:grpSpPr>
                  <a:xfrm>
                    <a:off x="4267385" y="2367982"/>
                    <a:ext cx="79942" cy="79942"/>
                    <a:chOff x="10049691" y="5094514"/>
                    <a:chExt cx="377372" cy="377372"/>
                  </a:xfrm>
                </p:grpSpPr>
                <p:cxnSp>
                  <p:nvCxnSpPr>
                    <p:cNvPr id="303" name="Straight Connector 302">
                      <a:extLst>
                        <a:ext uri="{FF2B5EF4-FFF2-40B4-BE49-F238E27FC236}">
                          <a16:creationId xmlns:a16="http://schemas.microsoft.com/office/drawing/2014/main" id="{63388151-0A18-44F6-9AA7-AE31906F94DD}"/>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9672976-A2BF-4B9F-AC40-924DB29DA08A}"/>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91" name="Group 290">
                    <a:extLst>
                      <a:ext uri="{FF2B5EF4-FFF2-40B4-BE49-F238E27FC236}">
                        <a16:creationId xmlns:a16="http://schemas.microsoft.com/office/drawing/2014/main" id="{A0DDC509-F1E9-4FFE-B12A-99AAF622124D}"/>
                      </a:ext>
                    </a:extLst>
                  </p:cNvPr>
                  <p:cNvGrpSpPr/>
                  <p:nvPr/>
                </p:nvGrpSpPr>
                <p:grpSpPr>
                  <a:xfrm>
                    <a:off x="4288816" y="2367982"/>
                    <a:ext cx="79942" cy="79942"/>
                    <a:chOff x="10049691" y="5094514"/>
                    <a:chExt cx="377372" cy="377372"/>
                  </a:xfrm>
                </p:grpSpPr>
                <p:cxnSp>
                  <p:nvCxnSpPr>
                    <p:cNvPr id="301" name="Straight Connector 300">
                      <a:extLst>
                        <a:ext uri="{FF2B5EF4-FFF2-40B4-BE49-F238E27FC236}">
                          <a16:creationId xmlns:a16="http://schemas.microsoft.com/office/drawing/2014/main" id="{F2012F5E-43E6-4313-BA0A-C92147099990}"/>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4A1CE49-57B0-469F-B425-EAA27D0FDD0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FFE99593-A193-4310-A167-0F5C88EAF631}"/>
                      </a:ext>
                    </a:extLst>
                  </p:cNvPr>
                  <p:cNvGrpSpPr/>
                  <p:nvPr/>
                </p:nvGrpSpPr>
                <p:grpSpPr>
                  <a:xfrm>
                    <a:off x="4515034" y="2377507"/>
                    <a:ext cx="79942" cy="79942"/>
                    <a:chOff x="10049691" y="5094514"/>
                    <a:chExt cx="377372" cy="377372"/>
                  </a:xfrm>
                </p:grpSpPr>
                <p:cxnSp>
                  <p:nvCxnSpPr>
                    <p:cNvPr id="299" name="Straight Connector 298">
                      <a:extLst>
                        <a:ext uri="{FF2B5EF4-FFF2-40B4-BE49-F238E27FC236}">
                          <a16:creationId xmlns:a16="http://schemas.microsoft.com/office/drawing/2014/main" id="{8B935C41-4B3F-4C4F-8E4D-96B765A171C6}"/>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7EF6BB2A-4958-4B46-B6FE-90994F165C6B}"/>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93" name="Group 292">
                    <a:extLst>
                      <a:ext uri="{FF2B5EF4-FFF2-40B4-BE49-F238E27FC236}">
                        <a16:creationId xmlns:a16="http://schemas.microsoft.com/office/drawing/2014/main" id="{2630B3E7-3096-4E73-8CE8-BF98DCC16AC3}"/>
                      </a:ext>
                    </a:extLst>
                  </p:cNvPr>
                  <p:cNvGrpSpPr/>
                  <p:nvPr/>
                </p:nvGrpSpPr>
                <p:grpSpPr>
                  <a:xfrm>
                    <a:off x="4522178" y="2377507"/>
                    <a:ext cx="79942" cy="79942"/>
                    <a:chOff x="10049691" y="5094514"/>
                    <a:chExt cx="377372" cy="377372"/>
                  </a:xfrm>
                </p:grpSpPr>
                <p:cxnSp>
                  <p:nvCxnSpPr>
                    <p:cNvPr id="297" name="Straight Connector 296">
                      <a:extLst>
                        <a:ext uri="{FF2B5EF4-FFF2-40B4-BE49-F238E27FC236}">
                          <a16:creationId xmlns:a16="http://schemas.microsoft.com/office/drawing/2014/main" id="{D7B76512-95C7-4BDA-99C7-8FB8F19995CF}"/>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2C33C77D-40B3-415B-854B-015FD739BCB8}"/>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294" name="Group 293">
                    <a:extLst>
                      <a:ext uri="{FF2B5EF4-FFF2-40B4-BE49-F238E27FC236}">
                        <a16:creationId xmlns:a16="http://schemas.microsoft.com/office/drawing/2014/main" id="{3DC70DF2-2C1F-4089-BD0A-4746D4D05808}"/>
                      </a:ext>
                    </a:extLst>
                  </p:cNvPr>
                  <p:cNvGrpSpPr/>
                  <p:nvPr/>
                </p:nvGrpSpPr>
                <p:grpSpPr>
                  <a:xfrm>
                    <a:off x="2669565" y="2348932"/>
                    <a:ext cx="79942" cy="79942"/>
                    <a:chOff x="10049691" y="5094514"/>
                    <a:chExt cx="377372" cy="377372"/>
                  </a:xfrm>
                </p:grpSpPr>
                <p:cxnSp>
                  <p:nvCxnSpPr>
                    <p:cNvPr id="295" name="Straight Connector 294">
                      <a:extLst>
                        <a:ext uri="{FF2B5EF4-FFF2-40B4-BE49-F238E27FC236}">
                          <a16:creationId xmlns:a16="http://schemas.microsoft.com/office/drawing/2014/main" id="{41370BC0-345C-4C9A-BED0-DBFB177B6AC9}"/>
                        </a:ext>
                      </a:extLst>
                    </p:cNvPr>
                    <p:cNvCxnSpPr>
                      <a:cxnSpLocks/>
                    </p:cNvCxnSpPr>
                    <p:nvPr/>
                  </p:nvCxnSpPr>
                  <p:spPr>
                    <a:xfrm>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8DDE02D-1184-4A5E-A4B2-E93C01E9CB43}"/>
                        </a:ext>
                      </a:extLst>
                    </p:cNvPr>
                    <p:cNvCxnSpPr>
                      <a:cxnSpLocks/>
                    </p:cNvCxnSpPr>
                    <p:nvPr/>
                  </p:nvCxnSpPr>
                  <p:spPr>
                    <a:xfrm rot="5400000">
                      <a:off x="10238377" y="5094514"/>
                      <a:ext cx="0" cy="37737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88F8440C-C269-4A22-96EB-83F0501C7E1E}"/>
                  </a:ext>
                </a:extLst>
              </p:cNvPr>
              <p:cNvGrpSpPr/>
              <p:nvPr/>
            </p:nvGrpSpPr>
            <p:grpSpPr>
              <a:xfrm>
                <a:off x="1353589" y="3679933"/>
                <a:ext cx="4006590" cy="569354"/>
                <a:chOff x="2709862" y="2389155"/>
                <a:chExt cx="6468568" cy="736632"/>
              </a:xfrm>
            </p:grpSpPr>
            <p:sp>
              <p:nvSpPr>
                <p:cNvPr id="20" name="Freeform: Shape 19">
                  <a:extLst>
                    <a:ext uri="{FF2B5EF4-FFF2-40B4-BE49-F238E27FC236}">
                      <a16:creationId xmlns:a16="http://schemas.microsoft.com/office/drawing/2014/main" id="{60CBE19F-018C-4D2B-8276-840D4A5144B9}"/>
                    </a:ext>
                  </a:extLst>
                </p:cNvPr>
                <p:cNvSpPr/>
                <p:nvPr/>
              </p:nvSpPr>
              <p:spPr>
                <a:xfrm>
                  <a:off x="2709862" y="2389155"/>
                  <a:ext cx="6464236" cy="696467"/>
                </a:xfrm>
                <a:custGeom>
                  <a:avLst/>
                  <a:gdLst>
                    <a:gd name="connsiteX0" fmla="*/ 0 w 6464236"/>
                    <a:gd name="connsiteY0" fmla="*/ 0 h 696467"/>
                    <a:gd name="connsiteX1" fmla="*/ 857250 w 6464236"/>
                    <a:gd name="connsiteY1" fmla="*/ 0 h 696467"/>
                    <a:gd name="connsiteX2" fmla="*/ 862108 w 6464236"/>
                    <a:gd name="connsiteY2" fmla="*/ 0 h 696467"/>
                    <a:gd name="connsiteX3" fmla="*/ 862108 w 6464236"/>
                    <a:gd name="connsiteY3" fmla="*/ 33814 h 696467"/>
                    <a:gd name="connsiteX4" fmla="*/ 892112 w 6464236"/>
                    <a:gd name="connsiteY4" fmla="*/ 33814 h 696467"/>
                    <a:gd name="connsiteX5" fmla="*/ 892112 w 6464236"/>
                    <a:gd name="connsiteY5" fmla="*/ 54388 h 696467"/>
                    <a:gd name="connsiteX6" fmla="*/ 1524000 w 6464236"/>
                    <a:gd name="connsiteY6" fmla="*/ 54388 h 696467"/>
                    <a:gd name="connsiteX7" fmla="*/ 1528191 w 6464236"/>
                    <a:gd name="connsiteY7" fmla="*/ 54388 h 696467"/>
                    <a:gd name="connsiteX8" fmla="*/ 1528191 w 6464236"/>
                    <a:gd name="connsiteY8" fmla="*/ 68104 h 696467"/>
                    <a:gd name="connsiteX9" fmla="*/ 1828800 w 6464236"/>
                    <a:gd name="connsiteY9" fmla="*/ 68104 h 696467"/>
                    <a:gd name="connsiteX10" fmla="*/ 1828800 w 6464236"/>
                    <a:gd name="connsiteY10" fmla="*/ 91250 h 696467"/>
                    <a:gd name="connsiteX11" fmla="*/ 1879664 w 6464236"/>
                    <a:gd name="connsiteY11" fmla="*/ 91250 h 696467"/>
                    <a:gd name="connsiteX12" fmla="*/ 1879664 w 6464236"/>
                    <a:gd name="connsiteY12" fmla="*/ 111824 h 696467"/>
                    <a:gd name="connsiteX13" fmla="*/ 3276600 w 6464236"/>
                    <a:gd name="connsiteY13" fmla="*/ 111824 h 696467"/>
                    <a:gd name="connsiteX14" fmla="*/ 3276600 w 6464236"/>
                    <a:gd name="connsiteY14" fmla="*/ 134969 h 696467"/>
                    <a:gd name="connsiteX15" fmla="*/ 3357563 w 6464236"/>
                    <a:gd name="connsiteY15" fmla="*/ 134969 h 696467"/>
                    <a:gd name="connsiteX16" fmla="*/ 3357563 w 6464236"/>
                    <a:gd name="connsiteY16" fmla="*/ 156401 h 696467"/>
                    <a:gd name="connsiteX17" fmla="*/ 3467291 w 6464236"/>
                    <a:gd name="connsiteY17" fmla="*/ 156401 h 696467"/>
                    <a:gd name="connsiteX18" fmla="*/ 3467291 w 6464236"/>
                    <a:gd name="connsiteY18" fmla="*/ 179546 h 696467"/>
                    <a:gd name="connsiteX19" fmla="*/ 3746754 w 6464236"/>
                    <a:gd name="connsiteY19" fmla="*/ 179546 h 696467"/>
                    <a:gd name="connsiteX20" fmla="*/ 3746754 w 6464236"/>
                    <a:gd name="connsiteY20" fmla="*/ 200025 h 696467"/>
                    <a:gd name="connsiteX21" fmla="*/ 3760470 w 6464236"/>
                    <a:gd name="connsiteY21" fmla="*/ 200025 h 696467"/>
                    <a:gd name="connsiteX22" fmla="*/ 3760470 w 6464236"/>
                    <a:gd name="connsiteY22" fmla="*/ 225838 h 696467"/>
                    <a:gd name="connsiteX23" fmla="*/ 3783616 w 6464236"/>
                    <a:gd name="connsiteY23" fmla="*/ 225838 h 696467"/>
                    <a:gd name="connsiteX24" fmla="*/ 3783616 w 6464236"/>
                    <a:gd name="connsiteY24" fmla="*/ 248126 h 696467"/>
                    <a:gd name="connsiteX25" fmla="*/ 4133850 w 6464236"/>
                    <a:gd name="connsiteY25" fmla="*/ 248126 h 696467"/>
                    <a:gd name="connsiteX26" fmla="*/ 4133850 w 6464236"/>
                    <a:gd name="connsiteY26" fmla="*/ 268700 h 696467"/>
                    <a:gd name="connsiteX27" fmla="*/ 4215670 w 6464236"/>
                    <a:gd name="connsiteY27" fmla="*/ 268700 h 696467"/>
                    <a:gd name="connsiteX28" fmla="*/ 4215670 w 6464236"/>
                    <a:gd name="connsiteY28" fmla="*/ 295275 h 696467"/>
                    <a:gd name="connsiteX29" fmla="*/ 4435126 w 6464236"/>
                    <a:gd name="connsiteY29" fmla="*/ 295275 h 696467"/>
                    <a:gd name="connsiteX30" fmla="*/ 4435126 w 6464236"/>
                    <a:gd name="connsiteY30" fmla="*/ 323850 h 696467"/>
                    <a:gd name="connsiteX31" fmla="*/ 4699159 w 6464236"/>
                    <a:gd name="connsiteY31" fmla="*/ 323850 h 696467"/>
                    <a:gd name="connsiteX32" fmla="*/ 4699159 w 6464236"/>
                    <a:gd name="connsiteY32" fmla="*/ 353568 h 696467"/>
                    <a:gd name="connsiteX33" fmla="*/ 5429250 w 6464236"/>
                    <a:gd name="connsiteY33" fmla="*/ 353568 h 696467"/>
                    <a:gd name="connsiteX34" fmla="*/ 5429250 w 6464236"/>
                    <a:gd name="connsiteY34" fmla="*/ 436721 h 696467"/>
                    <a:gd name="connsiteX35" fmla="*/ 5967889 w 6464236"/>
                    <a:gd name="connsiteY35" fmla="*/ 436721 h 696467"/>
                    <a:gd name="connsiteX36" fmla="*/ 5967889 w 6464236"/>
                    <a:gd name="connsiteY36" fmla="*/ 557594 h 696467"/>
                    <a:gd name="connsiteX37" fmla="*/ 6018467 w 6464236"/>
                    <a:gd name="connsiteY37" fmla="*/ 557594 h 696467"/>
                    <a:gd name="connsiteX38" fmla="*/ 6018467 w 6464236"/>
                    <a:gd name="connsiteY38" fmla="*/ 696468 h 696467"/>
                    <a:gd name="connsiteX39" fmla="*/ 6464236 w 6464236"/>
                    <a:gd name="connsiteY39" fmla="*/ 696468 h 69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64236" h="696467">
                      <a:moveTo>
                        <a:pt x="0" y="0"/>
                      </a:moveTo>
                      <a:lnTo>
                        <a:pt x="857250" y="0"/>
                      </a:lnTo>
                      <a:lnTo>
                        <a:pt x="862108" y="0"/>
                      </a:lnTo>
                      <a:lnTo>
                        <a:pt x="862108" y="33814"/>
                      </a:lnTo>
                      <a:lnTo>
                        <a:pt x="892112" y="33814"/>
                      </a:lnTo>
                      <a:lnTo>
                        <a:pt x="892112" y="54388"/>
                      </a:lnTo>
                      <a:lnTo>
                        <a:pt x="1524000" y="54388"/>
                      </a:lnTo>
                      <a:lnTo>
                        <a:pt x="1528191" y="54388"/>
                      </a:lnTo>
                      <a:lnTo>
                        <a:pt x="1528191" y="68104"/>
                      </a:lnTo>
                      <a:lnTo>
                        <a:pt x="1828800" y="68104"/>
                      </a:lnTo>
                      <a:lnTo>
                        <a:pt x="1828800" y="91250"/>
                      </a:lnTo>
                      <a:lnTo>
                        <a:pt x="1879664" y="91250"/>
                      </a:lnTo>
                      <a:lnTo>
                        <a:pt x="1879664" y="111824"/>
                      </a:lnTo>
                      <a:lnTo>
                        <a:pt x="3276600" y="111824"/>
                      </a:lnTo>
                      <a:lnTo>
                        <a:pt x="3276600" y="134969"/>
                      </a:lnTo>
                      <a:lnTo>
                        <a:pt x="3357563" y="134969"/>
                      </a:lnTo>
                      <a:lnTo>
                        <a:pt x="3357563" y="156401"/>
                      </a:lnTo>
                      <a:lnTo>
                        <a:pt x="3467291" y="156401"/>
                      </a:lnTo>
                      <a:lnTo>
                        <a:pt x="3467291" y="179546"/>
                      </a:lnTo>
                      <a:lnTo>
                        <a:pt x="3746754" y="179546"/>
                      </a:lnTo>
                      <a:lnTo>
                        <a:pt x="3746754" y="200025"/>
                      </a:lnTo>
                      <a:lnTo>
                        <a:pt x="3760470" y="200025"/>
                      </a:lnTo>
                      <a:lnTo>
                        <a:pt x="3760470" y="225838"/>
                      </a:lnTo>
                      <a:lnTo>
                        <a:pt x="3783616" y="225838"/>
                      </a:lnTo>
                      <a:lnTo>
                        <a:pt x="3783616" y="248126"/>
                      </a:lnTo>
                      <a:lnTo>
                        <a:pt x="4133850" y="248126"/>
                      </a:lnTo>
                      <a:lnTo>
                        <a:pt x="4133850" y="268700"/>
                      </a:lnTo>
                      <a:lnTo>
                        <a:pt x="4215670" y="268700"/>
                      </a:lnTo>
                      <a:lnTo>
                        <a:pt x="4215670" y="295275"/>
                      </a:lnTo>
                      <a:lnTo>
                        <a:pt x="4435126" y="295275"/>
                      </a:lnTo>
                      <a:lnTo>
                        <a:pt x="4435126" y="323850"/>
                      </a:lnTo>
                      <a:lnTo>
                        <a:pt x="4699159" y="323850"/>
                      </a:lnTo>
                      <a:lnTo>
                        <a:pt x="4699159" y="353568"/>
                      </a:lnTo>
                      <a:lnTo>
                        <a:pt x="5429250" y="353568"/>
                      </a:lnTo>
                      <a:lnTo>
                        <a:pt x="5429250" y="436721"/>
                      </a:lnTo>
                      <a:lnTo>
                        <a:pt x="5967889" y="436721"/>
                      </a:lnTo>
                      <a:lnTo>
                        <a:pt x="5967889" y="557594"/>
                      </a:lnTo>
                      <a:lnTo>
                        <a:pt x="6018467" y="557594"/>
                      </a:lnTo>
                      <a:lnTo>
                        <a:pt x="6018467" y="696468"/>
                      </a:lnTo>
                      <a:lnTo>
                        <a:pt x="6464236" y="696468"/>
                      </a:lnTo>
                    </a:path>
                  </a:pathLst>
                </a:custGeom>
                <a:noFill/>
                <a:ln w="1270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21" name="Group 20">
                  <a:extLst>
                    <a:ext uri="{FF2B5EF4-FFF2-40B4-BE49-F238E27FC236}">
                      <a16:creationId xmlns:a16="http://schemas.microsoft.com/office/drawing/2014/main" id="{CBF7F5D3-C800-44AF-890C-1D46CD991334}"/>
                    </a:ext>
                  </a:extLst>
                </p:cNvPr>
                <p:cNvGrpSpPr/>
                <p:nvPr/>
              </p:nvGrpSpPr>
              <p:grpSpPr>
                <a:xfrm>
                  <a:off x="9098488" y="3045845"/>
                  <a:ext cx="79942" cy="79942"/>
                  <a:chOff x="10049691" y="5094514"/>
                  <a:chExt cx="377372" cy="377372"/>
                </a:xfrm>
              </p:grpSpPr>
              <p:cxnSp>
                <p:nvCxnSpPr>
                  <p:cNvPr id="193" name="Straight Connector 192">
                    <a:extLst>
                      <a:ext uri="{FF2B5EF4-FFF2-40B4-BE49-F238E27FC236}">
                        <a16:creationId xmlns:a16="http://schemas.microsoft.com/office/drawing/2014/main" id="{45B72A49-61DE-4468-9A78-E5746DA0AE92}"/>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E83B9A0-D177-4F6F-8F52-462B89EA3B53}"/>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17E5FDF-20E0-42A1-9B7A-1014CFA6E2BB}"/>
                    </a:ext>
                  </a:extLst>
                </p:cNvPr>
                <p:cNvGrpSpPr/>
                <p:nvPr/>
              </p:nvGrpSpPr>
              <p:grpSpPr>
                <a:xfrm>
                  <a:off x="8865125" y="3045845"/>
                  <a:ext cx="79942" cy="79942"/>
                  <a:chOff x="10049691" y="5094514"/>
                  <a:chExt cx="377372" cy="377372"/>
                </a:xfrm>
              </p:grpSpPr>
              <p:cxnSp>
                <p:nvCxnSpPr>
                  <p:cNvPr id="191" name="Straight Connector 190">
                    <a:extLst>
                      <a:ext uri="{FF2B5EF4-FFF2-40B4-BE49-F238E27FC236}">
                        <a16:creationId xmlns:a16="http://schemas.microsoft.com/office/drawing/2014/main" id="{0633A9E1-40D5-4C27-91F2-FFF7779BF0D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C462C07-E946-4157-906D-F33102C61866}"/>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0C2A595-A429-442A-92C8-5F72F477D206}"/>
                    </a:ext>
                  </a:extLst>
                </p:cNvPr>
                <p:cNvGrpSpPr/>
                <p:nvPr/>
              </p:nvGrpSpPr>
              <p:grpSpPr>
                <a:xfrm>
                  <a:off x="8793687" y="3045845"/>
                  <a:ext cx="79942" cy="79942"/>
                  <a:chOff x="10049691" y="5094514"/>
                  <a:chExt cx="377372" cy="377372"/>
                </a:xfrm>
              </p:grpSpPr>
              <p:cxnSp>
                <p:nvCxnSpPr>
                  <p:cNvPr id="189" name="Straight Connector 188">
                    <a:extLst>
                      <a:ext uri="{FF2B5EF4-FFF2-40B4-BE49-F238E27FC236}">
                        <a16:creationId xmlns:a16="http://schemas.microsoft.com/office/drawing/2014/main" id="{E61AAC4C-2B6F-4A3F-AF3C-B8F03DD28357}"/>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ADEAB6A-7834-4406-921E-E78554DEF9B5}"/>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AC8EBC1-59BB-4FA9-A787-69961386A119}"/>
                    </a:ext>
                  </a:extLst>
                </p:cNvPr>
                <p:cNvGrpSpPr/>
                <p:nvPr/>
              </p:nvGrpSpPr>
              <p:grpSpPr>
                <a:xfrm>
                  <a:off x="8815119" y="3045845"/>
                  <a:ext cx="79942" cy="79942"/>
                  <a:chOff x="10049691" y="5094514"/>
                  <a:chExt cx="377372" cy="377372"/>
                </a:xfrm>
              </p:grpSpPr>
              <p:cxnSp>
                <p:nvCxnSpPr>
                  <p:cNvPr id="187" name="Straight Connector 186">
                    <a:extLst>
                      <a:ext uri="{FF2B5EF4-FFF2-40B4-BE49-F238E27FC236}">
                        <a16:creationId xmlns:a16="http://schemas.microsoft.com/office/drawing/2014/main" id="{7DEDE2E8-2638-497B-8754-C184EDEACB93}"/>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ABC0207-643B-44DA-893D-11B069B0DE99}"/>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6D3B4D5-EFB6-4FF1-9EFB-504123CC86CA}"/>
                    </a:ext>
                  </a:extLst>
                </p:cNvPr>
                <p:cNvGrpSpPr/>
                <p:nvPr/>
              </p:nvGrpSpPr>
              <p:grpSpPr>
                <a:xfrm>
                  <a:off x="8831788" y="3045845"/>
                  <a:ext cx="79942" cy="79942"/>
                  <a:chOff x="10049691" y="5094514"/>
                  <a:chExt cx="377372" cy="377372"/>
                </a:xfrm>
              </p:grpSpPr>
              <p:cxnSp>
                <p:nvCxnSpPr>
                  <p:cNvPr id="185" name="Straight Connector 184">
                    <a:extLst>
                      <a:ext uri="{FF2B5EF4-FFF2-40B4-BE49-F238E27FC236}">
                        <a16:creationId xmlns:a16="http://schemas.microsoft.com/office/drawing/2014/main" id="{FF2EF522-C3A2-4ECE-B7E9-0E8C9EE4C46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720F7BD-B5A3-44F6-9C77-F2EAE15F321A}"/>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A9C1725-6AC1-4F69-A5FE-BD5722B39D0F}"/>
                    </a:ext>
                  </a:extLst>
                </p:cNvPr>
                <p:cNvGrpSpPr/>
                <p:nvPr/>
              </p:nvGrpSpPr>
              <p:grpSpPr>
                <a:xfrm>
                  <a:off x="8707963" y="3045845"/>
                  <a:ext cx="79942" cy="79942"/>
                  <a:chOff x="10049691" y="5094514"/>
                  <a:chExt cx="377372" cy="377372"/>
                </a:xfrm>
              </p:grpSpPr>
              <p:cxnSp>
                <p:nvCxnSpPr>
                  <p:cNvPr id="183" name="Straight Connector 182">
                    <a:extLst>
                      <a:ext uri="{FF2B5EF4-FFF2-40B4-BE49-F238E27FC236}">
                        <a16:creationId xmlns:a16="http://schemas.microsoft.com/office/drawing/2014/main" id="{59D07AF5-7364-4D50-8668-7B5C01BCC5BA}"/>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D714FA-47A0-4083-AF60-DBCF48F33917}"/>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31EEA37-C915-4D2C-89D6-37631D817289}"/>
                    </a:ext>
                  </a:extLst>
                </p:cNvPr>
                <p:cNvGrpSpPr/>
                <p:nvPr/>
              </p:nvGrpSpPr>
              <p:grpSpPr>
                <a:xfrm>
                  <a:off x="8734156" y="3045845"/>
                  <a:ext cx="79942" cy="79942"/>
                  <a:chOff x="10049691" y="5094514"/>
                  <a:chExt cx="377372" cy="377372"/>
                </a:xfrm>
              </p:grpSpPr>
              <p:cxnSp>
                <p:nvCxnSpPr>
                  <p:cNvPr id="181" name="Straight Connector 180">
                    <a:extLst>
                      <a:ext uri="{FF2B5EF4-FFF2-40B4-BE49-F238E27FC236}">
                        <a16:creationId xmlns:a16="http://schemas.microsoft.com/office/drawing/2014/main" id="{B1B05115-1848-4783-80B6-05279E18A691}"/>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CDAAA6-417C-431E-B342-71D137A61887}"/>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694BEE79-0DBC-40EB-B370-9BA04892819F}"/>
                    </a:ext>
                  </a:extLst>
                </p:cNvPr>
                <p:cNvGrpSpPr/>
                <p:nvPr/>
              </p:nvGrpSpPr>
              <p:grpSpPr>
                <a:xfrm>
                  <a:off x="8753206" y="3045845"/>
                  <a:ext cx="79942" cy="79942"/>
                  <a:chOff x="10049691" y="5094514"/>
                  <a:chExt cx="377372" cy="377372"/>
                </a:xfrm>
              </p:grpSpPr>
              <p:cxnSp>
                <p:nvCxnSpPr>
                  <p:cNvPr id="179" name="Straight Connector 178">
                    <a:extLst>
                      <a:ext uri="{FF2B5EF4-FFF2-40B4-BE49-F238E27FC236}">
                        <a16:creationId xmlns:a16="http://schemas.microsoft.com/office/drawing/2014/main" id="{896AB555-3295-4DF4-87FE-0DAE9AED65E6}"/>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973795A-0E84-487E-BAFC-30978B1964AC}"/>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4E6E07A-1683-4C52-89CA-AA2BA61B3892}"/>
                    </a:ext>
                  </a:extLst>
                </p:cNvPr>
                <p:cNvGrpSpPr/>
                <p:nvPr/>
              </p:nvGrpSpPr>
              <p:grpSpPr>
                <a:xfrm>
                  <a:off x="8679387" y="2905351"/>
                  <a:ext cx="79942" cy="79942"/>
                  <a:chOff x="10049691" y="5094514"/>
                  <a:chExt cx="377372" cy="377372"/>
                </a:xfrm>
              </p:grpSpPr>
              <p:cxnSp>
                <p:nvCxnSpPr>
                  <p:cNvPr id="177" name="Straight Connector 176">
                    <a:extLst>
                      <a:ext uri="{FF2B5EF4-FFF2-40B4-BE49-F238E27FC236}">
                        <a16:creationId xmlns:a16="http://schemas.microsoft.com/office/drawing/2014/main" id="{6EE348CF-68BB-4976-A5D3-F16B9B4CFD49}"/>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D927557-120C-401B-8929-03EE365E4C6B}"/>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4CB28AC-CED5-40FF-BECB-5BB3CCCCC435}"/>
                    </a:ext>
                  </a:extLst>
                </p:cNvPr>
                <p:cNvGrpSpPr/>
                <p:nvPr/>
              </p:nvGrpSpPr>
              <p:grpSpPr>
                <a:xfrm>
                  <a:off x="8184087" y="2783907"/>
                  <a:ext cx="79942" cy="79942"/>
                  <a:chOff x="10049691" y="5094514"/>
                  <a:chExt cx="377372" cy="377372"/>
                </a:xfrm>
              </p:grpSpPr>
              <p:cxnSp>
                <p:nvCxnSpPr>
                  <p:cNvPr id="175" name="Straight Connector 174">
                    <a:extLst>
                      <a:ext uri="{FF2B5EF4-FFF2-40B4-BE49-F238E27FC236}">
                        <a16:creationId xmlns:a16="http://schemas.microsoft.com/office/drawing/2014/main" id="{270AA5D3-7597-4AB3-BF67-8C1317FCB12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ED31D9D-21DF-4E62-B5A0-3B6690179F30}"/>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39C0280-1F2F-4506-A55B-951BD9F2D7A7}"/>
                    </a:ext>
                  </a:extLst>
                </p:cNvPr>
                <p:cNvGrpSpPr/>
                <p:nvPr/>
              </p:nvGrpSpPr>
              <p:grpSpPr>
                <a:xfrm>
                  <a:off x="8212662" y="2783907"/>
                  <a:ext cx="79942" cy="79942"/>
                  <a:chOff x="10049691" y="5094514"/>
                  <a:chExt cx="377372" cy="377372"/>
                </a:xfrm>
              </p:grpSpPr>
              <p:cxnSp>
                <p:nvCxnSpPr>
                  <p:cNvPr id="173" name="Straight Connector 172">
                    <a:extLst>
                      <a:ext uri="{FF2B5EF4-FFF2-40B4-BE49-F238E27FC236}">
                        <a16:creationId xmlns:a16="http://schemas.microsoft.com/office/drawing/2014/main" id="{5280AECC-9D69-4FC7-B81E-43E230D1EA19}"/>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D79AA6E-6A8A-4877-B102-7F9148F7F9D0}"/>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D6249D3-D96E-4E2E-88B3-D9034767C7AF}"/>
                    </a:ext>
                  </a:extLst>
                </p:cNvPr>
                <p:cNvGrpSpPr/>
                <p:nvPr/>
              </p:nvGrpSpPr>
              <p:grpSpPr>
                <a:xfrm>
                  <a:off x="8246000" y="2783907"/>
                  <a:ext cx="79942" cy="79942"/>
                  <a:chOff x="10049691" y="5094514"/>
                  <a:chExt cx="377372" cy="377372"/>
                </a:xfrm>
              </p:grpSpPr>
              <p:cxnSp>
                <p:nvCxnSpPr>
                  <p:cNvPr id="171" name="Straight Connector 170">
                    <a:extLst>
                      <a:ext uri="{FF2B5EF4-FFF2-40B4-BE49-F238E27FC236}">
                        <a16:creationId xmlns:a16="http://schemas.microsoft.com/office/drawing/2014/main" id="{43697954-33CE-4963-9FE9-7EE376F99048}"/>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B99B56D-2CA4-4A9A-B9E3-87C7D84692AD}"/>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80DFE52-717B-41BF-8DE4-9A36DEA7B7FE}"/>
                    </a:ext>
                  </a:extLst>
                </p:cNvPr>
                <p:cNvGrpSpPr/>
                <p:nvPr/>
              </p:nvGrpSpPr>
              <p:grpSpPr>
                <a:xfrm>
                  <a:off x="8150750" y="2783907"/>
                  <a:ext cx="79942" cy="79942"/>
                  <a:chOff x="10049691" y="5094514"/>
                  <a:chExt cx="377372" cy="377372"/>
                </a:xfrm>
              </p:grpSpPr>
              <p:cxnSp>
                <p:nvCxnSpPr>
                  <p:cNvPr id="169" name="Straight Connector 168">
                    <a:extLst>
                      <a:ext uri="{FF2B5EF4-FFF2-40B4-BE49-F238E27FC236}">
                        <a16:creationId xmlns:a16="http://schemas.microsoft.com/office/drawing/2014/main" id="{A3CEA342-C921-465C-AAB4-9DCDEEACFB5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9F45AC8-FDF0-440F-9CE5-EE2AC009E166}"/>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E37F457-084C-498B-BB69-D5F5D4A45055}"/>
                    </a:ext>
                  </a:extLst>
                </p:cNvPr>
                <p:cNvGrpSpPr/>
                <p:nvPr/>
              </p:nvGrpSpPr>
              <p:grpSpPr>
                <a:xfrm>
                  <a:off x="8098362" y="2783907"/>
                  <a:ext cx="79942" cy="79942"/>
                  <a:chOff x="10049691" y="5094514"/>
                  <a:chExt cx="377372" cy="377372"/>
                </a:xfrm>
              </p:grpSpPr>
              <p:cxnSp>
                <p:nvCxnSpPr>
                  <p:cNvPr id="167" name="Straight Connector 166">
                    <a:extLst>
                      <a:ext uri="{FF2B5EF4-FFF2-40B4-BE49-F238E27FC236}">
                        <a16:creationId xmlns:a16="http://schemas.microsoft.com/office/drawing/2014/main" id="{8C4AB52A-570B-4966-BDE7-123A4F1AEF48}"/>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79D9E93-7521-471E-A631-DA402F52BA53}"/>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C61374-ECE5-4AAA-BD41-2675B1671CEE}"/>
                    </a:ext>
                  </a:extLst>
                </p:cNvPr>
                <p:cNvGrpSpPr/>
                <p:nvPr/>
              </p:nvGrpSpPr>
              <p:grpSpPr>
                <a:xfrm>
                  <a:off x="8117412" y="2783907"/>
                  <a:ext cx="79942" cy="79942"/>
                  <a:chOff x="10049691" y="5094514"/>
                  <a:chExt cx="377372" cy="377372"/>
                </a:xfrm>
              </p:grpSpPr>
              <p:cxnSp>
                <p:nvCxnSpPr>
                  <p:cNvPr id="165" name="Straight Connector 164">
                    <a:extLst>
                      <a:ext uri="{FF2B5EF4-FFF2-40B4-BE49-F238E27FC236}">
                        <a16:creationId xmlns:a16="http://schemas.microsoft.com/office/drawing/2014/main" id="{30DF1806-8786-42BC-B1AD-1738DB7A6917}"/>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72790B2-99DB-405E-BF4A-9EEDE599DA9B}"/>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86C638DE-2BA1-445A-AB10-D2D6EBFC62AE}"/>
                    </a:ext>
                  </a:extLst>
                </p:cNvPr>
                <p:cNvGrpSpPr/>
                <p:nvPr/>
              </p:nvGrpSpPr>
              <p:grpSpPr>
                <a:xfrm>
                  <a:off x="8126937" y="2783907"/>
                  <a:ext cx="79942" cy="79942"/>
                  <a:chOff x="10049691" y="5094514"/>
                  <a:chExt cx="377372" cy="377372"/>
                </a:xfrm>
              </p:grpSpPr>
              <p:cxnSp>
                <p:nvCxnSpPr>
                  <p:cNvPr id="163" name="Straight Connector 162">
                    <a:extLst>
                      <a:ext uri="{FF2B5EF4-FFF2-40B4-BE49-F238E27FC236}">
                        <a16:creationId xmlns:a16="http://schemas.microsoft.com/office/drawing/2014/main" id="{0755A030-25B8-4B00-8C1F-963D67AD2021}"/>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339CDC0-567A-4B69-A3F8-2A45F22FEF4A}"/>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A75691F-D056-4C0A-80CF-E54788D36EE0}"/>
                    </a:ext>
                  </a:extLst>
                </p:cNvPr>
                <p:cNvGrpSpPr/>
                <p:nvPr/>
              </p:nvGrpSpPr>
              <p:grpSpPr>
                <a:xfrm>
                  <a:off x="8010256" y="2702944"/>
                  <a:ext cx="79942" cy="79942"/>
                  <a:chOff x="10049691" y="5094514"/>
                  <a:chExt cx="377372" cy="377372"/>
                </a:xfrm>
              </p:grpSpPr>
              <p:cxnSp>
                <p:nvCxnSpPr>
                  <p:cNvPr id="161" name="Straight Connector 160">
                    <a:extLst>
                      <a:ext uri="{FF2B5EF4-FFF2-40B4-BE49-F238E27FC236}">
                        <a16:creationId xmlns:a16="http://schemas.microsoft.com/office/drawing/2014/main" id="{66175996-3969-485B-8E4B-C73AC9DBF072}"/>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386D970-E674-4F3B-A64F-1373521E7BE5}"/>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68BFEAD-81C5-4CA5-966B-816F8D0A5370}"/>
                    </a:ext>
                  </a:extLst>
                </p:cNvPr>
                <p:cNvGrpSpPr/>
                <p:nvPr/>
              </p:nvGrpSpPr>
              <p:grpSpPr>
                <a:xfrm>
                  <a:off x="8036450" y="2702944"/>
                  <a:ext cx="79942" cy="79942"/>
                  <a:chOff x="10049691" y="5094514"/>
                  <a:chExt cx="377372" cy="377372"/>
                </a:xfrm>
              </p:grpSpPr>
              <p:cxnSp>
                <p:nvCxnSpPr>
                  <p:cNvPr id="159" name="Straight Connector 158">
                    <a:extLst>
                      <a:ext uri="{FF2B5EF4-FFF2-40B4-BE49-F238E27FC236}">
                        <a16:creationId xmlns:a16="http://schemas.microsoft.com/office/drawing/2014/main" id="{C538A236-A2C1-4978-9333-2A6F9D108D30}"/>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9453C40E-D622-46D1-AEBD-405EFFE015ED}"/>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EC68113-00E4-4AAB-89F7-AF2B14E55EB1}"/>
                    </a:ext>
                  </a:extLst>
                </p:cNvPr>
                <p:cNvGrpSpPr/>
                <p:nvPr/>
              </p:nvGrpSpPr>
              <p:grpSpPr>
                <a:xfrm>
                  <a:off x="8074550" y="2702944"/>
                  <a:ext cx="79942" cy="79942"/>
                  <a:chOff x="10049691" y="5094514"/>
                  <a:chExt cx="377372" cy="377372"/>
                </a:xfrm>
              </p:grpSpPr>
              <p:cxnSp>
                <p:nvCxnSpPr>
                  <p:cNvPr id="157" name="Straight Connector 156">
                    <a:extLst>
                      <a:ext uri="{FF2B5EF4-FFF2-40B4-BE49-F238E27FC236}">
                        <a16:creationId xmlns:a16="http://schemas.microsoft.com/office/drawing/2014/main" id="{CBD7CC7E-B03A-4141-B945-FE120FEA5D41}"/>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BB465DA-1AD8-4E63-AE73-A3AC1FC73C43}"/>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7D10BB5-8E6C-4F4A-A421-BAA2303B9655}"/>
                    </a:ext>
                  </a:extLst>
                </p:cNvPr>
                <p:cNvGrpSpPr/>
                <p:nvPr/>
              </p:nvGrpSpPr>
              <p:grpSpPr>
                <a:xfrm>
                  <a:off x="8060262" y="2702944"/>
                  <a:ext cx="79942" cy="79942"/>
                  <a:chOff x="10049691" y="5094514"/>
                  <a:chExt cx="377372" cy="377372"/>
                </a:xfrm>
              </p:grpSpPr>
              <p:cxnSp>
                <p:nvCxnSpPr>
                  <p:cNvPr id="155" name="Straight Connector 154">
                    <a:extLst>
                      <a:ext uri="{FF2B5EF4-FFF2-40B4-BE49-F238E27FC236}">
                        <a16:creationId xmlns:a16="http://schemas.microsoft.com/office/drawing/2014/main" id="{DA951F81-DC6A-49BA-9701-F8B3242A2E5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9670FE2-A0EE-49CD-8C12-459A5EE8AE57}"/>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BCC52A2C-CE7C-4B9C-BB42-9778DA43D87A}"/>
                    </a:ext>
                  </a:extLst>
                </p:cNvPr>
                <p:cNvGrpSpPr/>
                <p:nvPr/>
              </p:nvGrpSpPr>
              <p:grpSpPr>
                <a:xfrm>
                  <a:off x="8050737" y="2702944"/>
                  <a:ext cx="79942" cy="79942"/>
                  <a:chOff x="10049691" y="5094514"/>
                  <a:chExt cx="377372" cy="377372"/>
                </a:xfrm>
              </p:grpSpPr>
              <p:cxnSp>
                <p:nvCxnSpPr>
                  <p:cNvPr id="153" name="Straight Connector 152">
                    <a:extLst>
                      <a:ext uri="{FF2B5EF4-FFF2-40B4-BE49-F238E27FC236}">
                        <a16:creationId xmlns:a16="http://schemas.microsoft.com/office/drawing/2014/main" id="{60CE4F2C-67B3-40E9-A04D-1FA76CD759D0}"/>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F7142FE-23F3-497A-8CE2-09BB8DBAB004}"/>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E93F4FF-111F-4C0D-9425-8862120EF82F}"/>
                    </a:ext>
                  </a:extLst>
                </p:cNvPr>
                <p:cNvGrpSpPr/>
                <p:nvPr/>
              </p:nvGrpSpPr>
              <p:grpSpPr>
                <a:xfrm>
                  <a:off x="7912625" y="2702944"/>
                  <a:ext cx="79942" cy="79942"/>
                  <a:chOff x="10049691" y="5094514"/>
                  <a:chExt cx="377372" cy="377372"/>
                </a:xfrm>
              </p:grpSpPr>
              <p:cxnSp>
                <p:nvCxnSpPr>
                  <p:cNvPr id="151" name="Straight Connector 150">
                    <a:extLst>
                      <a:ext uri="{FF2B5EF4-FFF2-40B4-BE49-F238E27FC236}">
                        <a16:creationId xmlns:a16="http://schemas.microsoft.com/office/drawing/2014/main" id="{D822B159-E8B6-4D99-868D-4D5EEFB15E03}"/>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CA26977-CCE7-402F-BB00-9D05F7F6A616}"/>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5CB5943C-BD09-43FD-A27F-49157FDE58D9}"/>
                    </a:ext>
                  </a:extLst>
                </p:cNvPr>
                <p:cNvGrpSpPr/>
                <p:nvPr/>
              </p:nvGrpSpPr>
              <p:grpSpPr>
                <a:xfrm>
                  <a:off x="7860237" y="2702944"/>
                  <a:ext cx="79942" cy="79942"/>
                  <a:chOff x="10049691" y="5094514"/>
                  <a:chExt cx="377372" cy="377372"/>
                </a:xfrm>
              </p:grpSpPr>
              <p:cxnSp>
                <p:nvCxnSpPr>
                  <p:cNvPr id="149" name="Straight Connector 148">
                    <a:extLst>
                      <a:ext uri="{FF2B5EF4-FFF2-40B4-BE49-F238E27FC236}">
                        <a16:creationId xmlns:a16="http://schemas.microsoft.com/office/drawing/2014/main" id="{9EDB48A1-4BF6-47BE-9423-E7273FF81256}"/>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D40BF1B-5CF7-4E9A-AA72-AA4F99056107}"/>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A35BD04-B9F9-4841-A53F-D6A2130E7067}"/>
                    </a:ext>
                  </a:extLst>
                </p:cNvPr>
                <p:cNvGrpSpPr/>
                <p:nvPr/>
              </p:nvGrpSpPr>
              <p:grpSpPr>
                <a:xfrm>
                  <a:off x="7617350" y="2702944"/>
                  <a:ext cx="79942" cy="79942"/>
                  <a:chOff x="10049691" y="5094514"/>
                  <a:chExt cx="377372" cy="377372"/>
                </a:xfrm>
              </p:grpSpPr>
              <p:cxnSp>
                <p:nvCxnSpPr>
                  <p:cNvPr id="147" name="Straight Connector 146">
                    <a:extLst>
                      <a:ext uri="{FF2B5EF4-FFF2-40B4-BE49-F238E27FC236}">
                        <a16:creationId xmlns:a16="http://schemas.microsoft.com/office/drawing/2014/main" id="{81CF9DAC-6E24-48A9-AFDE-FCCB5BDA049B}"/>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0EA0FBD-6F75-4DE5-AE60-0DE3FBF9C275}"/>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2C1EF06-B50D-427E-95E4-DA516BC91385}"/>
                    </a:ext>
                  </a:extLst>
                </p:cNvPr>
                <p:cNvGrpSpPr/>
                <p:nvPr/>
              </p:nvGrpSpPr>
              <p:grpSpPr>
                <a:xfrm>
                  <a:off x="7638781" y="2702944"/>
                  <a:ext cx="79942" cy="79942"/>
                  <a:chOff x="10049691" y="5094514"/>
                  <a:chExt cx="377372" cy="377372"/>
                </a:xfrm>
              </p:grpSpPr>
              <p:cxnSp>
                <p:nvCxnSpPr>
                  <p:cNvPr id="145" name="Straight Connector 144">
                    <a:extLst>
                      <a:ext uri="{FF2B5EF4-FFF2-40B4-BE49-F238E27FC236}">
                        <a16:creationId xmlns:a16="http://schemas.microsoft.com/office/drawing/2014/main" id="{549A3721-1400-42EB-9D23-34BDE0BDA832}"/>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13EAC97-146B-46D0-8652-A3598D6A7321}"/>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FB55E4B-5F71-4845-ACE8-09CB417600F0}"/>
                    </a:ext>
                  </a:extLst>
                </p:cNvPr>
                <p:cNvGrpSpPr/>
                <p:nvPr/>
              </p:nvGrpSpPr>
              <p:grpSpPr>
                <a:xfrm>
                  <a:off x="7662594" y="2702944"/>
                  <a:ext cx="79942" cy="79942"/>
                  <a:chOff x="10049691" y="5094514"/>
                  <a:chExt cx="377372" cy="377372"/>
                </a:xfrm>
              </p:grpSpPr>
              <p:cxnSp>
                <p:nvCxnSpPr>
                  <p:cNvPr id="143" name="Straight Connector 142">
                    <a:extLst>
                      <a:ext uri="{FF2B5EF4-FFF2-40B4-BE49-F238E27FC236}">
                        <a16:creationId xmlns:a16="http://schemas.microsoft.com/office/drawing/2014/main" id="{9A4D53FF-03C0-41BF-9D63-21ECE1A63A5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37A4B93-23D6-4778-83DB-8D060EE1DAAA}"/>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FDF88667-1A0D-4482-A7E0-81548626E869}"/>
                    </a:ext>
                  </a:extLst>
                </p:cNvPr>
                <p:cNvGrpSpPr/>
                <p:nvPr/>
              </p:nvGrpSpPr>
              <p:grpSpPr>
                <a:xfrm>
                  <a:off x="7798325" y="2702944"/>
                  <a:ext cx="79942" cy="79942"/>
                  <a:chOff x="10049691" y="5094514"/>
                  <a:chExt cx="377372" cy="377372"/>
                </a:xfrm>
              </p:grpSpPr>
              <p:cxnSp>
                <p:nvCxnSpPr>
                  <p:cNvPr id="141" name="Straight Connector 140">
                    <a:extLst>
                      <a:ext uri="{FF2B5EF4-FFF2-40B4-BE49-F238E27FC236}">
                        <a16:creationId xmlns:a16="http://schemas.microsoft.com/office/drawing/2014/main" id="{391F6027-93AB-4784-9A43-6B850C36F21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7CC9BA1-3C46-42A8-9C9F-6744FF046884}"/>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DC38F2A6-E897-4BFA-9D91-684AD0D9A8CA}"/>
                    </a:ext>
                  </a:extLst>
                </p:cNvPr>
                <p:cNvGrpSpPr/>
                <p:nvPr/>
              </p:nvGrpSpPr>
              <p:grpSpPr>
                <a:xfrm>
                  <a:off x="7769750" y="2702944"/>
                  <a:ext cx="79942" cy="79942"/>
                  <a:chOff x="10049691" y="5094514"/>
                  <a:chExt cx="377372" cy="377372"/>
                </a:xfrm>
              </p:grpSpPr>
              <p:cxnSp>
                <p:nvCxnSpPr>
                  <p:cNvPr id="139" name="Straight Connector 138">
                    <a:extLst>
                      <a:ext uri="{FF2B5EF4-FFF2-40B4-BE49-F238E27FC236}">
                        <a16:creationId xmlns:a16="http://schemas.microsoft.com/office/drawing/2014/main" id="{CD6CFD80-0B3C-438E-AAEA-775218CAC49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6D05485-98D7-43FF-93DF-103943DCE337}"/>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094A02A-4A6B-4566-9E97-83620FBBD40C}"/>
                    </a:ext>
                  </a:extLst>
                </p:cNvPr>
                <p:cNvGrpSpPr/>
                <p:nvPr/>
              </p:nvGrpSpPr>
              <p:grpSpPr>
                <a:xfrm>
                  <a:off x="7764987" y="2702944"/>
                  <a:ext cx="79942" cy="79942"/>
                  <a:chOff x="10049691" y="5094514"/>
                  <a:chExt cx="377372" cy="377372"/>
                </a:xfrm>
              </p:grpSpPr>
              <p:cxnSp>
                <p:nvCxnSpPr>
                  <p:cNvPr id="137" name="Straight Connector 136">
                    <a:extLst>
                      <a:ext uri="{FF2B5EF4-FFF2-40B4-BE49-F238E27FC236}">
                        <a16:creationId xmlns:a16="http://schemas.microsoft.com/office/drawing/2014/main" id="{69B4F83E-8145-4074-A644-7BA3B005E251}"/>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77CFB5A-0CBC-4F8F-BE09-1EAD2968B166}"/>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68A3A1E-C6CA-4CE2-BA12-2DA64241638D}"/>
                    </a:ext>
                  </a:extLst>
                </p:cNvPr>
                <p:cNvGrpSpPr/>
                <p:nvPr/>
              </p:nvGrpSpPr>
              <p:grpSpPr>
                <a:xfrm>
                  <a:off x="7741175" y="2702944"/>
                  <a:ext cx="79942" cy="79942"/>
                  <a:chOff x="10049691" y="5094514"/>
                  <a:chExt cx="377372" cy="377372"/>
                </a:xfrm>
              </p:grpSpPr>
              <p:cxnSp>
                <p:nvCxnSpPr>
                  <p:cNvPr id="135" name="Straight Connector 134">
                    <a:extLst>
                      <a:ext uri="{FF2B5EF4-FFF2-40B4-BE49-F238E27FC236}">
                        <a16:creationId xmlns:a16="http://schemas.microsoft.com/office/drawing/2014/main" id="{D1DD9B9C-F3F3-4081-9E8F-A20F65370902}"/>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8CEDDF1-B1E1-4082-821D-F8CDDE8618C2}"/>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89737E5-EC4E-405B-9163-A25D6A063DAE}"/>
                    </a:ext>
                  </a:extLst>
                </p:cNvPr>
                <p:cNvGrpSpPr/>
                <p:nvPr/>
              </p:nvGrpSpPr>
              <p:grpSpPr>
                <a:xfrm>
                  <a:off x="7695931" y="2702944"/>
                  <a:ext cx="79942" cy="79942"/>
                  <a:chOff x="10049691" y="5094514"/>
                  <a:chExt cx="377372" cy="377372"/>
                </a:xfrm>
              </p:grpSpPr>
              <p:cxnSp>
                <p:nvCxnSpPr>
                  <p:cNvPr id="133" name="Straight Connector 132">
                    <a:extLst>
                      <a:ext uri="{FF2B5EF4-FFF2-40B4-BE49-F238E27FC236}">
                        <a16:creationId xmlns:a16="http://schemas.microsoft.com/office/drawing/2014/main" id="{45AC0416-6F7B-4238-A6E7-F245C68B5EA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484BDF1-CB0C-4E92-8E43-D61D8C313591}"/>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BD7F7DF8-9507-4209-A375-757FE15F71F3}"/>
                    </a:ext>
                  </a:extLst>
                </p:cNvPr>
                <p:cNvGrpSpPr/>
                <p:nvPr/>
              </p:nvGrpSpPr>
              <p:grpSpPr>
                <a:xfrm>
                  <a:off x="7707838" y="2702944"/>
                  <a:ext cx="79942" cy="79942"/>
                  <a:chOff x="10049691" y="5094514"/>
                  <a:chExt cx="377372" cy="377372"/>
                </a:xfrm>
              </p:grpSpPr>
              <p:cxnSp>
                <p:nvCxnSpPr>
                  <p:cNvPr id="131" name="Straight Connector 130">
                    <a:extLst>
                      <a:ext uri="{FF2B5EF4-FFF2-40B4-BE49-F238E27FC236}">
                        <a16:creationId xmlns:a16="http://schemas.microsoft.com/office/drawing/2014/main" id="{4DF0D07C-60C9-4DB8-9B4B-B3C9FE096DD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DE26D45-07E3-4DC5-AB92-8B5C80998178}"/>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D83E04D-0F89-4371-9CB8-A9F2A50AAE75}"/>
                    </a:ext>
                  </a:extLst>
                </p:cNvPr>
                <p:cNvGrpSpPr/>
                <p:nvPr/>
              </p:nvGrpSpPr>
              <p:grpSpPr>
                <a:xfrm>
                  <a:off x="7724506" y="2702944"/>
                  <a:ext cx="79942" cy="79942"/>
                  <a:chOff x="10049691" y="5094514"/>
                  <a:chExt cx="377372" cy="377372"/>
                </a:xfrm>
              </p:grpSpPr>
              <p:cxnSp>
                <p:nvCxnSpPr>
                  <p:cNvPr id="129" name="Straight Connector 128">
                    <a:extLst>
                      <a:ext uri="{FF2B5EF4-FFF2-40B4-BE49-F238E27FC236}">
                        <a16:creationId xmlns:a16="http://schemas.microsoft.com/office/drawing/2014/main" id="{83D030DA-92EE-44AB-8451-FD3E8EBF0AA8}"/>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EA3163C-9970-4714-903A-1E647B26E62C}"/>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F1CC434-43B7-409F-92D5-C3A607E483BE}"/>
                    </a:ext>
                  </a:extLst>
                </p:cNvPr>
                <p:cNvGrpSpPr/>
                <p:nvPr/>
              </p:nvGrpSpPr>
              <p:grpSpPr>
                <a:xfrm>
                  <a:off x="7429231" y="2702944"/>
                  <a:ext cx="79942" cy="79942"/>
                  <a:chOff x="10049691" y="5094514"/>
                  <a:chExt cx="377372" cy="377372"/>
                </a:xfrm>
              </p:grpSpPr>
              <p:cxnSp>
                <p:nvCxnSpPr>
                  <p:cNvPr id="127" name="Straight Connector 126">
                    <a:extLst>
                      <a:ext uri="{FF2B5EF4-FFF2-40B4-BE49-F238E27FC236}">
                        <a16:creationId xmlns:a16="http://schemas.microsoft.com/office/drawing/2014/main" id="{1B128526-CEED-4564-A124-12B4B8B145AF}"/>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B6F09D4-899C-413D-A157-3728FB156281}"/>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E235A2C1-BFA9-4B2A-9E19-CD15EA2A60F1}"/>
                    </a:ext>
                  </a:extLst>
                </p:cNvPr>
                <p:cNvGrpSpPr/>
                <p:nvPr/>
              </p:nvGrpSpPr>
              <p:grpSpPr>
                <a:xfrm>
                  <a:off x="7367319" y="2702944"/>
                  <a:ext cx="79942" cy="79942"/>
                  <a:chOff x="10049691" y="5094514"/>
                  <a:chExt cx="377372" cy="377372"/>
                </a:xfrm>
              </p:grpSpPr>
              <p:cxnSp>
                <p:nvCxnSpPr>
                  <p:cNvPr id="125" name="Straight Connector 124">
                    <a:extLst>
                      <a:ext uri="{FF2B5EF4-FFF2-40B4-BE49-F238E27FC236}">
                        <a16:creationId xmlns:a16="http://schemas.microsoft.com/office/drawing/2014/main" id="{0EFA2063-D28C-4458-8368-ABAEE9048915}"/>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5C294CC-4637-418E-B113-7398E70CDE86}"/>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60B81ED-F566-4013-A295-CF0C31D6DE65}"/>
                    </a:ext>
                  </a:extLst>
                </p:cNvPr>
                <p:cNvGrpSpPr/>
                <p:nvPr/>
              </p:nvGrpSpPr>
              <p:grpSpPr>
                <a:xfrm>
                  <a:off x="7393513" y="2702944"/>
                  <a:ext cx="79942" cy="79942"/>
                  <a:chOff x="10049691" y="5094514"/>
                  <a:chExt cx="377372" cy="377372"/>
                </a:xfrm>
              </p:grpSpPr>
              <p:cxnSp>
                <p:nvCxnSpPr>
                  <p:cNvPr id="123" name="Straight Connector 122">
                    <a:extLst>
                      <a:ext uri="{FF2B5EF4-FFF2-40B4-BE49-F238E27FC236}">
                        <a16:creationId xmlns:a16="http://schemas.microsoft.com/office/drawing/2014/main" id="{FEEAA45C-738F-40C6-AD1B-7FE8B0A0EF75}"/>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740C410-6E33-4A15-9458-2E8F5226C2D3}"/>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754EAEB-5D41-444D-9A93-21A49CB3F857}"/>
                    </a:ext>
                  </a:extLst>
                </p:cNvPr>
                <p:cNvGrpSpPr/>
                <p:nvPr/>
              </p:nvGrpSpPr>
              <p:grpSpPr>
                <a:xfrm>
                  <a:off x="7386369" y="2702944"/>
                  <a:ext cx="79942" cy="79942"/>
                  <a:chOff x="10049691" y="5094514"/>
                  <a:chExt cx="377372" cy="377372"/>
                </a:xfrm>
              </p:grpSpPr>
              <p:cxnSp>
                <p:nvCxnSpPr>
                  <p:cNvPr id="121" name="Straight Connector 120">
                    <a:extLst>
                      <a:ext uri="{FF2B5EF4-FFF2-40B4-BE49-F238E27FC236}">
                        <a16:creationId xmlns:a16="http://schemas.microsoft.com/office/drawing/2014/main" id="{99464F99-233A-4088-84E3-63C2390EF17A}"/>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F76A7BE-67F1-4A22-8E8A-F08C23D5FA5B}"/>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D0EFAC6-9A93-4C93-B68C-B341E77C422C}"/>
                    </a:ext>
                  </a:extLst>
                </p:cNvPr>
                <p:cNvGrpSpPr/>
                <p:nvPr/>
              </p:nvGrpSpPr>
              <p:grpSpPr>
                <a:xfrm>
                  <a:off x="7345888" y="2669607"/>
                  <a:ext cx="79942" cy="79942"/>
                  <a:chOff x="10049691" y="5094514"/>
                  <a:chExt cx="377372" cy="377372"/>
                </a:xfrm>
              </p:grpSpPr>
              <p:cxnSp>
                <p:nvCxnSpPr>
                  <p:cNvPr id="119" name="Straight Connector 118">
                    <a:extLst>
                      <a:ext uri="{FF2B5EF4-FFF2-40B4-BE49-F238E27FC236}">
                        <a16:creationId xmlns:a16="http://schemas.microsoft.com/office/drawing/2014/main" id="{F9A63990-1362-46B3-9005-853607CB147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76C7DEC-DC53-4481-8DEB-59A63BFB75F6}"/>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F90476D-DFEC-43D5-860A-4FBEACE972A1}"/>
                    </a:ext>
                  </a:extLst>
                </p:cNvPr>
                <p:cNvGrpSpPr/>
                <p:nvPr/>
              </p:nvGrpSpPr>
              <p:grpSpPr>
                <a:xfrm>
                  <a:off x="7188726" y="2669607"/>
                  <a:ext cx="79942" cy="79942"/>
                  <a:chOff x="10049691" y="5094514"/>
                  <a:chExt cx="377372" cy="377372"/>
                </a:xfrm>
              </p:grpSpPr>
              <p:cxnSp>
                <p:nvCxnSpPr>
                  <p:cNvPr id="117" name="Straight Connector 116">
                    <a:extLst>
                      <a:ext uri="{FF2B5EF4-FFF2-40B4-BE49-F238E27FC236}">
                        <a16:creationId xmlns:a16="http://schemas.microsoft.com/office/drawing/2014/main" id="{AF22B375-DDD8-4563-9703-F0A98B747AD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6376498-6BFC-488E-9E5E-9F58EDB8EC9F}"/>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BA9428A0-525D-4A05-A87B-282775D5F5F4}"/>
                    </a:ext>
                  </a:extLst>
                </p:cNvPr>
                <p:cNvGrpSpPr/>
                <p:nvPr/>
              </p:nvGrpSpPr>
              <p:grpSpPr>
                <a:xfrm>
                  <a:off x="7229207" y="2669607"/>
                  <a:ext cx="79942" cy="79942"/>
                  <a:chOff x="10049691" y="5094514"/>
                  <a:chExt cx="377372" cy="377372"/>
                </a:xfrm>
              </p:grpSpPr>
              <p:cxnSp>
                <p:nvCxnSpPr>
                  <p:cNvPr id="115" name="Straight Connector 114">
                    <a:extLst>
                      <a:ext uri="{FF2B5EF4-FFF2-40B4-BE49-F238E27FC236}">
                        <a16:creationId xmlns:a16="http://schemas.microsoft.com/office/drawing/2014/main" id="{6E791666-00B0-4ED1-B5C5-BCB7439B43D3}"/>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1686242-BDB1-439E-B749-32951C96D2B4}"/>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C0A94B41-BB3F-4705-AC9A-EF7574D5B81A}"/>
                    </a:ext>
                  </a:extLst>
                </p:cNvPr>
                <p:cNvGrpSpPr/>
                <p:nvPr/>
              </p:nvGrpSpPr>
              <p:grpSpPr>
                <a:xfrm>
                  <a:off x="7255400" y="2669607"/>
                  <a:ext cx="79942" cy="79942"/>
                  <a:chOff x="10049691" y="5094514"/>
                  <a:chExt cx="377372" cy="377372"/>
                </a:xfrm>
              </p:grpSpPr>
              <p:cxnSp>
                <p:nvCxnSpPr>
                  <p:cNvPr id="113" name="Straight Connector 112">
                    <a:extLst>
                      <a:ext uri="{FF2B5EF4-FFF2-40B4-BE49-F238E27FC236}">
                        <a16:creationId xmlns:a16="http://schemas.microsoft.com/office/drawing/2014/main" id="{E8B87102-1B20-4EBC-AF14-BA92C7888561}"/>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47C3F76-D8F6-43B8-B60F-E89E3CD056AB}"/>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208103D0-2699-466B-AF02-F04C8E17769E}"/>
                    </a:ext>
                  </a:extLst>
                </p:cNvPr>
                <p:cNvGrpSpPr/>
                <p:nvPr/>
              </p:nvGrpSpPr>
              <p:grpSpPr>
                <a:xfrm>
                  <a:off x="7107763" y="2669607"/>
                  <a:ext cx="79942" cy="79942"/>
                  <a:chOff x="10049691" y="5094514"/>
                  <a:chExt cx="377372" cy="377372"/>
                </a:xfrm>
              </p:grpSpPr>
              <p:cxnSp>
                <p:nvCxnSpPr>
                  <p:cNvPr id="111" name="Straight Connector 110">
                    <a:extLst>
                      <a:ext uri="{FF2B5EF4-FFF2-40B4-BE49-F238E27FC236}">
                        <a16:creationId xmlns:a16="http://schemas.microsoft.com/office/drawing/2014/main" id="{CB5A4DAC-7AFF-42DF-85E2-16C5E82F92A1}"/>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82448BC-3181-46E8-8D99-F58321C0541D}"/>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868907B5-AC93-4290-BE44-A165295D6517}"/>
                    </a:ext>
                  </a:extLst>
                </p:cNvPr>
                <p:cNvGrpSpPr/>
                <p:nvPr/>
              </p:nvGrpSpPr>
              <p:grpSpPr>
                <a:xfrm>
                  <a:off x="6983938" y="2645795"/>
                  <a:ext cx="79942" cy="79942"/>
                  <a:chOff x="10049691" y="5094514"/>
                  <a:chExt cx="377372" cy="377372"/>
                </a:xfrm>
              </p:grpSpPr>
              <p:cxnSp>
                <p:nvCxnSpPr>
                  <p:cNvPr id="109" name="Straight Connector 108">
                    <a:extLst>
                      <a:ext uri="{FF2B5EF4-FFF2-40B4-BE49-F238E27FC236}">
                        <a16:creationId xmlns:a16="http://schemas.microsoft.com/office/drawing/2014/main" id="{D5F06131-D972-4702-9FBC-42ABF640DDE2}"/>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0F7D2B3-8420-490E-8F21-3596BE1383F9}"/>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5404C6D5-CA49-4964-991F-6FAA9E3689DE}"/>
                    </a:ext>
                  </a:extLst>
                </p:cNvPr>
                <p:cNvGrpSpPr/>
                <p:nvPr/>
              </p:nvGrpSpPr>
              <p:grpSpPr>
                <a:xfrm>
                  <a:off x="7052994" y="2645795"/>
                  <a:ext cx="79942" cy="79942"/>
                  <a:chOff x="10049691" y="5094514"/>
                  <a:chExt cx="377372" cy="377372"/>
                </a:xfrm>
              </p:grpSpPr>
              <p:cxnSp>
                <p:nvCxnSpPr>
                  <p:cNvPr id="107" name="Straight Connector 106">
                    <a:extLst>
                      <a:ext uri="{FF2B5EF4-FFF2-40B4-BE49-F238E27FC236}">
                        <a16:creationId xmlns:a16="http://schemas.microsoft.com/office/drawing/2014/main" id="{C651030D-FFD3-4DE6-874B-09075ED2D48D}"/>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4F97956-EA27-47B3-A976-1609ACA024EC}"/>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88808F72-844A-4246-8E48-989806012ECE}"/>
                    </a:ext>
                  </a:extLst>
                </p:cNvPr>
                <p:cNvGrpSpPr/>
                <p:nvPr/>
              </p:nvGrpSpPr>
              <p:grpSpPr>
                <a:xfrm>
                  <a:off x="7079188" y="2645795"/>
                  <a:ext cx="79942" cy="79942"/>
                  <a:chOff x="10049691" y="5094514"/>
                  <a:chExt cx="377372" cy="377372"/>
                </a:xfrm>
              </p:grpSpPr>
              <p:cxnSp>
                <p:nvCxnSpPr>
                  <p:cNvPr id="105" name="Straight Connector 104">
                    <a:extLst>
                      <a:ext uri="{FF2B5EF4-FFF2-40B4-BE49-F238E27FC236}">
                        <a16:creationId xmlns:a16="http://schemas.microsoft.com/office/drawing/2014/main" id="{0AC6FFF3-570D-432A-9191-C766A4983D99}"/>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DA95753-AD8B-4127-9319-C5CDE6EA0722}"/>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57D88B5D-A7BA-46BC-A1BA-99FD6CE451C4}"/>
                    </a:ext>
                  </a:extLst>
                </p:cNvPr>
                <p:cNvGrpSpPr/>
                <p:nvPr/>
              </p:nvGrpSpPr>
              <p:grpSpPr>
                <a:xfrm>
                  <a:off x="6883926" y="2638651"/>
                  <a:ext cx="79942" cy="79942"/>
                  <a:chOff x="10049691" y="5094514"/>
                  <a:chExt cx="377372" cy="377372"/>
                </a:xfrm>
              </p:grpSpPr>
              <p:cxnSp>
                <p:nvCxnSpPr>
                  <p:cNvPr id="103" name="Straight Connector 102">
                    <a:extLst>
                      <a:ext uri="{FF2B5EF4-FFF2-40B4-BE49-F238E27FC236}">
                        <a16:creationId xmlns:a16="http://schemas.microsoft.com/office/drawing/2014/main" id="{AE736DB5-87D9-4661-BD93-FEF99C38145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AAA013E-333B-4733-9284-DE192AEF6873}"/>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CE5E7982-8D8C-40C4-A2A2-E438D743ADF1}"/>
                    </a:ext>
                  </a:extLst>
                </p:cNvPr>
                <p:cNvGrpSpPr/>
                <p:nvPr/>
              </p:nvGrpSpPr>
              <p:grpSpPr>
                <a:xfrm>
                  <a:off x="6843444" y="2614839"/>
                  <a:ext cx="79942" cy="79942"/>
                  <a:chOff x="10049691" y="5094514"/>
                  <a:chExt cx="377372" cy="377372"/>
                </a:xfrm>
              </p:grpSpPr>
              <p:cxnSp>
                <p:nvCxnSpPr>
                  <p:cNvPr id="101" name="Straight Connector 100">
                    <a:extLst>
                      <a:ext uri="{FF2B5EF4-FFF2-40B4-BE49-F238E27FC236}">
                        <a16:creationId xmlns:a16="http://schemas.microsoft.com/office/drawing/2014/main" id="{0E1F09C1-68A5-44F3-824B-B662E732425D}"/>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8A5C451-0598-4760-8FD9-BFEE0336D74D}"/>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F43FD09A-51E9-423C-854E-20C5341C5F87}"/>
                    </a:ext>
                  </a:extLst>
                </p:cNvPr>
                <p:cNvGrpSpPr/>
                <p:nvPr/>
              </p:nvGrpSpPr>
              <p:grpSpPr>
                <a:xfrm>
                  <a:off x="6810106" y="2602933"/>
                  <a:ext cx="79942" cy="79942"/>
                  <a:chOff x="10049691" y="5094514"/>
                  <a:chExt cx="377372" cy="377372"/>
                </a:xfrm>
              </p:grpSpPr>
              <p:cxnSp>
                <p:nvCxnSpPr>
                  <p:cNvPr id="99" name="Straight Connector 98">
                    <a:extLst>
                      <a:ext uri="{FF2B5EF4-FFF2-40B4-BE49-F238E27FC236}">
                        <a16:creationId xmlns:a16="http://schemas.microsoft.com/office/drawing/2014/main" id="{E9BE455C-2577-4D77-86FA-B220653C5270}"/>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DCFE208-1437-4809-AD59-23B82B9DEA9E}"/>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1F0B6FAF-81EC-42E7-8765-C4EC34792E07}"/>
                    </a:ext>
                  </a:extLst>
                </p:cNvPr>
                <p:cNvGrpSpPr/>
                <p:nvPr/>
              </p:nvGrpSpPr>
              <p:grpSpPr>
                <a:xfrm>
                  <a:off x="6726762" y="2593408"/>
                  <a:ext cx="79942" cy="79942"/>
                  <a:chOff x="10049691" y="5094514"/>
                  <a:chExt cx="377372" cy="377372"/>
                </a:xfrm>
              </p:grpSpPr>
              <p:cxnSp>
                <p:nvCxnSpPr>
                  <p:cNvPr id="97" name="Straight Connector 96">
                    <a:extLst>
                      <a:ext uri="{FF2B5EF4-FFF2-40B4-BE49-F238E27FC236}">
                        <a16:creationId xmlns:a16="http://schemas.microsoft.com/office/drawing/2014/main" id="{79693B30-F058-4ECF-99E8-F92DED194AB3}"/>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EFC29E4-0E79-4723-B4D3-88B36B579942}"/>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D61AAAD7-EABF-455F-84D9-EC0AFE6F356B}"/>
                    </a:ext>
                  </a:extLst>
                </p:cNvPr>
                <p:cNvGrpSpPr/>
                <p:nvPr/>
              </p:nvGrpSpPr>
              <p:grpSpPr>
                <a:xfrm>
                  <a:off x="6681518" y="2593408"/>
                  <a:ext cx="79942" cy="79942"/>
                  <a:chOff x="10049691" y="5094514"/>
                  <a:chExt cx="377372" cy="377372"/>
                </a:xfrm>
              </p:grpSpPr>
              <p:cxnSp>
                <p:nvCxnSpPr>
                  <p:cNvPr id="95" name="Straight Connector 94">
                    <a:extLst>
                      <a:ext uri="{FF2B5EF4-FFF2-40B4-BE49-F238E27FC236}">
                        <a16:creationId xmlns:a16="http://schemas.microsoft.com/office/drawing/2014/main" id="{8BD96284-C1E8-4F80-90CE-BD38D9E1F2D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E4707F-5C8C-4BC4-A7FD-EF43940BE593}"/>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7498980E-62F0-4420-AAF4-7E072CAC20B2}"/>
                    </a:ext>
                  </a:extLst>
                </p:cNvPr>
                <p:cNvGrpSpPr/>
                <p:nvPr/>
              </p:nvGrpSpPr>
              <p:grpSpPr>
                <a:xfrm>
                  <a:off x="6662468" y="2593408"/>
                  <a:ext cx="79942" cy="79942"/>
                  <a:chOff x="10049691" y="5094514"/>
                  <a:chExt cx="377372" cy="377372"/>
                </a:xfrm>
              </p:grpSpPr>
              <p:cxnSp>
                <p:nvCxnSpPr>
                  <p:cNvPr id="93" name="Straight Connector 92">
                    <a:extLst>
                      <a:ext uri="{FF2B5EF4-FFF2-40B4-BE49-F238E27FC236}">
                        <a16:creationId xmlns:a16="http://schemas.microsoft.com/office/drawing/2014/main" id="{C1BF1FE8-2954-40F7-BFFF-8E13164F9D1F}"/>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931121F-E290-40EF-9798-15FA24711F2B}"/>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43B9981-5F6E-46FF-98E5-0E96EF660436}"/>
                    </a:ext>
                  </a:extLst>
                </p:cNvPr>
                <p:cNvGrpSpPr/>
                <p:nvPr/>
              </p:nvGrpSpPr>
              <p:grpSpPr>
                <a:xfrm>
                  <a:off x="6029055" y="2500539"/>
                  <a:ext cx="79942" cy="79942"/>
                  <a:chOff x="10049691" y="5094514"/>
                  <a:chExt cx="377372" cy="377372"/>
                </a:xfrm>
              </p:grpSpPr>
              <p:cxnSp>
                <p:nvCxnSpPr>
                  <p:cNvPr id="91" name="Straight Connector 90">
                    <a:extLst>
                      <a:ext uri="{FF2B5EF4-FFF2-40B4-BE49-F238E27FC236}">
                        <a16:creationId xmlns:a16="http://schemas.microsoft.com/office/drawing/2014/main" id="{C67B68DE-BD50-413D-BF42-D5F877810D8E}"/>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31F75C2-4ED8-4D38-AB21-9E9016FADC0D}"/>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8DD54B9-4DF5-4A5D-B9BF-37E5197DE046}"/>
                    </a:ext>
                  </a:extLst>
                </p:cNvPr>
                <p:cNvGrpSpPr/>
                <p:nvPr/>
              </p:nvGrpSpPr>
              <p:grpSpPr>
                <a:xfrm>
                  <a:off x="5843318" y="2460058"/>
                  <a:ext cx="79942" cy="79942"/>
                  <a:chOff x="10049691" y="5094514"/>
                  <a:chExt cx="377372" cy="377372"/>
                </a:xfrm>
              </p:grpSpPr>
              <p:cxnSp>
                <p:nvCxnSpPr>
                  <p:cNvPr id="89" name="Straight Connector 88">
                    <a:extLst>
                      <a:ext uri="{FF2B5EF4-FFF2-40B4-BE49-F238E27FC236}">
                        <a16:creationId xmlns:a16="http://schemas.microsoft.com/office/drawing/2014/main" id="{9E0CA134-2097-4FFF-AD93-F6D528634C4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737C1A0-7C9F-419D-8906-2627600E2A8F}"/>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5CD81BF-A6AF-4229-A74A-EECA62620F20}"/>
                    </a:ext>
                  </a:extLst>
                </p:cNvPr>
                <p:cNvGrpSpPr/>
                <p:nvPr/>
              </p:nvGrpSpPr>
              <p:grpSpPr>
                <a:xfrm>
                  <a:off x="5698061" y="2460058"/>
                  <a:ext cx="79942" cy="79942"/>
                  <a:chOff x="10049691" y="5094514"/>
                  <a:chExt cx="377372" cy="377372"/>
                </a:xfrm>
              </p:grpSpPr>
              <p:cxnSp>
                <p:nvCxnSpPr>
                  <p:cNvPr id="87" name="Straight Connector 86">
                    <a:extLst>
                      <a:ext uri="{FF2B5EF4-FFF2-40B4-BE49-F238E27FC236}">
                        <a16:creationId xmlns:a16="http://schemas.microsoft.com/office/drawing/2014/main" id="{277CEAFE-581F-41E1-94D0-88B5293717DC}"/>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B5AA704-25BA-4887-87D1-7E532EF98060}"/>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9A0796D7-E6C3-4667-9770-19E5208DEDC6}"/>
                    </a:ext>
                  </a:extLst>
                </p:cNvPr>
                <p:cNvGrpSpPr/>
                <p:nvPr/>
              </p:nvGrpSpPr>
              <p:grpSpPr>
                <a:xfrm>
                  <a:off x="4596336" y="2456883"/>
                  <a:ext cx="79942" cy="79942"/>
                  <a:chOff x="10049691" y="5094514"/>
                  <a:chExt cx="377372" cy="377372"/>
                </a:xfrm>
              </p:grpSpPr>
              <p:cxnSp>
                <p:nvCxnSpPr>
                  <p:cNvPr id="85" name="Straight Connector 84">
                    <a:extLst>
                      <a:ext uri="{FF2B5EF4-FFF2-40B4-BE49-F238E27FC236}">
                        <a16:creationId xmlns:a16="http://schemas.microsoft.com/office/drawing/2014/main" id="{75ADE108-D43B-44C2-A97C-BEFF96C36419}"/>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3E89FDB-4C7C-4603-8958-6F30DB762B60}"/>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F02DF2AB-1351-4A83-9F83-C136A8DDDA87}"/>
                    </a:ext>
                  </a:extLst>
                </p:cNvPr>
                <p:cNvGrpSpPr/>
                <p:nvPr/>
              </p:nvGrpSpPr>
              <p:grpSpPr>
                <a:xfrm>
                  <a:off x="4832079" y="2459265"/>
                  <a:ext cx="79942" cy="79942"/>
                  <a:chOff x="10049691" y="5094514"/>
                  <a:chExt cx="377372" cy="377372"/>
                </a:xfrm>
              </p:grpSpPr>
              <p:cxnSp>
                <p:nvCxnSpPr>
                  <p:cNvPr id="83" name="Straight Connector 82">
                    <a:extLst>
                      <a:ext uri="{FF2B5EF4-FFF2-40B4-BE49-F238E27FC236}">
                        <a16:creationId xmlns:a16="http://schemas.microsoft.com/office/drawing/2014/main" id="{E7BBD72C-D302-48D9-AA79-9AFEF5159D60}"/>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B949238-6420-4027-99BC-EE5C966E58E4}"/>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DF87920E-84A0-4F37-8DA8-77BFB1A53C59}"/>
                    </a:ext>
                  </a:extLst>
                </p:cNvPr>
                <p:cNvGrpSpPr/>
                <p:nvPr/>
              </p:nvGrpSpPr>
              <p:grpSpPr>
                <a:xfrm>
                  <a:off x="4324873" y="2416402"/>
                  <a:ext cx="79942" cy="79942"/>
                  <a:chOff x="10049691" y="5094514"/>
                  <a:chExt cx="377372" cy="377372"/>
                </a:xfrm>
              </p:grpSpPr>
              <p:cxnSp>
                <p:nvCxnSpPr>
                  <p:cNvPr id="81" name="Straight Connector 80">
                    <a:extLst>
                      <a:ext uri="{FF2B5EF4-FFF2-40B4-BE49-F238E27FC236}">
                        <a16:creationId xmlns:a16="http://schemas.microsoft.com/office/drawing/2014/main" id="{CD88E2DC-A050-459B-A7B2-098AFFFA21EF}"/>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2E65D5-7391-4DD7-B37A-BDB5EAEFF759}"/>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576AC7E9-5706-4AD2-956A-73D50CCE36CB}"/>
                    </a:ext>
                  </a:extLst>
                </p:cNvPr>
                <p:cNvGrpSpPr/>
                <p:nvPr/>
              </p:nvGrpSpPr>
              <p:grpSpPr>
                <a:xfrm>
                  <a:off x="3758136" y="2402114"/>
                  <a:ext cx="79942" cy="79942"/>
                  <a:chOff x="10049691" y="5094514"/>
                  <a:chExt cx="377372" cy="377372"/>
                </a:xfrm>
              </p:grpSpPr>
              <p:cxnSp>
                <p:nvCxnSpPr>
                  <p:cNvPr id="79" name="Straight Connector 78">
                    <a:extLst>
                      <a:ext uri="{FF2B5EF4-FFF2-40B4-BE49-F238E27FC236}">
                        <a16:creationId xmlns:a16="http://schemas.microsoft.com/office/drawing/2014/main" id="{18604F9B-CF7E-4B40-B83A-8E7AAD8DE344}"/>
                      </a:ext>
                    </a:extLst>
                  </p:cNvPr>
                  <p:cNvCxnSpPr>
                    <a:cxnSpLocks/>
                  </p:cNvCxnSpPr>
                  <p:nvPr/>
                </p:nvCxnSpPr>
                <p:spPr>
                  <a:xfrm>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74675E9-BECE-4056-B3DA-339F680725E8}"/>
                      </a:ext>
                    </a:extLst>
                  </p:cNvPr>
                  <p:cNvCxnSpPr>
                    <a:cxnSpLocks/>
                  </p:cNvCxnSpPr>
                  <p:nvPr/>
                </p:nvCxnSpPr>
                <p:spPr>
                  <a:xfrm rot="5400000">
                    <a:off x="10238377" y="5094514"/>
                    <a:ext cx="0" cy="37737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0" name="TextBox 9">
                <a:extLst>
                  <a:ext uri="{FF2B5EF4-FFF2-40B4-BE49-F238E27FC236}">
                    <a16:creationId xmlns:a16="http://schemas.microsoft.com/office/drawing/2014/main" id="{E2047468-17E9-4BBE-809E-BF4FDB861535}"/>
                  </a:ext>
                </a:extLst>
              </p:cNvPr>
              <p:cNvSpPr txBox="1"/>
              <p:nvPr/>
            </p:nvSpPr>
            <p:spPr>
              <a:xfrm>
                <a:off x="5433617" y="4158869"/>
                <a:ext cx="581817" cy="10606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Krub"/>
                    <a:ea typeface="+mn-ea"/>
                    <a:cs typeface="+mn-cs"/>
                  </a:rPr>
                  <a:t>AV uMRD</a:t>
                </a:r>
              </a:p>
            </p:txBody>
          </p:sp>
          <p:sp>
            <p:nvSpPr>
              <p:cNvPr id="11" name="TextBox 10">
                <a:extLst>
                  <a:ext uri="{FF2B5EF4-FFF2-40B4-BE49-F238E27FC236}">
                    <a16:creationId xmlns:a16="http://schemas.microsoft.com/office/drawing/2014/main" id="{D09408EE-4837-4779-9A0D-01ED9D03E227}"/>
                  </a:ext>
                </a:extLst>
              </p:cNvPr>
              <p:cNvSpPr txBox="1"/>
              <p:nvPr/>
            </p:nvSpPr>
            <p:spPr>
              <a:xfrm>
                <a:off x="5443142" y="3751232"/>
                <a:ext cx="581817" cy="10606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88D29"/>
                    </a:solidFill>
                    <a:effectLst/>
                    <a:uLnTx/>
                    <a:uFillTx/>
                    <a:latin typeface="Krub"/>
                    <a:ea typeface="+mn-ea"/>
                    <a:cs typeface="+mn-cs"/>
                  </a:rPr>
                  <a:t>AVO uMRD</a:t>
                </a:r>
              </a:p>
            </p:txBody>
          </p:sp>
          <p:sp>
            <p:nvSpPr>
              <p:cNvPr id="12" name="TextBox 11">
                <a:extLst>
                  <a:ext uri="{FF2B5EF4-FFF2-40B4-BE49-F238E27FC236}">
                    <a16:creationId xmlns:a16="http://schemas.microsoft.com/office/drawing/2014/main" id="{CD778F46-92CE-4E7B-AA10-0A2727B20A09}"/>
                  </a:ext>
                </a:extLst>
              </p:cNvPr>
              <p:cNvSpPr txBox="1"/>
              <p:nvPr/>
            </p:nvSpPr>
            <p:spPr>
              <a:xfrm>
                <a:off x="5100242" y="4712090"/>
                <a:ext cx="805257" cy="10606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EA72E"/>
                    </a:solidFill>
                    <a:effectLst/>
                    <a:uLnTx/>
                    <a:uFillTx/>
                    <a:latin typeface="Krub"/>
                    <a:ea typeface="+mn-ea"/>
                    <a:cs typeface="+mn-cs"/>
                  </a:rPr>
                  <a:t>FCR/BR uMRD</a:t>
                </a:r>
              </a:p>
            </p:txBody>
          </p:sp>
          <p:sp>
            <p:nvSpPr>
              <p:cNvPr id="14" name="TextBox 13">
                <a:extLst>
                  <a:ext uri="{FF2B5EF4-FFF2-40B4-BE49-F238E27FC236}">
                    <a16:creationId xmlns:a16="http://schemas.microsoft.com/office/drawing/2014/main" id="{D91AE5B6-89BC-4B30-854F-FF480FAD2C65}"/>
                  </a:ext>
                </a:extLst>
              </p:cNvPr>
              <p:cNvSpPr txBox="1"/>
              <p:nvPr/>
            </p:nvSpPr>
            <p:spPr>
              <a:xfrm>
                <a:off x="4017265" y="3566825"/>
                <a:ext cx="328421" cy="12544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88D29"/>
                    </a:solidFill>
                    <a:effectLst/>
                    <a:uLnTx/>
                    <a:uFillTx/>
                    <a:latin typeface="Krub"/>
                    <a:ea typeface="+mn-ea"/>
                    <a:cs typeface="+mn-cs"/>
                  </a:rPr>
                  <a:t>90.4%</a:t>
                </a:r>
              </a:p>
            </p:txBody>
          </p:sp>
          <p:sp>
            <p:nvSpPr>
              <p:cNvPr id="15" name="TextBox 14">
                <a:extLst>
                  <a:ext uri="{FF2B5EF4-FFF2-40B4-BE49-F238E27FC236}">
                    <a16:creationId xmlns:a16="http://schemas.microsoft.com/office/drawing/2014/main" id="{C620D1AB-0037-4120-BC2A-18AE4183C84A}"/>
                  </a:ext>
                </a:extLst>
              </p:cNvPr>
              <p:cNvSpPr txBox="1"/>
              <p:nvPr/>
            </p:nvSpPr>
            <p:spPr>
              <a:xfrm>
                <a:off x="4369690" y="3663881"/>
                <a:ext cx="328421" cy="12544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Krub"/>
                    <a:ea typeface="+mn-ea"/>
                    <a:cs typeface="+mn-cs"/>
                  </a:rPr>
                  <a:t>87.1%</a:t>
                </a:r>
              </a:p>
            </p:txBody>
          </p:sp>
          <p:sp>
            <p:nvSpPr>
              <p:cNvPr id="16" name="TextBox 15">
                <a:extLst>
                  <a:ext uri="{FF2B5EF4-FFF2-40B4-BE49-F238E27FC236}">
                    <a16:creationId xmlns:a16="http://schemas.microsoft.com/office/drawing/2014/main" id="{99D7659E-E9CA-421A-9E5D-A52245692847}"/>
                  </a:ext>
                </a:extLst>
              </p:cNvPr>
              <p:cNvSpPr txBox="1"/>
              <p:nvPr/>
            </p:nvSpPr>
            <p:spPr>
              <a:xfrm>
                <a:off x="4026790" y="4294748"/>
                <a:ext cx="328421" cy="9427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A72E"/>
                    </a:solidFill>
                    <a:effectLst/>
                    <a:uLnTx/>
                    <a:uFillTx/>
                    <a:latin typeface="Krub"/>
                    <a:ea typeface="+mn-ea"/>
                    <a:cs typeface="+mn-cs"/>
                  </a:rPr>
                  <a:t>74.8%</a:t>
                </a:r>
              </a:p>
            </p:txBody>
          </p:sp>
          <p:cxnSp>
            <p:nvCxnSpPr>
              <p:cNvPr id="17" name="Straight Connector 16">
                <a:extLst>
                  <a:ext uri="{FF2B5EF4-FFF2-40B4-BE49-F238E27FC236}">
                    <a16:creationId xmlns:a16="http://schemas.microsoft.com/office/drawing/2014/main" id="{207E1648-95F0-4D22-A870-B9F09BF36DF7}"/>
                  </a:ext>
                </a:extLst>
              </p:cNvPr>
              <p:cNvCxnSpPr>
                <a:cxnSpLocks/>
              </p:cNvCxnSpPr>
              <p:nvPr/>
            </p:nvCxnSpPr>
            <p:spPr>
              <a:xfrm>
                <a:off x="3986213" y="4157778"/>
                <a:ext cx="80962" cy="10190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862C5A-93FB-4F20-A968-1D49C1762047}"/>
                  </a:ext>
                </a:extLst>
              </p:cNvPr>
              <p:cNvCxnSpPr>
                <a:cxnSpLocks/>
              </p:cNvCxnSpPr>
              <p:nvPr/>
            </p:nvCxnSpPr>
            <p:spPr>
              <a:xfrm flipV="1">
                <a:off x="3995738" y="3697466"/>
                <a:ext cx="111065" cy="62380"/>
              </a:xfrm>
              <a:prstGeom prst="line">
                <a:avLst/>
              </a:prstGeom>
              <a:ln>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55CEA3-945C-4E2C-9865-09DE49834FDF}"/>
                  </a:ext>
                </a:extLst>
              </p:cNvPr>
              <p:cNvCxnSpPr>
                <a:cxnSpLocks/>
              </p:cNvCxnSpPr>
              <p:nvPr/>
            </p:nvCxnSpPr>
            <p:spPr>
              <a:xfrm flipV="1">
                <a:off x="4000501" y="3734122"/>
                <a:ext cx="328421" cy="4028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04" name="Straight Connector 703">
              <a:extLst>
                <a:ext uri="{FF2B5EF4-FFF2-40B4-BE49-F238E27FC236}">
                  <a16:creationId xmlns:a16="http://schemas.microsoft.com/office/drawing/2014/main" id="{DEB0C2B3-B423-4C9D-B565-7DCC24C0DCC9}"/>
                </a:ext>
              </a:extLst>
            </p:cNvPr>
            <p:cNvCxnSpPr/>
            <p:nvPr/>
          </p:nvCxnSpPr>
          <p:spPr>
            <a:xfrm>
              <a:off x="3956641" y="3592286"/>
              <a:ext cx="0" cy="16609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705" name="Table 711">
            <a:extLst>
              <a:ext uri="{FF2B5EF4-FFF2-40B4-BE49-F238E27FC236}">
                <a16:creationId xmlns:a16="http://schemas.microsoft.com/office/drawing/2014/main" id="{94D26B87-5A8B-4C94-8109-2CA76559BD93}"/>
              </a:ext>
            </a:extLst>
          </p:cNvPr>
          <p:cNvGraphicFramePr>
            <a:graphicFrameLocks noGrp="1"/>
          </p:cNvGraphicFramePr>
          <p:nvPr/>
        </p:nvGraphicFramePr>
        <p:xfrm>
          <a:off x="961756" y="4598442"/>
          <a:ext cx="2305319" cy="475488"/>
        </p:xfrm>
        <a:graphic>
          <a:graphicData uri="http://schemas.openxmlformats.org/drawingml/2006/table">
            <a:tbl>
              <a:tblPr firstRow="1" bandRow="1">
                <a:tableStyleId>{5C22544A-7EE6-4342-B048-85BDC9FD1C3A}</a:tableStyleId>
              </a:tblPr>
              <a:tblGrid>
                <a:gridCol w="1263924">
                  <a:extLst>
                    <a:ext uri="{9D8B030D-6E8A-4147-A177-3AD203B41FA5}">
                      <a16:colId xmlns:a16="http://schemas.microsoft.com/office/drawing/2014/main" val="1948486854"/>
                    </a:ext>
                  </a:extLst>
                </a:gridCol>
                <a:gridCol w="1041395">
                  <a:extLst>
                    <a:ext uri="{9D8B030D-6E8A-4147-A177-3AD203B41FA5}">
                      <a16:colId xmlns:a16="http://schemas.microsoft.com/office/drawing/2014/main" val="2162330538"/>
                    </a:ext>
                  </a:extLst>
                </a:gridCol>
              </a:tblGrid>
              <a:tr h="0">
                <a:tc>
                  <a:txBody>
                    <a:bodyPr/>
                    <a:lstStyle/>
                    <a:p>
                      <a:endParaRPr lang="en-US" sz="800" dirty="0">
                        <a:solidFill>
                          <a:schemeClr val="tx1"/>
                        </a:solidFill>
                      </a:endParaRP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solidFill>
                        </a:rPr>
                        <a:t>HR (95% CI)</a:t>
                      </a: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600780"/>
                  </a:ext>
                </a:extLst>
              </a:tr>
              <a:tr h="0">
                <a:tc>
                  <a:txBody>
                    <a:bodyPr/>
                    <a:lstStyle/>
                    <a:p>
                      <a:r>
                        <a:rPr lang="en-US" sz="800" dirty="0">
                          <a:solidFill>
                            <a:schemeClr val="tx1"/>
                          </a:solidFill>
                        </a:rPr>
                        <a:t>AV vs FCR/BR (uMRD)</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solidFill>
                        </a:rPr>
                        <a:t>0.43 (0.24 to 0.76)</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059346"/>
                  </a:ext>
                </a:extLst>
              </a:tr>
              <a:tr h="0">
                <a:tc>
                  <a:txBody>
                    <a:bodyPr/>
                    <a:lstStyle/>
                    <a:p>
                      <a:r>
                        <a:rPr lang="en-US" sz="800" dirty="0">
                          <a:solidFill>
                            <a:schemeClr val="tx1"/>
                          </a:solidFill>
                        </a:rPr>
                        <a:t>AVO vs FCR/BR (uMRD)</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dirty="0">
                          <a:solidFill>
                            <a:schemeClr val="tx1"/>
                          </a:solidFill>
                        </a:rPr>
                        <a:t>0.27 (0.16 to 0.46)</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3372592"/>
                  </a:ext>
                </a:extLst>
              </a:tr>
            </a:tbl>
          </a:graphicData>
        </a:graphic>
      </p:graphicFrame>
      <p:graphicFrame>
        <p:nvGraphicFramePr>
          <p:cNvPr id="706" name="Table 711">
            <a:extLst>
              <a:ext uri="{FF2B5EF4-FFF2-40B4-BE49-F238E27FC236}">
                <a16:creationId xmlns:a16="http://schemas.microsoft.com/office/drawing/2014/main" id="{228CDBC7-6A99-4F85-956E-E38D7F35BA66}"/>
              </a:ext>
            </a:extLst>
          </p:cNvPr>
          <p:cNvGraphicFramePr>
            <a:graphicFrameLocks noGrp="1"/>
          </p:cNvGraphicFramePr>
          <p:nvPr/>
        </p:nvGraphicFramePr>
        <p:xfrm>
          <a:off x="961756" y="5122317"/>
          <a:ext cx="2305321" cy="633984"/>
        </p:xfrm>
        <a:graphic>
          <a:graphicData uri="http://schemas.openxmlformats.org/drawingml/2006/table">
            <a:tbl>
              <a:tblPr firstRow="1" bandRow="1">
                <a:tableStyleId>{5C22544A-7EE6-4342-B048-85BDC9FD1C3A}</a:tableStyleId>
              </a:tblPr>
              <a:tblGrid>
                <a:gridCol w="990869">
                  <a:extLst>
                    <a:ext uri="{9D8B030D-6E8A-4147-A177-3AD203B41FA5}">
                      <a16:colId xmlns:a16="http://schemas.microsoft.com/office/drawing/2014/main" val="1948486854"/>
                    </a:ext>
                  </a:extLst>
                </a:gridCol>
                <a:gridCol w="657226">
                  <a:extLst>
                    <a:ext uri="{9D8B030D-6E8A-4147-A177-3AD203B41FA5}">
                      <a16:colId xmlns:a16="http://schemas.microsoft.com/office/drawing/2014/main" val="2162330538"/>
                    </a:ext>
                  </a:extLst>
                </a:gridCol>
                <a:gridCol w="657226">
                  <a:extLst>
                    <a:ext uri="{9D8B030D-6E8A-4147-A177-3AD203B41FA5}">
                      <a16:colId xmlns:a16="http://schemas.microsoft.com/office/drawing/2014/main" val="3964970931"/>
                    </a:ext>
                  </a:extLst>
                </a:gridCol>
              </a:tblGrid>
              <a:tr h="0">
                <a:tc>
                  <a:txBody>
                    <a:bodyPr/>
                    <a:lstStyle/>
                    <a:p>
                      <a:endParaRPr lang="en-US" sz="800" dirty="0">
                        <a:solidFill>
                          <a:schemeClr val="tx1"/>
                        </a:solidFill>
                      </a:endParaRP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Events/N</a:t>
                      </a: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Median (mo)</a:t>
                      </a: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600780"/>
                  </a:ext>
                </a:extLst>
              </a:tr>
              <a:tr h="0">
                <a:tc>
                  <a:txBody>
                    <a:bodyPr/>
                    <a:lstStyle/>
                    <a:p>
                      <a:r>
                        <a:rPr lang="en-US" sz="800" b="1" dirty="0">
                          <a:solidFill>
                            <a:schemeClr val="tx1"/>
                          </a:solidFill>
                        </a:rPr>
                        <a:t>AV uMRD</a:t>
                      </a:r>
                    </a:p>
                  </a:txBody>
                  <a:tcPr marL="274320"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18/100</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NR</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059346"/>
                  </a:ext>
                </a:extLst>
              </a:tr>
              <a:tr h="0">
                <a:tc>
                  <a:txBody>
                    <a:bodyPr/>
                    <a:lstStyle/>
                    <a:p>
                      <a:r>
                        <a:rPr lang="en-US" sz="800" b="1" dirty="0">
                          <a:solidFill>
                            <a:schemeClr val="tx1"/>
                          </a:solidFill>
                        </a:rPr>
                        <a:t>AVO uMRD</a:t>
                      </a:r>
                    </a:p>
                  </a:txBody>
                  <a:tcPr marL="274320"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22/192</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NR</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372592"/>
                  </a:ext>
                </a:extLst>
              </a:tr>
              <a:tr h="0">
                <a:tc>
                  <a:txBody>
                    <a:bodyPr/>
                    <a:lstStyle/>
                    <a:p>
                      <a:r>
                        <a:rPr lang="en-US" sz="800" b="1" dirty="0">
                          <a:solidFill>
                            <a:schemeClr val="tx1"/>
                          </a:solidFill>
                        </a:rPr>
                        <a:t>FCR/BR uMRD</a:t>
                      </a:r>
                    </a:p>
                  </a:txBody>
                  <a:tcPr marL="274320"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40/132</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49.2</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297938"/>
                  </a:ext>
                </a:extLst>
              </a:tr>
            </a:tbl>
          </a:graphicData>
        </a:graphic>
      </p:graphicFrame>
      <p:cxnSp>
        <p:nvCxnSpPr>
          <p:cNvPr id="707" name="Straight Connector 706">
            <a:extLst>
              <a:ext uri="{FF2B5EF4-FFF2-40B4-BE49-F238E27FC236}">
                <a16:creationId xmlns:a16="http://schemas.microsoft.com/office/drawing/2014/main" id="{25E5AC58-F5E7-4F97-8D28-9DD89B36CAA2}"/>
              </a:ext>
            </a:extLst>
          </p:cNvPr>
          <p:cNvCxnSpPr/>
          <p:nvPr/>
        </p:nvCxnSpPr>
        <p:spPr>
          <a:xfrm>
            <a:off x="961756" y="5508724"/>
            <a:ext cx="198274" cy="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D2636B56-E947-4AA6-B66E-E53C6DBD8AA1}"/>
              </a:ext>
            </a:extLst>
          </p:cNvPr>
          <p:cNvCxnSpPr/>
          <p:nvPr/>
        </p:nvCxnSpPr>
        <p:spPr>
          <a:xfrm>
            <a:off x="961756" y="5670649"/>
            <a:ext cx="19827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712" name="Table 711">
            <a:extLst>
              <a:ext uri="{FF2B5EF4-FFF2-40B4-BE49-F238E27FC236}">
                <a16:creationId xmlns:a16="http://schemas.microsoft.com/office/drawing/2014/main" id="{0ACB775D-950F-435E-A0D4-92C1F39B980D}"/>
              </a:ext>
            </a:extLst>
          </p:cNvPr>
          <p:cNvGraphicFramePr>
            <a:graphicFrameLocks noGrp="1"/>
          </p:cNvGraphicFramePr>
          <p:nvPr/>
        </p:nvGraphicFramePr>
        <p:xfrm>
          <a:off x="6892656" y="4553992"/>
          <a:ext cx="2305319" cy="475488"/>
        </p:xfrm>
        <a:graphic>
          <a:graphicData uri="http://schemas.openxmlformats.org/drawingml/2006/table">
            <a:tbl>
              <a:tblPr firstRow="1" bandRow="1">
                <a:tableStyleId>{5C22544A-7EE6-4342-B048-85BDC9FD1C3A}</a:tableStyleId>
              </a:tblPr>
              <a:tblGrid>
                <a:gridCol w="1263924">
                  <a:extLst>
                    <a:ext uri="{9D8B030D-6E8A-4147-A177-3AD203B41FA5}">
                      <a16:colId xmlns:a16="http://schemas.microsoft.com/office/drawing/2014/main" val="1948486854"/>
                    </a:ext>
                  </a:extLst>
                </a:gridCol>
                <a:gridCol w="1041395">
                  <a:extLst>
                    <a:ext uri="{9D8B030D-6E8A-4147-A177-3AD203B41FA5}">
                      <a16:colId xmlns:a16="http://schemas.microsoft.com/office/drawing/2014/main" val="2162330538"/>
                    </a:ext>
                  </a:extLst>
                </a:gridCol>
              </a:tblGrid>
              <a:tr h="0">
                <a:tc>
                  <a:txBody>
                    <a:bodyPr/>
                    <a:lstStyle/>
                    <a:p>
                      <a:endParaRPr lang="en-US" sz="800" dirty="0">
                        <a:solidFill>
                          <a:schemeClr val="tx1"/>
                        </a:solidFill>
                      </a:endParaRP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solidFill>
                        </a:rPr>
                        <a:t>HR (95% CI)</a:t>
                      </a: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600780"/>
                  </a:ext>
                </a:extLst>
              </a:tr>
              <a:tr h="0">
                <a:tc>
                  <a:txBody>
                    <a:bodyPr/>
                    <a:lstStyle/>
                    <a:p>
                      <a:r>
                        <a:rPr lang="en-US" sz="800" dirty="0">
                          <a:solidFill>
                            <a:schemeClr val="tx1"/>
                          </a:solidFill>
                        </a:rPr>
                        <a:t>AV vs FCR/BR (MRD+)</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solidFill>
                        </a:rPr>
                        <a:t>0.44 (0.28 to 0.71)</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059346"/>
                  </a:ext>
                </a:extLst>
              </a:tr>
              <a:tr h="0">
                <a:tc>
                  <a:txBody>
                    <a:bodyPr/>
                    <a:lstStyle/>
                    <a:p>
                      <a:r>
                        <a:rPr lang="en-US" sz="800" dirty="0">
                          <a:solidFill>
                            <a:schemeClr val="tx1"/>
                          </a:solidFill>
                        </a:rPr>
                        <a:t>AVO vs FCR/BR (MRD+)</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dirty="0">
                          <a:solidFill>
                            <a:schemeClr val="tx1"/>
                          </a:solidFill>
                        </a:rPr>
                        <a:t>0.70 (0.21 to 1.78)</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3372592"/>
                  </a:ext>
                </a:extLst>
              </a:tr>
            </a:tbl>
          </a:graphicData>
        </a:graphic>
      </p:graphicFrame>
      <p:graphicFrame>
        <p:nvGraphicFramePr>
          <p:cNvPr id="713" name="Table 711">
            <a:extLst>
              <a:ext uri="{FF2B5EF4-FFF2-40B4-BE49-F238E27FC236}">
                <a16:creationId xmlns:a16="http://schemas.microsoft.com/office/drawing/2014/main" id="{94B1C28C-EBB0-4B4D-92A1-74F525E76E4C}"/>
              </a:ext>
            </a:extLst>
          </p:cNvPr>
          <p:cNvGraphicFramePr>
            <a:graphicFrameLocks noGrp="1"/>
          </p:cNvGraphicFramePr>
          <p:nvPr/>
        </p:nvGraphicFramePr>
        <p:xfrm>
          <a:off x="6892656" y="5109617"/>
          <a:ext cx="2305321" cy="633984"/>
        </p:xfrm>
        <a:graphic>
          <a:graphicData uri="http://schemas.openxmlformats.org/drawingml/2006/table">
            <a:tbl>
              <a:tblPr firstRow="1" bandRow="1">
                <a:tableStyleId>{5C22544A-7EE6-4342-B048-85BDC9FD1C3A}</a:tableStyleId>
              </a:tblPr>
              <a:tblGrid>
                <a:gridCol w="990869">
                  <a:extLst>
                    <a:ext uri="{9D8B030D-6E8A-4147-A177-3AD203B41FA5}">
                      <a16:colId xmlns:a16="http://schemas.microsoft.com/office/drawing/2014/main" val="1948486854"/>
                    </a:ext>
                  </a:extLst>
                </a:gridCol>
                <a:gridCol w="657226">
                  <a:extLst>
                    <a:ext uri="{9D8B030D-6E8A-4147-A177-3AD203B41FA5}">
                      <a16:colId xmlns:a16="http://schemas.microsoft.com/office/drawing/2014/main" val="2162330538"/>
                    </a:ext>
                  </a:extLst>
                </a:gridCol>
                <a:gridCol w="657226">
                  <a:extLst>
                    <a:ext uri="{9D8B030D-6E8A-4147-A177-3AD203B41FA5}">
                      <a16:colId xmlns:a16="http://schemas.microsoft.com/office/drawing/2014/main" val="3964970931"/>
                    </a:ext>
                  </a:extLst>
                </a:gridCol>
              </a:tblGrid>
              <a:tr h="0">
                <a:tc>
                  <a:txBody>
                    <a:bodyPr/>
                    <a:lstStyle/>
                    <a:p>
                      <a:endParaRPr lang="en-US" sz="800" dirty="0">
                        <a:solidFill>
                          <a:schemeClr val="tx1"/>
                        </a:solidFill>
                      </a:endParaRP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Events/N</a:t>
                      </a: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Median (mo)</a:t>
                      </a:r>
                    </a:p>
                  </a:txBody>
                  <a:tcPr marL="12797" marR="12797" marT="18288" marB="18288">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600780"/>
                  </a:ext>
                </a:extLst>
              </a:tr>
              <a:tr h="0">
                <a:tc>
                  <a:txBody>
                    <a:bodyPr/>
                    <a:lstStyle/>
                    <a:p>
                      <a:r>
                        <a:rPr lang="en-US" sz="800" b="1" dirty="0">
                          <a:solidFill>
                            <a:schemeClr val="tx1"/>
                          </a:solidFill>
                        </a:rPr>
                        <a:t>AV MRD+</a:t>
                      </a:r>
                    </a:p>
                  </a:txBody>
                  <a:tcPr marL="274320"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46/122</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NR</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7059346"/>
                  </a:ext>
                </a:extLst>
              </a:tr>
              <a:tr h="0">
                <a:tc>
                  <a:txBody>
                    <a:bodyPr/>
                    <a:lstStyle/>
                    <a:p>
                      <a:r>
                        <a:rPr lang="en-US" sz="800" b="1" dirty="0">
                          <a:solidFill>
                            <a:schemeClr val="tx1"/>
                          </a:solidFill>
                        </a:rPr>
                        <a:t>AVO MRD+</a:t>
                      </a:r>
                    </a:p>
                  </a:txBody>
                  <a:tcPr marL="274320"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5/10</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dirty="0">
                          <a:solidFill>
                            <a:schemeClr val="tx1"/>
                          </a:solidFill>
                        </a:rPr>
                        <a:t>45.7</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372592"/>
                  </a:ext>
                </a:extLst>
              </a:tr>
              <a:tr h="0">
                <a:tc>
                  <a:txBody>
                    <a:bodyPr/>
                    <a:lstStyle/>
                    <a:p>
                      <a:r>
                        <a:rPr lang="en-US" sz="800" b="1" dirty="0">
                          <a:solidFill>
                            <a:schemeClr val="tx1"/>
                          </a:solidFill>
                        </a:rPr>
                        <a:t>FCR/BR MRD+</a:t>
                      </a:r>
                    </a:p>
                  </a:txBody>
                  <a:tcPr marL="274320"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29/49</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800" dirty="0">
                          <a:solidFill>
                            <a:schemeClr val="tx1"/>
                          </a:solidFill>
                        </a:rPr>
                        <a:t>35.3</a:t>
                      </a:r>
                    </a:p>
                  </a:txBody>
                  <a:tcPr marL="12797" marR="12797" marT="18288" marB="18288">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297938"/>
                  </a:ext>
                </a:extLst>
              </a:tr>
            </a:tbl>
          </a:graphicData>
        </a:graphic>
      </p:graphicFrame>
      <p:cxnSp>
        <p:nvCxnSpPr>
          <p:cNvPr id="714" name="Straight Connector 713">
            <a:extLst>
              <a:ext uri="{FF2B5EF4-FFF2-40B4-BE49-F238E27FC236}">
                <a16:creationId xmlns:a16="http://schemas.microsoft.com/office/drawing/2014/main" id="{89742B07-2D80-4397-8FDE-2870E4AFF8C5}"/>
              </a:ext>
            </a:extLst>
          </p:cNvPr>
          <p:cNvCxnSpPr/>
          <p:nvPr/>
        </p:nvCxnSpPr>
        <p:spPr>
          <a:xfrm>
            <a:off x="6892656" y="5343624"/>
            <a:ext cx="19827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DF4C8C88-BF88-4D26-991E-34E639439AB8}"/>
              </a:ext>
            </a:extLst>
          </p:cNvPr>
          <p:cNvCxnSpPr/>
          <p:nvPr/>
        </p:nvCxnSpPr>
        <p:spPr>
          <a:xfrm>
            <a:off x="6892656" y="5496024"/>
            <a:ext cx="198274" cy="0"/>
          </a:xfrm>
          <a:prstGeom prst="line">
            <a:avLst/>
          </a:prstGeom>
          <a:ln w="1905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3BB330C6-3BB3-4C10-9555-3115E66399A9}"/>
              </a:ext>
            </a:extLst>
          </p:cNvPr>
          <p:cNvCxnSpPr/>
          <p:nvPr/>
        </p:nvCxnSpPr>
        <p:spPr>
          <a:xfrm>
            <a:off x="6892656" y="5657949"/>
            <a:ext cx="19827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996" name="Group 995">
            <a:extLst>
              <a:ext uri="{FF2B5EF4-FFF2-40B4-BE49-F238E27FC236}">
                <a16:creationId xmlns:a16="http://schemas.microsoft.com/office/drawing/2014/main" id="{09F06956-6EDC-478F-825A-77BCE536269C}"/>
              </a:ext>
            </a:extLst>
          </p:cNvPr>
          <p:cNvGrpSpPr/>
          <p:nvPr/>
        </p:nvGrpSpPr>
        <p:grpSpPr>
          <a:xfrm>
            <a:off x="6807200" y="3649436"/>
            <a:ext cx="5047059" cy="2179864"/>
            <a:chOff x="7289950" y="3592286"/>
            <a:chExt cx="4564309" cy="1660980"/>
          </a:xfrm>
        </p:grpSpPr>
        <p:cxnSp>
          <p:nvCxnSpPr>
            <p:cNvPr id="711" name="Straight Connector 710">
              <a:extLst>
                <a:ext uri="{FF2B5EF4-FFF2-40B4-BE49-F238E27FC236}">
                  <a16:creationId xmlns:a16="http://schemas.microsoft.com/office/drawing/2014/main" id="{B4532BCC-F925-4A38-B410-F0C643A66EFB}"/>
                </a:ext>
              </a:extLst>
            </p:cNvPr>
            <p:cNvCxnSpPr/>
            <p:nvPr/>
          </p:nvCxnSpPr>
          <p:spPr>
            <a:xfrm>
              <a:off x="9900241" y="3592286"/>
              <a:ext cx="0" cy="16609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17" name="Group 716">
              <a:extLst>
                <a:ext uri="{FF2B5EF4-FFF2-40B4-BE49-F238E27FC236}">
                  <a16:creationId xmlns:a16="http://schemas.microsoft.com/office/drawing/2014/main" id="{27CEE464-D523-4565-8518-F2610BACFA10}"/>
                </a:ext>
              </a:extLst>
            </p:cNvPr>
            <p:cNvGrpSpPr/>
            <p:nvPr/>
          </p:nvGrpSpPr>
          <p:grpSpPr>
            <a:xfrm>
              <a:off x="7295695" y="3658985"/>
              <a:ext cx="3890392" cy="813546"/>
              <a:chOff x="3181350" y="2510858"/>
              <a:chExt cx="5372848" cy="908617"/>
            </a:xfrm>
          </p:grpSpPr>
          <p:sp>
            <p:nvSpPr>
              <p:cNvPr id="718" name="Freeform: Shape 717">
                <a:extLst>
                  <a:ext uri="{FF2B5EF4-FFF2-40B4-BE49-F238E27FC236}">
                    <a16:creationId xmlns:a16="http://schemas.microsoft.com/office/drawing/2014/main" id="{EE9BF39B-5085-490C-9FB5-EFB4A65A91DF}"/>
                  </a:ext>
                </a:extLst>
              </p:cNvPr>
              <p:cNvSpPr/>
              <p:nvPr/>
            </p:nvSpPr>
            <p:spPr>
              <a:xfrm>
                <a:off x="3181350" y="2529459"/>
                <a:ext cx="5362575" cy="850391"/>
              </a:xfrm>
              <a:custGeom>
                <a:avLst/>
                <a:gdLst>
                  <a:gd name="connsiteX0" fmla="*/ 0 w 5362575"/>
                  <a:gd name="connsiteY0" fmla="*/ 0 h 850391"/>
                  <a:gd name="connsiteX1" fmla="*/ 746379 w 5362575"/>
                  <a:gd name="connsiteY1" fmla="*/ 0 h 850391"/>
                  <a:gd name="connsiteX2" fmla="*/ 746379 w 5362575"/>
                  <a:gd name="connsiteY2" fmla="*/ 25146 h 850391"/>
                  <a:gd name="connsiteX3" fmla="*/ 1285875 w 5362575"/>
                  <a:gd name="connsiteY3" fmla="*/ 25146 h 850391"/>
                  <a:gd name="connsiteX4" fmla="*/ 1285875 w 5362575"/>
                  <a:gd name="connsiteY4" fmla="*/ 38100 h 850391"/>
                  <a:gd name="connsiteX5" fmla="*/ 1565910 w 5362575"/>
                  <a:gd name="connsiteY5" fmla="*/ 38100 h 850391"/>
                  <a:gd name="connsiteX6" fmla="*/ 1565910 w 5362575"/>
                  <a:gd name="connsiteY6" fmla="*/ 74295 h 850391"/>
                  <a:gd name="connsiteX7" fmla="*/ 1581150 w 5362575"/>
                  <a:gd name="connsiteY7" fmla="*/ 74295 h 850391"/>
                  <a:gd name="connsiteX8" fmla="*/ 1581150 w 5362575"/>
                  <a:gd name="connsiteY8" fmla="*/ 84582 h 850391"/>
                  <a:gd name="connsiteX9" fmla="*/ 1609725 w 5362575"/>
                  <a:gd name="connsiteY9" fmla="*/ 84582 h 850391"/>
                  <a:gd name="connsiteX10" fmla="*/ 1609725 w 5362575"/>
                  <a:gd name="connsiteY10" fmla="*/ 98298 h 850391"/>
                  <a:gd name="connsiteX11" fmla="*/ 1631061 w 5362575"/>
                  <a:gd name="connsiteY11" fmla="*/ 98298 h 850391"/>
                  <a:gd name="connsiteX12" fmla="*/ 1631061 w 5362575"/>
                  <a:gd name="connsiteY12" fmla="*/ 114300 h 850391"/>
                  <a:gd name="connsiteX13" fmla="*/ 1933956 w 5362575"/>
                  <a:gd name="connsiteY13" fmla="*/ 114300 h 850391"/>
                  <a:gd name="connsiteX14" fmla="*/ 1933956 w 5362575"/>
                  <a:gd name="connsiteY14" fmla="*/ 133350 h 850391"/>
                  <a:gd name="connsiteX15" fmla="*/ 2095500 w 5362575"/>
                  <a:gd name="connsiteY15" fmla="*/ 133350 h 850391"/>
                  <a:gd name="connsiteX16" fmla="*/ 2095500 w 5362575"/>
                  <a:gd name="connsiteY16" fmla="*/ 142875 h 850391"/>
                  <a:gd name="connsiteX17" fmla="*/ 2105025 w 5362575"/>
                  <a:gd name="connsiteY17" fmla="*/ 142875 h 850391"/>
                  <a:gd name="connsiteX18" fmla="*/ 2105025 w 5362575"/>
                  <a:gd name="connsiteY18" fmla="*/ 156591 h 850391"/>
                  <a:gd name="connsiteX19" fmla="*/ 2143125 w 5362575"/>
                  <a:gd name="connsiteY19" fmla="*/ 156591 h 850391"/>
                  <a:gd name="connsiteX20" fmla="*/ 2143125 w 5362575"/>
                  <a:gd name="connsiteY20" fmla="*/ 173736 h 850391"/>
                  <a:gd name="connsiteX21" fmla="*/ 2331720 w 5362575"/>
                  <a:gd name="connsiteY21" fmla="*/ 173736 h 850391"/>
                  <a:gd name="connsiteX22" fmla="*/ 2331720 w 5362575"/>
                  <a:gd name="connsiteY22" fmla="*/ 187452 h 850391"/>
                  <a:gd name="connsiteX23" fmla="*/ 2401443 w 5362575"/>
                  <a:gd name="connsiteY23" fmla="*/ 187452 h 850391"/>
                  <a:gd name="connsiteX24" fmla="*/ 2401443 w 5362575"/>
                  <a:gd name="connsiteY24" fmla="*/ 210312 h 850391"/>
                  <a:gd name="connsiteX25" fmla="*/ 2432304 w 5362575"/>
                  <a:gd name="connsiteY25" fmla="*/ 210312 h 850391"/>
                  <a:gd name="connsiteX26" fmla="*/ 2432304 w 5362575"/>
                  <a:gd name="connsiteY26" fmla="*/ 219075 h 850391"/>
                  <a:gd name="connsiteX27" fmla="*/ 2455164 w 5362575"/>
                  <a:gd name="connsiteY27" fmla="*/ 219075 h 850391"/>
                  <a:gd name="connsiteX28" fmla="*/ 2455164 w 5362575"/>
                  <a:gd name="connsiteY28" fmla="*/ 228600 h 850391"/>
                  <a:gd name="connsiteX29" fmla="*/ 2676906 w 5362575"/>
                  <a:gd name="connsiteY29" fmla="*/ 228600 h 850391"/>
                  <a:gd name="connsiteX30" fmla="*/ 2676906 w 5362575"/>
                  <a:gd name="connsiteY30" fmla="*/ 247650 h 850391"/>
                  <a:gd name="connsiteX31" fmla="*/ 2692908 w 5362575"/>
                  <a:gd name="connsiteY31" fmla="*/ 247650 h 850391"/>
                  <a:gd name="connsiteX32" fmla="*/ 2692908 w 5362575"/>
                  <a:gd name="connsiteY32" fmla="*/ 257175 h 850391"/>
                  <a:gd name="connsiteX33" fmla="*/ 2712339 w 5362575"/>
                  <a:gd name="connsiteY33" fmla="*/ 257175 h 850391"/>
                  <a:gd name="connsiteX34" fmla="*/ 2712339 w 5362575"/>
                  <a:gd name="connsiteY34" fmla="*/ 282321 h 850391"/>
                  <a:gd name="connsiteX35" fmla="*/ 2764917 w 5362575"/>
                  <a:gd name="connsiteY35" fmla="*/ 282321 h 850391"/>
                  <a:gd name="connsiteX36" fmla="*/ 2764917 w 5362575"/>
                  <a:gd name="connsiteY36" fmla="*/ 295275 h 850391"/>
                  <a:gd name="connsiteX37" fmla="*/ 2796921 w 5362575"/>
                  <a:gd name="connsiteY37" fmla="*/ 295275 h 850391"/>
                  <a:gd name="connsiteX38" fmla="*/ 2796921 w 5362575"/>
                  <a:gd name="connsiteY38" fmla="*/ 314325 h 850391"/>
                  <a:gd name="connsiteX39" fmla="*/ 2849499 w 5362575"/>
                  <a:gd name="connsiteY39" fmla="*/ 314325 h 850391"/>
                  <a:gd name="connsiteX40" fmla="*/ 2849499 w 5362575"/>
                  <a:gd name="connsiteY40" fmla="*/ 323469 h 850391"/>
                  <a:gd name="connsiteX41" fmla="*/ 3017520 w 5362575"/>
                  <a:gd name="connsiteY41" fmla="*/ 323469 h 850391"/>
                  <a:gd name="connsiteX42" fmla="*/ 3017520 w 5362575"/>
                  <a:gd name="connsiteY42" fmla="*/ 336042 h 850391"/>
                  <a:gd name="connsiteX43" fmla="*/ 3057525 w 5362575"/>
                  <a:gd name="connsiteY43" fmla="*/ 336042 h 850391"/>
                  <a:gd name="connsiteX44" fmla="*/ 3057525 w 5362575"/>
                  <a:gd name="connsiteY44" fmla="*/ 352425 h 850391"/>
                  <a:gd name="connsiteX45" fmla="*/ 3199257 w 5362575"/>
                  <a:gd name="connsiteY45" fmla="*/ 352425 h 850391"/>
                  <a:gd name="connsiteX46" fmla="*/ 3199257 w 5362575"/>
                  <a:gd name="connsiteY46" fmla="*/ 371475 h 850391"/>
                  <a:gd name="connsiteX47" fmla="*/ 3278124 w 5362575"/>
                  <a:gd name="connsiteY47" fmla="*/ 371475 h 850391"/>
                  <a:gd name="connsiteX48" fmla="*/ 3278124 w 5362575"/>
                  <a:gd name="connsiteY48" fmla="*/ 385191 h 850391"/>
                  <a:gd name="connsiteX49" fmla="*/ 3367278 w 5362575"/>
                  <a:gd name="connsiteY49" fmla="*/ 385191 h 850391"/>
                  <a:gd name="connsiteX50" fmla="*/ 3367278 w 5362575"/>
                  <a:gd name="connsiteY50" fmla="*/ 397764 h 850391"/>
                  <a:gd name="connsiteX51" fmla="*/ 3506724 w 5362575"/>
                  <a:gd name="connsiteY51" fmla="*/ 397764 h 850391"/>
                  <a:gd name="connsiteX52" fmla="*/ 3506724 w 5362575"/>
                  <a:gd name="connsiteY52" fmla="*/ 420624 h 850391"/>
                  <a:gd name="connsiteX53" fmla="*/ 3524250 w 5362575"/>
                  <a:gd name="connsiteY53" fmla="*/ 420624 h 850391"/>
                  <a:gd name="connsiteX54" fmla="*/ 3524250 w 5362575"/>
                  <a:gd name="connsiteY54" fmla="*/ 436626 h 850391"/>
                  <a:gd name="connsiteX55" fmla="*/ 3543300 w 5362575"/>
                  <a:gd name="connsiteY55" fmla="*/ 436626 h 850391"/>
                  <a:gd name="connsiteX56" fmla="*/ 3543300 w 5362575"/>
                  <a:gd name="connsiteY56" fmla="*/ 451485 h 850391"/>
                  <a:gd name="connsiteX57" fmla="*/ 3562350 w 5362575"/>
                  <a:gd name="connsiteY57" fmla="*/ 451485 h 850391"/>
                  <a:gd name="connsiteX58" fmla="*/ 3562350 w 5362575"/>
                  <a:gd name="connsiteY58" fmla="*/ 470916 h 850391"/>
                  <a:gd name="connsiteX59" fmla="*/ 3581400 w 5362575"/>
                  <a:gd name="connsiteY59" fmla="*/ 470916 h 850391"/>
                  <a:gd name="connsiteX60" fmla="*/ 3581400 w 5362575"/>
                  <a:gd name="connsiteY60" fmla="*/ 485775 h 850391"/>
                  <a:gd name="connsiteX61" fmla="*/ 3598164 w 5362575"/>
                  <a:gd name="connsiteY61" fmla="*/ 485775 h 850391"/>
                  <a:gd name="connsiteX62" fmla="*/ 3598164 w 5362575"/>
                  <a:gd name="connsiteY62" fmla="*/ 502920 h 850391"/>
                  <a:gd name="connsiteX63" fmla="*/ 3629025 w 5362575"/>
                  <a:gd name="connsiteY63" fmla="*/ 502920 h 850391"/>
                  <a:gd name="connsiteX64" fmla="*/ 3629025 w 5362575"/>
                  <a:gd name="connsiteY64" fmla="*/ 529209 h 850391"/>
                  <a:gd name="connsiteX65" fmla="*/ 3681603 w 5362575"/>
                  <a:gd name="connsiteY65" fmla="*/ 529209 h 850391"/>
                  <a:gd name="connsiteX66" fmla="*/ 3681603 w 5362575"/>
                  <a:gd name="connsiteY66" fmla="*/ 549783 h 850391"/>
                  <a:gd name="connsiteX67" fmla="*/ 3695700 w 5362575"/>
                  <a:gd name="connsiteY67" fmla="*/ 549783 h 850391"/>
                  <a:gd name="connsiteX68" fmla="*/ 3695700 w 5362575"/>
                  <a:gd name="connsiteY68" fmla="*/ 566928 h 850391"/>
                  <a:gd name="connsiteX69" fmla="*/ 3752850 w 5362575"/>
                  <a:gd name="connsiteY69" fmla="*/ 566928 h 850391"/>
                  <a:gd name="connsiteX70" fmla="*/ 3752850 w 5362575"/>
                  <a:gd name="connsiteY70" fmla="*/ 580644 h 850391"/>
                  <a:gd name="connsiteX71" fmla="*/ 3800475 w 5362575"/>
                  <a:gd name="connsiteY71" fmla="*/ 580644 h 850391"/>
                  <a:gd name="connsiteX72" fmla="*/ 3800475 w 5362575"/>
                  <a:gd name="connsiteY72" fmla="*/ 602361 h 850391"/>
                  <a:gd name="connsiteX73" fmla="*/ 3819525 w 5362575"/>
                  <a:gd name="connsiteY73" fmla="*/ 602361 h 850391"/>
                  <a:gd name="connsiteX74" fmla="*/ 3819525 w 5362575"/>
                  <a:gd name="connsiteY74" fmla="*/ 621792 h 850391"/>
                  <a:gd name="connsiteX75" fmla="*/ 3829050 w 5362575"/>
                  <a:gd name="connsiteY75" fmla="*/ 621792 h 850391"/>
                  <a:gd name="connsiteX76" fmla="*/ 3829050 w 5362575"/>
                  <a:gd name="connsiteY76" fmla="*/ 657225 h 850391"/>
                  <a:gd name="connsiteX77" fmla="*/ 4099941 w 5362575"/>
                  <a:gd name="connsiteY77" fmla="*/ 657225 h 850391"/>
                  <a:gd name="connsiteX78" fmla="*/ 4099941 w 5362575"/>
                  <a:gd name="connsiteY78" fmla="*/ 683514 h 850391"/>
                  <a:gd name="connsiteX79" fmla="*/ 4345686 w 5362575"/>
                  <a:gd name="connsiteY79" fmla="*/ 683514 h 850391"/>
                  <a:gd name="connsiteX80" fmla="*/ 4345686 w 5362575"/>
                  <a:gd name="connsiteY80" fmla="*/ 720090 h 850391"/>
                  <a:gd name="connsiteX81" fmla="*/ 4400550 w 5362575"/>
                  <a:gd name="connsiteY81" fmla="*/ 720090 h 850391"/>
                  <a:gd name="connsiteX82" fmla="*/ 4400550 w 5362575"/>
                  <a:gd name="connsiteY82" fmla="*/ 762000 h 850391"/>
                  <a:gd name="connsiteX83" fmla="*/ 4490847 w 5362575"/>
                  <a:gd name="connsiteY83" fmla="*/ 762000 h 850391"/>
                  <a:gd name="connsiteX84" fmla="*/ 4490847 w 5362575"/>
                  <a:gd name="connsiteY84" fmla="*/ 805815 h 850391"/>
                  <a:gd name="connsiteX85" fmla="*/ 4559427 w 5362575"/>
                  <a:gd name="connsiteY85" fmla="*/ 805815 h 850391"/>
                  <a:gd name="connsiteX86" fmla="*/ 4559427 w 5362575"/>
                  <a:gd name="connsiteY86" fmla="*/ 850392 h 850391"/>
                  <a:gd name="connsiteX87" fmla="*/ 5362575 w 5362575"/>
                  <a:gd name="connsiteY87" fmla="*/ 850392 h 85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362575" h="850391">
                    <a:moveTo>
                      <a:pt x="0" y="0"/>
                    </a:moveTo>
                    <a:lnTo>
                      <a:pt x="746379" y="0"/>
                    </a:lnTo>
                    <a:lnTo>
                      <a:pt x="746379" y="25146"/>
                    </a:lnTo>
                    <a:lnTo>
                      <a:pt x="1285875" y="25146"/>
                    </a:lnTo>
                    <a:lnTo>
                      <a:pt x="1285875" y="38100"/>
                    </a:lnTo>
                    <a:lnTo>
                      <a:pt x="1565910" y="38100"/>
                    </a:lnTo>
                    <a:lnTo>
                      <a:pt x="1565910" y="74295"/>
                    </a:lnTo>
                    <a:lnTo>
                      <a:pt x="1581150" y="74295"/>
                    </a:lnTo>
                    <a:lnTo>
                      <a:pt x="1581150" y="84582"/>
                    </a:lnTo>
                    <a:lnTo>
                      <a:pt x="1609725" y="84582"/>
                    </a:lnTo>
                    <a:lnTo>
                      <a:pt x="1609725" y="98298"/>
                    </a:lnTo>
                    <a:lnTo>
                      <a:pt x="1631061" y="98298"/>
                    </a:lnTo>
                    <a:lnTo>
                      <a:pt x="1631061" y="114300"/>
                    </a:lnTo>
                    <a:lnTo>
                      <a:pt x="1933956" y="114300"/>
                    </a:lnTo>
                    <a:lnTo>
                      <a:pt x="1933956" y="133350"/>
                    </a:lnTo>
                    <a:lnTo>
                      <a:pt x="2095500" y="133350"/>
                    </a:lnTo>
                    <a:lnTo>
                      <a:pt x="2095500" y="142875"/>
                    </a:lnTo>
                    <a:lnTo>
                      <a:pt x="2105025" y="142875"/>
                    </a:lnTo>
                    <a:lnTo>
                      <a:pt x="2105025" y="156591"/>
                    </a:lnTo>
                    <a:lnTo>
                      <a:pt x="2143125" y="156591"/>
                    </a:lnTo>
                    <a:lnTo>
                      <a:pt x="2143125" y="173736"/>
                    </a:lnTo>
                    <a:lnTo>
                      <a:pt x="2331720" y="173736"/>
                    </a:lnTo>
                    <a:lnTo>
                      <a:pt x="2331720" y="187452"/>
                    </a:lnTo>
                    <a:lnTo>
                      <a:pt x="2401443" y="187452"/>
                    </a:lnTo>
                    <a:lnTo>
                      <a:pt x="2401443" y="210312"/>
                    </a:lnTo>
                    <a:lnTo>
                      <a:pt x="2432304" y="210312"/>
                    </a:lnTo>
                    <a:lnTo>
                      <a:pt x="2432304" y="219075"/>
                    </a:lnTo>
                    <a:lnTo>
                      <a:pt x="2455164" y="219075"/>
                    </a:lnTo>
                    <a:lnTo>
                      <a:pt x="2455164" y="228600"/>
                    </a:lnTo>
                    <a:lnTo>
                      <a:pt x="2676906" y="228600"/>
                    </a:lnTo>
                    <a:lnTo>
                      <a:pt x="2676906" y="247650"/>
                    </a:lnTo>
                    <a:lnTo>
                      <a:pt x="2692908" y="247650"/>
                    </a:lnTo>
                    <a:lnTo>
                      <a:pt x="2692908" y="257175"/>
                    </a:lnTo>
                    <a:lnTo>
                      <a:pt x="2712339" y="257175"/>
                    </a:lnTo>
                    <a:lnTo>
                      <a:pt x="2712339" y="282321"/>
                    </a:lnTo>
                    <a:lnTo>
                      <a:pt x="2764917" y="282321"/>
                    </a:lnTo>
                    <a:lnTo>
                      <a:pt x="2764917" y="295275"/>
                    </a:lnTo>
                    <a:lnTo>
                      <a:pt x="2796921" y="295275"/>
                    </a:lnTo>
                    <a:lnTo>
                      <a:pt x="2796921" y="314325"/>
                    </a:lnTo>
                    <a:lnTo>
                      <a:pt x="2849499" y="314325"/>
                    </a:lnTo>
                    <a:lnTo>
                      <a:pt x="2849499" y="323469"/>
                    </a:lnTo>
                    <a:lnTo>
                      <a:pt x="3017520" y="323469"/>
                    </a:lnTo>
                    <a:lnTo>
                      <a:pt x="3017520" y="336042"/>
                    </a:lnTo>
                    <a:lnTo>
                      <a:pt x="3057525" y="336042"/>
                    </a:lnTo>
                    <a:lnTo>
                      <a:pt x="3057525" y="352425"/>
                    </a:lnTo>
                    <a:lnTo>
                      <a:pt x="3199257" y="352425"/>
                    </a:lnTo>
                    <a:lnTo>
                      <a:pt x="3199257" y="371475"/>
                    </a:lnTo>
                    <a:lnTo>
                      <a:pt x="3278124" y="371475"/>
                    </a:lnTo>
                    <a:lnTo>
                      <a:pt x="3278124" y="385191"/>
                    </a:lnTo>
                    <a:lnTo>
                      <a:pt x="3367278" y="385191"/>
                    </a:lnTo>
                    <a:lnTo>
                      <a:pt x="3367278" y="397764"/>
                    </a:lnTo>
                    <a:lnTo>
                      <a:pt x="3506724" y="397764"/>
                    </a:lnTo>
                    <a:lnTo>
                      <a:pt x="3506724" y="420624"/>
                    </a:lnTo>
                    <a:lnTo>
                      <a:pt x="3524250" y="420624"/>
                    </a:lnTo>
                    <a:lnTo>
                      <a:pt x="3524250" y="436626"/>
                    </a:lnTo>
                    <a:lnTo>
                      <a:pt x="3543300" y="436626"/>
                    </a:lnTo>
                    <a:lnTo>
                      <a:pt x="3543300" y="451485"/>
                    </a:lnTo>
                    <a:lnTo>
                      <a:pt x="3562350" y="451485"/>
                    </a:lnTo>
                    <a:lnTo>
                      <a:pt x="3562350" y="470916"/>
                    </a:lnTo>
                    <a:lnTo>
                      <a:pt x="3581400" y="470916"/>
                    </a:lnTo>
                    <a:lnTo>
                      <a:pt x="3581400" y="485775"/>
                    </a:lnTo>
                    <a:lnTo>
                      <a:pt x="3598164" y="485775"/>
                    </a:lnTo>
                    <a:lnTo>
                      <a:pt x="3598164" y="502920"/>
                    </a:lnTo>
                    <a:lnTo>
                      <a:pt x="3629025" y="502920"/>
                    </a:lnTo>
                    <a:lnTo>
                      <a:pt x="3629025" y="529209"/>
                    </a:lnTo>
                    <a:lnTo>
                      <a:pt x="3681603" y="529209"/>
                    </a:lnTo>
                    <a:lnTo>
                      <a:pt x="3681603" y="549783"/>
                    </a:lnTo>
                    <a:lnTo>
                      <a:pt x="3695700" y="549783"/>
                    </a:lnTo>
                    <a:lnTo>
                      <a:pt x="3695700" y="566928"/>
                    </a:lnTo>
                    <a:lnTo>
                      <a:pt x="3752850" y="566928"/>
                    </a:lnTo>
                    <a:lnTo>
                      <a:pt x="3752850" y="580644"/>
                    </a:lnTo>
                    <a:lnTo>
                      <a:pt x="3800475" y="580644"/>
                    </a:lnTo>
                    <a:lnTo>
                      <a:pt x="3800475" y="602361"/>
                    </a:lnTo>
                    <a:lnTo>
                      <a:pt x="3819525" y="602361"/>
                    </a:lnTo>
                    <a:lnTo>
                      <a:pt x="3819525" y="621792"/>
                    </a:lnTo>
                    <a:lnTo>
                      <a:pt x="3829050" y="621792"/>
                    </a:lnTo>
                    <a:lnTo>
                      <a:pt x="3829050" y="657225"/>
                    </a:lnTo>
                    <a:lnTo>
                      <a:pt x="4099941" y="657225"/>
                    </a:lnTo>
                    <a:lnTo>
                      <a:pt x="4099941" y="683514"/>
                    </a:lnTo>
                    <a:lnTo>
                      <a:pt x="4345686" y="683514"/>
                    </a:lnTo>
                    <a:lnTo>
                      <a:pt x="4345686" y="720090"/>
                    </a:lnTo>
                    <a:lnTo>
                      <a:pt x="4400550" y="720090"/>
                    </a:lnTo>
                    <a:lnTo>
                      <a:pt x="4400550" y="762000"/>
                    </a:lnTo>
                    <a:lnTo>
                      <a:pt x="4490847" y="762000"/>
                    </a:lnTo>
                    <a:lnTo>
                      <a:pt x="4490847" y="805815"/>
                    </a:lnTo>
                    <a:lnTo>
                      <a:pt x="4559427" y="805815"/>
                    </a:lnTo>
                    <a:lnTo>
                      <a:pt x="4559427" y="850392"/>
                    </a:lnTo>
                    <a:lnTo>
                      <a:pt x="5362575" y="850392"/>
                    </a:lnTo>
                  </a:path>
                </a:pathLst>
              </a:custGeom>
              <a:noFill/>
              <a:ln w="1270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719" name="Group 718">
                <a:extLst>
                  <a:ext uri="{FF2B5EF4-FFF2-40B4-BE49-F238E27FC236}">
                    <a16:creationId xmlns:a16="http://schemas.microsoft.com/office/drawing/2014/main" id="{67B0EFA6-7A30-4E9A-818E-704C5BEC02A5}"/>
                  </a:ext>
                </a:extLst>
              </p:cNvPr>
              <p:cNvGrpSpPr/>
              <p:nvPr/>
            </p:nvGrpSpPr>
            <p:grpSpPr>
              <a:xfrm>
                <a:off x="3886385" y="2510858"/>
                <a:ext cx="4667813" cy="908617"/>
                <a:chOff x="3886385" y="2510858"/>
                <a:chExt cx="4667813" cy="908617"/>
              </a:xfrm>
            </p:grpSpPr>
            <p:grpSp>
              <p:nvGrpSpPr>
                <p:cNvPr id="720" name="Group 719">
                  <a:extLst>
                    <a:ext uri="{FF2B5EF4-FFF2-40B4-BE49-F238E27FC236}">
                      <a16:creationId xmlns:a16="http://schemas.microsoft.com/office/drawing/2014/main" id="{A111F9EA-0851-4B64-8BCD-C062789639C3}"/>
                    </a:ext>
                  </a:extLst>
                </p:cNvPr>
                <p:cNvGrpSpPr/>
                <p:nvPr/>
              </p:nvGrpSpPr>
              <p:grpSpPr>
                <a:xfrm>
                  <a:off x="8474256" y="3339533"/>
                  <a:ext cx="79942" cy="79942"/>
                  <a:chOff x="9100525" y="3620521"/>
                  <a:chExt cx="79942" cy="79942"/>
                </a:xfrm>
              </p:grpSpPr>
              <p:cxnSp>
                <p:nvCxnSpPr>
                  <p:cNvPr id="895" name="Straight Connector 894">
                    <a:extLst>
                      <a:ext uri="{FF2B5EF4-FFF2-40B4-BE49-F238E27FC236}">
                        <a16:creationId xmlns:a16="http://schemas.microsoft.com/office/drawing/2014/main" id="{3145CA47-055A-4E31-9C6E-E654A5FDDD9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2B8D35AC-CA01-4EEE-B740-ACB7757D8FA9}"/>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1" name="Group 720">
                  <a:extLst>
                    <a:ext uri="{FF2B5EF4-FFF2-40B4-BE49-F238E27FC236}">
                      <a16:creationId xmlns:a16="http://schemas.microsoft.com/office/drawing/2014/main" id="{267C7941-726B-4D5B-82BE-AA4E56E9764F}"/>
                    </a:ext>
                  </a:extLst>
                </p:cNvPr>
                <p:cNvGrpSpPr/>
                <p:nvPr/>
              </p:nvGrpSpPr>
              <p:grpSpPr>
                <a:xfrm>
                  <a:off x="8426631" y="3339533"/>
                  <a:ext cx="79942" cy="79942"/>
                  <a:chOff x="9100525" y="3620521"/>
                  <a:chExt cx="79942" cy="79942"/>
                </a:xfrm>
              </p:grpSpPr>
              <p:cxnSp>
                <p:nvCxnSpPr>
                  <p:cNvPr id="893" name="Straight Connector 892">
                    <a:extLst>
                      <a:ext uri="{FF2B5EF4-FFF2-40B4-BE49-F238E27FC236}">
                        <a16:creationId xmlns:a16="http://schemas.microsoft.com/office/drawing/2014/main" id="{85FA7B69-3B53-4881-957D-BBF006695BF4}"/>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id="{B4E6D5EA-9767-4CE4-A297-C6739600E766}"/>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3A4CD04F-2C83-40BE-8E13-BEDC2348135D}"/>
                    </a:ext>
                  </a:extLst>
                </p:cNvPr>
                <p:cNvGrpSpPr/>
                <p:nvPr/>
              </p:nvGrpSpPr>
              <p:grpSpPr>
                <a:xfrm>
                  <a:off x="8412343" y="3339533"/>
                  <a:ext cx="79942" cy="79942"/>
                  <a:chOff x="9100525" y="3620521"/>
                  <a:chExt cx="79942" cy="79942"/>
                </a:xfrm>
              </p:grpSpPr>
              <p:cxnSp>
                <p:nvCxnSpPr>
                  <p:cNvPr id="891" name="Straight Connector 890">
                    <a:extLst>
                      <a:ext uri="{FF2B5EF4-FFF2-40B4-BE49-F238E27FC236}">
                        <a16:creationId xmlns:a16="http://schemas.microsoft.com/office/drawing/2014/main" id="{8381DDBD-F8DC-42A9-8F52-56609BA5D226}"/>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3A05DBEF-5379-457A-AF1C-90E6FF3A7F09}"/>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3" name="Group 722">
                  <a:extLst>
                    <a:ext uri="{FF2B5EF4-FFF2-40B4-BE49-F238E27FC236}">
                      <a16:creationId xmlns:a16="http://schemas.microsoft.com/office/drawing/2014/main" id="{E13BE80E-D649-4108-BA2C-D36AB7BBCC4B}"/>
                    </a:ext>
                  </a:extLst>
                </p:cNvPr>
                <p:cNvGrpSpPr/>
                <p:nvPr/>
              </p:nvGrpSpPr>
              <p:grpSpPr>
                <a:xfrm>
                  <a:off x="8333762" y="3339533"/>
                  <a:ext cx="79942" cy="79942"/>
                  <a:chOff x="9100525" y="3620521"/>
                  <a:chExt cx="79942" cy="79942"/>
                </a:xfrm>
              </p:grpSpPr>
              <p:cxnSp>
                <p:nvCxnSpPr>
                  <p:cNvPr id="889" name="Straight Connector 888">
                    <a:extLst>
                      <a:ext uri="{FF2B5EF4-FFF2-40B4-BE49-F238E27FC236}">
                        <a16:creationId xmlns:a16="http://schemas.microsoft.com/office/drawing/2014/main" id="{F0811FAF-AA6A-4ABC-8B92-ABCBDDA4006B}"/>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E783494D-157A-42FC-8B6D-C62867EE5C14}"/>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4" name="Group 723">
                  <a:extLst>
                    <a:ext uri="{FF2B5EF4-FFF2-40B4-BE49-F238E27FC236}">
                      <a16:creationId xmlns:a16="http://schemas.microsoft.com/office/drawing/2014/main" id="{B92957BD-6AD5-45A5-9951-94BE9B8D9676}"/>
                    </a:ext>
                  </a:extLst>
                </p:cNvPr>
                <p:cNvGrpSpPr/>
                <p:nvPr/>
              </p:nvGrpSpPr>
              <p:grpSpPr>
                <a:xfrm>
                  <a:off x="8295662" y="3339533"/>
                  <a:ext cx="79942" cy="79942"/>
                  <a:chOff x="9100525" y="3620521"/>
                  <a:chExt cx="79942" cy="79942"/>
                </a:xfrm>
              </p:grpSpPr>
              <p:cxnSp>
                <p:nvCxnSpPr>
                  <p:cNvPr id="887" name="Straight Connector 886">
                    <a:extLst>
                      <a:ext uri="{FF2B5EF4-FFF2-40B4-BE49-F238E27FC236}">
                        <a16:creationId xmlns:a16="http://schemas.microsoft.com/office/drawing/2014/main" id="{51BABB29-288E-4764-BA60-784B68E16E8D}"/>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a:extLst>
                      <a:ext uri="{FF2B5EF4-FFF2-40B4-BE49-F238E27FC236}">
                        <a16:creationId xmlns:a16="http://schemas.microsoft.com/office/drawing/2014/main" id="{DEECD270-CDF1-4B4B-9D9F-3FEC776FFA02}"/>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5" name="Group 724">
                  <a:extLst>
                    <a:ext uri="{FF2B5EF4-FFF2-40B4-BE49-F238E27FC236}">
                      <a16:creationId xmlns:a16="http://schemas.microsoft.com/office/drawing/2014/main" id="{E063F62A-F4A2-4D83-A714-B5EE600E052A}"/>
                    </a:ext>
                  </a:extLst>
                </p:cNvPr>
                <p:cNvGrpSpPr/>
                <p:nvPr/>
              </p:nvGrpSpPr>
              <p:grpSpPr>
                <a:xfrm>
                  <a:off x="8269468" y="3339533"/>
                  <a:ext cx="79942" cy="79942"/>
                  <a:chOff x="9100525" y="3620521"/>
                  <a:chExt cx="79942" cy="79942"/>
                </a:xfrm>
              </p:grpSpPr>
              <p:cxnSp>
                <p:nvCxnSpPr>
                  <p:cNvPr id="885" name="Straight Connector 884">
                    <a:extLst>
                      <a:ext uri="{FF2B5EF4-FFF2-40B4-BE49-F238E27FC236}">
                        <a16:creationId xmlns:a16="http://schemas.microsoft.com/office/drawing/2014/main" id="{E1B5528B-DBB5-4746-9DF7-DD114F53D7A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19BA06C8-C10B-4D58-BF01-DF05701AB6FE}"/>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6" name="Group 725">
                  <a:extLst>
                    <a:ext uri="{FF2B5EF4-FFF2-40B4-BE49-F238E27FC236}">
                      <a16:creationId xmlns:a16="http://schemas.microsoft.com/office/drawing/2014/main" id="{5467DCA8-2E22-4588-8847-7372BEABCC9E}"/>
                    </a:ext>
                  </a:extLst>
                </p:cNvPr>
                <p:cNvGrpSpPr/>
                <p:nvPr/>
              </p:nvGrpSpPr>
              <p:grpSpPr>
                <a:xfrm>
                  <a:off x="8062300" y="3339533"/>
                  <a:ext cx="79942" cy="79942"/>
                  <a:chOff x="9100525" y="3620521"/>
                  <a:chExt cx="79942" cy="79942"/>
                </a:xfrm>
              </p:grpSpPr>
              <p:cxnSp>
                <p:nvCxnSpPr>
                  <p:cNvPr id="883" name="Straight Connector 882">
                    <a:extLst>
                      <a:ext uri="{FF2B5EF4-FFF2-40B4-BE49-F238E27FC236}">
                        <a16:creationId xmlns:a16="http://schemas.microsoft.com/office/drawing/2014/main" id="{D46B67FA-0A4B-44C1-8B4B-A8BEC621E9F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id="{0F885697-8BF5-482E-80F8-FB887B4560FF}"/>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7" name="Group 726">
                  <a:extLst>
                    <a:ext uri="{FF2B5EF4-FFF2-40B4-BE49-F238E27FC236}">
                      <a16:creationId xmlns:a16="http://schemas.microsoft.com/office/drawing/2014/main" id="{0DD40478-9C3A-4FBF-99B4-A3D514D097E2}"/>
                    </a:ext>
                  </a:extLst>
                </p:cNvPr>
                <p:cNvGrpSpPr/>
                <p:nvPr/>
              </p:nvGrpSpPr>
              <p:grpSpPr>
                <a:xfrm>
                  <a:off x="8017056" y="3339533"/>
                  <a:ext cx="79942" cy="79942"/>
                  <a:chOff x="9100525" y="3620521"/>
                  <a:chExt cx="79942" cy="79942"/>
                </a:xfrm>
              </p:grpSpPr>
              <p:cxnSp>
                <p:nvCxnSpPr>
                  <p:cNvPr id="881" name="Straight Connector 880">
                    <a:extLst>
                      <a:ext uri="{FF2B5EF4-FFF2-40B4-BE49-F238E27FC236}">
                        <a16:creationId xmlns:a16="http://schemas.microsoft.com/office/drawing/2014/main" id="{66E950EB-5724-4352-8313-1AE72DC3716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180E91F8-9858-45B8-BBB1-CE59BFA51203}"/>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8" name="Group 727">
                  <a:extLst>
                    <a:ext uri="{FF2B5EF4-FFF2-40B4-BE49-F238E27FC236}">
                      <a16:creationId xmlns:a16="http://schemas.microsoft.com/office/drawing/2014/main" id="{60B53CAB-51A8-4623-B11F-9203D0C902B9}"/>
                    </a:ext>
                  </a:extLst>
                </p:cNvPr>
                <p:cNvGrpSpPr/>
                <p:nvPr/>
              </p:nvGrpSpPr>
              <p:grpSpPr>
                <a:xfrm>
                  <a:off x="7928950" y="3339533"/>
                  <a:ext cx="79942" cy="79942"/>
                  <a:chOff x="9100525" y="3620521"/>
                  <a:chExt cx="79942" cy="79942"/>
                </a:xfrm>
              </p:grpSpPr>
              <p:cxnSp>
                <p:nvCxnSpPr>
                  <p:cNvPr id="879" name="Straight Connector 878">
                    <a:extLst>
                      <a:ext uri="{FF2B5EF4-FFF2-40B4-BE49-F238E27FC236}">
                        <a16:creationId xmlns:a16="http://schemas.microsoft.com/office/drawing/2014/main" id="{1758EC30-3787-4142-838C-A57AF7FA5D61}"/>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1947C936-F4A6-4851-AF84-0F990890AADA}"/>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29" name="Group 728">
                  <a:extLst>
                    <a:ext uri="{FF2B5EF4-FFF2-40B4-BE49-F238E27FC236}">
                      <a16:creationId xmlns:a16="http://schemas.microsoft.com/office/drawing/2014/main" id="{10722F2D-7297-4376-BC5C-745BD6A94AFE}"/>
                    </a:ext>
                  </a:extLst>
                </p:cNvPr>
                <p:cNvGrpSpPr/>
                <p:nvPr/>
              </p:nvGrpSpPr>
              <p:grpSpPr>
                <a:xfrm>
                  <a:off x="7914663" y="3339533"/>
                  <a:ext cx="79942" cy="79942"/>
                  <a:chOff x="9100525" y="3620521"/>
                  <a:chExt cx="79942" cy="79942"/>
                </a:xfrm>
              </p:grpSpPr>
              <p:cxnSp>
                <p:nvCxnSpPr>
                  <p:cNvPr id="877" name="Straight Connector 876">
                    <a:extLst>
                      <a:ext uri="{FF2B5EF4-FFF2-40B4-BE49-F238E27FC236}">
                        <a16:creationId xmlns:a16="http://schemas.microsoft.com/office/drawing/2014/main" id="{FBA25DBE-940D-445B-9086-F2EE3D36FEB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a:extLst>
                      <a:ext uri="{FF2B5EF4-FFF2-40B4-BE49-F238E27FC236}">
                        <a16:creationId xmlns:a16="http://schemas.microsoft.com/office/drawing/2014/main" id="{50510F27-1757-4663-95A1-A727278DF152}"/>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0" name="Group 729">
                  <a:extLst>
                    <a:ext uri="{FF2B5EF4-FFF2-40B4-BE49-F238E27FC236}">
                      <a16:creationId xmlns:a16="http://schemas.microsoft.com/office/drawing/2014/main" id="{12040868-4DFD-44A1-8111-ABB5BD1DF142}"/>
                    </a:ext>
                  </a:extLst>
                </p:cNvPr>
                <p:cNvGrpSpPr/>
                <p:nvPr/>
              </p:nvGrpSpPr>
              <p:grpSpPr>
                <a:xfrm>
                  <a:off x="7900375" y="3339533"/>
                  <a:ext cx="79942" cy="79942"/>
                  <a:chOff x="9100525" y="3620521"/>
                  <a:chExt cx="79942" cy="79942"/>
                </a:xfrm>
              </p:grpSpPr>
              <p:cxnSp>
                <p:nvCxnSpPr>
                  <p:cNvPr id="875" name="Straight Connector 874">
                    <a:extLst>
                      <a:ext uri="{FF2B5EF4-FFF2-40B4-BE49-F238E27FC236}">
                        <a16:creationId xmlns:a16="http://schemas.microsoft.com/office/drawing/2014/main" id="{328B5E82-2EC6-43A0-A4F6-C5E512012AA3}"/>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A575C75A-03A7-40C0-85E5-ECF88C716E7B}"/>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1" name="Group 730">
                  <a:extLst>
                    <a:ext uri="{FF2B5EF4-FFF2-40B4-BE49-F238E27FC236}">
                      <a16:creationId xmlns:a16="http://schemas.microsoft.com/office/drawing/2014/main" id="{79A71FF6-7652-46CC-AD78-00A3CC7D9D85}"/>
                    </a:ext>
                  </a:extLst>
                </p:cNvPr>
                <p:cNvGrpSpPr/>
                <p:nvPr/>
              </p:nvGrpSpPr>
              <p:grpSpPr>
                <a:xfrm>
                  <a:off x="7862275" y="3339533"/>
                  <a:ext cx="79942" cy="79942"/>
                  <a:chOff x="9100525" y="3620521"/>
                  <a:chExt cx="79942" cy="79942"/>
                </a:xfrm>
              </p:grpSpPr>
              <p:cxnSp>
                <p:nvCxnSpPr>
                  <p:cNvPr id="873" name="Straight Connector 872">
                    <a:extLst>
                      <a:ext uri="{FF2B5EF4-FFF2-40B4-BE49-F238E27FC236}">
                        <a16:creationId xmlns:a16="http://schemas.microsoft.com/office/drawing/2014/main" id="{D53BE0D4-EA9E-4694-A629-2D1B86B52244}"/>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BBE06E4D-2E4C-475E-A9EE-97EF5C598269}"/>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2" name="Group 731">
                  <a:extLst>
                    <a:ext uri="{FF2B5EF4-FFF2-40B4-BE49-F238E27FC236}">
                      <a16:creationId xmlns:a16="http://schemas.microsoft.com/office/drawing/2014/main" id="{5956D8F4-A942-4E13-A340-6A98F29972C1}"/>
                    </a:ext>
                  </a:extLst>
                </p:cNvPr>
                <p:cNvGrpSpPr/>
                <p:nvPr/>
              </p:nvGrpSpPr>
              <p:grpSpPr>
                <a:xfrm>
                  <a:off x="7817032" y="3339533"/>
                  <a:ext cx="79942" cy="79942"/>
                  <a:chOff x="9100525" y="3620521"/>
                  <a:chExt cx="79942" cy="79942"/>
                </a:xfrm>
              </p:grpSpPr>
              <p:cxnSp>
                <p:nvCxnSpPr>
                  <p:cNvPr id="871" name="Straight Connector 870">
                    <a:extLst>
                      <a:ext uri="{FF2B5EF4-FFF2-40B4-BE49-F238E27FC236}">
                        <a16:creationId xmlns:a16="http://schemas.microsoft.com/office/drawing/2014/main" id="{E71A41B5-51AC-460A-AC2E-4E62590060D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6312DEFE-1D6F-4A9D-912C-C7D52189C83B}"/>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3" name="Group 732">
                  <a:extLst>
                    <a:ext uri="{FF2B5EF4-FFF2-40B4-BE49-F238E27FC236}">
                      <a16:creationId xmlns:a16="http://schemas.microsoft.com/office/drawing/2014/main" id="{91D17005-4033-4A5A-9DEE-97BDB15D02EA}"/>
                    </a:ext>
                  </a:extLst>
                </p:cNvPr>
                <p:cNvGrpSpPr/>
                <p:nvPr/>
              </p:nvGrpSpPr>
              <p:grpSpPr>
                <a:xfrm>
                  <a:off x="7833701" y="3339533"/>
                  <a:ext cx="79942" cy="79942"/>
                  <a:chOff x="9100525" y="3620521"/>
                  <a:chExt cx="79942" cy="79942"/>
                </a:xfrm>
              </p:grpSpPr>
              <p:cxnSp>
                <p:nvCxnSpPr>
                  <p:cNvPr id="869" name="Straight Connector 868">
                    <a:extLst>
                      <a:ext uri="{FF2B5EF4-FFF2-40B4-BE49-F238E27FC236}">
                        <a16:creationId xmlns:a16="http://schemas.microsoft.com/office/drawing/2014/main" id="{9F2A4E1C-C1F9-434A-91E4-FD6FD576EAD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D498F53F-99BC-483C-9EC7-F502F1F781F5}"/>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4" name="Group 733">
                  <a:extLst>
                    <a:ext uri="{FF2B5EF4-FFF2-40B4-BE49-F238E27FC236}">
                      <a16:creationId xmlns:a16="http://schemas.microsoft.com/office/drawing/2014/main" id="{29D2D2ED-C1D5-44A9-9C78-780479315D69}"/>
                    </a:ext>
                  </a:extLst>
                </p:cNvPr>
                <p:cNvGrpSpPr/>
                <p:nvPr/>
              </p:nvGrpSpPr>
              <p:grpSpPr>
                <a:xfrm>
                  <a:off x="7738451" y="3339533"/>
                  <a:ext cx="79942" cy="79942"/>
                  <a:chOff x="9100525" y="3620521"/>
                  <a:chExt cx="79942" cy="79942"/>
                </a:xfrm>
              </p:grpSpPr>
              <p:cxnSp>
                <p:nvCxnSpPr>
                  <p:cNvPr id="867" name="Straight Connector 866">
                    <a:extLst>
                      <a:ext uri="{FF2B5EF4-FFF2-40B4-BE49-F238E27FC236}">
                        <a16:creationId xmlns:a16="http://schemas.microsoft.com/office/drawing/2014/main" id="{A9095D6A-7A52-43D0-A4A8-615CF2344C79}"/>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DFDB8CBD-0C07-4270-B270-98F5471CEDD0}"/>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5" name="Group 734">
                  <a:extLst>
                    <a:ext uri="{FF2B5EF4-FFF2-40B4-BE49-F238E27FC236}">
                      <a16:creationId xmlns:a16="http://schemas.microsoft.com/office/drawing/2014/main" id="{F609CBD4-4A93-4264-97B0-7D472DA81272}"/>
                    </a:ext>
                  </a:extLst>
                </p:cNvPr>
                <p:cNvGrpSpPr/>
                <p:nvPr/>
              </p:nvGrpSpPr>
              <p:grpSpPr>
                <a:xfrm>
                  <a:off x="7702733" y="3339533"/>
                  <a:ext cx="79942" cy="79942"/>
                  <a:chOff x="9100525" y="3620521"/>
                  <a:chExt cx="79942" cy="79942"/>
                </a:xfrm>
              </p:grpSpPr>
              <p:cxnSp>
                <p:nvCxnSpPr>
                  <p:cNvPr id="865" name="Straight Connector 864">
                    <a:extLst>
                      <a:ext uri="{FF2B5EF4-FFF2-40B4-BE49-F238E27FC236}">
                        <a16:creationId xmlns:a16="http://schemas.microsoft.com/office/drawing/2014/main" id="{18B95623-03AF-456A-88C3-6960EEAA8EBE}"/>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D9E500AA-61ED-475B-B3D2-988919540538}"/>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875F20D7-22A5-47AF-AAC2-12F2D285A9BB}"/>
                    </a:ext>
                  </a:extLst>
                </p:cNvPr>
                <p:cNvGrpSpPr/>
                <p:nvPr/>
              </p:nvGrpSpPr>
              <p:grpSpPr>
                <a:xfrm>
                  <a:off x="7559858" y="3249045"/>
                  <a:ext cx="79942" cy="79942"/>
                  <a:chOff x="9100525" y="3620521"/>
                  <a:chExt cx="79942" cy="79942"/>
                </a:xfrm>
              </p:grpSpPr>
              <p:cxnSp>
                <p:nvCxnSpPr>
                  <p:cNvPr id="863" name="Straight Connector 862">
                    <a:extLst>
                      <a:ext uri="{FF2B5EF4-FFF2-40B4-BE49-F238E27FC236}">
                        <a16:creationId xmlns:a16="http://schemas.microsoft.com/office/drawing/2014/main" id="{F0D4F1B2-49F9-49EE-AE1D-97A495823CB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B1CDB4EC-0BCA-4832-9CD8-5F405387CDC3}"/>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7" name="Group 736">
                  <a:extLst>
                    <a:ext uri="{FF2B5EF4-FFF2-40B4-BE49-F238E27FC236}">
                      <a16:creationId xmlns:a16="http://schemas.microsoft.com/office/drawing/2014/main" id="{379A6747-7239-45DB-9095-B581FF0B9BEB}"/>
                    </a:ext>
                  </a:extLst>
                </p:cNvPr>
                <p:cNvGrpSpPr/>
                <p:nvPr/>
              </p:nvGrpSpPr>
              <p:grpSpPr>
                <a:xfrm>
                  <a:off x="7543189" y="3249045"/>
                  <a:ext cx="79942" cy="79942"/>
                  <a:chOff x="9100525" y="3620521"/>
                  <a:chExt cx="79942" cy="79942"/>
                </a:xfrm>
              </p:grpSpPr>
              <p:cxnSp>
                <p:nvCxnSpPr>
                  <p:cNvPr id="861" name="Straight Connector 860">
                    <a:extLst>
                      <a:ext uri="{FF2B5EF4-FFF2-40B4-BE49-F238E27FC236}">
                        <a16:creationId xmlns:a16="http://schemas.microsoft.com/office/drawing/2014/main" id="{79B8CED1-4E94-4C6E-A3FD-12B6AC325B8B}"/>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23C77F0F-5085-40BA-B915-3F408B78C803}"/>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8" name="Group 737">
                  <a:extLst>
                    <a:ext uri="{FF2B5EF4-FFF2-40B4-BE49-F238E27FC236}">
                      <a16:creationId xmlns:a16="http://schemas.microsoft.com/office/drawing/2014/main" id="{4B8B2DE5-462D-4540-95AB-7AA3C0EAFABB}"/>
                    </a:ext>
                  </a:extLst>
                </p:cNvPr>
                <p:cNvGrpSpPr/>
                <p:nvPr/>
              </p:nvGrpSpPr>
              <p:grpSpPr>
                <a:xfrm>
                  <a:off x="7516995" y="3210945"/>
                  <a:ext cx="79942" cy="79942"/>
                  <a:chOff x="9100525" y="3620521"/>
                  <a:chExt cx="79942" cy="79942"/>
                </a:xfrm>
              </p:grpSpPr>
              <p:cxnSp>
                <p:nvCxnSpPr>
                  <p:cNvPr id="859" name="Straight Connector 858">
                    <a:extLst>
                      <a:ext uri="{FF2B5EF4-FFF2-40B4-BE49-F238E27FC236}">
                        <a16:creationId xmlns:a16="http://schemas.microsoft.com/office/drawing/2014/main" id="{460AF7F3-1DB6-4324-906D-F2F52597327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B8BC9481-8DEC-4185-B615-339B9BABF4E0}"/>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39" name="Group 738">
                  <a:extLst>
                    <a:ext uri="{FF2B5EF4-FFF2-40B4-BE49-F238E27FC236}">
                      <a16:creationId xmlns:a16="http://schemas.microsoft.com/office/drawing/2014/main" id="{FC67BAB8-229C-4547-81DE-FBE41A768D0A}"/>
                    </a:ext>
                  </a:extLst>
                </p:cNvPr>
                <p:cNvGrpSpPr/>
                <p:nvPr/>
              </p:nvGrpSpPr>
              <p:grpSpPr>
                <a:xfrm>
                  <a:off x="7488420" y="3210945"/>
                  <a:ext cx="79942" cy="79942"/>
                  <a:chOff x="9100525" y="3620521"/>
                  <a:chExt cx="79942" cy="79942"/>
                </a:xfrm>
              </p:grpSpPr>
              <p:cxnSp>
                <p:nvCxnSpPr>
                  <p:cNvPr id="857" name="Straight Connector 856">
                    <a:extLst>
                      <a:ext uri="{FF2B5EF4-FFF2-40B4-BE49-F238E27FC236}">
                        <a16:creationId xmlns:a16="http://schemas.microsoft.com/office/drawing/2014/main" id="{CC005328-DBCA-4E8C-8DF3-ADE2EC05A81F}"/>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1B8651F7-B4B8-4A9E-8830-873B248CCB28}"/>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0" name="Group 739">
                  <a:extLst>
                    <a:ext uri="{FF2B5EF4-FFF2-40B4-BE49-F238E27FC236}">
                      <a16:creationId xmlns:a16="http://schemas.microsoft.com/office/drawing/2014/main" id="{8624FDDC-9726-40C6-908D-679A7012B151}"/>
                    </a:ext>
                  </a:extLst>
                </p:cNvPr>
                <p:cNvGrpSpPr/>
                <p:nvPr/>
              </p:nvGrpSpPr>
              <p:grpSpPr>
                <a:xfrm>
                  <a:off x="7366976" y="3172845"/>
                  <a:ext cx="79942" cy="79942"/>
                  <a:chOff x="9100525" y="3620521"/>
                  <a:chExt cx="79942" cy="79942"/>
                </a:xfrm>
              </p:grpSpPr>
              <p:cxnSp>
                <p:nvCxnSpPr>
                  <p:cNvPr id="855" name="Straight Connector 854">
                    <a:extLst>
                      <a:ext uri="{FF2B5EF4-FFF2-40B4-BE49-F238E27FC236}">
                        <a16:creationId xmlns:a16="http://schemas.microsoft.com/office/drawing/2014/main" id="{71BE58DA-6B83-4F62-9F9E-E9E007A54BD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6132E93B-4167-4DC3-AEBA-D2B8209F94C7}"/>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1" name="Group 740">
                  <a:extLst>
                    <a:ext uri="{FF2B5EF4-FFF2-40B4-BE49-F238E27FC236}">
                      <a16:creationId xmlns:a16="http://schemas.microsoft.com/office/drawing/2014/main" id="{23745062-05D5-43C1-9189-BAA9E5D96F6D}"/>
                    </a:ext>
                  </a:extLst>
                </p:cNvPr>
                <p:cNvGrpSpPr/>
                <p:nvPr/>
              </p:nvGrpSpPr>
              <p:grpSpPr>
                <a:xfrm>
                  <a:off x="7378883" y="3172845"/>
                  <a:ext cx="79942" cy="79942"/>
                  <a:chOff x="9100525" y="3620521"/>
                  <a:chExt cx="79942" cy="79942"/>
                </a:xfrm>
              </p:grpSpPr>
              <p:cxnSp>
                <p:nvCxnSpPr>
                  <p:cNvPr id="853" name="Straight Connector 852">
                    <a:extLst>
                      <a:ext uri="{FF2B5EF4-FFF2-40B4-BE49-F238E27FC236}">
                        <a16:creationId xmlns:a16="http://schemas.microsoft.com/office/drawing/2014/main" id="{552D6C58-EA47-4AFB-B9CC-8D807556143D}"/>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0109E646-914C-4C86-AC79-25F207691D6C}"/>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2" name="Group 741">
                  <a:extLst>
                    <a:ext uri="{FF2B5EF4-FFF2-40B4-BE49-F238E27FC236}">
                      <a16:creationId xmlns:a16="http://schemas.microsoft.com/office/drawing/2014/main" id="{7CC860D8-0C6E-48F1-B01D-C3D19010ADD5}"/>
                    </a:ext>
                  </a:extLst>
                </p:cNvPr>
                <p:cNvGrpSpPr/>
                <p:nvPr/>
              </p:nvGrpSpPr>
              <p:grpSpPr>
                <a:xfrm>
                  <a:off x="7397933" y="3172845"/>
                  <a:ext cx="79942" cy="79942"/>
                  <a:chOff x="9100525" y="3620521"/>
                  <a:chExt cx="79942" cy="79942"/>
                </a:xfrm>
              </p:grpSpPr>
              <p:cxnSp>
                <p:nvCxnSpPr>
                  <p:cNvPr id="851" name="Straight Connector 850">
                    <a:extLst>
                      <a:ext uri="{FF2B5EF4-FFF2-40B4-BE49-F238E27FC236}">
                        <a16:creationId xmlns:a16="http://schemas.microsoft.com/office/drawing/2014/main" id="{555524CB-213F-428A-89AB-0E46B9EFE30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41C74B77-6E4F-4F33-A163-4A8C08A879C5}"/>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3" name="Group 742">
                  <a:extLst>
                    <a:ext uri="{FF2B5EF4-FFF2-40B4-BE49-F238E27FC236}">
                      <a16:creationId xmlns:a16="http://schemas.microsoft.com/office/drawing/2014/main" id="{4BB1B6DE-4154-40E5-917E-239EF96AEC14}"/>
                    </a:ext>
                  </a:extLst>
                </p:cNvPr>
                <p:cNvGrpSpPr/>
                <p:nvPr/>
              </p:nvGrpSpPr>
              <p:grpSpPr>
                <a:xfrm>
                  <a:off x="7424127" y="3172845"/>
                  <a:ext cx="79942" cy="79942"/>
                  <a:chOff x="9100525" y="3620521"/>
                  <a:chExt cx="79942" cy="79942"/>
                </a:xfrm>
              </p:grpSpPr>
              <p:cxnSp>
                <p:nvCxnSpPr>
                  <p:cNvPr id="849" name="Straight Connector 848">
                    <a:extLst>
                      <a:ext uri="{FF2B5EF4-FFF2-40B4-BE49-F238E27FC236}">
                        <a16:creationId xmlns:a16="http://schemas.microsoft.com/office/drawing/2014/main" id="{ECBFFD18-1648-49C9-A5A4-B496326EA2C2}"/>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B5670D7E-D55B-4F70-9BD6-71F1ED0D5A64}"/>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4" name="Group 743">
                  <a:extLst>
                    <a:ext uri="{FF2B5EF4-FFF2-40B4-BE49-F238E27FC236}">
                      <a16:creationId xmlns:a16="http://schemas.microsoft.com/office/drawing/2014/main" id="{B3078CE6-5A3D-495E-BA0D-3182A3958257}"/>
                    </a:ext>
                  </a:extLst>
                </p:cNvPr>
                <p:cNvGrpSpPr/>
                <p:nvPr/>
              </p:nvGrpSpPr>
              <p:grpSpPr>
                <a:xfrm>
                  <a:off x="7443177" y="3172845"/>
                  <a:ext cx="79942" cy="79942"/>
                  <a:chOff x="9100525" y="3620521"/>
                  <a:chExt cx="79942" cy="79942"/>
                </a:xfrm>
              </p:grpSpPr>
              <p:cxnSp>
                <p:nvCxnSpPr>
                  <p:cNvPr id="847" name="Straight Connector 846">
                    <a:extLst>
                      <a:ext uri="{FF2B5EF4-FFF2-40B4-BE49-F238E27FC236}">
                        <a16:creationId xmlns:a16="http://schemas.microsoft.com/office/drawing/2014/main" id="{B675BAFD-6428-43D3-BF29-CC4802EB000F}"/>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5DE1AA9D-0620-4C95-993E-EEF21B9C06C8}"/>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5" name="Group 744">
                  <a:extLst>
                    <a:ext uri="{FF2B5EF4-FFF2-40B4-BE49-F238E27FC236}">
                      <a16:creationId xmlns:a16="http://schemas.microsoft.com/office/drawing/2014/main" id="{C23D4534-69A7-461F-87CE-BCC5073D2A09}"/>
                    </a:ext>
                  </a:extLst>
                </p:cNvPr>
                <p:cNvGrpSpPr/>
                <p:nvPr/>
              </p:nvGrpSpPr>
              <p:grpSpPr>
                <a:xfrm>
                  <a:off x="7464609" y="3172845"/>
                  <a:ext cx="79942" cy="79942"/>
                  <a:chOff x="9100525" y="3620521"/>
                  <a:chExt cx="79942" cy="79942"/>
                </a:xfrm>
              </p:grpSpPr>
              <p:cxnSp>
                <p:nvCxnSpPr>
                  <p:cNvPr id="845" name="Straight Connector 844">
                    <a:extLst>
                      <a:ext uri="{FF2B5EF4-FFF2-40B4-BE49-F238E27FC236}">
                        <a16:creationId xmlns:a16="http://schemas.microsoft.com/office/drawing/2014/main" id="{8747760D-848F-4373-8031-50E15C383230}"/>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6FDC615A-6027-4F97-8E5E-A6C31EB060B3}"/>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6" name="Group 745">
                  <a:extLst>
                    <a:ext uri="{FF2B5EF4-FFF2-40B4-BE49-F238E27FC236}">
                      <a16:creationId xmlns:a16="http://schemas.microsoft.com/office/drawing/2014/main" id="{1DC4C680-8169-4FBC-9D86-70FC183E42BB}"/>
                    </a:ext>
                  </a:extLst>
                </p:cNvPr>
                <p:cNvGrpSpPr/>
                <p:nvPr/>
              </p:nvGrpSpPr>
              <p:grpSpPr>
                <a:xfrm>
                  <a:off x="7471752" y="3172845"/>
                  <a:ext cx="79942" cy="79942"/>
                  <a:chOff x="9100525" y="3620521"/>
                  <a:chExt cx="79942" cy="79942"/>
                </a:xfrm>
              </p:grpSpPr>
              <p:cxnSp>
                <p:nvCxnSpPr>
                  <p:cNvPr id="843" name="Straight Connector 842">
                    <a:extLst>
                      <a:ext uri="{FF2B5EF4-FFF2-40B4-BE49-F238E27FC236}">
                        <a16:creationId xmlns:a16="http://schemas.microsoft.com/office/drawing/2014/main" id="{9847B137-F626-40DE-90FC-9DAF803B778A}"/>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484CBF9A-AC4C-4B33-9017-90FD4CDC9EBC}"/>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7" name="Group 746">
                  <a:extLst>
                    <a:ext uri="{FF2B5EF4-FFF2-40B4-BE49-F238E27FC236}">
                      <a16:creationId xmlns:a16="http://schemas.microsoft.com/office/drawing/2014/main" id="{71DD0921-F0B4-4539-B6D6-553CC9D1E00A}"/>
                    </a:ext>
                  </a:extLst>
                </p:cNvPr>
                <p:cNvGrpSpPr/>
                <p:nvPr/>
              </p:nvGrpSpPr>
              <p:grpSpPr>
                <a:xfrm>
                  <a:off x="7283634" y="3172845"/>
                  <a:ext cx="79942" cy="79942"/>
                  <a:chOff x="9100525" y="3620521"/>
                  <a:chExt cx="79942" cy="79942"/>
                </a:xfrm>
              </p:grpSpPr>
              <p:cxnSp>
                <p:nvCxnSpPr>
                  <p:cNvPr id="841" name="Straight Connector 840">
                    <a:extLst>
                      <a:ext uri="{FF2B5EF4-FFF2-40B4-BE49-F238E27FC236}">
                        <a16:creationId xmlns:a16="http://schemas.microsoft.com/office/drawing/2014/main" id="{A516609F-6BF4-48E5-B3F1-150814B88930}"/>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87012BFD-8E10-406D-9F53-C157042E7EB8}"/>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8" name="Group 747">
                  <a:extLst>
                    <a:ext uri="{FF2B5EF4-FFF2-40B4-BE49-F238E27FC236}">
                      <a16:creationId xmlns:a16="http://schemas.microsoft.com/office/drawing/2014/main" id="{2D041A5F-0B0E-4845-B0DB-1EE17D13C4FB}"/>
                    </a:ext>
                  </a:extLst>
                </p:cNvPr>
                <p:cNvGrpSpPr/>
                <p:nvPr/>
              </p:nvGrpSpPr>
              <p:grpSpPr>
                <a:xfrm>
                  <a:off x="7266966" y="3172845"/>
                  <a:ext cx="79942" cy="79942"/>
                  <a:chOff x="9100525" y="3620521"/>
                  <a:chExt cx="79942" cy="79942"/>
                </a:xfrm>
              </p:grpSpPr>
              <p:cxnSp>
                <p:nvCxnSpPr>
                  <p:cNvPr id="839" name="Straight Connector 838">
                    <a:extLst>
                      <a:ext uri="{FF2B5EF4-FFF2-40B4-BE49-F238E27FC236}">
                        <a16:creationId xmlns:a16="http://schemas.microsoft.com/office/drawing/2014/main" id="{E1AF374D-4E5F-4DB1-88B2-0D7CBE3FE136}"/>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1D912E5C-9DC0-4D87-BDF7-8C4FA2152A13}"/>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49" name="Group 748">
                  <a:extLst>
                    <a:ext uri="{FF2B5EF4-FFF2-40B4-BE49-F238E27FC236}">
                      <a16:creationId xmlns:a16="http://schemas.microsoft.com/office/drawing/2014/main" id="{35EE2DFC-1F5E-487A-8BEA-0B244795F531}"/>
                    </a:ext>
                  </a:extLst>
                </p:cNvPr>
                <p:cNvGrpSpPr/>
                <p:nvPr/>
              </p:nvGrpSpPr>
              <p:grpSpPr>
                <a:xfrm>
                  <a:off x="7240772" y="3172845"/>
                  <a:ext cx="79942" cy="79942"/>
                  <a:chOff x="9100525" y="3620521"/>
                  <a:chExt cx="79942" cy="79942"/>
                </a:xfrm>
              </p:grpSpPr>
              <p:cxnSp>
                <p:nvCxnSpPr>
                  <p:cNvPr id="837" name="Straight Connector 836">
                    <a:extLst>
                      <a:ext uri="{FF2B5EF4-FFF2-40B4-BE49-F238E27FC236}">
                        <a16:creationId xmlns:a16="http://schemas.microsoft.com/office/drawing/2014/main" id="{108825E9-F9C7-4C8C-865E-63DE436A476C}"/>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DD9603C2-8D95-463E-A1D5-D50C5F3B2732}"/>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0" name="Group 749">
                  <a:extLst>
                    <a:ext uri="{FF2B5EF4-FFF2-40B4-BE49-F238E27FC236}">
                      <a16:creationId xmlns:a16="http://schemas.microsoft.com/office/drawing/2014/main" id="{77773C1F-4F5C-4803-8620-A518D79B142C}"/>
                    </a:ext>
                  </a:extLst>
                </p:cNvPr>
                <p:cNvGrpSpPr/>
                <p:nvPr/>
              </p:nvGrpSpPr>
              <p:grpSpPr>
                <a:xfrm>
                  <a:off x="7164572" y="3146651"/>
                  <a:ext cx="79942" cy="79942"/>
                  <a:chOff x="9100525" y="3620521"/>
                  <a:chExt cx="79942" cy="79942"/>
                </a:xfrm>
              </p:grpSpPr>
              <p:cxnSp>
                <p:nvCxnSpPr>
                  <p:cNvPr id="835" name="Straight Connector 834">
                    <a:extLst>
                      <a:ext uri="{FF2B5EF4-FFF2-40B4-BE49-F238E27FC236}">
                        <a16:creationId xmlns:a16="http://schemas.microsoft.com/office/drawing/2014/main" id="{1B364B40-79BE-4D23-9695-70E3BBDF2180}"/>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B6D63031-D6D1-4CFF-B255-145191DB0E8D}"/>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CE42B9F0-77AE-460A-B143-90BF03483357}"/>
                    </a:ext>
                  </a:extLst>
                </p:cNvPr>
                <p:cNvGrpSpPr/>
                <p:nvPr/>
              </p:nvGrpSpPr>
              <p:grpSpPr>
                <a:xfrm>
                  <a:off x="7176478" y="3146651"/>
                  <a:ext cx="79942" cy="79942"/>
                  <a:chOff x="9100525" y="3620521"/>
                  <a:chExt cx="79942" cy="79942"/>
                </a:xfrm>
              </p:grpSpPr>
              <p:cxnSp>
                <p:nvCxnSpPr>
                  <p:cNvPr id="833" name="Straight Connector 832">
                    <a:extLst>
                      <a:ext uri="{FF2B5EF4-FFF2-40B4-BE49-F238E27FC236}">
                        <a16:creationId xmlns:a16="http://schemas.microsoft.com/office/drawing/2014/main" id="{671FAC10-CF1F-4874-AFD4-208460603AED}"/>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61BD1496-2EF9-4981-A2FC-A10B5D70B1DC}"/>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D2AD1796-77E5-4CC3-8698-2D830B6F8DE0}"/>
                    </a:ext>
                  </a:extLst>
                </p:cNvPr>
                <p:cNvGrpSpPr/>
                <p:nvPr/>
              </p:nvGrpSpPr>
              <p:grpSpPr>
                <a:xfrm>
                  <a:off x="7195528" y="3146651"/>
                  <a:ext cx="79942" cy="79942"/>
                  <a:chOff x="9100525" y="3620521"/>
                  <a:chExt cx="79942" cy="79942"/>
                </a:xfrm>
              </p:grpSpPr>
              <p:cxnSp>
                <p:nvCxnSpPr>
                  <p:cNvPr id="831" name="Straight Connector 830">
                    <a:extLst>
                      <a:ext uri="{FF2B5EF4-FFF2-40B4-BE49-F238E27FC236}">
                        <a16:creationId xmlns:a16="http://schemas.microsoft.com/office/drawing/2014/main" id="{93A61C3D-01AD-45D0-8932-9AFE0807A710}"/>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C6966C61-3F58-434A-80D1-5555AAA0C35E}"/>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04DE6019-F31C-4379-B3E5-C023D8BDCA35}"/>
                    </a:ext>
                  </a:extLst>
                </p:cNvPr>
                <p:cNvGrpSpPr/>
                <p:nvPr/>
              </p:nvGrpSpPr>
              <p:grpSpPr>
                <a:xfrm>
                  <a:off x="7205053" y="3146651"/>
                  <a:ext cx="79942" cy="79942"/>
                  <a:chOff x="9100525" y="3620521"/>
                  <a:chExt cx="79942" cy="79942"/>
                </a:xfrm>
              </p:grpSpPr>
              <p:cxnSp>
                <p:nvCxnSpPr>
                  <p:cNvPr id="829" name="Straight Connector 828">
                    <a:extLst>
                      <a:ext uri="{FF2B5EF4-FFF2-40B4-BE49-F238E27FC236}">
                        <a16:creationId xmlns:a16="http://schemas.microsoft.com/office/drawing/2014/main" id="{B38ABE4F-2F38-46C8-AE75-76CF894B26C3}"/>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E93171AE-86F9-4943-B344-73B8779218C2}"/>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5F01CE20-882D-422A-9091-BB77319070FD}"/>
                    </a:ext>
                  </a:extLst>
                </p:cNvPr>
                <p:cNvGrpSpPr/>
                <p:nvPr/>
              </p:nvGrpSpPr>
              <p:grpSpPr>
                <a:xfrm>
                  <a:off x="7228866" y="3146651"/>
                  <a:ext cx="79942" cy="79942"/>
                  <a:chOff x="9100525" y="3620521"/>
                  <a:chExt cx="79942" cy="79942"/>
                </a:xfrm>
              </p:grpSpPr>
              <p:cxnSp>
                <p:nvCxnSpPr>
                  <p:cNvPr id="827" name="Straight Connector 826">
                    <a:extLst>
                      <a:ext uri="{FF2B5EF4-FFF2-40B4-BE49-F238E27FC236}">
                        <a16:creationId xmlns:a16="http://schemas.microsoft.com/office/drawing/2014/main" id="{3CC54D9D-1DC9-4A8B-BD35-A230E99CCF2E}"/>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EFFB929C-54B6-46BE-B489-628B0A707580}"/>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5" name="Group 754">
                  <a:extLst>
                    <a:ext uri="{FF2B5EF4-FFF2-40B4-BE49-F238E27FC236}">
                      <a16:creationId xmlns:a16="http://schemas.microsoft.com/office/drawing/2014/main" id="{F42ACFE5-5440-4B7A-8971-0CBDBF720E64}"/>
                    </a:ext>
                  </a:extLst>
                </p:cNvPr>
                <p:cNvGrpSpPr/>
                <p:nvPr/>
              </p:nvGrpSpPr>
              <p:grpSpPr>
                <a:xfrm>
                  <a:off x="7221722" y="3146651"/>
                  <a:ext cx="79942" cy="79942"/>
                  <a:chOff x="9100525" y="3620521"/>
                  <a:chExt cx="79942" cy="79942"/>
                </a:xfrm>
              </p:grpSpPr>
              <p:cxnSp>
                <p:nvCxnSpPr>
                  <p:cNvPr id="825" name="Straight Connector 824">
                    <a:extLst>
                      <a:ext uri="{FF2B5EF4-FFF2-40B4-BE49-F238E27FC236}">
                        <a16:creationId xmlns:a16="http://schemas.microsoft.com/office/drawing/2014/main" id="{382A2444-3749-4165-84D8-2C668B2DFA1C}"/>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9A19B8D9-F353-419C-8B9A-4F88BF2B22CC}"/>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6" name="Group 755">
                  <a:extLst>
                    <a:ext uri="{FF2B5EF4-FFF2-40B4-BE49-F238E27FC236}">
                      <a16:creationId xmlns:a16="http://schemas.microsoft.com/office/drawing/2014/main" id="{2C56E69E-C727-4A6D-ACEF-E51D3D4C35B2}"/>
                    </a:ext>
                  </a:extLst>
                </p:cNvPr>
                <p:cNvGrpSpPr/>
                <p:nvPr/>
              </p:nvGrpSpPr>
              <p:grpSpPr>
                <a:xfrm>
                  <a:off x="7131234" y="3146651"/>
                  <a:ext cx="79942" cy="79942"/>
                  <a:chOff x="9100525" y="3620521"/>
                  <a:chExt cx="79942" cy="79942"/>
                </a:xfrm>
              </p:grpSpPr>
              <p:cxnSp>
                <p:nvCxnSpPr>
                  <p:cNvPr id="823" name="Straight Connector 822">
                    <a:extLst>
                      <a:ext uri="{FF2B5EF4-FFF2-40B4-BE49-F238E27FC236}">
                        <a16:creationId xmlns:a16="http://schemas.microsoft.com/office/drawing/2014/main" id="{25D28E82-34B8-4868-BBA2-98B14687F15C}"/>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226A4096-646C-4E55-B7D9-109F38781FDB}"/>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7" name="Group 756">
                  <a:extLst>
                    <a:ext uri="{FF2B5EF4-FFF2-40B4-BE49-F238E27FC236}">
                      <a16:creationId xmlns:a16="http://schemas.microsoft.com/office/drawing/2014/main" id="{51C32910-36BB-4C0B-B9DC-5510FEC57168}"/>
                    </a:ext>
                  </a:extLst>
                </p:cNvPr>
                <p:cNvGrpSpPr/>
                <p:nvPr/>
              </p:nvGrpSpPr>
              <p:grpSpPr>
                <a:xfrm>
                  <a:off x="7114565" y="3146651"/>
                  <a:ext cx="79942" cy="79942"/>
                  <a:chOff x="9100525" y="3620521"/>
                  <a:chExt cx="79942" cy="79942"/>
                </a:xfrm>
              </p:grpSpPr>
              <p:cxnSp>
                <p:nvCxnSpPr>
                  <p:cNvPr id="821" name="Straight Connector 820">
                    <a:extLst>
                      <a:ext uri="{FF2B5EF4-FFF2-40B4-BE49-F238E27FC236}">
                        <a16:creationId xmlns:a16="http://schemas.microsoft.com/office/drawing/2014/main" id="{2B08F4EF-E4E5-433E-B101-8ABB159F7804}"/>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CEA18853-8A8A-41E2-AB58-92DA3868B77D}"/>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8" name="Group 757">
                  <a:extLst>
                    <a:ext uri="{FF2B5EF4-FFF2-40B4-BE49-F238E27FC236}">
                      <a16:creationId xmlns:a16="http://schemas.microsoft.com/office/drawing/2014/main" id="{B3A95FBD-BD82-4714-B6DB-A2C0FC43562B}"/>
                    </a:ext>
                  </a:extLst>
                </p:cNvPr>
                <p:cNvGrpSpPr/>
                <p:nvPr/>
              </p:nvGrpSpPr>
              <p:grpSpPr>
                <a:xfrm>
                  <a:off x="7097897" y="3146651"/>
                  <a:ext cx="79942" cy="79942"/>
                  <a:chOff x="9100525" y="3620521"/>
                  <a:chExt cx="79942" cy="79942"/>
                </a:xfrm>
              </p:grpSpPr>
              <p:cxnSp>
                <p:nvCxnSpPr>
                  <p:cNvPr id="819" name="Straight Connector 818">
                    <a:extLst>
                      <a:ext uri="{FF2B5EF4-FFF2-40B4-BE49-F238E27FC236}">
                        <a16:creationId xmlns:a16="http://schemas.microsoft.com/office/drawing/2014/main" id="{C384B7CA-16E7-45C6-8736-4E9E73AFD958}"/>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E96D26F9-B253-4B26-951F-802FD18BB0DE}"/>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59" name="Group 758">
                  <a:extLst>
                    <a:ext uri="{FF2B5EF4-FFF2-40B4-BE49-F238E27FC236}">
                      <a16:creationId xmlns:a16="http://schemas.microsoft.com/office/drawing/2014/main" id="{2A382D2D-1D78-49C2-85CE-07BBE99286D1}"/>
                    </a:ext>
                  </a:extLst>
                </p:cNvPr>
                <p:cNvGrpSpPr/>
                <p:nvPr/>
              </p:nvGrpSpPr>
              <p:grpSpPr>
                <a:xfrm>
                  <a:off x="7057416" y="3146651"/>
                  <a:ext cx="79942" cy="79942"/>
                  <a:chOff x="9100525" y="3620521"/>
                  <a:chExt cx="79942" cy="79942"/>
                </a:xfrm>
              </p:grpSpPr>
              <p:cxnSp>
                <p:nvCxnSpPr>
                  <p:cNvPr id="817" name="Straight Connector 816">
                    <a:extLst>
                      <a:ext uri="{FF2B5EF4-FFF2-40B4-BE49-F238E27FC236}">
                        <a16:creationId xmlns:a16="http://schemas.microsoft.com/office/drawing/2014/main" id="{8570DA5A-10BF-49D0-9953-12B8DA993A5A}"/>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047EEAC3-1ECE-4D97-9C89-64AFD0E8FD87}"/>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0" name="Group 759">
                  <a:extLst>
                    <a:ext uri="{FF2B5EF4-FFF2-40B4-BE49-F238E27FC236}">
                      <a16:creationId xmlns:a16="http://schemas.microsoft.com/office/drawing/2014/main" id="{07CEDFA0-3FC1-4AA6-A0AD-5B0E0E7D73ED}"/>
                    </a:ext>
                  </a:extLst>
                </p:cNvPr>
                <p:cNvGrpSpPr/>
                <p:nvPr/>
              </p:nvGrpSpPr>
              <p:grpSpPr>
                <a:xfrm>
                  <a:off x="7071703" y="3146651"/>
                  <a:ext cx="79942" cy="79942"/>
                  <a:chOff x="9100525" y="3620521"/>
                  <a:chExt cx="79942" cy="79942"/>
                </a:xfrm>
              </p:grpSpPr>
              <p:cxnSp>
                <p:nvCxnSpPr>
                  <p:cNvPr id="815" name="Straight Connector 814">
                    <a:extLst>
                      <a:ext uri="{FF2B5EF4-FFF2-40B4-BE49-F238E27FC236}">
                        <a16:creationId xmlns:a16="http://schemas.microsoft.com/office/drawing/2014/main" id="{0170B3BD-47E8-4F9C-8794-CFB9A186DE6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0EF39F36-69E4-4B4F-A21F-7E06A192A303}"/>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1" name="Group 760">
                  <a:extLst>
                    <a:ext uri="{FF2B5EF4-FFF2-40B4-BE49-F238E27FC236}">
                      <a16:creationId xmlns:a16="http://schemas.microsoft.com/office/drawing/2014/main" id="{F283B64A-4481-4522-BA89-A882CD259915}"/>
                    </a:ext>
                  </a:extLst>
                </p:cNvPr>
                <p:cNvGrpSpPr/>
                <p:nvPr/>
              </p:nvGrpSpPr>
              <p:grpSpPr>
                <a:xfrm>
                  <a:off x="6997884" y="3146651"/>
                  <a:ext cx="79942" cy="79942"/>
                  <a:chOff x="9100525" y="3620521"/>
                  <a:chExt cx="79942" cy="79942"/>
                </a:xfrm>
              </p:grpSpPr>
              <p:cxnSp>
                <p:nvCxnSpPr>
                  <p:cNvPr id="813" name="Straight Connector 812">
                    <a:extLst>
                      <a:ext uri="{FF2B5EF4-FFF2-40B4-BE49-F238E27FC236}">
                        <a16:creationId xmlns:a16="http://schemas.microsoft.com/office/drawing/2014/main" id="{02851367-9446-4C1F-9978-B526B8498AB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AD5BD047-3787-4398-90B3-03E5E4DF0347}"/>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2" name="Group 761">
                  <a:extLst>
                    <a:ext uri="{FF2B5EF4-FFF2-40B4-BE49-F238E27FC236}">
                      <a16:creationId xmlns:a16="http://schemas.microsoft.com/office/drawing/2014/main" id="{29792A34-8099-4E7A-A056-F665C6390188}"/>
                    </a:ext>
                  </a:extLst>
                </p:cNvPr>
                <p:cNvGrpSpPr/>
                <p:nvPr/>
              </p:nvGrpSpPr>
              <p:grpSpPr>
                <a:xfrm>
                  <a:off x="6969309" y="3146651"/>
                  <a:ext cx="79942" cy="79942"/>
                  <a:chOff x="9100525" y="3620521"/>
                  <a:chExt cx="79942" cy="79942"/>
                </a:xfrm>
              </p:grpSpPr>
              <p:cxnSp>
                <p:nvCxnSpPr>
                  <p:cNvPr id="811" name="Straight Connector 810">
                    <a:extLst>
                      <a:ext uri="{FF2B5EF4-FFF2-40B4-BE49-F238E27FC236}">
                        <a16:creationId xmlns:a16="http://schemas.microsoft.com/office/drawing/2014/main" id="{B9E208D5-4919-4F98-8FD7-54A538869100}"/>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2AB7FDE5-14B5-4694-8BD8-4A13CBC4E2C7}"/>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3" name="Group 762">
                  <a:extLst>
                    <a:ext uri="{FF2B5EF4-FFF2-40B4-BE49-F238E27FC236}">
                      <a16:creationId xmlns:a16="http://schemas.microsoft.com/office/drawing/2014/main" id="{099B5D8E-0A3E-4EB5-83CB-462E88FE749D}"/>
                    </a:ext>
                  </a:extLst>
                </p:cNvPr>
                <p:cNvGrpSpPr/>
                <p:nvPr/>
              </p:nvGrpSpPr>
              <p:grpSpPr>
                <a:xfrm>
                  <a:off x="6914541" y="3068070"/>
                  <a:ext cx="79942" cy="79942"/>
                  <a:chOff x="9100525" y="3620521"/>
                  <a:chExt cx="79942" cy="79942"/>
                </a:xfrm>
              </p:grpSpPr>
              <p:cxnSp>
                <p:nvCxnSpPr>
                  <p:cNvPr id="809" name="Straight Connector 808">
                    <a:extLst>
                      <a:ext uri="{FF2B5EF4-FFF2-40B4-BE49-F238E27FC236}">
                        <a16:creationId xmlns:a16="http://schemas.microsoft.com/office/drawing/2014/main" id="{45B52122-19B1-4750-91A1-94D065425E47}"/>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B6050A9D-42B1-4E13-A19B-21DDE024A0C8}"/>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4" name="Group 763">
                  <a:extLst>
                    <a:ext uri="{FF2B5EF4-FFF2-40B4-BE49-F238E27FC236}">
                      <a16:creationId xmlns:a16="http://schemas.microsoft.com/office/drawing/2014/main" id="{1117CB3A-6C11-4B75-AABC-E9FF613D7410}"/>
                    </a:ext>
                  </a:extLst>
                </p:cNvPr>
                <p:cNvGrpSpPr/>
                <p:nvPr/>
              </p:nvGrpSpPr>
              <p:grpSpPr>
                <a:xfrm>
                  <a:off x="6797860" y="3020445"/>
                  <a:ext cx="79942" cy="79942"/>
                  <a:chOff x="9100525" y="3620521"/>
                  <a:chExt cx="79942" cy="79942"/>
                </a:xfrm>
              </p:grpSpPr>
              <p:cxnSp>
                <p:nvCxnSpPr>
                  <p:cNvPr id="807" name="Straight Connector 806">
                    <a:extLst>
                      <a:ext uri="{FF2B5EF4-FFF2-40B4-BE49-F238E27FC236}">
                        <a16:creationId xmlns:a16="http://schemas.microsoft.com/office/drawing/2014/main" id="{E158C436-B1A0-4832-925D-6F244671955C}"/>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442FEDA7-0803-4964-A28A-609CDBB151A2}"/>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5" name="Group 764">
                  <a:extLst>
                    <a:ext uri="{FF2B5EF4-FFF2-40B4-BE49-F238E27FC236}">
                      <a16:creationId xmlns:a16="http://schemas.microsoft.com/office/drawing/2014/main" id="{294809C5-F078-41CE-ADBB-B3870E06815F}"/>
                    </a:ext>
                  </a:extLst>
                </p:cNvPr>
                <p:cNvGrpSpPr/>
                <p:nvPr/>
              </p:nvGrpSpPr>
              <p:grpSpPr>
                <a:xfrm>
                  <a:off x="6647841" y="2887095"/>
                  <a:ext cx="79942" cy="79942"/>
                  <a:chOff x="9100525" y="3620521"/>
                  <a:chExt cx="79942" cy="79942"/>
                </a:xfrm>
              </p:grpSpPr>
              <p:cxnSp>
                <p:nvCxnSpPr>
                  <p:cNvPr id="805" name="Straight Connector 804">
                    <a:extLst>
                      <a:ext uri="{FF2B5EF4-FFF2-40B4-BE49-F238E27FC236}">
                        <a16:creationId xmlns:a16="http://schemas.microsoft.com/office/drawing/2014/main" id="{504C2CCE-6996-4422-A12F-F4942D349F88}"/>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id="{F077BBA2-C7E5-4A51-AE44-336617B2AFC4}"/>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6" name="Group 765">
                  <a:extLst>
                    <a:ext uri="{FF2B5EF4-FFF2-40B4-BE49-F238E27FC236}">
                      <a16:creationId xmlns:a16="http://schemas.microsoft.com/office/drawing/2014/main" id="{CEFB7B12-C4B2-4E6C-9FAD-60E02343D3C3}"/>
                    </a:ext>
                  </a:extLst>
                </p:cNvPr>
                <p:cNvGrpSpPr/>
                <p:nvPr/>
              </p:nvGrpSpPr>
              <p:grpSpPr>
                <a:xfrm>
                  <a:off x="6654985" y="2906145"/>
                  <a:ext cx="79942" cy="79942"/>
                  <a:chOff x="9100525" y="3620521"/>
                  <a:chExt cx="79942" cy="79942"/>
                </a:xfrm>
              </p:grpSpPr>
              <p:cxnSp>
                <p:nvCxnSpPr>
                  <p:cNvPr id="803" name="Straight Connector 802">
                    <a:extLst>
                      <a:ext uri="{FF2B5EF4-FFF2-40B4-BE49-F238E27FC236}">
                        <a16:creationId xmlns:a16="http://schemas.microsoft.com/office/drawing/2014/main" id="{E42C982A-5934-4D9E-9788-5A184319666D}"/>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C8F0B01B-E3EA-4EF2-9A09-5DABA0D56C87}"/>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7" name="Group 766">
                  <a:extLst>
                    <a:ext uri="{FF2B5EF4-FFF2-40B4-BE49-F238E27FC236}">
                      <a16:creationId xmlns:a16="http://schemas.microsoft.com/office/drawing/2014/main" id="{5B067A9C-09CB-42C6-8BB9-61D6A760BAEE}"/>
                    </a:ext>
                  </a:extLst>
                </p:cNvPr>
                <p:cNvGrpSpPr/>
                <p:nvPr/>
              </p:nvGrpSpPr>
              <p:grpSpPr>
                <a:xfrm>
                  <a:off x="6674035" y="2922814"/>
                  <a:ext cx="79942" cy="79942"/>
                  <a:chOff x="9100525" y="3620521"/>
                  <a:chExt cx="79942" cy="79942"/>
                </a:xfrm>
              </p:grpSpPr>
              <p:cxnSp>
                <p:nvCxnSpPr>
                  <p:cNvPr id="801" name="Straight Connector 800">
                    <a:extLst>
                      <a:ext uri="{FF2B5EF4-FFF2-40B4-BE49-F238E27FC236}">
                        <a16:creationId xmlns:a16="http://schemas.microsoft.com/office/drawing/2014/main" id="{EE400C94-2565-4DDC-AD75-60CD21A15B2A}"/>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4A4EDF4F-99CD-49AB-B320-9EA932BD8C15}"/>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8" name="Group 767">
                  <a:extLst>
                    <a:ext uri="{FF2B5EF4-FFF2-40B4-BE49-F238E27FC236}">
                      <a16:creationId xmlns:a16="http://schemas.microsoft.com/office/drawing/2014/main" id="{B1276DBB-0ABD-4D99-96B6-D5431490D051}"/>
                    </a:ext>
                  </a:extLst>
                </p:cNvPr>
                <p:cNvGrpSpPr/>
                <p:nvPr/>
              </p:nvGrpSpPr>
              <p:grpSpPr>
                <a:xfrm>
                  <a:off x="6693085" y="2941864"/>
                  <a:ext cx="79942" cy="79942"/>
                  <a:chOff x="9100525" y="3620521"/>
                  <a:chExt cx="79942" cy="79942"/>
                </a:xfrm>
              </p:grpSpPr>
              <p:cxnSp>
                <p:nvCxnSpPr>
                  <p:cNvPr id="799" name="Straight Connector 798">
                    <a:extLst>
                      <a:ext uri="{FF2B5EF4-FFF2-40B4-BE49-F238E27FC236}">
                        <a16:creationId xmlns:a16="http://schemas.microsoft.com/office/drawing/2014/main" id="{9D6964BA-EB1B-4766-BF6E-CC6B6DBD2A07}"/>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D6C34B56-A6F5-4B72-8C52-ACA5C094693A}"/>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69" name="Group 768">
                  <a:extLst>
                    <a:ext uri="{FF2B5EF4-FFF2-40B4-BE49-F238E27FC236}">
                      <a16:creationId xmlns:a16="http://schemas.microsoft.com/office/drawing/2014/main" id="{2CACF80E-0C11-4BD9-88B7-B06A772254FB}"/>
                    </a:ext>
                  </a:extLst>
                </p:cNvPr>
                <p:cNvGrpSpPr/>
                <p:nvPr/>
              </p:nvGrpSpPr>
              <p:grpSpPr>
                <a:xfrm>
                  <a:off x="6714516" y="2960914"/>
                  <a:ext cx="79942" cy="79942"/>
                  <a:chOff x="9100525" y="3620521"/>
                  <a:chExt cx="79942" cy="79942"/>
                </a:xfrm>
              </p:grpSpPr>
              <p:cxnSp>
                <p:nvCxnSpPr>
                  <p:cNvPr id="797" name="Straight Connector 796">
                    <a:extLst>
                      <a:ext uri="{FF2B5EF4-FFF2-40B4-BE49-F238E27FC236}">
                        <a16:creationId xmlns:a16="http://schemas.microsoft.com/office/drawing/2014/main" id="{2CFC0D44-9FD5-470A-83FD-C82880FFF64E}"/>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B61F45C6-8030-4E5F-A867-3C17376081E5}"/>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0" name="Group 769">
                  <a:extLst>
                    <a:ext uri="{FF2B5EF4-FFF2-40B4-BE49-F238E27FC236}">
                      <a16:creationId xmlns:a16="http://schemas.microsoft.com/office/drawing/2014/main" id="{F2CBA179-DF8F-45E6-AFC0-BF9F1188E9EF}"/>
                    </a:ext>
                  </a:extLst>
                </p:cNvPr>
                <p:cNvGrpSpPr/>
                <p:nvPr/>
              </p:nvGrpSpPr>
              <p:grpSpPr>
                <a:xfrm>
                  <a:off x="6733566" y="2977583"/>
                  <a:ext cx="79942" cy="79942"/>
                  <a:chOff x="9100525" y="3620521"/>
                  <a:chExt cx="79942" cy="79942"/>
                </a:xfrm>
              </p:grpSpPr>
              <p:cxnSp>
                <p:nvCxnSpPr>
                  <p:cNvPr id="795" name="Straight Connector 794">
                    <a:extLst>
                      <a:ext uri="{FF2B5EF4-FFF2-40B4-BE49-F238E27FC236}">
                        <a16:creationId xmlns:a16="http://schemas.microsoft.com/office/drawing/2014/main" id="{E7775D99-7E4F-4852-8136-59925E0A7A98}"/>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A67AD8DF-09B4-4973-8568-C520D1F21295}"/>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1" name="Group 770">
                  <a:extLst>
                    <a:ext uri="{FF2B5EF4-FFF2-40B4-BE49-F238E27FC236}">
                      <a16:creationId xmlns:a16="http://schemas.microsoft.com/office/drawing/2014/main" id="{905A82AA-1AA0-403F-AE8E-7DD83B6200A3}"/>
                    </a:ext>
                  </a:extLst>
                </p:cNvPr>
                <p:cNvGrpSpPr/>
                <p:nvPr/>
              </p:nvGrpSpPr>
              <p:grpSpPr>
                <a:xfrm>
                  <a:off x="6759760" y="3001395"/>
                  <a:ext cx="79942" cy="79942"/>
                  <a:chOff x="9100525" y="3620521"/>
                  <a:chExt cx="79942" cy="79942"/>
                </a:xfrm>
              </p:grpSpPr>
              <p:cxnSp>
                <p:nvCxnSpPr>
                  <p:cNvPr id="793" name="Straight Connector 792">
                    <a:extLst>
                      <a:ext uri="{FF2B5EF4-FFF2-40B4-BE49-F238E27FC236}">
                        <a16:creationId xmlns:a16="http://schemas.microsoft.com/office/drawing/2014/main" id="{844EEBDA-A3B0-42CF-B560-FA86441B8ACC}"/>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FEAFC363-02F1-4452-9EDC-8682D91C0C50}"/>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2" name="Group 771">
                  <a:extLst>
                    <a:ext uri="{FF2B5EF4-FFF2-40B4-BE49-F238E27FC236}">
                      <a16:creationId xmlns:a16="http://schemas.microsoft.com/office/drawing/2014/main" id="{1A103E56-5AE2-4C33-B6C0-7D6593B378E9}"/>
                    </a:ext>
                  </a:extLst>
                </p:cNvPr>
                <p:cNvGrpSpPr/>
                <p:nvPr/>
              </p:nvGrpSpPr>
              <p:grpSpPr>
                <a:xfrm>
                  <a:off x="5785035" y="2718820"/>
                  <a:ext cx="79942" cy="79942"/>
                  <a:chOff x="9100525" y="3620521"/>
                  <a:chExt cx="79942" cy="79942"/>
                </a:xfrm>
              </p:grpSpPr>
              <p:cxnSp>
                <p:nvCxnSpPr>
                  <p:cNvPr id="791" name="Straight Connector 790">
                    <a:extLst>
                      <a:ext uri="{FF2B5EF4-FFF2-40B4-BE49-F238E27FC236}">
                        <a16:creationId xmlns:a16="http://schemas.microsoft.com/office/drawing/2014/main" id="{919FFBC9-756E-46C7-9272-6AC378C19525}"/>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0AA3EB78-5984-46BC-8BB9-4AE8FB7CA5FF}"/>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3" name="Group 772">
                  <a:extLst>
                    <a:ext uri="{FF2B5EF4-FFF2-40B4-BE49-F238E27FC236}">
                      <a16:creationId xmlns:a16="http://schemas.microsoft.com/office/drawing/2014/main" id="{7F649EAD-0713-45FE-A09D-AA8C1DCBBF43}"/>
                    </a:ext>
                  </a:extLst>
                </p:cNvPr>
                <p:cNvGrpSpPr/>
                <p:nvPr/>
              </p:nvGrpSpPr>
              <p:grpSpPr>
                <a:xfrm>
                  <a:off x="5318310" y="2661670"/>
                  <a:ext cx="79942" cy="79942"/>
                  <a:chOff x="9100525" y="3620521"/>
                  <a:chExt cx="79942" cy="79942"/>
                </a:xfrm>
              </p:grpSpPr>
              <p:cxnSp>
                <p:nvCxnSpPr>
                  <p:cNvPr id="789" name="Straight Connector 788">
                    <a:extLst>
                      <a:ext uri="{FF2B5EF4-FFF2-40B4-BE49-F238E27FC236}">
                        <a16:creationId xmlns:a16="http://schemas.microsoft.com/office/drawing/2014/main" id="{44E2B1D9-C05A-49E2-A686-143758E3E68D}"/>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1C7864B5-C7A0-4865-9347-8596A023CC46}"/>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4" name="Group 773">
                  <a:extLst>
                    <a:ext uri="{FF2B5EF4-FFF2-40B4-BE49-F238E27FC236}">
                      <a16:creationId xmlns:a16="http://schemas.microsoft.com/office/drawing/2014/main" id="{F1989E20-4F09-4175-8199-1F17B63598B8}"/>
                    </a:ext>
                  </a:extLst>
                </p:cNvPr>
                <p:cNvGrpSpPr/>
                <p:nvPr/>
              </p:nvGrpSpPr>
              <p:grpSpPr>
                <a:xfrm>
                  <a:off x="5540560" y="2687070"/>
                  <a:ext cx="79942" cy="79942"/>
                  <a:chOff x="9100525" y="3620521"/>
                  <a:chExt cx="79942" cy="79942"/>
                </a:xfrm>
              </p:grpSpPr>
              <p:cxnSp>
                <p:nvCxnSpPr>
                  <p:cNvPr id="787" name="Straight Connector 786">
                    <a:extLst>
                      <a:ext uri="{FF2B5EF4-FFF2-40B4-BE49-F238E27FC236}">
                        <a16:creationId xmlns:a16="http://schemas.microsoft.com/office/drawing/2014/main" id="{83E29038-2B02-4B06-B253-050DB9E3D99C}"/>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41C7A095-F1D0-4802-B32D-46325F2C558C}"/>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5" name="Group 774">
                  <a:extLst>
                    <a:ext uri="{FF2B5EF4-FFF2-40B4-BE49-F238E27FC236}">
                      <a16:creationId xmlns:a16="http://schemas.microsoft.com/office/drawing/2014/main" id="{044C94EF-DC4A-4BED-A73C-30AE8FBA1C9E}"/>
                    </a:ext>
                  </a:extLst>
                </p:cNvPr>
                <p:cNvGrpSpPr/>
                <p:nvPr/>
              </p:nvGrpSpPr>
              <p:grpSpPr>
                <a:xfrm>
                  <a:off x="4988110" y="2604520"/>
                  <a:ext cx="79942" cy="79942"/>
                  <a:chOff x="9100525" y="3620521"/>
                  <a:chExt cx="79942" cy="79942"/>
                </a:xfrm>
              </p:grpSpPr>
              <p:cxnSp>
                <p:nvCxnSpPr>
                  <p:cNvPr id="785" name="Straight Connector 784">
                    <a:extLst>
                      <a:ext uri="{FF2B5EF4-FFF2-40B4-BE49-F238E27FC236}">
                        <a16:creationId xmlns:a16="http://schemas.microsoft.com/office/drawing/2014/main" id="{EEC1DA13-BDE2-40A1-9F47-CBE1CE9E1BCE}"/>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04397302-693B-42CA-852A-8E8388F7C7F7}"/>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6" name="Group 775">
                  <a:extLst>
                    <a:ext uri="{FF2B5EF4-FFF2-40B4-BE49-F238E27FC236}">
                      <a16:creationId xmlns:a16="http://schemas.microsoft.com/office/drawing/2014/main" id="{BE8C342D-6D94-41E3-919F-0B1A315F1FCF}"/>
                    </a:ext>
                  </a:extLst>
                </p:cNvPr>
                <p:cNvGrpSpPr/>
                <p:nvPr/>
              </p:nvGrpSpPr>
              <p:grpSpPr>
                <a:xfrm>
                  <a:off x="4797610" y="2607695"/>
                  <a:ext cx="79942" cy="79942"/>
                  <a:chOff x="9100525" y="3620521"/>
                  <a:chExt cx="79942" cy="79942"/>
                </a:xfrm>
              </p:grpSpPr>
              <p:cxnSp>
                <p:nvCxnSpPr>
                  <p:cNvPr id="783" name="Straight Connector 782">
                    <a:extLst>
                      <a:ext uri="{FF2B5EF4-FFF2-40B4-BE49-F238E27FC236}">
                        <a16:creationId xmlns:a16="http://schemas.microsoft.com/office/drawing/2014/main" id="{450C58D4-8B1B-4E98-851B-8D1507562A73}"/>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D44CB802-A52F-458E-82FE-3411F4CCBFF2}"/>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7" name="Group 776">
                  <a:extLst>
                    <a:ext uri="{FF2B5EF4-FFF2-40B4-BE49-F238E27FC236}">
                      <a16:creationId xmlns:a16="http://schemas.microsoft.com/office/drawing/2014/main" id="{A4E66A98-F23E-4BE5-BEAC-734F3A733374}"/>
                    </a:ext>
                  </a:extLst>
                </p:cNvPr>
                <p:cNvGrpSpPr/>
                <p:nvPr/>
              </p:nvGrpSpPr>
              <p:grpSpPr>
                <a:xfrm>
                  <a:off x="4686485" y="2525145"/>
                  <a:ext cx="79942" cy="79942"/>
                  <a:chOff x="9100525" y="3620521"/>
                  <a:chExt cx="79942" cy="79942"/>
                </a:xfrm>
              </p:grpSpPr>
              <p:cxnSp>
                <p:nvCxnSpPr>
                  <p:cNvPr id="781" name="Straight Connector 780">
                    <a:extLst>
                      <a:ext uri="{FF2B5EF4-FFF2-40B4-BE49-F238E27FC236}">
                        <a16:creationId xmlns:a16="http://schemas.microsoft.com/office/drawing/2014/main" id="{F6CD23FD-4427-4924-ADDF-311AC4477DA3}"/>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C57ED82A-F907-4F78-865F-BB6095475696}"/>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8" name="Group 777">
                  <a:extLst>
                    <a:ext uri="{FF2B5EF4-FFF2-40B4-BE49-F238E27FC236}">
                      <a16:creationId xmlns:a16="http://schemas.microsoft.com/office/drawing/2014/main" id="{2030F20B-D937-45DC-8F7E-1F92BA73BCC2}"/>
                    </a:ext>
                  </a:extLst>
                </p:cNvPr>
                <p:cNvGrpSpPr/>
                <p:nvPr/>
              </p:nvGrpSpPr>
              <p:grpSpPr>
                <a:xfrm>
                  <a:off x="3886385" y="2510858"/>
                  <a:ext cx="79942" cy="79942"/>
                  <a:chOff x="9100525" y="3620521"/>
                  <a:chExt cx="79942" cy="79942"/>
                </a:xfrm>
              </p:grpSpPr>
              <p:cxnSp>
                <p:nvCxnSpPr>
                  <p:cNvPr id="779" name="Straight Connector 778">
                    <a:extLst>
                      <a:ext uri="{FF2B5EF4-FFF2-40B4-BE49-F238E27FC236}">
                        <a16:creationId xmlns:a16="http://schemas.microsoft.com/office/drawing/2014/main" id="{AF85BE52-B2E3-408E-A90A-5A0859F2955E}"/>
                      </a:ext>
                    </a:extLst>
                  </p:cNvPr>
                  <p:cNvCxnSpPr>
                    <a:cxnSpLocks/>
                  </p:cNvCxnSpPr>
                  <p:nvPr/>
                </p:nvCxnSpPr>
                <p:spPr>
                  <a:xfrm>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AD38BAE4-0177-4CF9-B62C-ADFCE6795835}"/>
                      </a:ext>
                    </a:extLst>
                  </p:cNvPr>
                  <p:cNvCxnSpPr>
                    <a:cxnSpLocks/>
                  </p:cNvCxnSpPr>
                  <p:nvPr/>
                </p:nvCxnSpPr>
                <p:spPr>
                  <a:xfrm rot="5400000">
                    <a:off x="9140496" y="3620521"/>
                    <a:ext cx="0" cy="799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grpSp>
        </p:grpSp>
        <p:grpSp>
          <p:nvGrpSpPr>
            <p:cNvPr id="897" name="Group 896">
              <a:extLst>
                <a:ext uri="{FF2B5EF4-FFF2-40B4-BE49-F238E27FC236}">
                  <a16:creationId xmlns:a16="http://schemas.microsoft.com/office/drawing/2014/main" id="{461C21C4-7024-4E4B-8E57-6A025913FED7}"/>
                </a:ext>
              </a:extLst>
            </p:cNvPr>
            <p:cNvGrpSpPr/>
            <p:nvPr/>
          </p:nvGrpSpPr>
          <p:grpSpPr>
            <a:xfrm>
              <a:off x="7303557" y="3675640"/>
              <a:ext cx="3625621" cy="1399563"/>
              <a:chOff x="3192208" y="2529459"/>
              <a:chExt cx="5007184" cy="1563116"/>
            </a:xfrm>
          </p:grpSpPr>
          <p:sp>
            <p:nvSpPr>
              <p:cNvPr id="898" name="Freeform: Shape 897">
                <a:extLst>
                  <a:ext uri="{FF2B5EF4-FFF2-40B4-BE49-F238E27FC236}">
                    <a16:creationId xmlns:a16="http://schemas.microsoft.com/office/drawing/2014/main" id="{44431ECE-2990-4322-A0B6-90843D6B0FC6}"/>
                  </a:ext>
                </a:extLst>
              </p:cNvPr>
              <p:cNvSpPr/>
              <p:nvPr/>
            </p:nvSpPr>
            <p:spPr>
              <a:xfrm>
                <a:off x="3192208" y="2529459"/>
                <a:ext cx="4997767" cy="1524190"/>
              </a:xfrm>
              <a:custGeom>
                <a:avLst/>
                <a:gdLst>
                  <a:gd name="connsiteX0" fmla="*/ 0 w 4997767"/>
                  <a:gd name="connsiteY0" fmla="*/ 0 h 1524190"/>
                  <a:gd name="connsiteX1" fmla="*/ 447485 w 4997767"/>
                  <a:gd name="connsiteY1" fmla="*/ 0 h 1524190"/>
                  <a:gd name="connsiteX2" fmla="*/ 447485 w 4997767"/>
                  <a:gd name="connsiteY2" fmla="*/ 44577 h 1524190"/>
                  <a:gd name="connsiteX3" fmla="*/ 713042 w 4997767"/>
                  <a:gd name="connsiteY3" fmla="*/ 44577 h 1524190"/>
                  <a:gd name="connsiteX4" fmla="*/ 713042 w 4997767"/>
                  <a:gd name="connsiteY4" fmla="*/ 80582 h 1524190"/>
                  <a:gd name="connsiteX5" fmla="*/ 757809 w 4997767"/>
                  <a:gd name="connsiteY5" fmla="*/ 80582 h 1524190"/>
                  <a:gd name="connsiteX6" fmla="*/ 757809 w 4997767"/>
                  <a:gd name="connsiteY6" fmla="*/ 123825 h 1524190"/>
                  <a:gd name="connsiteX7" fmla="*/ 977265 w 4997767"/>
                  <a:gd name="connsiteY7" fmla="*/ 123825 h 1524190"/>
                  <a:gd name="connsiteX8" fmla="*/ 977265 w 4997767"/>
                  <a:gd name="connsiteY8" fmla="*/ 159448 h 1524190"/>
                  <a:gd name="connsiteX9" fmla="*/ 1354455 w 4997767"/>
                  <a:gd name="connsiteY9" fmla="*/ 159448 h 1524190"/>
                  <a:gd name="connsiteX10" fmla="*/ 1354455 w 4997767"/>
                  <a:gd name="connsiteY10" fmla="*/ 197167 h 1524190"/>
                  <a:gd name="connsiteX11" fmla="*/ 1556766 w 4997767"/>
                  <a:gd name="connsiteY11" fmla="*/ 197167 h 1524190"/>
                  <a:gd name="connsiteX12" fmla="*/ 1556766 w 4997767"/>
                  <a:gd name="connsiteY12" fmla="*/ 234887 h 1524190"/>
                  <a:gd name="connsiteX13" fmla="*/ 1666494 w 4997767"/>
                  <a:gd name="connsiteY13" fmla="*/ 234887 h 1524190"/>
                  <a:gd name="connsiteX14" fmla="*/ 1666494 w 4997767"/>
                  <a:gd name="connsiteY14" fmla="*/ 276035 h 1524190"/>
                  <a:gd name="connsiteX15" fmla="*/ 1829372 w 4997767"/>
                  <a:gd name="connsiteY15" fmla="*/ 276035 h 1524190"/>
                  <a:gd name="connsiteX16" fmla="*/ 1829372 w 4997767"/>
                  <a:gd name="connsiteY16" fmla="*/ 363474 h 1524190"/>
                  <a:gd name="connsiteX17" fmla="*/ 2113979 w 4997767"/>
                  <a:gd name="connsiteY17" fmla="*/ 363474 h 1524190"/>
                  <a:gd name="connsiteX18" fmla="*/ 2113979 w 4997767"/>
                  <a:gd name="connsiteY18" fmla="*/ 402908 h 1524190"/>
                  <a:gd name="connsiteX19" fmla="*/ 2227517 w 4997767"/>
                  <a:gd name="connsiteY19" fmla="*/ 402908 h 1524190"/>
                  <a:gd name="connsiteX20" fmla="*/ 2227517 w 4997767"/>
                  <a:gd name="connsiteY20" fmla="*/ 438912 h 1524190"/>
                  <a:gd name="connsiteX21" fmla="*/ 2532317 w 4997767"/>
                  <a:gd name="connsiteY21" fmla="*/ 438912 h 1524190"/>
                  <a:gd name="connsiteX22" fmla="*/ 2532317 w 4997767"/>
                  <a:gd name="connsiteY22" fmla="*/ 485204 h 1524190"/>
                  <a:gd name="connsiteX23" fmla="*/ 2560892 w 4997767"/>
                  <a:gd name="connsiteY23" fmla="*/ 485204 h 1524190"/>
                  <a:gd name="connsiteX24" fmla="*/ 2560892 w 4997767"/>
                  <a:gd name="connsiteY24" fmla="*/ 524637 h 1524190"/>
                  <a:gd name="connsiteX25" fmla="*/ 2670429 w 4997767"/>
                  <a:gd name="connsiteY25" fmla="*/ 524637 h 1524190"/>
                  <a:gd name="connsiteX26" fmla="*/ 2670429 w 4997767"/>
                  <a:gd name="connsiteY26" fmla="*/ 570929 h 1524190"/>
                  <a:gd name="connsiteX27" fmla="*/ 2772347 w 4997767"/>
                  <a:gd name="connsiteY27" fmla="*/ 570929 h 1524190"/>
                  <a:gd name="connsiteX28" fmla="*/ 2772347 w 4997767"/>
                  <a:gd name="connsiteY28" fmla="*/ 617220 h 1524190"/>
                  <a:gd name="connsiteX29" fmla="*/ 2962656 w 4997767"/>
                  <a:gd name="connsiteY29" fmla="*/ 617220 h 1524190"/>
                  <a:gd name="connsiteX30" fmla="*/ 2962656 w 4997767"/>
                  <a:gd name="connsiteY30" fmla="*/ 661797 h 1524190"/>
                  <a:gd name="connsiteX31" fmla="*/ 3257550 w 4997767"/>
                  <a:gd name="connsiteY31" fmla="*/ 661797 h 1524190"/>
                  <a:gd name="connsiteX32" fmla="*/ 3257550 w 4997767"/>
                  <a:gd name="connsiteY32" fmla="*/ 702945 h 1524190"/>
                  <a:gd name="connsiteX33" fmla="*/ 3303842 w 4997767"/>
                  <a:gd name="connsiteY33" fmla="*/ 702945 h 1524190"/>
                  <a:gd name="connsiteX34" fmla="*/ 3303842 w 4997767"/>
                  <a:gd name="connsiteY34" fmla="*/ 747522 h 1524190"/>
                  <a:gd name="connsiteX35" fmla="*/ 3401568 w 4997767"/>
                  <a:gd name="connsiteY35" fmla="*/ 747522 h 1524190"/>
                  <a:gd name="connsiteX36" fmla="*/ 3401568 w 4997767"/>
                  <a:gd name="connsiteY36" fmla="*/ 792099 h 1524190"/>
                  <a:gd name="connsiteX37" fmla="*/ 3485579 w 4997767"/>
                  <a:gd name="connsiteY37" fmla="*/ 792099 h 1524190"/>
                  <a:gd name="connsiteX38" fmla="*/ 3485579 w 4997767"/>
                  <a:gd name="connsiteY38" fmla="*/ 881063 h 1524190"/>
                  <a:gd name="connsiteX39" fmla="*/ 3519869 w 4997767"/>
                  <a:gd name="connsiteY39" fmla="*/ 881063 h 1524190"/>
                  <a:gd name="connsiteX40" fmla="*/ 3519869 w 4997767"/>
                  <a:gd name="connsiteY40" fmla="*/ 910400 h 1524190"/>
                  <a:gd name="connsiteX41" fmla="*/ 3541967 w 4997767"/>
                  <a:gd name="connsiteY41" fmla="*/ 910400 h 1524190"/>
                  <a:gd name="connsiteX42" fmla="*/ 3541967 w 4997767"/>
                  <a:gd name="connsiteY42" fmla="*/ 966978 h 1524190"/>
                  <a:gd name="connsiteX43" fmla="*/ 3811334 w 4997767"/>
                  <a:gd name="connsiteY43" fmla="*/ 966978 h 1524190"/>
                  <a:gd name="connsiteX44" fmla="*/ 3811334 w 4997767"/>
                  <a:gd name="connsiteY44" fmla="*/ 1018413 h 1524190"/>
                  <a:gd name="connsiteX45" fmla="*/ 4294442 w 4997767"/>
                  <a:gd name="connsiteY45" fmla="*/ 1018413 h 1524190"/>
                  <a:gd name="connsiteX46" fmla="*/ 4294442 w 4997767"/>
                  <a:gd name="connsiteY46" fmla="*/ 1078421 h 1524190"/>
                  <a:gd name="connsiteX47" fmla="*/ 4359974 w 4997767"/>
                  <a:gd name="connsiteY47" fmla="*/ 1078421 h 1524190"/>
                  <a:gd name="connsiteX48" fmla="*/ 4359974 w 4997767"/>
                  <a:gd name="connsiteY48" fmla="*/ 1171575 h 1524190"/>
                  <a:gd name="connsiteX49" fmla="*/ 4425125 w 4997767"/>
                  <a:gd name="connsiteY49" fmla="*/ 1171575 h 1524190"/>
                  <a:gd name="connsiteX50" fmla="*/ 4425125 w 4997767"/>
                  <a:gd name="connsiteY50" fmla="*/ 1285875 h 1524190"/>
                  <a:gd name="connsiteX51" fmla="*/ 4608767 w 4997767"/>
                  <a:gd name="connsiteY51" fmla="*/ 1285875 h 1524190"/>
                  <a:gd name="connsiteX52" fmla="*/ 4608767 w 4997767"/>
                  <a:gd name="connsiteY52" fmla="*/ 1402461 h 1524190"/>
                  <a:gd name="connsiteX53" fmla="*/ 4864037 w 4997767"/>
                  <a:gd name="connsiteY53" fmla="*/ 1402461 h 1524190"/>
                  <a:gd name="connsiteX54" fmla="*/ 4864037 w 4997767"/>
                  <a:gd name="connsiteY54" fmla="*/ 1524191 h 1524190"/>
                  <a:gd name="connsiteX55" fmla="*/ 4997768 w 4997767"/>
                  <a:gd name="connsiteY55" fmla="*/ 1524191 h 152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997767" h="1524190">
                    <a:moveTo>
                      <a:pt x="0" y="0"/>
                    </a:moveTo>
                    <a:lnTo>
                      <a:pt x="447485" y="0"/>
                    </a:lnTo>
                    <a:lnTo>
                      <a:pt x="447485" y="44577"/>
                    </a:lnTo>
                    <a:lnTo>
                      <a:pt x="713042" y="44577"/>
                    </a:lnTo>
                    <a:lnTo>
                      <a:pt x="713042" y="80582"/>
                    </a:lnTo>
                    <a:lnTo>
                      <a:pt x="757809" y="80582"/>
                    </a:lnTo>
                    <a:lnTo>
                      <a:pt x="757809" y="123825"/>
                    </a:lnTo>
                    <a:lnTo>
                      <a:pt x="977265" y="123825"/>
                    </a:lnTo>
                    <a:lnTo>
                      <a:pt x="977265" y="159448"/>
                    </a:lnTo>
                    <a:lnTo>
                      <a:pt x="1354455" y="159448"/>
                    </a:lnTo>
                    <a:lnTo>
                      <a:pt x="1354455" y="197167"/>
                    </a:lnTo>
                    <a:lnTo>
                      <a:pt x="1556766" y="197167"/>
                    </a:lnTo>
                    <a:lnTo>
                      <a:pt x="1556766" y="234887"/>
                    </a:lnTo>
                    <a:lnTo>
                      <a:pt x="1666494" y="234887"/>
                    </a:lnTo>
                    <a:lnTo>
                      <a:pt x="1666494" y="276035"/>
                    </a:lnTo>
                    <a:lnTo>
                      <a:pt x="1829372" y="276035"/>
                    </a:lnTo>
                    <a:lnTo>
                      <a:pt x="1829372" y="363474"/>
                    </a:lnTo>
                    <a:lnTo>
                      <a:pt x="2113979" y="363474"/>
                    </a:lnTo>
                    <a:lnTo>
                      <a:pt x="2113979" y="402908"/>
                    </a:lnTo>
                    <a:lnTo>
                      <a:pt x="2227517" y="402908"/>
                    </a:lnTo>
                    <a:lnTo>
                      <a:pt x="2227517" y="438912"/>
                    </a:lnTo>
                    <a:lnTo>
                      <a:pt x="2532317" y="438912"/>
                    </a:lnTo>
                    <a:lnTo>
                      <a:pt x="2532317" y="485204"/>
                    </a:lnTo>
                    <a:lnTo>
                      <a:pt x="2560892" y="485204"/>
                    </a:lnTo>
                    <a:lnTo>
                      <a:pt x="2560892" y="524637"/>
                    </a:lnTo>
                    <a:lnTo>
                      <a:pt x="2670429" y="524637"/>
                    </a:lnTo>
                    <a:lnTo>
                      <a:pt x="2670429" y="570929"/>
                    </a:lnTo>
                    <a:lnTo>
                      <a:pt x="2772347" y="570929"/>
                    </a:lnTo>
                    <a:lnTo>
                      <a:pt x="2772347" y="617220"/>
                    </a:lnTo>
                    <a:lnTo>
                      <a:pt x="2962656" y="617220"/>
                    </a:lnTo>
                    <a:lnTo>
                      <a:pt x="2962656" y="661797"/>
                    </a:lnTo>
                    <a:lnTo>
                      <a:pt x="3257550" y="661797"/>
                    </a:lnTo>
                    <a:lnTo>
                      <a:pt x="3257550" y="702945"/>
                    </a:lnTo>
                    <a:lnTo>
                      <a:pt x="3303842" y="702945"/>
                    </a:lnTo>
                    <a:lnTo>
                      <a:pt x="3303842" y="747522"/>
                    </a:lnTo>
                    <a:lnTo>
                      <a:pt x="3401568" y="747522"/>
                    </a:lnTo>
                    <a:lnTo>
                      <a:pt x="3401568" y="792099"/>
                    </a:lnTo>
                    <a:lnTo>
                      <a:pt x="3485579" y="792099"/>
                    </a:lnTo>
                    <a:lnTo>
                      <a:pt x="3485579" y="881063"/>
                    </a:lnTo>
                    <a:lnTo>
                      <a:pt x="3519869" y="881063"/>
                    </a:lnTo>
                    <a:lnTo>
                      <a:pt x="3519869" y="910400"/>
                    </a:lnTo>
                    <a:lnTo>
                      <a:pt x="3541967" y="910400"/>
                    </a:lnTo>
                    <a:lnTo>
                      <a:pt x="3541967" y="966978"/>
                    </a:lnTo>
                    <a:lnTo>
                      <a:pt x="3811334" y="966978"/>
                    </a:lnTo>
                    <a:lnTo>
                      <a:pt x="3811334" y="1018413"/>
                    </a:lnTo>
                    <a:lnTo>
                      <a:pt x="4294442" y="1018413"/>
                    </a:lnTo>
                    <a:lnTo>
                      <a:pt x="4294442" y="1078421"/>
                    </a:lnTo>
                    <a:lnTo>
                      <a:pt x="4359974" y="1078421"/>
                    </a:lnTo>
                    <a:lnTo>
                      <a:pt x="4359974" y="1171575"/>
                    </a:lnTo>
                    <a:lnTo>
                      <a:pt x="4425125" y="1171575"/>
                    </a:lnTo>
                    <a:lnTo>
                      <a:pt x="4425125" y="1285875"/>
                    </a:lnTo>
                    <a:lnTo>
                      <a:pt x="4608767" y="1285875"/>
                    </a:lnTo>
                    <a:lnTo>
                      <a:pt x="4608767" y="1402461"/>
                    </a:lnTo>
                    <a:lnTo>
                      <a:pt x="4864037" y="1402461"/>
                    </a:lnTo>
                    <a:lnTo>
                      <a:pt x="4864037" y="1524191"/>
                    </a:lnTo>
                    <a:lnTo>
                      <a:pt x="4997768" y="1524191"/>
                    </a:lnTo>
                  </a:path>
                </a:pathLst>
              </a:custGeom>
              <a:noFill/>
              <a:ln w="12700"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899" name="Group 898">
                <a:extLst>
                  <a:ext uri="{FF2B5EF4-FFF2-40B4-BE49-F238E27FC236}">
                    <a16:creationId xmlns:a16="http://schemas.microsoft.com/office/drawing/2014/main" id="{E574DA6D-101F-438D-BCEF-7B5C4F28E603}"/>
                  </a:ext>
                </a:extLst>
              </p:cNvPr>
              <p:cNvGrpSpPr/>
              <p:nvPr/>
            </p:nvGrpSpPr>
            <p:grpSpPr>
              <a:xfrm>
                <a:off x="3910988" y="2613252"/>
                <a:ext cx="4288404" cy="1479323"/>
                <a:chOff x="3910988" y="2613252"/>
                <a:chExt cx="4288404" cy="1479323"/>
              </a:xfrm>
            </p:grpSpPr>
            <p:grpSp>
              <p:nvGrpSpPr>
                <p:cNvPr id="900" name="Group 899">
                  <a:extLst>
                    <a:ext uri="{FF2B5EF4-FFF2-40B4-BE49-F238E27FC236}">
                      <a16:creationId xmlns:a16="http://schemas.microsoft.com/office/drawing/2014/main" id="{91E59D2D-5EA5-4C91-AE29-495977B8B17D}"/>
                    </a:ext>
                  </a:extLst>
                </p:cNvPr>
                <p:cNvGrpSpPr/>
                <p:nvPr/>
              </p:nvGrpSpPr>
              <p:grpSpPr>
                <a:xfrm>
                  <a:off x="8119450" y="4012633"/>
                  <a:ext cx="79942" cy="79942"/>
                  <a:chOff x="9100525" y="3620521"/>
                  <a:chExt cx="79942" cy="79942"/>
                </a:xfrm>
              </p:grpSpPr>
              <p:cxnSp>
                <p:nvCxnSpPr>
                  <p:cNvPr id="949" name="Straight Connector 948">
                    <a:extLst>
                      <a:ext uri="{FF2B5EF4-FFF2-40B4-BE49-F238E27FC236}">
                        <a16:creationId xmlns:a16="http://schemas.microsoft.com/office/drawing/2014/main" id="{0A7AD59D-EEC4-4195-96F6-BBC1D62F48E7}"/>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E2671C24-6BBA-4E12-90CF-4DC9694581AD}"/>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1" name="Group 900">
                  <a:extLst>
                    <a:ext uri="{FF2B5EF4-FFF2-40B4-BE49-F238E27FC236}">
                      <a16:creationId xmlns:a16="http://schemas.microsoft.com/office/drawing/2014/main" id="{849DDC75-4546-410E-AEEC-CDA4BBAF28E7}"/>
                    </a:ext>
                  </a:extLst>
                </p:cNvPr>
                <p:cNvGrpSpPr/>
                <p:nvPr/>
              </p:nvGrpSpPr>
              <p:grpSpPr>
                <a:xfrm>
                  <a:off x="8028963" y="4012633"/>
                  <a:ext cx="79942" cy="79942"/>
                  <a:chOff x="9100525" y="3620521"/>
                  <a:chExt cx="79942" cy="79942"/>
                </a:xfrm>
              </p:grpSpPr>
              <p:cxnSp>
                <p:nvCxnSpPr>
                  <p:cNvPr id="947" name="Straight Connector 946">
                    <a:extLst>
                      <a:ext uri="{FF2B5EF4-FFF2-40B4-BE49-F238E27FC236}">
                        <a16:creationId xmlns:a16="http://schemas.microsoft.com/office/drawing/2014/main" id="{C7A94FE0-03E1-49A1-AD52-D2B72E1D7E83}"/>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4F269B10-EE4E-42B9-B0C6-42C64BC651A1}"/>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2" name="Group 901">
                  <a:extLst>
                    <a:ext uri="{FF2B5EF4-FFF2-40B4-BE49-F238E27FC236}">
                      <a16:creationId xmlns:a16="http://schemas.microsoft.com/office/drawing/2014/main" id="{5741A16E-B330-427E-8EA3-8894B2356EA3}"/>
                    </a:ext>
                  </a:extLst>
                </p:cNvPr>
                <p:cNvGrpSpPr/>
                <p:nvPr/>
              </p:nvGrpSpPr>
              <p:grpSpPr>
                <a:xfrm>
                  <a:off x="7531281" y="3657827"/>
                  <a:ext cx="79942" cy="79942"/>
                  <a:chOff x="9100525" y="3620521"/>
                  <a:chExt cx="79942" cy="79942"/>
                </a:xfrm>
              </p:grpSpPr>
              <p:cxnSp>
                <p:nvCxnSpPr>
                  <p:cNvPr id="945" name="Straight Connector 944">
                    <a:extLst>
                      <a:ext uri="{FF2B5EF4-FFF2-40B4-BE49-F238E27FC236}">
                        <a16:creationId xmlns:a16="http://schemas.microsoft.com/office/drawing/2014/main" id="{910357D6-AB6F-4DDC-A116-BBA323AE8D1A}"/>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5B64A2E9-7BAC-4DE2-988D-C57768AC28AA}"/>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3" name="Group 902">
                  <a:extLst>
                    <a:ext uri="{FF2B5EF4-FFF2-40B4-BE49-F238E27FC236}">
                      <a16:creationId xmlns:a16="http://schemas.microsoft.com/office/drawing/2014/main" id="{51028088-4EDB-4D0D-AAF1-F195FA2C62E8}"/>
                    </a:ext>
                  </a:extLst>
                </p:cNvPr>
                <p:cNvGrpSpPr/>
                <p:nvPr/>
              </p:nvGrpSpPr>
              <p:grpSpPr>
                <a:xfrm>
                  <a:off x="7459843" y="3560196"/>
                  <a:ext cx="79942" cy="79942"/>
                  <a:chOff x="9100525" y="3620521"/>
                  <a:chExt cx="79942" cy="79942"/>
                </a:xfrm>
              </p:grpSpPr>
              <p:cxnSp>
                <p:nvCxnSpPr>
                  <p:cNvPr id="943" name="Straight Connector 942">
                    <a:extLst>
                      <a:ext uri="{FF2B5EF4-FFF2-40B4-BE49-F238E27FC236}">
                        <a16:creationId xmlns:a16="http://schemas.microsoft.com/office/drawing/2014/main" id="{C18B1ED5-E795-43DE-B592-2758E3FE7958}"/>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6D87E14F-7D61-453A-AAA6-35472988B5C0}"/>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4" name="Group 903">
                  <a:extLst>
                    <a:ext uri="{FF2B5EF4-FFF2-40B4-BE49-F238E27FC236}">
                      <a16:creationId xmlns:a16="http://schemas.microsoft.com/office/drawing/2014/main" id="{6641D45B-17F7-4A10-BE8C-C8D3765C3D41}"/>
                    </a:ext>
                  </a:extLst>
                </p:cNvPr>
                <p:cNvGrpSpPr/>
                <p:nvPr/>
              </p:nvGrpSpPr>
              <p:grpSpPr>
                <a:xfrm>
                  <a:off x="7466987" y="3560196"/>
                  <a:ext cx="79942" cy="79942"/>
                  <a:chOff x="9100525" y="3620521"/>
                  <a:chExt cx="79942" cy="79942"/>
                </a:xfrm>
              </p:grpSpPr>
              <p:cxnSp>
                <p:nvCxnSpPr>
                  <p:cNvPr id="941" name="Straight Connector 940">
                    <a:extLst>
                      <a:ext uri="{FF2B5EF4-FFF2-40B4-BE49-F238E27FC236}">
                        <a16:creationId xmlns:a16="http://schemas.microsoft.com/office/drawing/2014/main" id="{576B803A-4B7F-4F6F-9DCA-11DFA1D24A19}"/>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9B7B4C39-2BEF-4409-9608-52EFFD4BDBDC}"/>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5" name="Group 904">
                  <a:extLst>
                    <a:ext uri="{FF2B5EF4-FFF2-40B4-BE49-F238E27FC236}">
                      <a16:creationId xmlns:a16="http://schemas.microsoft.com/office/drawing/2014/main" id="{706E3E0D-B2BB-4D2B-897E-9AE7A7EB1F6A}"/>
                    </a:ext>
                  </a:extLst>
                </p:cNvPr>
                <p:cNvGrpSpPr/>
                <p:nvPr/>
              </p:nvGrpSpPr>
              <p:grpSpPr>
                <a:xfrm>
                  <a:off x="7200287" y="3507809"/>
                  <a:ext cx="79942" cy="79942"/>
                  <a:chOff x="9100525" y="3620521"/>
                  <a:chExt cx="79942" cy="79942"/>
                </a:xfrm>
              </p:grpSpPr>
              <p:cxnSp>
                <p:nvCxnSpPr>
                  <p:cNvPr id="939" name="Straight Connector 938">
                    <a:extLst>
                      <a:ext uri="{FF2B5EF4-FFF2-40B4-BE49-F238E27FC236}">
                        <a16:creationId xmlns:a16="http://schemas.microsoft.com/office/drawing/2014/main" id="{CA0DCFAD-3856-4C37-A7E1-2894185B4AD7}"/>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39CB8C7C-ADF3-454A-964F-CA23D68A74DD}"/>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6" name="Group 905">
                  <a:extLst>
                    <a:ext uri="{FF2B5EF4-FFF2-40B4-BE49-F238E27FC236}">
                      <a16:creationId xmlns:a16="http://schemas.microsoft.com/office/drawing/2014/main" id="{7507B77C-1E5D-48D2-9A52-8785C5C12C2C}"/>
                    </a:ext>
                  </a:extLst>
                </p:cNvPr>
                <p:cNvGrpSpPr/>
                <p:nvPr/>
              </p:nvGrpSpPr>
              <p:grpSpPr>
                <a:xfrm>
                  <a:off x="7031219" y="3507809"/>
                  <a:ext cx="79942" cy="79942"/>
                  <a:chOff x="9100525" y="3620521"/>
                  <a:chExt cx="79942" cy="79942"/>
                </a:xfrm>
              </p:grpSpPr>
              <p:cxnSp>
                <p:nvCxnSpPr>
                  <p:cNvPr id="937" name="Straight Connector 936">
                    <a:extLst>
                      <a:ext uri="{FF2B5EF4-FFF2-40B4-BE49-F238E27FC236}">
                        <a16:creationId xmlns:a16="http://schemas.microsoft.com/office/drawing/2014/main" id="{7F0BAF75-BCA3-4ACA-A09B-E3DC58C6C186}"/>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04C2FBB0-071C-4165-BDE0-3318B6BDABD7}"/>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7" name="Group 906">
                  <a:extLst>
                    <a:ext uri="{FF2B5EF4-FFF2-40B4-BE49-F238E27FC236}">
                      <a16:creationId xmlns:a16="http://schemas.microsoft.com/office/drawing/2014/main" id="{5EB70ED2-BB05-4FC1-9CD9-F12725B6D285}"/>
                    </a:ext>
                  </a:extLst>
                </p:cNvPr>
                <p:cNvGrpSpPr/>
                <p:nvPr/>
              </p:nvGrpSpPr>
              <p:grpSpPr>
                <a:xfrm>
                  <a:off x="6985975" y="3507809"/>
                  <a:ext cx="79942" cy="79942"/>
                  <a:chOff x="9100525" y="3620521"/>
                  <a:chExt cx="79942" cy="79942"/>
                </a:xfrm>
              </p:grpSpPr>
              <p:cxnSp>
                <p:nvCxnSpPr>
                  <p:cNvPr id="935" name="Straight Connector 934">
                    <a:extLst>
                      <a:ext uri="{FF2B5EF4-FFF2-40B4-BE49-F238E27FC236}">
                        <a16:creationId xmlns:a16="http://schemas.microsoft.com/office/drawing/2014/main" id="{A5ECFC6D-C414-4626-A56E-96F0B5121786}"/>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14092D07-0E2D-4264-819D-A91F9927D3BA}"/>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8" name="Group 907">
                  <a:extLst>
                    <a:ext uri="{FF2B5EF4-FFF2-40B4-BE49-F238E27FC236}">
                      <a16:creationId xmlns:a16="http://schemas.microsoft.com/office/drawing/2014/main" id="{4F6D3B35-14AD-4AD6-B3ED-69D1CE9DF74D}"/>
                    </a:ext>
                  </a:extLst>
                </p:cNvPr>
                <p:cNvGrpSpPr/>
                <p:nvPr/>
              </p:nvGrpSpPr>
              <p:grpSpPr>
                <a:xfrm>
                  <a:off x="6945494" y="3453041"/>
                  <a:ext cx="79942" cy="79942"/>
                  <a:chOff x="9100525" y="3620521"/>
                  <a:chExt cx="79942" cy="79942"/>
                </a:xfrm>
              </p:grpSpPr>
              <p:cxnSp>
                <p:nvCxnSpPr>
                  <p:cNvPr id="933" name="Straight Connector 932">
                    <a:extLst>
                      <a:ext uri="{FF2B5EF4-FFF2-40B4-BE49-F238E27FC236}">
                        <a16:creationId xmlns:a16="http://schemas.microsoft.com/office/drawing/2014/main" id="{21673621-55CD-4F1F-8B4E-AF21F436BEC6}"/>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121DE4F4-B44B-4D9D-A8FA-C4441D748779}"/>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9" name="Group 908">
                  <a:extLst>
                    <a:ext uri="{FF2B5EF4-FFF2-40B4-BE49-F238E27FC236}">
                      <a16:creationId xmlns:a16="http://schemas.microsoft.com/office/drawing/2014/main" id="{92D841F9-92F7-4E1F-A616-49B772B4A7CD}"/>
                    </a:ext>
                  </a:extLst>
                </p:cNvPr>
                <p:cNvGrpSpPr/>
                <p:nvPr/>
              </p:nvGrpSpPr>
              <p:grpSpPr>
                <a:xfrm>
                  <a:off x="6876438" y="3453041"/>
                  <a:ext cx="79942" cy="79942"/>
                  <a:chOff x="9100525" y="3620521"/>
                  <a:chExt cx="79942" cy="79942"/>
                </a:xfrm>
              </p:grpSpPr>
              <p:cxnSp>
                <p:nvCxnSpPr>
                  <p:cNvPr id="931" name="Straight Connector 930">
                    <a:extLst>
                      <a:ext uri="{FF2B5EF4-FFF2-40B4-BE49-F238E27FC236}">
                        <a16:creationId xmlns:a16="http://schemas.microsoft.com/office/drawing/2014/main" id="{873673E6-3DE3-4E24-A7A4-98EC5318AF90}"/>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7E156781-E981-4922-8BFB-8F1082ECADA4}"/>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0" name="Group 909">
                  <a:extLst>
                    <a:ext uri="{FF2B5EF4-FFF2-40B4-BE49-F238E27FC236}">
                      <a16:creationId xmlns:a16="http://schemas.microsoft.com/office/drawing/2014/main" id="{BEF33C8A-FA58-4EEF-8326-A9F3CBEE53C2}"/>
                    </a:ext>
                  </a:extLst>
                </p:cNvPr>
                <p:cNvGrpSpPr/>
                <p:nvPr/>
              </p:nvGrpSpPr>
              <p:grpSpPr>
                <a:xfrm>
                  <a:off x="5445306" y="2929166"/>
                  <a:ext cx="79942" cy="79942"/>
                  <a:chOff x="9100525" y="3620521"/>
                  <a:chExt cx="79942" cy="79942"/>
                </a:xfrm>
              </p:grpSpPr>
              <p:cxnSp>
                <p:nvCxnSpPr>
                  <p:cNvPr id="929" name="Straight Connector 928">
                    <a:extLst>
                      <a:ext uri="{FF2B5EF4-FFF2-40B4-BE49-F238E27FC236}">
                        <a16:creationId xmlns:a16="http://schemas.microsoft.com/office/drawing/2014/main" id="{D20F566A-1DD5-410F-9A31-0A4FCBD362E6}"/>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5304D3E1-4E87-4809-9974-13C9E95EBA65}"/>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1" name="Group 910">
                  <a:extLst>
                    <a:ext uri="{FF2B5EF4-FFF2-40B4-BE49-F238E27FC236}">
                      <a16:creationId xmlns:a16="http://schemas.microsoft.com/office/drawing/2014/main" id="{E5A0A2C6-9E6D-4AB8-9997-4ACBA958E00D}"/>
                    </a:ext>
                  </a:extLst>
                </p:cNvPr>
                <p:cNvGrpSpPr/>
                <p:nvPr/>
              </p:nvGrpSpPr>
              <p:grpSpPr>
                <a:xfrm>
                  <a:off x="5266713" y="2886303"/>
                  <a:ext cx="79942" cy="79942"/>
                  <a:chOff x="9100525" y="3620521"/>
                  <a:chExt cx="79942" cy="79942"/>
                </a:xfrm>
              </p:grpSpPr>
              <p:cxnSp>
                <p:nvCxnSpPr>
                  <p:cNvPr id="927" name="Straight Connector 926">
                    <a:extLst>
                      <a:ext uri="{FF2B5EF4-FFF2-40B4-BE49-F238E27FC236}">
                        <a16:creationId xmlns:a16="http://schemas.microsoft.com/office/drawing/2014/main" id="{0B64612F-18B4-4D72-A4DB-BA7C639DEB82}"/>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2B3D12FB-7456-4CCF-96BD-7DBDE74DCF43}"/>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2" name="Group 911">
                  <a:extLst>
                    <a:ext uri="{FF2B5EF4-FFF2-40B4-BE49-F238E27FC236}">
                      <a16:creationId xmlns:a16="http://schemas.microsoft.com/office/drawing/2014/main" id="{BEBF1A03-79C7-44C8-B1C1-050E69942965}"/>
                    </a:ext>
                  </a:extLst>
                </p:cNvPr>
                <p:cNvGrpSpPr/>
                <p:nvPr/>
              </p:nvGrpSpPr>
              <p:grpSpPr>
                <a:xfrm>
                  <a:off x="5192894" y="2852965"/>
                  <a:ext cx="79942" cy="79942"/>
                  <a:chOff x="9100525" y="3620521"/>
                  <a:chExt cx="79942" cy="79942"/>
                </a:xfrm>
              </p:grpSpPr>
              <p:cxnSp>
                <p:nvCxnSpPr>
                  <p:cNvPr id="925" name="Straight Connector 924">
                    <a:extLst>
                      <a:ext uri="{FF2B5EF4-FFF2-40B4-BE49-F238E27FC236}">
                        <a16:creationId xmlns:a16="http://schemas.microsoft.com/office/drawing/2014/main" id="{9ED20026-0060-4634-81FD-38A161039C83}"/>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CEE6E6FB-6F8D-46BC-B5AD-071E4C30BC40}"/>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3" name="Group 912">
                  <a:extLst>
                    <a:ext uri="{FF2B5EF4-FFF2-40B4-BE49-F238E27FC236}">
                      <a16:creationId xmlns:a16="http://schemas.microsoft.com/office/drawing/2014/main" id="{640FD26D-78EE-4290-B9DD-1AFCD3771FAF}"/>
                    </a:ext>
                  </a:extLst>
                </p:cNvPr>
                <p:cNvGrpSpPr/>
                <p:nvPr/>
              </p:nvGrpSpPr>
              <p:grpSpPr>
                <a:xfrm>
                  <a:off x="4457088" y="2648177"/>
                  <a:ext cx="79942" cy="79942"/>
                  <a:chOff x="9100525" y="3620521"/>
                  <a:chExt cx="79942" cy="79942"/>
                </a:xfrm>
              </p:grpSpPr>
              <p:cxnSp>
                <p:nvCxnSpPr>
                  <p:cNvPr id="923" name="Straight Connector 922">
                    <a:extLst>
                      <a:ext uri="{FF2B5EF4-FFF2-40B4-BE49-F238E27FC236}">
                        <a16:creationId xmlns:a16="http://schemas.microsoft.com/office/drawing/2014/main" id="{F683B9E2-0DCF-4AE6-980F-55533EE9F66D}"/>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DF199824-764C-4353-9D25-08AE94EA8CA4}"/>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E4607349-9AD3-48BE-B7F3-7A17264801FE}"/>
                    </a:ext>
                  </a:extLst>
                </p:cNvPr>
                <p:cNvGrpSpPr/>
                <p:nvPr/>
              </p:nvGrpSpPr>
              <p:grpSpPr>
                <a:xfrm>
                  <a:off x="4234838" y="2648177"/>
                  <a:ext cx="79942" cy="79942"/>
                  <a:chOff x="9100525" y="3620521"/>
                  <a:chExt cx="79942" cy="79942"/>
                </a:xfrm>
              </p:grpSpPr>
              <p:cxnSp>
                <p:nvCxnSpPr>
                  <p:cNvPr id="921" name="Straight Connector 920">
                    <a:extLst>
                      <a:ext uri="{FF2B5EF4-FFF2-40B4-BE49-F238E27FC236}">
                        <a16:creationId xmlns:a16="http://schemas.microsoft.com/office/drawing/2014/main" id="{520F53A5-FD8F-4B78-97CC-31FFBB696CF3}"/>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a:extLst>
                      <a:ext uri="{FF2B5EF4-FFF2-40B4-BE49-F238E27FC236}">
                        <a16:creationId xmlns:a16="http://schemas.microsoft.com/office/drawing/2014/main" id="{C1747D64-9D4C-4AE5-933A-517B705355A3}"/>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95BA428F-FED1-4BFF-BBC8-9D3E7EEBEF5E}"/>
                    </a:ext>
                  </a:extLst>
                </p:cNvPr>
                <p:cNvGrpSpPr/>
                <p:nvPr/>
              </p:nvGrpSpPr>
              <p:grpSpPr>
                <a:xfrm>
                  <a:off x="4130063" y="2648177"/>
                  <a:ext cx="79942" cy="79942"/>
                  <a:chOff x="9100525" y="3620521"/>
                  <a:chExt cx="79942" cy="79942"/>
                </a:xfrm>
              </p:grpSpPr>
              <p:cxnSp>
                <p:nvCxnSpPr>
                  <p:cNvPr id="919" name="Straight Connector 918">
                    <a:extLst>
                      <a:ext uri="{FF2B5EF4-FFF2-40B4-BE49-F238E27FC236}">
                        <a16:creationId xmlns:a16="http://schemas.microsoft.com/office/drawing/2014/main" id="{AAEA6EB4-A256-471D-8198-BCDE1AD073D1}"/>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4E6B7405-DEC2-4B73-8F18-B198AF1BC718}"/>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7EF05705-43FD-4C04-B55F-ED30CB3A1730}"/>
                    </a:ext>
                  </a:extLst>
                </p:cNvPr>
                <p:cNvGrpSpPr/>
                <p:nvPr/>
              </p:nvGrpSpPr>
              <p:grpSpPr>
                <a:xfrm>
                  <a:off x="3910988" y="2613252"/>
                  <a:ext cx="79942" cy="79942"/>
                  <a:chOff x="9100525" y="3620521"/>
                  <a:chExt cx="79942" cy="79942"/>
                </a:xfrm>
              </p:grpSpPr>
              <p:cxnSp>
                <p:nvCxnSpPr>
                  <p:cNvPr id="917" name="Straight Connector 916">
                    <a:extLst>
                      <a:ext uri="{FF2B5EF4-FFF2-40B4-BE49-F238E27FC236}">
                        <a16:creationId xmlns:a16="http://schemas.microsoft.com/office/drawing/2014/main" id="{4EAB6492-4D23-46AB-84B0-D9BD1374FA1D}"/>
                      </a:ext>
                    </a:extLst>
                  </p:cNvPr>
                  <p:cNvCxnSpPr>
                    <a:cxnSpLocks/>
                  </p:cNvCxnSpPr>
                  <p:nvPr/>
                </p:nvCxnSpPr>
                <p:spPr>
                  <a:xfrm>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EB7BF1FD-E2C6-451B-837B-518C86778A53}"/>
                      </a:ext>
                    </a:extLst>
                  </p:cNvPr>
                  <p:cNvCxnSpPr>
                    <a:cxnSpLocks/>
                  </p:cNvCxnSpPr>
                  <p:nvPr/>
                </p:nvCxnSpPr>
                <p:spPr>
                  <a:xfrm rot="5400000">
                    <a:off x="9140496" y="3620521"/>
                    <a:ext cx="0" cy="7994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grpSp>
          <p:nvGrpSpPr>
            <p:cNvPr id="951" name="Group 950">
              <a:extLst>
                <a:ext uri="{FF2B5EF4-FFF2-40B4-BE49-F238E27FC236}">
                  <a16:creationId xmlns:a16="http://schemas.microsoft.com/office/drawing/2014/main" id="{EC4E53EA-B0D5-4B41-927A-A7AE8FF45773}"/>
                </a:ext>
              </a:extLst>
            </p:cNvPr>
            <p:cNvGrpSpPr/>
            <p:nvPr/>
          </p:nvGrpSpPr>
          <p:grpSpPr>
            <a:xfrm>
              <a:off x="7289950" y="3680299"/>
              <a:ext cx="3730069" cy="1564561"/>
              <a:chOff x="3173417" y="2534663"/>
              <a:chExt cx="5151433" cy="1747395"/>
            </a:xfrm>
          </p:grpSpPr>
          <p:sp>
            <p:nvSpPr>
              <p:cNvPr id="952" name="Freeform: Shape 951">
                <a:extLst>
                  <a:ext uri="{FF2B5EF4-FFF2-40B4-BE49-F238E27FC236}">
                    <a16:creationId xmlns:a16="http://schemas.microsoft.com/office/drawing/2014/main" id="{83858457-8CE0-4A48-9A4F-D47169E32C47}"/>
                  </a:ext>
                </a:extLst>
              </p:cNvPr>
              <p:cNvSpPr/>
              <p:nvPr/>
            </p:nvSpPr>
            <p:spPr>
              <a:xfrm>
                <a:off x="3173417" y="2534663"/>
                <a:ext cx="5151433" cy="1747395"/>
              </a:xfrm>
              <a:custGeom>
                <a:avLst/>
                <a:gdLst>
                  <a:gd name="connsiteX0" fmla="*/ 0 w 5162550"/>
                  <a:gd name="connsiteY0" fmla="*/ 0 h 1743074"/>
                  <a:gd name="connsiteX1" fmla="*/ 137065 w 5162550"/>
                  <a:gd name="connsiteY1" fmla="*/ 0 h 1743074"/>
                  <a:gd name="connsiteX2" fmla="*/ 137065 w 5162550"/>
                  <a:gd name="connsiteY2" fmla="*/ 180785 h 1743074"/>
                  <a:gd name="connsiteX3" fmla="*/ 717423 w 5162550"/>
                  <a:gd name="connsiteY3" fmla="*/ 180785 h 1743074"/>
                  <a:gd name="connsiteX4" fmla="*/ 717423 w 5162550"/>
                  <a:gd name="connsiteY4" fmla="*/ 353949 h 1743074"/>
                  <a:gd name="connsiteX5" fmla="*/ 2447925 w 5162550"/>
                  <a:gd name="connsiteY5" fmla="*/ 353949 h 1743074"/>
                  <a:gd name="connsiteX6" fmla="*/ 2447925 w 5162550"/>
                  <a:gd name="connsiteY6" fmla="*/ 582835 h 1743074"/>
                  <a:gd name="connsiteX7" fmla="*/ 4010025 w 5162550"/>
                  <a:gd name="connsiteY7" fmla="*/ 582835 h 1743074"/>
                  <a:gd name="connsiteX8" fmla="*/ 4015264 w 5162550"/>
                  <a:gd name="connsiteY8" fmla="*/ 582835 h 1743074"/>
                  <a:gd name="connsiteX9" fmla="*/ 4015264 w 5162550"/>
                  <a:gd name="connsiteY9" fmla="*/ 876872 h 1743074"/>
                  <a:gd name="connsiteX10" fmla="*/ 5162550 w 5162550"/>
                  <a:gd name="connsiteY10" fmla="*/ 876872 h 1743074"/>
                  <a:gd name="connsiteX11" fmla="*/ 5162550 w 5162550"/>
                  <a:gd name="connsiteY11" fmla="*/ 1743075 h 174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2550" h="1743074">
                    <a:moveTo>
                      <a:pt x="0" y="0"/>
                    </a:moveTo>
                    <a:lnTo>
                      <a:pt x="137065" y="0"/>
                    </a:lnTo>
                    <a:lnTo>
                      <a:pt x="137065" y="180785"/>
                    </a:lnTo>
                    <a:lnTo>
                      <a:pt x="717423" y="180785"/>
                    </a:lnTo>
                    <a:lnTo>
                      <a:pt x="717423" y="353949"/>
                    </a:lnTo>
                    <a:lnTo>
                      <a:pt x="2447925" y="353949"/>
                    </a:lnTo>
                    <a:lnTo>
                      <a:pt x="2447925" y="582835"/>
                    </a:lnTo>
                    <a:lnTo>
                      <a:pt x="4010025" y="582835"/>
                    </a:lnTo>
                    <a:lnTo>
                      <a:pt x="4015264" y="582835"/>
                    </a:lnTo>
                    <a:lnTo>
                      <a:pt x="4015264" y="876872"/>
                    </a:lnTo>
                    <a:lnTo>
                      <a:pt x="5162550" y="876872"/>
                    </a:lnTo>
                    <a:lnTo>
                      <a:pt x="5162550" y="1743075"/>
                    </a:lnTo>
                  </a:path>
                </a:pathLst>
              </a:custGeom>
              <a:noFill/>
              <a:ln w="12700" cap="flat">
                <a:solidFill>
                  <a:srgbClr val="F88D2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953" name="Group 952">
                <a:extLst>
                  <a:ext uri="{FF2B5EF4-FFF2-40B4-BE49-F238E27FC236}">
                    <a16:creationId xmlns:a16="http://schemas.microsoft.com/office/drawing/2014/main" id="{51A8D279-0FB6-4592-BD8C-3FBCF73790EA}"/>
                  </a:ext>
                </a:extLst>
              </p:cNvPr>
              <p:cNvGrpSpPr/>
              <p:nvPr/>
            </p:nvGrpSpPr>
            <p:grpSpPr>
              <a:xfrm>
                <a:off x="7176475" y="3369696"/>
                <a:ext cx="79942" cy="79942"/>
                <a:chOff x="9100525" y="3620521"/>
                <a:chExt cx="79942" cy="79942"/>
              </a:xfrm>
            </p:grpSpPr>
            <p:cxnSp>
              <p:nvCxnSpPr>
                <p:cNvPr id="963" name="Straight Connector 962">
                  <a:extLst>
                    <a:ext uri="{FF2B5EF4-FFF2-40B4-BE49-F238E27FC236}">
                      <a16:creationId xmlns:a16="http://schemas.microsoft.com/office/drawing/2014/main" id="{CB615908-DCC6-49F4-9062-BED41AD119F0}"/>
                    </a:ext>
                  </a:extLst>
                </p:cNvPr>
                <p:cNvCxnSpPr>
                  <a:cxnSpLocks/>
                </p:cNvCxnSpPr>
                <p:nvPr/>
              </p:nvCxnSpPr>
              <p:spPr>
                <a:xfrm>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B43382D1-BAF4-47CD-9700-228DEAF15801}"/>
                    </a:ext>
                  </a:extLst>
                </p:cNvPr>
                <p:cNvCxnSpPr>
                  <a:cxnSpLocks/>
                </p:cNvCxnSpPr>
                <p:nvPr/>
              </p:nvCxnSpPr>
              <p:spPr>
                <a:xfrm rot="5400000">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954" name="Group 953">
                <a:extLst>
                  <a:ext uri="{FF2B5EF4-FFF2-40B4-BE49-F238E27FC236}">
                    <a16:creationId xmlns:a16="http://schemas.microsoft.com/office/drawing/2014/main" id="{052DE882-18BC-4BF9-A260-82383EF003DA}"/>
                  </a:ext>
                </a:extLst>
              </p:cNvPr>
              <p:cNvGrpSpPr/>
              <p:nvPr/>
            </p:nvGrpSpPr>
            <p:grpSpPr>
              <a:xfrm>
                <a:off x="6714512" y="3079183"/>
                <a:ext cx="79942" cy="79942"/>
                <a:chOff x="9100525" y="3620521"/>
                <a:chExt cx="79942" cy="79942"/>
              </a:xfrm>
            </p:grpSpPr>
            <p:cxnSp>
              <p:nvCxnSpPr>
                <p:cNvPr id="961" name="Straight Connector 960">
                  <a:extLst>
                    <a:ext uri="{FF2B5EF4-FFF2-40B4-BE49-F238E27FC236}">
                      <a16:creationId xmlns:a16="http://schemas.microsoft.com/office/drawing/2014/main" id="{DFF9BC75-9216-49BC-B23D-77553E93E9C4}"/>
                    </a:ext>
                  </a:extLst>
                </p:cNvPr>
                <p:cNvCxnSpPr>
                  <a:cxnSpLocks/>
                </p:cNvCxnSpPr>
                <p:nvPr/>
              </p:nvCxnSpPr>
              <p:spPr>
                <a:xfrm>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4E09BD8C-197F-4155-9DE3-2C74941DE41D}"/>
                    </a:ext>
                  </a:extLst>
                </p:cNvPr>
                <p:cNvCxnSpPr>
                  <a:cxnSpLocks/>
                </p:cNvCxnSpPr>
                <p:nvPr/>
              </p:nvCxnSpPr>
              <p:spPr>
                <a:xfrm rot="5400000">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955" name="Group 954">
                <a:extLst>
                  <a:ext uri="{FF2B5EF4-FFF2-40B4-BE49-F238E27FC236}">
                    <a16:creationId xmlns:a16="http://schemas.microsoft.com/office/drawing/2014/main" id="{72933D5B-D9DC-4044-9335-655EE848354A}"/>
                  </a:ext>
                </a:extLst>
              </p:cNvPr>
              <p:cNvGrpSpPr/>
              <p:nvPr/>
            </p:nvGrpSpPr>
            <p:grpSpPr>
              <a:xfrm>
                <a:off x="4804749" y="2845821"/>
                <a:ext cx="79942" cy="79942"/>
                <a:chOff x="9100525" y="3620521"/>
                <a:chExt cx="79942" cy="79942"/>
              </a:xfrm>
            </p:grpSpPr>
            <p:cxnSp>
              <p:nvCxnSpPr>
                <p:cNvPr id="959" name="Straight Connector 958">
                  <a:extLst>
                    <a:ext uri="{FF2B5EF4-FFF2-40B4-BE49-F238E27FC236}">
                      <a16:creationId xmlns:a16="http://schemas.microsoft.com/office/drawing/2014/main" id="{DBDD825A-0159-492A-B0B6-A3E6704355F0}"/>
                    </a:ext>
                  </a:extLst>
                </p:cNvPr>
                <p:cNvCxnSpPr>
                  <a:cxnSpLocks/>
                </p:cNvCxnSpPr>
                <p:nvPr/>
              </p:nvCxnSpPr>
              <p:spPr>
                <a:xfrm>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21DC3882-D386-453B-9467-D03594B92356}"/>
                    </a:ext>
                  </a:extLst>
                </p:cNvPr>
                <p:cNvCxnSpPr>
                  <a:cxnSpLocks/>
                </p:cNvCxnSpPr>
                <p:nvPr/>
              </p:nvCxnSpPr>
              <p:spPr>
                <a:xfrm rot="5400000">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nvGrpSpPr>
              <p:cNvPr id="956" name="Group 955">
                <a:extLst>
                  <a:ext uri="{FF2B5EF4-FFF2-40B4-BE49-F238E27FC236}">
                    <a16:creationId xmlns:a16="http://schemas.microsoft.com/office/drawing/2014/main" id="{832B02FC-DD34-4B3B-B521-DAC5FC3784FB}"/>
                  </a:ext>
                </a:extLst>
              </p:cNvPr>
              <p:cNvGrpSpPr/>
              <p:nvPr/>
            </p:nvGrpSpPr>
            <p:grpSpPr>
              <a:xfrm>
                <a:off x="4480899" y="2845821"/>
                <a:ext cx="79942" cy="79942"/>
                <a:chOff x="9100525" y="3620521"/>
                <a:chExt cx="79942" cy="79942"/>
              </a:xfrm>
            </p:grpSpPr>
            <p:cxnSp>
              <p:nvCxnSpPr>
                <p:cNvPr id="957" name="Straight Connector 956">
                  <a:extLst>
                    <a:ext uri="{FF2B5EF4-FFF2-40B4-BE49-F238E27FC236}">
                      <a16:creationId xmlns:a16="http://schemas.microsoft.com/office/drawing/2014/main" id="{54AE7716-8AEB-42CA-97A9-D8441E22C4F2}"/>
                    </a:ext>
                  </a:extLst>
                </p:cNvPr>
                <p:cNvCxnSpPr>
                  <a:cxnSpLocks/>
                </p:cNvCxnSpPr>
                <p:nvPr/>
              </p:nvCxnSpPr>
              <p:spPr>
                <a:xfrm>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6331E894-8D1F-4768-B970-B19E198B385A}"/>
                    </a:ext>
                  </a:extLst>
                </p:cNvPr>
                <p:cNvCxnSpPr>
                  <a:cxnSpLocks/>
                </p:cNvCxnSpPr>
                <p:nvPr/>
              </p:nvCxnSpPr>
              <p:spPr>
                <a:xfrm rot="5400000">
                  <a:off x="9140496" y="3620521"/>
                  <a:ext cx="0" cy="79942"/>
                </a:xfrm>
                <a:prstGeom prst="line">
                  <a:avLst/>
                </a:prstGeom>
                <a:ln w="12700">
                  <a:solidFill>
                    <a:srgbClr val="F88D29"/>
                  </a:solidFill>
                </a:ln>
              </p:spPr>
              <p:style>
                <a:lnRef idx="1">
                  <a:schemeClr val="accent1"/>
                </a:lnRef>
                <a:fillRef idx="0">
                  <a:schemeClr val="accent1"/>
                </a:fillRef>
                <a:effectRef idx="0">
                  <a:schemeClr val="accent1"/>
                </a:effectRef>
                <a:fontRef idx="minor">
                  <a:schemeClr val="tx1"/>
                </a:fontRef>
              </p:style>
            </p:cxnSp>
          </p:grpSp>
        </p:grpSp>
        <p:sp>
          <p:nvSpPr>
            <p:cNvPr id="965" name="TextBox 964">
              <a:extLst>
                <a:ext uri="{FF2B5EF4-FFF2-40B4-BE49-F238E27FC236}">
                  <a16:creationId xmlns:a16="http://schemas.microsoft.com/office/drawing/2014/main" id="{809757A5-F941-4179-80D1-64C881C25B30}"/>
                </a:ext>
              </a:extLst>
            </p:cNvPr>
            <p:cNvSpPr txBox="1"/>
            <p:nvPr/>
          </p:nvSpPr>
          <p:spPr>
            <a:xfrm>
              <a:off x="10173590" y="4054406"/>
              <a:ext cx="328421" cy="12544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Krub"/>
                  <a:ea typeface="+mn-ea"/>
                  <a:cs typeface="+mn-cs"/>
                </a:rPr>
                <a:t>72.2%</a:t>
              </a:r>
            </a:p>
          </p:txBody>
        </p:sp>
        <p:cxnSp>
          <p:nvCxnSpPr>
            <p:cNvPr id="966" name="Straight Connector 965">
              <a:extLst>
                <a:ext uri="{FF2B5EF4-FFF2-40B4-BE49-F238E27FC236}">
                  <a16:creationId xmlns:a16="http://schemas.microsoft.com/office/drawing/2014/main" id="{DE51FE91-F951-4B3A-B73A-6E1E203E6451}"/>
                </a:ext>
              </a:extLst>
            </p:cNvPr>
            <p:cNvCxnSpPr>
              <a:cxnSpLocks/>
            </p:cNvCxnSpPr>
            <p:nvPr/>
          </p:nvCxnSpPr>
          <p:spPr>
            <a:xfrm>
              <a:off x="9944100" y="4062641"/>
              <a:ext cx="144028" cy="5587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67" name="TextBox 966">
              <a:extLst>
                <a:ext uri="{FF2B5EF4-FFF2-40B4-BE49-F238E27FC236}">
                  <a16:creationId xmlns:a16="http://schemas.microsoft.com/office/drawing/2014/main" id="{374AE20B-B995-4B15-AF54-0DCEE4692433}"/>
                </a:ext>
              </a:extLst>
            </p:cNvPr>
            <p:cNvSpPr txBox="1"/>
            <p:nvPr/>
          </p:nvSpPr>
          <p:spPr>
            <a:xfrm>
              <a:off x="9891650" y="4357301"/>
              <a:ext cx="328421" cy="12544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88D29"/>
                  </a:solidFill>
                  <a:effectLst/>
                  <a:uLnTx/>
                  <a:uFillTx/>
                  <a:latin typeface="Krub"/>
                  <a:ea typeface="+mn-ea"/>
                  <a:cs typeface="+mn-cs"/>
                </a:rPr>
                <a:t>66.7%</a:t>
              </a:r>
            </a:p>
          </p:txBody>
        </p:sp>
        <p:cxnSp>
          <p:nvCxnSpPr>
            <p:cNvPr id="968" name="Straight Connector 967">
              <a:extLst>
                <a:ext uri="{FF2B5EF4-FFF2-40B4-BE49-F238E27FC236}">
                  <a16:creationId xmlns:a16="http://schemas.microsoft.com/office/drawing/2014/main" id="{D6D1309D-E4FB-410C-A16F-123B48140CB3}"/>
                </a:ext>
              </a:extLst>
            </p:cNvPr>
            <p:cNvCxnSpPr>
              <a:cxnSpLocks/>
            </p:cNvCxnSpPr>
            <p:nvPr/>
          </p:nvCxnSpPr>
          <p:spPr>
            <a:xfrm>
              <a:off x="9943294" y="4259687"/>
              <a:ext cx="54146" cy="65209"/>
            </a:xfrm>
            <a:prstGeom prst="line">
              <a:avLst/>
            </a:prstGeom>
            <a:ln>
              <a:solidFill>
                <a:srgbClr val="F88D29"/>
              </a:solidFill>
            </a:ln>
          </p:spPr>
          <p:style>
            <a:lnRef idx="1">
              <a:schemeClr val="accent1"/>
            </a:lnRef>
            <a:fillRef idx="0">
              <a:schemeClr val="accent1"/>
            </a:fillRef>
            <a:effectRef idx="0">
              <a:schemeClr val="accent1"/>
            </a:effectRef>
            <a:fontRef idx="minor">
              <a:schemeClr val="tx1"/>
            </a:fontRef>
          </p:style>
        </p:cxnSp>
        <p:sp>
          <p:nvSpPr>
            <p:cNvPr id="969" name="TextBox 968">
              <a:extLst>
                <a:ext uri="{FF2B5EF4-FFF2-40B4-BE49-F238E27FC236}">
                  <a16:creationId xmlns:a16="http://schemas.microsoft.com/office/drawing/2014/main" id="{0D7A66DA-4AA8-45FD-81F7-767274E541FE}"/>
                </a:ext>
              </a:extLst>
            </p:cNvPr>
            <p:cNvSpPr txBox="1"/>
            <p:nvPr/>
          </p:nvSpPr>
          <p:spPr>
            <a:xfrm>
              <a:off x="9983090" y="4761161"/>
              <a:ext cx="328421" cy="9380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EA72E"/>
                  </a:solidFill>
                  <a:effectLst/>
                  <a:uLnTx/>
                  <a:uFillTx/>
                  <a:latin typeface="Krub"/>
                  <a:ea typeface="+mn-ea"/>
                  <a:cs typeface="+mn-cs"/>
                </a:rPr>
                <a:t>45.2%</a:t>
              </a:r>
            </a:p>
          </p:txBody>
        </p:sp>
        <p:cxnSp>
          <p:nvCxnSpPr>
            <p:cNvPr id="970" name="Straight Connector 969">
              <a:extLst>
                <a:ext uri="{FF2B5EF4-FFF2-40B4-BE49-F238E27FC236}">
                  <a16:creationId xmlns:a16="http://schemas.microsoft.com/office/drawing/2014/main" id="{B13BB149-A919-4954-BF8C-E6CD90CCB5E9}"/>
                </a:ext>
              </a:extLst>
            </p:cNvPr>
            <p:cNvCxnSpPr/>
            <p:nvPr/>
          </p:nvCxnSpPr>
          <p:spPr>
            <a:xfrm>
              <a:off x="9925683" y="4574162"/>
              <a:ext cx="131041" cy="13792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71" name="TextBox 970">
              <a:extLst>
                <a:ext uri="{FF2B5EF4-FFF2-40B4-BE49-F238E27FC236}">
                  <a16:creationId xmlns:a16="http://schemas.microsoft.com/office/drawing/2014/main" id="{842F3B5A-0B73-4409-9BA5-F2C5F843FF67}"/>
                </a:ext>
              </a:extLst>
            </p:cNvPr>
            <p:cNvSpPr txBox="1"/>
            <p:nvPr/>
          </p:nvSpPr>
          <p:spPr>
            <a:xfrm>
              <a:off x="11053367" y="5075207"/>
              <a:ext cx="581817" cy="14112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88D29"/>
                  </a:solidFill>
                  <a:effectLst/>
                  <a:uLnTx/>
                  <a:uFillTx/>
                  <a:latin typeface="Krub"/>
                  <a:ea typeface="+mn-ea"/>
                  <a:cs typeface="+mn-cs"/>
                </a:rPr>
                <a:t>AVO MRD+</a:t>
              </a:r>
            </a:p>
          </p:txBody>
        </p:sp>
        <p:sp>
          <p:nvSpPr>
            <p:cNvPr id="972" name="TextBox 971">
              <a:extLst>
                <a:ext uri="{FF2B5EF4-FFF2-40B4-BE49-F238E27FC236}">
                  <a16:creationId xmlns:a16="http://schemas.microsoft.com/office/drawing/2014/main" id="{E58A1420-4F70-482C-A451-F34EBB7C2FD7}"/>
                </a:ext>
              </a:extLst>
            </p:cNvPr>
            <p:cNvSpPr txBox="1"/>
            <p:nvPr/>
          </p:nvSpPr>
          <p:spPr>
            <a:xfrm>
              <a:off x="11272442" y="4358894"/>
              <a:ext cx="581817" cy="14112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Krub"/>
                  <a:ea typeface="+mn-ea"/>
                  <a:cs typeface="+mn-cs"/>
                </a:rPr>
                <a:t>AV MRD+</a:t>
              </a:r>
            </a:p>
          </p:txBody>
        </p:sp>
        <p:sp>
          <p:nvSpPr>
            <p:cNvPr id="973" name="TextBox 972">
              <a:extLst>
                <a:ext uri="{FF2B5EF4-FFF2-40B4-BE49-F238E27FC236}">
                  <a16:creationId xmlns:a16="http://schemas.microsoft.com/office/drawing/2014/main" id="{EDD7A792-43C5-4569-AE77-85698ADEAD05}"/>
                </a:ext>
              </a:extLst>
            </p:cNvPr>
            <p:cNvSpPr txBox="1"/>
            <p:nvPr/>
          </p:nvSpPr>
          <p:spPr>
            <a:xfrm>
              <a:off x="10148492" y="5093090"/>
              <a:ext cx="805257" cy="1055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EA72E"/>
                  </a:solidFill>
                  <a:effectLst/>
                  <a:uLnTx/>
                  <a:uFillTx/>
                  <a:latin typeface="Krub"/>
                  <a:ea typeface="+mn-ea"/>
                  <a:cs typeface="+mn-cs"/>
                </a:rPr>
                <a:t>FCR/BR MRD+</a:t>
              </a:r>
            </a:p>
          </p:txBody>
        </p:sp>
      </p:grpSp>
      <p:graphicFrame>
        <p:nvGraphicFramePr>
          <p:cNvPr id="974" name="Table 33">
            <a:extLst>
              <a:ext uri="{FF2B5EF4-FFF2-40B4-BE49-F238E27FC236}">
                <a16:creationId xmlns:a16="http://schemas.microsoft.com/office/drawing/2014/main" id="{A142C238-D58F-4FD2-8CA3-210D27492D12}"/>
              </a:ext>
            </a:extLst>
          </p:cNvPr>
          <p:cNvGraphicFramePr>
            <a:graphicFrameLocks noGrp="1"/>
          </p:cNvGraphicFramePr>
          <p:nvPr/>
        </p:nvGraphicFramePr>
        <p:xfrm>
          <a:off x="377371" y="2579359"/>
          <a:ext cx="10100130" cy="170688"/>
        </p:xfrm>
        <a:graphic>
          <a:graphicData uri="http://schemas.openxmlformats.org/drawingml/2006/table">
            <a:tbl>
              <a:tblPr firstRow="1" bandRow="1">
                <a:tableStyleId>{5C22544A-7EE6-4342-B048-85BDC9FD1C3A}</a:tableStyleId>
              </a:tblPr>
              <a:tblGrid>
                <a:gridCol w="1146629">
                  <a:extLst>
                    <a:ext uri="{9D8B030D-6E8A-4147-A177-3AD203B41FA5}">
                      <a16:colId xmlns:a16="http://schemas.microsoft.com/office/drawing/2014/main" val="3926139107"/>
                    </a:ext>
                  </a:extLst>
                </a:gridCol>
                <a:gridCol w="753533">
                  <a:extLst>
                    <a:ext uri="{9D8B030D-6E8A-4147-A177-3AD203B41FA5}">
                      <a16:colId xmlns:a16="http://schemas.microsoft.com/office/drawing/2014/main" val="3918736512"/>
                    </a:ext>
                  </a:extLst>
                </a:gridCol>
                <a:gridCol w="753533">
                  <a:extLst>
                    <a:ext uri="{9D8B030D-6E8A-4147-A177-3AD203B41FA5}">
                      <a16:colId xmlns:a16="http://schemas.microsoft.com/office/drawing/2014/main" val="1180848563"/>
                    </a:ext>
                  </a:extLst>
                </a:gridCol>
                <a:gridCol w="753533">
                  <a:extLst>
                    <a:ext uri="{9D8B030D-6E8A-4147-A177-3AD203B41FA5}">
                      <a16:colId xmlns:a16="http://schemas.microsoft.com/office/drawing/2014/main" val="4016330560"/>
                    </a:ext>
                  </a:extLst>
                </a:gridCol>
                <a:gridCol w="1092200">
                  <a:extLst>
                    <a:ext uri="{9D8B030D-6E8A-4147-A177-3AD203B41FA5}">
                      <a16:colId xmlns:a16="http://schemas.microsoft.com/office/drawing/2014/main" val="2455214109"/>
                    </a:ext>
                  </a:extLst>
                </a:gridCol>
                <a:gridCol w="757767">
                  <a:extLst>
                    <a:ext uri="{9D8B030D-6E8A-4147-A177-3AD203B41FA5}">
                      <a16:colId xmlns:a16="http://schemas.microsoft.com/office/drawing/2014/main" val="1659160998"/>
                    </a:ext>
                  </a:extLst>
                </a:gridCol>
                <a:gridCol w="757767">
                  <a:extLst>
                    <a:ext uri="{9D8B030D-6E8A-4147-A177-3AD203B41FA5}">
                      <a16:colId xmlns:a16="http://schemas.microsoft.com/office/drawing/2014/main" val="1365803388"/>
                    </a:ext>
                  </a:extLst>
                </a:gridCol>
                <a:gridCol w="757767">
                  <a:extLst>
                    <a:ext uri="{9D8B030D-6E8A-4147-A177-3AD203B41FA5}">
                      <a16:colId xmlns:a16="http://schemas.microsoft.com/office/drawing/2014/main" val="2116016684"/>
                    </a:ext>
                  </a:extLst>
                </a:gridCol>
                <a:gridCol w="1092200">
                  <a:extLst>
                    <a:ext uri="{9D8B030D-6E8A-4147-A177-3AD203B41FA5}">
                      <a16:colId xmlns:a16="http://schemas.microsoft.com/office/drawing/2014/main" val="1866843074"/>
                    </a:ext>
                  </a:extLst>
                </a:gridCol>
                <a:gridCol w="745067">
                  <a:extLst>
                    <a:ext uri="{9D8B030D-6E8A-4147-A177-3AD203B41FA5}">
                      <a16:colId xmlns:a16="http://schemas.microsoft.com/office/drawing/2014/main" val="1608470921"/>
                    </a:ext>
                  </a:extLst>
                </a:gridCol>
                <a:gridCol w="745067">
                  <a:extLst>
                    <a:ext uri="{9D8B030D-6E8A-4147-A177-3AD203B41FA5}">
                      <a16:colId xmlns:a16="http://schemas.microsoft.com/office/drawing/2014/main" val="3661319341"/>
                    </a:ext>
                  </a:extLst>
                </a:gridCol>
                <a:gridCol w="745067">
                  <a:extLst>
                    <a:ext uri="{9D8B030D-6E8A-4147-A177-3AD203B41FA5}">
                      <a16:colId xmlns:a16="http://schemas.microsoft.com/office/drawing/2014/main" val="814533117"/>
                    </a:ext>
                  </a:extLst>
                </a:gridCol>
              </a:tblGrid>
              <a:tr h="91440">
                <a:tc>
                  <a:txBody>
                    <a:bodyPr/>
                    <a:lstStyle/>
                    <a:p>
                      <a:r>
                        <a:rPr lang="en-US" sz="1000" b="1" dirty="0">
                          <a:solidFill>
                            <a:schemeClr val="tx1"/>
                          </a:solidFill>
                        </a:rPr>
                        <a:t>No. of patients</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244</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202</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190</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b="0" dirty="0">
                        <a:solidFill>
                          <a:schemeClr val="tx1"/>
                        </a:solidFill>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222</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202</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181</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b="0" dirty="0">
                        <a:solidFill>
                          <a:schemeClr val="tx1"/>
                        </a:solidFill>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229</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197</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rPr>
                        <a:t>190</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308693"/>
                  </a:ext>
                </a:extLst>
              </a:tr>
            </a:tbl>
          </a:graphicData>
        </a:graphic>
      </p:graphicFrame>
      <p:sp>
        <p:nvSpPr>
          <p:cNvPr id="975" name="Shape1_20221025_110649">
            <a:extLst>
              <a:ext uri="{FF2B5EF4-FFF2-40B4-BE49-F238E27FC236}">
                <a16:creationId xmlns:a16="http://schemas.microsoft.com/office/drawing/2014/main" id="{F9A52CC6-405C-4B41-B9B7-ADE2371B3DD6}"/>
              </a:ext>
            </a:extLst>
          </p:cNvPr>
          <p:cNvSpPr txBox="1">
            <a:spLocks/>
          </p:cNvSpPr>
          <p:nvPr/>
        </p:nvSpPr>
        <p:spPr>
          <a:xfrm>
            <a:off x="1145560" y="2726608"/>
            <a:ext cx="3056558" cy="27699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1200" cap="none" spc="0" normalizeH="0" baseline="0" noProof="0" dirty="0">
                <a:ln>
                  <a:noFill/>
                </a:ln>
                <a:solidFill>
                  <a:srgbClr val="000000"/>
                </a:solidFill>
                <a:effectLst/>
                <a:uLnTx/>
                <a:uFillTx/>
                <a:latin typeface="Krub"/>
                <a:ea typeface="+mn-ea"/>
                <a:cs typeface="+mn-cs"/>
              </a:rPr>
              <a:t>Same Timepoint as Key Secondary Endpoint</a:t>
            </a:r>
            <a:endParaRPr kumimoji="0" lang="en-US" sz="11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sp>
        <p:nvSpPr>
          <p:cNvPr id="976" name="Shape1_20221025_110649">
            <a:extLst>
              <a:ext uri="{FF2B5EF4-FFF2-40B4-BE49-F238E27FC236}">
                <a16:creationId xmlns:a16="http://schemas.microsoft.com/office/drawing/2014/main" id="{7D8A563B-4A15-490C-9569-BD27D321CE4F}"/>
              </a:ext>
            </a:extLst>
          </p:cNvPr>
          <p:cNvSpPr txBox="1">
            <a:spLocks/>
          </p:cNvSpPr>
          <p:nvPr/>
        </p:nvSpPr>
        <p:spPr>
          <a:xfrm>
            <a:off x="5149453" y="2726608"/>
            <a:ext cx="1725347" cy="27699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1200" cap="none" spc="0" normalizeH="0" baseline="0" noProof="0" dirty="0">
                <a:ln>
                  <a:noFill/>
                </a:ln>
                <a:solidFill>
                  <a:srgbClr val="000000"/>
                </a:solidFill>
                <a:effectLst/>
                <a:uLnTx/>
                <a:uFillTx/>
                <a:latin typeface="Krub"/>
                <a:ea typeface="+mn-ea"/>
                <a:cs typeface="+mn-cs"/>
              </a:rPr>
              <a:t>EOT</a:t>
            </a:r>
            <a:endParaRPr kumimoji="0" lang="en-US" sz="11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sp>
        <p:nvSpPr>
          <p:cNvPr id="977" name="Shape1_20221025_110649">
            <a:extLst>
              <a:ext uri="{FF2B5EF4-FFF2-40B4-BE49-F238E27FC236}">
                <a16:creationId xmlns:a16="http://schemas.microsoft.com/office/drawing/2014/main" id="{65B47CEB-72EB-423D-AC4C-364E1CEE5EE7}"/>
              </a:ext>
            </a:extLst>
          </p:cNvPr>
          <p:cNvSpPr txBox="1">
            <a:spLocks/>
          </p:cNvSpPr>
          <p:nvPr/>
        </p:nvSpPr>
        <p:spPr>
          <a:xfrm>
            <a:off x="8531281" y="2726608"/>
            <a:ext cx="1725347" cy="27699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1200" cap="none" spc="0" normalizeH="0" baseline="0" noProof="0" dirty="0">
                <a:ln>
                  <a:noFill/>
                </a:ln>
                <a:solidFill>
                  <a:srgbClr val="000000"/>
                </a:solidFill>
                <a:effectLst/>
                <a:uLnTx/>
                <a:uFillTx/>
                <a:latin typeface="Krub"/>
                <a:ea typeface="+mn-ea"/>
                <a:cs typeface="+mn-cs"/>
              </a:rPr>
              <a:t>EOT+3</a:t>
            </a:r>
            <a:endParaRPr kumimoji="0" lang="en-US" sz="1100" b="1" i="0" u="none" strike="noStrike" kern="0" cap="none" spc="0" normalizeH="0" baseline="30000" noProof="0" dirty="0">
              <a:ln>
                <a:noFill/>
              </a:ln>
              <a:solidFill>
                <a:srgbClr val="000000"/>
              </a:solidFill>
              <a:effectLst/>
              <a:uLnTx/>
              <a:uFillTx/>
              <a:latin typeface="Krub"/>
              <a:ea typeface="+mn-ea"/>
              <a:cs typeface="Poppins Medium" pitchFamily="2" charset="77"/>
              <a:sym typeface="Arial"/>
            </a:endParaRPr>
          </a:p>
        </p:txBody>
      </p:sp>
      <p:cxnSp>
        <p:nvCxnSpPr>
          <p:cNvPr id="1010" name="Straight Connector 1009">
            <a:extLst>
              <a:ext uri="{FF2B5EF4-FFF2-40B4-BE49-F238E27FC236}">
                <a16:creationId xmlns:a16="http://schemas.microsoft.com/office/drawing/2014/main" id="{A8E99EDF-CDDD-467D-911E-F7E276FA7697}"/>
              </a:ext>
            </a:extLst>
          </p:cNvPr>
          <p:cNvCxnSpPr/>
          <p:nvPr/>
        </p:nvCxnSpPr>
        <p:spPr>
          <a:xfrm>
            <a:off x="4363165" y="1508579"/>
            <a:ext cx="0" cy="92982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BFC154A7-B3FA-42EE-8958-3195BF28AA56}"/>
              </a:ext>
            </a:extLst>
          </p:cNvPr>
          <p:cNvCxnSpPr/>
          <p:nvPr/>
        </p:nvCxnSpPr>
        <p:spPr>
          <a:xfrm>
            <a:off x="7658815" y="1508579"/>
            <a:ext cx="0" cy="92982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E6587531-FC4E-A643-9051-F1D13CE6595D}"/>
              </a:ext>
            </a:extLst>
          </p:cNvPr>
          <p:cNvSpPr>
            <a:spLocks noGrp="1"/>
          </p:cNvSpPr>
          <p:nvPr>
            <p:ph type="body" sz="quarter" idx="39"/>
          </p:nvPr>
        </p:nvSpPr>
        <p:spPr>
          <a:xfrm>
            <a:off x="342899" y="6356350"/>
            <a:ext cx="7810501" cy="365120"/>
          </a:xfrm>
        </p:spPr>
        <p:txBody>
          <a:bodyPr>
            <a:noAutofit/>
          </a:bodyPr>
          <a:lstStyle/>
          <a:p>
            <a:r>
              <a:rPr lang="en-US" dirty="0">
                <a:latin typeface="Aptos Display" panose="020B0004020202020204" pitchFamily="34" charset="0"/>
              </a:rPr>
              <a:t>Brown, JR et. al. Blood. 2024; 144: abstract 1009.</a:t>
            </a:r>
          </a:p>
        </p:txBody>
      </p:sp>
    </p:spTree>
    <p:extLst>
      <p:ext uri="{BB962C8B-B14F-4D97-AF65-F5344CB8AC3E}">
        <p14:creationId xmlns:p14="http://schemas.microsoft.com/office/powerpoint/2010/main" val="3620361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2E46-67F5-ECA7-EFD6-7277205093B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FF25B0A-EE7F-C55E-C7C2-05D9BD388258}"/>
              </a:ext>
            </a:extLst>
          </p:cNvPr>
          <p:cNvSpPr>
            <a:spLocks noGrp="1"/>
          </p:cNvSpPr>
          <p:nvPr>
            <p:ph idx="1"/>
          </p:nvPr>
        </p:nvSpPr>
        <p:spPr/>
        <p:txBody>
          <a:bodyPr/>
          <a:lstStyle/>
          <a:p>
            <a:endParaRPr lang="en-US" dirty="0"/>
          </a:p>
        </p:txBody>
      </p:sp>
      <p:pic>
        <p:nvPicPr>
          <p:cNvPr id="1026" name="Picture 2" descr="Image">
            <a:extLst>
              <a:ext uri="{FF2B5EF4-FFF2-40B4-BE49-F238E27FC236}">
                <a16:creationId xmlns:a16="http://schemas.microsoft.com/office/drawing/2014/main" id="{9EC08371-FB69-EA2E-9737-2E2FF1B332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2682"/>
          <a:stretch/>
        </p:blipFill>
        <p:spPr bwMode="auto">
          <a:xfrm>
            <a:off x="0" y="360364"/>
            <a:ext cx="12192000" cy="59711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0F8395-1996-2F83-679B-B33A4357FF71}"/>
              </a:ext>
            </a:extLst>
          </p:cNvPr>
          <p:cNvSpPr txBox="1"/>
          <p:nvPr/>
        </p:nvSpPr>
        <p:spPr>
          <a:xfrm>
            <a:off x="172528" y="6497636"/>
            <a:ext cx="6435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Brown, JR et. al. Blood. 2024; 144: abstract 1009.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0673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B14D-B599-907F-7A78-67158DD6CAEE}"/>
              </a:ext>
            </a:extLst>
          </p:cNvPr>
          <p:cNvSpPr>
            <a:spLocks noGrp="1"/>
          </p:cNvSpPr>
          <p:nvPr>
            <p:ph type="title"/>
          </p:nvPr>
        </p:nvSpPr>
        <p:spPr>
          <a:xfrm>
            <a:off x="252413" y="18255"/>
            <a:ext cx="10515600" cy="1325563"/>
          </a:xfrm>
        </p:spPr>
        <p:txBody>
          <a:bodyPr/>
          <a:lstStyle/>
          <a:p>
            <a:r>
              <a:rPr lang="en-US" dirty="0"/>
              <a:t>AVO in patients with TP53 aberrations?</a:t>
            </a:r>
          </a:p>
        </p:txBody>
      </p:sp>
      <p:sp>
        <p:nvSpPr>
          <p:cNvPr id="5" name="TextBox 4">
            <a:extLst>
              <a:ext uri="{FF2B5EF4-FFF2-40B4-BE49-F238E27FC236}">
                <a16:creationId xmlns:a16="http://schemas.microsoft.com/office/drawing/2014/main" id="{228ABAB0-5008-A13F-1CCF-554503A683A2}"/>
              </a:ext>
            </a:extLst>
          </p:cNvPr>
          <p:cNvSpPr txBox="1"/>
          <p:nvPr/>
        </p:nvSpPr>
        <p:spPr>
          <a:xfrm>
            <a:off x="8724107" y="6318322"/>
            <a:ext cx="28270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759"/>
                </a:solidFill>
                <a:effectLst/>
                <a:uLnTx/>
                <a:uFillTx/>
                <a:latin typeface="Calibri" panose="020F0502020204030204" pitchFamily="34" charset="0"/>
                <a:ea typeface="+mn-ea"/>
                <a:cs typeface="+mn-cs"/>
              </a:rPr>
              <a:t>Davids MS et al, JCO 2024</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11C625D7-97B4-DA06-7172-B86BFF0F4DE6}"/>
              </a:ext>
            </a:extLst>
          </p:cNvPr>
          <p:cNvPicPr>
            <a:picLocks noChangeAspect="1"/>
          </p:cNvPicPr>
          <p:nvPr/>
        </p:nvPicPr>
        <p:blipFill>
          <a:blip r:embed="rId3"/>
          <a:stretch>
            <a:fillRect/>
          </a:stretch>
        </p:blipFill>
        <p:spPr>
          <a:xfrm>
            <a:off x="409575" y="1655401"/>
            <a:ext cx="11334536" cy="4351338"/>
          </a:xfrm>
          <a:prstGeom prst="rect">
            <a:avLst/>
          </a:prstGeom>
        </p:spPr>
      </p:pic>
    </p:spTree>
    <p:extLst>
      <p:ext uri="{BB962C8B-B14F-4D97-AF65-F5344CB8AC3E}">
        <p14:creationId xmlns:p14="http://schemas.microsoft.com/office/powerpoint/2010/main" val="1859394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1EBB-CB31-D916-87B6-C9180BB7A89B}"/>
              </a:ext>
            </a:extLst>
          </p:cNvPr>
          <p:cNvSpPr>
            <a:spLocks noGrp="1"/>
          </p:cNvSpPr>
          <p:nvPr>
            <p:ph type="title"/>
          </p:nvPr>
        </p:nvSpPr>
        <p:spPr>
          <a:xfrm>
            <a:off x="266700" y="893762"/>
            <a:ext cx="3305175" cy="1325563"/>
          </a:xfrm>
        </p:spPr>
        <p:txBody>
          <a:bodyPr>
            <a:normAutofit fontScale="90000"/>
          </a:bodyPr>
          <a:lstStyle/>
          <a:p>
            <a:r>
              <a:rPr lang="en-US" dirty="0"/>
              <a:t>AVO remains highly effective in high-risk patients</a:t>
            </a:r>
          </a:p>
        </p:txBody>
      </p:sp>
      <p:pic>
        <p:nvPicPr>
          <p:cNvPr id="4" name="Picture 3">
            <a:extLst>
              <a:ext uri="{FF2B5EF4-FFF2-40B4-BE49-F238E27FC236}">
                <a16:creationId xmlns:a16="http://schemas.microsoft.com/office/drawing/2014/main" id="{B412FB31-EBD0-5F24-6B9E-85DEBFB18A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90917" y="0"/>
            <a:ext cx="7401083" cy="6858000"/>
          </a:xfrm>
          <a:prstGeom prst="rect">
            <a:avLst/>
          </a:prstGeom>
        </p:spPr>
      </p:pic>
      <p:sp>
        <p:nvSpPr>
          <p:cNvPr id="5" name="TextBox 4">
            <a:extLst>
              <a:ext uri="{FF2B5EF4-FFF2-40B4-BE49-F238E27FC236}">
                <a16:creationId xmlns:a16="http://schemas.microsoft.com/office/drawing/2014/main" id="{D085FD69-A044-6AAE-2B85-73826693AC9E}"/>
              </a:ext>
            </a:extLst>
          </p:cNvPr>
          <p:cNvSpPr txBox="1"/>
          <p:nvPr/>
        </p:nvSpPr>
        <p:spPr>
          <a:xfrm>
            <a:off x="2390696" y="648866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759"/>
                </a:solidFill>
                <a:effectLst/>
                <a:uLnTx/>
                <a:uFillTx/>
                <a:latin typeface="Calibri" panose="020F0502020204030204" pitchFamily="34" charset="0"/>
                <a:ea typeface="+mn-ea"/>
                <a:cs typeface="+mn-cs"/>
              </a:rPr>
              <a:t>Davids MS et al, JCO 2024</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FE359AEF-6CEB-8203-EA64-559BF5F07CF1}"/>
              </a:ext>
            </a:extLst>
          </p:cNvPr>
          <p:cNvPicPr>
            <a:picLocks noChangeAspect="1"/>
          </p:cNvPicPr>
          <p:nvPr/>
        </p:nvPicPr>
        <p:blipFill>
          <a:blip r:embed="rId4"/>
          <a:srcRect t="7536"/>
          <a:stretch/>
        </p:blipFill>
        <p:spPr>
          <a:xfrm>
            <a:off x="704200" y="3278038"/>
            <a:ext cx="3372992" cy="2686200"/>
          </a:xfrm>
          <a:prstGeom prst="rect">
            <a:avLst/>
          </a:prstGeom>
        </p:spPr>
      </p:pic>
    </p:spTree>
    <p:extLst>
      <p:ext uri="{BB962C8B-B14F-4D97-AF65-F5344CB8AC3E}">
        <p14:creationId xmlns:p14="http://schemas.microsoft.com/office/powerpoint/2010/main" val="46492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42">
            <a:extLst>
              <a:ext uri="{FF2B5EF4-FFF2-40B4-BE49-F238E27FC236}">
                <a16:creationId xmlns:a16="http://schemas.microsoft.com/office/drawing/2014/main" id="{3C5C8F56-D24C-4AEB-AAD3-473E95656E4C}"/>
              </a:ext>
            </a:extLst>
          </p:cNvPr>
          <p:cNvGraphicFramePr/>
          <p:nvPr/>
        </p:nvGraphicFramePr>
        <p:xfrm>
          <a:off x="300038" y="2876551"/>
          <a:ext cx="11618242" cy="347821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1BA3ADCF-653B-4860-92D2-38DEA365AFE7}"/>
              </a:ext>
            </a:extLst>
          </p:cNvPr>
          <p:cNvSpPr>
            <a:spLocks noGrp="1"/>
          </p:cNvSpPr>
          <p:nvPr>
            <p:ph type="title"/>
          </p:nvPr>
        </p:nvSpPr>
        <p:spPr>
          <a:xfrm>
            <a:off x="798735" y="-4643"/>
            <a:ext cx="10515600" cy="1325563"/>
          </a:xfrm>
        </p:spPr>
        <p:txBody>
          <a:bodyPr/>
          <a:lstStyle/>
          <a:p>
            <a:r>
              <a:rPr lang="en-US" dirty="0"/>
              <a:t>MAJIC Study Design</a:t>
            </a:r>
            <a:endParaRPr lang="en-US" dirty="0">
              <a:highlight>
                <a:srgbClr val="FFFF00"/>
              </a:highlight>
            </a:endParaRPr>
          </a:p>
        </p:txBody>
      </p:sp>
      <p:sp>
        <p:nvSpPr>
          <p:cNvPr id="11" name="Shape1_20240731_114958">
            <a:extLst>
              <a:ext uri="{FF2B5EF4-FFF2-40B4-BE49-F238E27FC236}">
                <a16:creationId xmlns:a16="http://schemas.microsoft.com/office/drawing/2014/main" id="{44B3B774-209C-475A-A0FF-C598F2BED8E5}"/>
              </a:ext>
            </a:extLst>
          </p:cNvPr>
          <p:cNvSpPr txBox="1"/>
          <p:nvPr/>
        </p:nvSpPr>
        <p:spPr>
          <a:xfrm>
            <a:off x="286478" y="6516888"/>
            <a:ext cx="10417082" cy="26314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9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Calibri"/>
              </a:rPr>
              <a:t>Ryan, C. E., Davids, M. S., Hermann, R., Shahkarami, M., Biondo, J., Abhyankar, S., … Roeker, L. E. (2022). MAJIC: A Phase III Trial of Acalabrutinib + Venetoclax versus Venetoclax + Obinutuzumab in Previously Untreated Chronic Lymphocytic Leukemia or Small Lymphocytic Lymphoma. Future Oncology, 18(33), 3689–3699.</a:t>
            </a:r>
          </a:p>
        </p:txBody>
      </p:sp>
      <p:cxnSp>
        <p:nvCxnSpPr>
          <p:cNvPr id="16" name="Straight Connector 15">
            <a:extLst>
              <a:ext uri="{FF2B5EF4-FFF2-40B4-BE49-F238E27FC236}">
                <a16:creationId xmlns:a16="http://schemas.microsoft.com/office/drawing/2014/main" id="{E957508F-5CB7-4AAF-BFDC-EAF51FB14E91}"/>
              </a:ext>
            </a:extLst>
          </p:cNvPr>
          <p:cNvCxnSpPr>
            <a:cxnSpLocks/>
          </p:cNvCxnSpPr>
          <p:nvPr/>
        </p:nvCxnSpPr>
        <p:spPr>
          <a:xfrm>
            <a:off x="2174753" y="1886348"/>
            <a:ext cx="97172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E8C9426-8CB2-4C9C-B79F-36209A7C08CF}"/>
              </a:ext>
            </a:extLst>
          </p:cNvPr>
          <p:cNvSpPr>
            <a:spLocks/>
          </p:cNvSpPr>
          <p:nvPr/>
        </p:nvSpPr>
        <p:spPr>
          <a:xfrm>
            <a:off x="300037" y="1096986"/>
            <a:ext cx="1731963" cy="734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Krub"/>
                <a:ea typeface="+mn-ea"/>
                <a:cs typeface="+mn-cs"/>
                <a:sym typeface="Arial"/>
              </a:rPr>
              <a:t>Arm A</a:t>
            </a:r>
          </a:p>
        </p:txBody>
      </p:sp>
      <p:sp>
        <p:nvSpPr>
          <p:cNvPr id="17" name="Text Placeholder 2">
            <a:extLst>
              <a:ext uri="{FF2B5EF4-FFF2-40B4-BE49-F238E27FC236}">
                <a16:creationId xmlns:a16="http://schemas.microsoft.com/office/drawing/2014/main" id="{1E994363-B2B8-4C4F-8B9C-88C92B8D89F8}"/>
              </a:ext>
            </a:extLst>
          </p:cNvPr>
          <p:cNvSpPr txBox="1">
            <a:spLocks/>
          </p:cNvSpPr>
          <p:nvPr/>
        </p:nvSpPr>
        <p:spPr>
          <a:xfrm>
            <a:off x="2174753" y="1096986"/>
            <a:ext cx="9717210" cy="734166"/>
          </a:xfrm>
          <a:prstGeom prst="rect">
            <a:avLst/>
          </a:prstGeom>
          <a:noFill/>
          <a:ln w="19050" cap="flat" cmpd="sng" algn="ctr">
            <a:noFill/>
            <a:prstDash val="solid"/>
          </a:ln>
          <a:effectLst/>
        </p:spPr>
        <p:txBody>
          <a:bodyPr vert="horz" wrap="square" lIns="0" tIns="0" rIns="0" bIns="0" rtlCol="0" anchor="ct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600" b="0" i="0" u="none" strike="noStrike" cap="none">
                <a:solidFill>
                  <a:srgbClr val="222222"/>
                </a:solidFill>
                <a:latin typeface="Poppins Medium" pitchFamily="2" charset="77"/>
                <a:ea typeface="Poppins Medium" pitchFamily="2" charset="77"/>
                <a:cs typeface="Poppins Medium" pitchFamily="2" charset="77"/>
                <a:sym typeface="Arial"/>
              </a:defRPr>
            </a:lvl1pPr>
            <a:lvl2pPr marR="0" lvl="1" algn="l" rtl="0" eaLnBrk="1" hangingPunct="1">
              <a:lnSpc>
                <a:spcPct val="100000"/>
              </a:lnSpc>
              <a:spcBef>
                <a:spcPts val="0"/>
              </a:spcBef>
              <a:spcAft>
                <a:spcPts val="600"/>
              </a:spcAft>
              <a:buClr>
                <a:srgbClr val="000000"/>
              </a:buClr>
              <a:buFont typeface="Arial"/>
              <a:defRPr sz="1400" b="0" i="0" u="none" strike="noStrike" cap="none">
                <a:solidFill>
                  <a:srgbClr val="222222"/>
                </a:solidFill>
                <a:latin typeface="+mn-lt"/>
                <a:ea typeface="Arial"/>
                <a:cs typeface="Arial"/>
                <a:sym typeface="Arial"/>
              </a:defRPr>
            </a:lvl2pPr>
            <a:lvl3pPr marR="0" lvl="2" algn="l" rtl="0" eaLnBrk="1" hangingPunct="1">
              <a:lnSpc>
                <a:spcPct val="100000"/>
              </a:lnSpc>
              <a:spcBef>
                <a:spcPts val="0"/>
              </a:spcBef>
              <a:spcAft>
                <a:spcPts val="600"/>
              </a:spcAft>
              <a:buClr>
                <a:srgbClr val="000000"/>
              </a:buClr>
              <a:buFont typeface="Arial"/>
              <a:defRPr sz="1200" b="0" i="0" u="none" strike="noStrike" cap="none">
                <a:solidFill>
                  <a:srgbClr val="222222"/>
                </a:solidFill>
                <a:latin typeface="+mn-lt"/>
                <a:ea typeface="Arial"/>
                <a:cs typeface="Arial"/>
                <a:sym typeface="Arial"/>
              </a:defRPr>
            </a:lvl3pPr>
            <a:lvl4pPr marL="341313" marR="0" lvl="3" indent="-341313" algn="l" rtl="0" eaLnBrk="1" hangingPunct="1">
              <a:lnSpc>
                <a:spcPct val="100000"/>
              </a:lnSpc>
              <a:spcBef>
                <a:spcPts val="0"/>
              </a:spcBef>
              <a:spcAft>
                <a:spcPts val="600"/>
              </a:spcAft>
              <a:buClr>
                <a:srgbClr val="000000"/>
              </a:buClr>
              <a:buSzPct val="150000"/>
              <a:buFontTx/>
              <a:buBlip>
                <a:blip r:embed="rId3"/>
              </a:buBlip>
              <a:defRPr lang="en-US" sz="1200" b="0" i="0" u="none" strike="noStrike" cap="none">
                <a:solidFill>
                  <a:srgbClr val="222222"/>
                </a:solidFill>
                <a:latin typeface="+mn-lt"/>
                <a:ea typeface="Arial"/>
                <a:cs typeface="Arial"/>
                <a:sym typeface="Arial"/>
              </a:defRPr>
            </a:lvl4pPr>
            <a:lvl5pPr marL="628650" marR="0" lvl="4" indent="-274638" algn="l" rtl="0" eaLnBrk="1" hangingPunct="1">
              <a:lnSpc>
                <a:spcPct val="100000"/>
              </a:lnSpc>
              <a:spcBef>
                <a:spcPts val="0"/>
              </a:spcBef>
              <a:spcAft>
                <a:spcPts val="600"/>
              </a:spcAft>
              <a:buClr>
                <a:srgbClr val="000000"/>
              </a:buClr>
              <a:buFont typeface="Arial" panose="020B0604020202020204" pitchFamily="34" charset="0"/>
              <a:buChar char="–"/>
              <a:defRPr lang="en-US" sz="1200" b="0" i="0" u="none" strike="noStrike" cap="none">
                <a:solidFill>
                  <a:srgbClr val="222222"/>
                </a:solidFill>
                <a:latin typeface="+mn-lt"/>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0" lang="en-US" sz="1600" b="0" i="0" u="none" strike="noStrike" kern="0" cap="none" spc="0" normalizeH="0" baseline="0" dirty="0">
                <a:ln>
                  <a:noFill/>
                </a:ln>
                <a:solidFill>
                  <a:srgbClr val="E1251B"/>
                </a:solidFill>
                <a:effectLst/>
                <a:uLnTx/>
                <a:uFillTx/>
                <a:latin typeface="Poppins Medium" pitchFamily="2" charset="77"/>
                <a:ea typeface="Poppins Medium" pitchFamily="2" charset="77"/>
                <a:cs typeface="Poppins Medium" pitchFamily="2" charset="77"/>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1300" b="1" i="0" u="none" strike="noStrike" kern="0" cap="none" spc="0" normalizeH="0" baseline="0" noProof="0" dirty="0">
                <a:ln>
                  <a:noFill/>
                </a:ln>
                <a:solidFill>
                  <a:srgbClr val="222222"/>
                </a:solidFill>
                <a:effectLst/>
                <a:uLnTx/>
                <a:uFillTx/>
                <a:latin typeface="Krub"/>
                <a:cs typeface="Poppins Medium" pitchFamily="2" charset="77"/>
                <a:sym typeface="Arial"/>
              </a:rPr>
              <a:t>Acalabrutinib (A)</a:t>
            </a: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 100 mg po BID,</a:t>
            </a:r>
          </a:p>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1300" b="1" i="0" u="none" strike="noStrike" kern="0" cap="none" spc="0" normalizeH="0" baseline="0" noProof="0" dirty="0" err="1">
                <a:ln>
                  <a:noFill/>
                </a:ln>
                <a:solidFill>
                  <a:srgbClr val="222222"/>
                </a:solidFill>
                <a:effectLst/>
                <a:uLnTx/>
                <a:uFillTx/>
                <a:latin typeface="Krub"/>
                <a:cs typeface="Poppins Medium" pitchFamily="2" charset="77"/>
                <a:sym typeface="Arial"/>
              </a:rPr>
              <a:t>Venetoclax</a:t>
            </a:r>
            <a:r>
              <a:rPr kumimoji="0" lang="en-US" sz="1300" b="1" i="0" u="none" strike="noStrike" kern="0" cap="none" spc="0" normalizeH="0" baseline="0" noProof="0" dirty="0">
                <a:ln>
                  <a:noFill/>
                </a:ln>
                <a:solidFill>
                  <a:srgbClr val="222222"/>
                </a:solidFill>
                <a:effectLst/>
                <a:uLnTx/>
                <a:uFillTx/>
                <a:latin typeface="Krub"/>
                <a:cs typeface="Poppins Medium" pitchFamily="2" charset="77"/>
                <a:sym typeface="Arial"/>
              </a:rPr>
              <a:t> (V) </a:t>
            </a: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400 mg po daily (C3D1-C14), including 5 week ramp up </a:t>
            </a:r>
          </a:p>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STOP if </a:t>
            </a:r>
            <a:r>
              <a:rPr kumimoji="0" lang="en-US" sz="1300" b="0" i="0" u="none" strike="noStrike" kern="0" cap="none" spc="0" normalizeH="0" baseline="0" noProof="0" dirty="0" err="1">
                <a:ln>
                  <a:noFill/>
                </a:ln>
                <a:solidFill>
                  <a:srgbClr val="222222"/>
                </a:solidFill>
                <a:effectLst/>
                <a:uLnTx/>
                <a:uFillTx/>
                <a:latin typeface="Krub"/>
                <a:cs typeface="Poppins Medium" pitchFamily="2" charset="77"/>
                <a:sym typeface="Arial"/>
              </a:rPr>
              <a:t>uMRD</a:t>
            </a: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 and at least PR. If MRD+ continue AV to 24 months</a:t>
            </a:r>
          </a:p>
        </p:txBody>
      </p:sp>
      <p:sp>
        <p:nvSpPr>
          <p:cNvPr id="13" name="Rectangle 12">
            <a:extLst>
              <a:ext uri="{FF2B5EF4-FFF2-40B4-BE49-F238E27FC236}">
                <a16:creationId xmlns:a16="http://schemas.microsoft.com/office/drawing/2014/main" id="{E6BB4A98-58FC-4372-A44E-EC2B620A54B7}"/>
              </a:ext>
            </a:extLst>
          </p:cNvPr>
          <p:cNvSpPr>
            <a:spLocks/>
          </p:cNvSpPr>
          <p:nvPr/>
        </p:nvSpPr>
        <p:spPr>
          <a:xfrm>
            <a:off x="300037" y="1941543"/>
            <a:ext cx="1731963" cy="734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000000"/>
                </a:solidFill>
                <a:effectLst/>
                <a:uLnTx/>
                <a:uFillTx/>
                <a:latin typeface="Krub"/>
                <a:ea typeface="+mn-ea"/>
                <a:cs typeface="+mn-cs"/>
                <a:sym typeface="Arial"/>
              </a:rPr>
              <a:t>Arm B</a:t>
            </a:r>
          </a:p>
        </p:txBody>
      </p:sp>
      <p:sp>
        <p:nvSpPr>
          <p:cNvPr id="18" name="Text Placeholder 2">
            <a:extLst>
              <a:ext uri="{FF2B5EF4-FFF2-40B4-BE49-F238E27FC236}">
                <a16:creationId xmlns:a16="http://schemas.microsoft.com/office/drawing/2014/main" id="{DAB0346B-F8BC-4AEB-A10B-4A7B1F58763D}"/>
              </a:ext>
            </a:extLst>
          </p:cNvPr>
          <p:cNvSpPr txBox="1">
            <a:spLocks/>
          </p:cNvSpPr>
          <p:nvPr/>
        </p:nvSpPr>
        <p:spPr>
          <a:xfrm>
            <a:off x="2174753" y="1941543"/>
            <a:ext cx="9717210" cy="734166"/>
          </a:xfrm>
          <a:prstGeom prst="rect">
            <a:avLst/>
          </a:prstGeom>
          <a:noFill/>
          <a:ln w="19050" cap="flat" cmpd="sng" algn="ctr">
            <a:noFill/>
            <a:prstDash val="solid"/>
          </a:ln>
          <a:effectLst/>
        </p:spPr>
        <p:txBody>
          <a:bodyPr vert="horz" wrap="square" lIns="0" tIns="0" rIns="0" bIns="0" rtlCol="0" anchor="ct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600" b="0" i="0" u="none" strike="noStrike" cap="none">
                <a:solidFill>
                  <a:srgbClr val="222222"/>
                </a:solidFill>
                <a:latin typeface="Poppins Medium" pitchFamily="2" charset="77"/>
                <a:ea typeface="Poppins Medium" pitchFamily="2" charset="77"/>
                <a:cs typeface="Poppins Medium" pitchFamily="2" charset="77"/>
                <a:sym typeface="Arial"/>
              </a:defRPr>
            </a:lvl1pPr>
            <a:lvl2pPr marR="0" lvl="1" algn="l" rtl="0" eaLnBrk="1" hangingPunct="1">
              <a:lnSpc>
                <a:spcPct val="100000"/>
              </a:lnSpc>
              <a:spcBef>
                <a:spcPts val="0"/>
              </a:spcBef>
              <a:spcAft>
                <a:spcPts val="600"/>
              </a:spcAft>
              <a:buClr>
                <a:srgbClr val="000000"/>
              </a:buClr>
              <a:buFont typeface="Arial"/>
              <a:defRPr sz="1400" b="0" i="0" u="none" strike="noStrike" cap="none">
                <a:solidFill>
                  <a:srgbClr val="222222"/>
                </a:solidFill>
                <a:latin typeface="+mn-lt"/>
                <a:ea typeface="Arial"/>
                <a:cs typeface="Arial"/>
                <a:sym typeface="Arial"/>
              </a:defRPr>
            </a:lvl2pPr>
            <a:lvl3pPr marR="0" lvl="2" algn="l" rtl="0" eaLnBrk="1" hangingPunct="1">
              <a:lnSpc>
                <a:spcPct val="100000"/>
              </a:lnSpc>
              <a:spcBef>
                <a:spcPts val="0"/>
              </a:spcBef>
              <a:spcAft>
                <a:spcPts val="600"/>
              </a:spcAft>
              <a:buClr>
                <a:srgbClr val="000000"/>
              </a:buClr>
              <a:buFont typeface="Arial"/>
              <a:defRPr sz="1200" b="0" i="0" u="none" strike="noStrike" cap="none">
                <a:solidFill>
                  <a:srgbClr val="222222"/>
                </a:solidFill>
                <a:latin typeface="+mn-lt"/>
                <a:ea typeface="Arial"/>
                <a:cs typeface="Arial"/>
                <a:sym typeface="Arial"/>
              </a:defRPr>
            </a:lvl3pPr>
            <a:lvl4pPr marL="341313" marR="0" lvl="3" indent="-341313" algn="l" rtl="0" eaLnBrk="1" hangingPunct="1">
              <a:lnSpc>
                <a:spcPct val="100000"/>
              </a:lnSpc>
              <a:spcBef>
                <a:spcPts val="0"/>
              </a:spcBef>
              <a:spcAft>
                <a:spcPts val="600"/>
              </a:spcAft>
              <a:buClr>
                <a:srgbClr val="000000"/>
              </a:buClr>
              <a:buSzPct val="150000"/>
              <a:buFontTx/>
              <a:buBlip>
                <a:blip r:embed="rId3"/>
              </a:buBlip>
              <a:defRPr lang="en-US" sz="1200" b="0" i="0" u="none" strike="noStrike" cap="none">
                <a:solidFill>
                  <a:srgbClr val="222222"/>
                </a:solidFill>
                <a:latin typeface="+mn-lt"/>
                <a:ea typeface="Arial"/>
                <a:cs typeface="Arial"/>
                <a:sym typeface="Arial"/>
              </a:defRPr>
            </a:lvl4pPr>
            <a:lvl5pPr marL="628650" marR="0" lvl="4" indent="-274638" algn="l" rtl="0" eaLnBrk="1" hangingPunct="1">
              <a:lnSpc>
                <a:spcPct val="100000"/>
              </a:lnSpc>
              <a:spcBef>
                <a:spcPts val="0"/>
              </a:spcBef>
              <a:spcAft>
                <a:spcPts val="600"/>
              </a:spcAft>
              <a:buClr>
                <a:srgbClr val="000000"/>
              </a:buClr>
              <a:buFont typeface="Arial" panose="020B0604020202020204" pitchFamily="34" charset="0"/>
              <a:buChar char="–"/>
              <a:defRPr lang="en-US" sz="1200" b="0" i="0" u="none" strike="noStrike" cap="none">
                <a:solidFill>
                  <a:srgbClr val="222222"/>
                </a:solidFill>
                <a:latin typeface="+mn-lt"/>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0" lang="en-US" sz="1600" b="0" i="0" u="none" strike="noStrike" kern="0" cap="none" spc="0" normalizeH="0" baseline="0" dirty="0">
                <a:ln>
                  <a:noFill/>
                </a:ln>
                <a:solidFill>
                  <a:srgbClr val="E1251B"/>
                </a:solidFill>
                <a:effectLst/>
                <a:uLnTx/>
                <a:uFillTx/>
                <a:latin typeface="Poppins Medium" pitchFamily="2" charset="77"/>
                <a:ea typeface="Poppins Medium" pitchFamily="2" charset="77"/>
                <a:cs typeface="Poppins Medium" pitchFamily="2" charset="77"/>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1300" b="1" i="0" u="none" strike="noStrike" kern="0" cap="none" spc="0" normalizeH="0" baseline="0" noProof="0" dirty="0" err="1">
                <a:ln>
                  <a:noFill/>
                </a:ln>
                <a:solidFill>
                  <a:srgbClr val="222222"/>
                </a:solidFill>
                <a:effectLst/>
                <a:uLnTx/>
                <a:uFillTx/>
                <a:latin typeface="Krub"/>
                <a:cs typeface="Poppins Medium" pitchFamily="2" charset="77"/>
                <a:sym typeface="Arial"/>
              </a:rPr>
              <a:t>Venetoclax</a:t>
            </a:r>
            <a:r>
              <a:rPr kumimoji="0" lang="en-US" sz="1300" b="1" i="0" u="none" strike="noStrike" kern="0" cap="none" spc="0" normalizeH="0" baseline="0" noProof="0" dirty="0">
                <a:ln>
                  <a:noFill/>
                </a:ln>
                <a:solidFill>
                  <a:srgbClr val="222222"/>
                </a:solidFill>
                <a:effectLst/>
                <a:uLnTx/>
                <a:uFillTx/>
                <a:latin typeface="Krub"/>
                <a:cs typeface="Poppins Medium" pitchFamily="2" charset="77"/>
                <a:sym typeface="Arial"/>
              </a:rPr>
              <a:t> (V) </a:t>
            </a: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400 mg po daily (C1D22-C12), including 5 week ramp up </a:t>
            </a:r>
          </a:p>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1300" b="1" i="0" u="none" strike="noStrike" kern="0" cap="none" spc="0" normalizeH="0" baseline="0" noProof="0" dirty="0">
                <a:ln>
                  <a:noFill/>
                </a:ln>
                <a:solidFill>
                  <a:srgbClr val="222222"/>
                </a:solidFill>
                <a:effectLst/>
                <a:uLnTx/>
                <a:uFillTx/>
                <a:latin typeface="Krub"/>
                <a:cs typeface="Poppins Medium" pitchFamily="2" charset="77"/>
                <a:sym typeface="Arial"/>
              </a:rPr>
              <a:t>Obinutuzumab (O) </a:t>
            </a: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1000 mg iv. (C1D1-2/8/15, C2-6 D1)</a:t>
            </a:r>
          </a:p>
          <a:p>
            <a:pPr marL="0" marR="0" lvl="0" indent="0" algn="l"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STOP if </a:t>
            </a:r>
            <a:r>
              <a:rPr kumimoji="0" lang="en-US" sz="1300" b="0" i="0" u="none" strike="noStrike" kern="0" cap="none" spc="0" normalizeH="0" baseline="0" noProof="0" dirty="0" err="1">
                <a:ln>
                  <a:noFill/>
                </a:ln>
                <a:solidFill>
                  <a:srgbClr val="222222"/>
                </a:solidFill>
                <a:effectLst/>
                <a:uLnTx/>
                <a:uFillTx/>
                <a:latin typeface="Krub"/>
                <a:cs typeface="Poppins Medium" pitchFamily="2" charset="77"/>
                <a:sym typeface="Arial"/>
              </a:rPr>
              <a:t>uMRD</a:t>
            </a:r>
            <a:r>
              <a:rPr kumimoji="0" lang="en-US" sz="1300" b="0" i="0" u="none" strike="noStrike" kern="0" cap="none" spc="0" normalizeH="0" baseline="0" noProof="0" dirty="0">
                <a:ln>
                  <a:noFill/>
                </a:ln>
                <a:solidFill>
                  <a:srgbClr val="222222"/>
                </a:solidFill>
                <a:effectLst/>
                <a:uLnTx/>
                <a:uFillTx/>
                <a:latin typeface="Krub"/>
                <a:cs typeface="Poppins Medium" pitchFamily="2" charset="77"/>
                <a:sym typeface="Arial"/>
              </a:rPr>
              <a:t> and at least PR. If MRD+ continue V to 24 months</a:t>
            </a:r>
          </a:p>
        </p:txBody>
      </p:sp>
      <p:cxnSp>
        <p:nvCxnSpPr>
          <p:cNvPr id="26" name="Straight Connector 25">
            <a:extLst>
              <a:ext uri="{FF2B5EF4-FFF2-40B4-BE49-F238E27FC236}">
                <a16:creationId xmlns:a16="http://schemas.microsoft.com/office/drawing/2014/main" id="{28EDC99E-930F-456F-A685-9DD11926F5C3}"/>
              </a:ext>
            </a:extLst>
          </p:cNvPr>
          <p:cNvCxnSpPr>
            <a:cxnSpLocks/>
          </p:cNvCxnSpPr>
          <p:nvPr/>
        </p:nvCxnSpPr>
        <p:spPr>
          <a:xfrm>
            <a:off x="11540963" y="3284007"/>
            <a:ext cx="0" cy="252000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977E51E-D5DA-488D-9568-89BA74B935C8}"/>
              </a:ext>
            </a:extLst>
          </p:cNvPr>
          <p:cNvGrpSpPr/>
          <p:nvPr/>
        </p:nvGrpSpPr>
        <p:grpSpPr>
          <a:xfrm>
            <a:off x="11189963" y="2759228"/>
            <a:ext cx="702000" cy="702000"/>
            <a:chOff x="11146803" y="2352998"/>
            <a:chExt cx="745160" cy="745160"/>
          </a:xfrm>
        </p:grpSpPr>
        <p:sp>
          <p:nvSpPr>
            <p:cNvPr id="29" name="Octagon 28">
              <a:extLst>
                <a:ext uri="{FF2B5EF4-FFF2-40B4-BE49-F238E27FC236}">
                  <a16:creationId xmlns:a16="http://schemas.microsoft.com/office/drawing/2014/main" id="{C5073CE1-1A13-4ECA-B100-4990222F4FA6}"/>
                </a:ext>
              </a:extLst>
            </p:cNvPr>
            <p:cNvSpPr/>
            <p:nvPr/>
          </p:nvSpPr>
          <p:spPr>
            <a:xfrm>
              <a:off x="11146803" y="2352998"/>
              <a:ext cx="745160" cy="745160"/>
            </a:xfrm>
            <a:prstGeom prst="oct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30" name="Octagon 29">
              <a:extLst>
                <a:ext uri="{FF2B5EF4-FFF2-40B4-BE49-F238E27FC236}">
                  <a16:creationId xmlns:a16="http://schemas.microsoft.com/office/drawing/2014/main" id="{3D01A72B-4DF0-4FDC-A410-ADC2CCC5F47A}"/>
                </a:ext>
              </a:extLst>
            </p:cNvPr>
            <p:cNvSpPr/>
            <p:nvPr/>
          </p:nvSpPr>
          <p:spPr>
            <a:xfrm>
              <a:off x="11183339" y="2389534"/>
              <a:ext cx="672088" cy="672088"/>
            </a:xfrm>
            <a:prstGeom prst="oct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mn-cs"/>
                  <a:sym typeface="Arial"/>
                </a:rPr>
                <a:t>STOP</a:t>
              </a:r>
            </a:p>
          </p:txBody>
        </p:sp>
      </p:grpSp>
      <p:sp>
        <p:nvSpPr>
          <p:cNvPr id="33" name="Shape2_20240731_114958">
            <a:extLst>
              <a:ext uri="{FF2B5EF4-FFF2-40B4-BE49-F238E27FC236}">
                <a16:creationId xmlns:a16="http://schemas.microsoft.com/office/drawing/2014/main" id="{2341F383-9B1E-4693-B9B0-92CD302715E1}"/>
              </a:ext>
            </a:extLst>
          </p:cNvPr>
          <p:cNvSpPr txBox="1"/>
          <p:nvPr/>
        </p:nvSpPr>
        <p:spPr>
          <a:xfrm rot="16200000">
            <a:off x="-697942" y="4394534"/>
            <a:ext cx="2303735"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Randomization 1:1</a:t>
            </a:r>
          </a:p>
        </p:txBody>
      </p:sp>
      <p:grpSp>
        <p:nvGrpSpPr>
          <p:cNvPr id="144" name="Group 143">
            <a:extLst>
              <a:ext uri="{FF2B5EF4-FFF2-40B4-BE49-F238E27FC236}">
                <a16:creationId xmlns:a16="http://schemas.microsoft.com/office/drawing/2014/main" id="{82918C6B-5B9A-49A7-A72F-4C668C00A402}"/>
              </a:ext>
            </a:extLst>
          </p:cNvPr>
          <p:cNvGrpSpPr/>
          <p:nvPr/>
        </p:nvGrpSpPr>
        <p:grpSpPr>
          <a:xfrm>
            <a:off x="1251507" y="3284008"/>
            <a:ext cx="287995" cy="2513440"/>
            <a:chOff x="1241569" y="3444240"/>
            <a:chExt cx="307772" cy="2373085"/>
          </a:xfrm>
        </p:grpSpPr>
        <p:sp>
          <p:nvSpPr>
            <p:cNvPr id="34" name="Rectangle 33">
              <a:extLst>
                <a:ext uri="{FF2B5EF4-FFF2-40B4-BE49-F238E27FC236}">
                  <a16:creationId xmlns:a16="http://schemas.microsoft.com/office/drawing/2014/main" id="{DE37A4D7-1244-4637-918A-53F2D2B831D1}"/>
                </a:ext>
              </a:extLst>
            </p:cNvPr>
            <p:cNvSpPr/>
            <p:nvPr/>
          </p:nvSpPr>
          <p:spPr>
            <a:xfrm>
              <a:off x="1241569" y="3444240"/>
              <a:ext cx="307772" cy="2373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36" name="TextBox 35">
              <a:extLst>
                <a:ext uri="{FF2B5EF4-FFF2-40B4-BE49-F238E27FC236}">
                  <a16:creationId xmlns:a16="http://schemas.microsoft.com/office/drawing/2014/main" id="{7382526E-76B0-4F33-8CD2-48B796DDDC01}"/>
                </a:ext>
              </a:extLst>
            </p:cNvPr>
            <p:cNvSpPr txBox="1"/>
            <p:nvPr/>
          </p:nvSpPr>
          <p:spPr>
            <a:xfrm rot="16200000">
              <a:off x="540081" y="4487248"/>
              <a:ext cx="1710749" cy="28707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prstClr val="white"/>
                  </a:solidFill>
                  <a:effectLst/>
                  <a:uLnTx/>
                  <a:uFillTx/>
                  <a:latin typeface="Krub"/>
                  <a:ea typeface="+mn-ea"/>
                  <a:cs typeface="Arial"/>
                  <a:sym typeface="Arial"/>
                </a:rPr>
                <a:t>Screen</a:t>
              </a:r>
            </a:p>
          </p:txBody>
        </p:sp>
      </p:grpSp>
      <p:grpSp>
        <p:nvGrpSpPr>
          <p:cNvPr id="145" name="Group 144">
            <a:extLst>
              <a:ext uri="{FF2B5EF4-FFF2-40B4-BE49-F238E27FC236}">
                <a16:creationId xmlns:a16="http://schemas.microsoft.com/office/drawing/2014/main" id="{C4CC620E-3035-4550-BF3A-712DA2B4616B}"/>
              </a:ext>
            </a:extLst>
          </p:cNvPr>
          <p:cNvGrpSpPr/>
          <p:nvPr/>
        </p:nvGrpSpPr>
        <p:grpSpPr>
          <a:xfrm>
            <a:off x="300037" y="2748989"/>
            <a:ext cx="2691611" cy="492443"/>
            <a:chOff x="300037" y="2950791"/>
            <a:chExt cx="2691611" cy="492443"/>
          </a:xfrm>
        </p:grpSpPr>
        <p:sp>
          <p:nvSpPr>
            <p:cNvPr id="22" name="Star: 5 Points 21">
              <a:extLst>
                <a:ext uri="{FF2B5EF4-FFF2-40B4-BE49-F238E27FC236}">
                  <a16:creationId xmlns:a16="http://schemas.microsoft.com/office/drawing/2014/main" id="{7D48AE8B-13C1-4BFA-9762-928E59B734F0}"/>
                </a:ext>
              </a:extLst>
            </p:cNvPr>
            <p:cNvSpPr/>
            <p:nvPr/>
          </p:nvSpPr>
          <p:spPr>
            <a:xfrm>
              <a:off x="300037" y="3035012"/>
              <a:ext cx="324000" cy="324000"/>
            </a:xfrm>
            <a:prstGeom prst="star5">
              <a:avLst/>
            </a:prstGeom>
            <a:solidFill>
              <a:srgbClr val="FFC000"/>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23" name="TextBox 22">
              <a:extLst>
                <a:ext uri="{FF2B5EF4-FFF2-40B4-BE49-F238E27FC236}">
                  <a16:creationId xmlns:a16="http://schemas.microsoft.com/office/drawing/2014/main" id="{B84818F8-2922-4CFF-BE27-63002AC4D034}"/>
                </a:ext>
              </a:extLst>
            </p:cNvPr>
            <p:cNvSpPr txBox="1"/>
            <p:nvPr/>
          </p:nvSpPr>
          <p:spPr>
            <a:xfrm>
              <a:off x="624037" y="2950791"/>
              <a:ext cx="236761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PB MRD </a:t>
              </a:r>
              <a:r>
                <a:rPr kumimoji="0" lang="en-US" sz="1300" b="1" i="1" u="none" strike="noStrike" kern="0" cap="none" spc="0" normalizeH="0" baseline="0" noProof="0" dirty="0">
                  <a:ln>
                    <a:noFill/>
                  </a:ln>
                  <a:solidFill>
                    <a:srgbClr val="000000"/>
                  </a:solidFill>
                  <a:effectLst/>
                  <a:uLnTx/>
                  <a:uFillTx/>
                  <a:latin typeface="Krub"/>
                  <a:ea typeface="+mn-ea"/>
                  <a:cs typeface="Arial"/>
                  <a:sym typeface="Arial"/>
                </a:rPr>
                <a:t>(</a:t>
              </a:r>
              <a:r>
                <a:rPr kumimoji="0" lang="en-US" sz="1300" b="1" i="1" u="none" strike="noStrike" kern="0" cap="none" spc="0" normalizeH="0" baseline="0" noProof="0" dirty="0" err="1">
                  <a:ln>
                    <a:noFill/>
                  </a:ln>
                  <a:solidFill>
                    <a:srgbClr val="000000"/>
                  </a:solidFill>
                  <a:effectLst/>
                  <a:uLnTx/>
                  <a:uFillTx/>
                  <a:latin typeface="Krub"/>
                  <a:ea typeface="+mn-ea"/>
                  <a:cs typeface="Arial"/>
                  <a:sym typeface="Arial"/>
                </a:rPr>
                <a:t>clonoSEQ</a:t>
              </a:r>
              <a:r>
                <a:rPr kumimoji="0" lang="en-US" sz="1300" b="1" i="1" u="none" strike="noStrike" kern="0" cap="none" spc="0" normalizeH="0" baseline="0" noProof="0" dirty="0">
                  <a:ln>
                    <a:noFill/>
                  </a:ln>
                  <a:solidFill>
                    <a:srgbClr val="000000"/>
                  </a:solidFill>
                  <a:effectLst/>
                  <a:uLnTx/>
                  <a:uFillTx/>
                  <a:latin typeface="Krub"/>
                  <a:ea typeface="+mn-ea"/>
                  <a:cs typeface="Arial"/>
                  <a:sym typeface="Arial"/>
                </a:rPr>
                <a:t> &amp; flo</a:t>
              </a: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BM MRD </a:t>
              </a:r>
              <a:r>
                <a:rPr kumimoji="0" lang="en-US" sz="1300" b="1" i="1" u="none" strike="noStrike" kern="0" cap="none" spc="0" normalizeH="0" baseline="0" noProof="0" dirty="0">
                  <a:ln>
                    <a:noFill/>
                  </a:ln>
                  <a:solidFill>
                    <a:srgbClr val="000000"/>
                  </a:solidFill>
                  <a:effectLst/>
                  <a:uLnTx/>
                  <a:uFillTx/>
                  <a:latin typeface="Krub"/>
                  <a:ea typeface="+mn-ea"/>
                  <a:cs typeface="Arial"/>
                  <a:sym typeface="Arial"/>
                </a:rPr>
                <a:t>(flow)</a:t>
              </a:r>
            </a:p>
          </p:txBody>
        </p:sp>
      </p:grpSp>
      <p:sp>
        <p:nvSpPr>
          <p:cNvPr id="41" name="Shape3_20240731_114958">
            <a:extLst>
              <a:ext uri="{FF2B5EF4-FFF2-40B4-BE49-F238E27FC236}">
                <a16:creationId xmlns:a16="http://schemas.microsoft.com/office/drawing/2014/main" id="{603DE4BA-D6A5-437C-AB3E-B4A5850F88EC}"/>
              </a:ext>
            </a:extLst>
          </p:cNvPr>
          <p:cNvSpPr txBox="1"/>
          <p:nvPr/>
        </p:nvSpPr>
        <p:spPr>
          <a:xfrm>
            <a:off x="576328" y="3780785"/>
            <a:ext cx="670912" cy="3074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A</a:t>
            </a:r>
          </a:p>
        </p:txBody>
      </p:sp>
      <p:sp>
        <p:nvSpPr>
          <p:cNvPr id="42" name="Shape4_20240731_114958">
            <a:extLst>
              <a:ext uri="{FF2B5EF4-FFF2-40B4-BE49-F238E27FC236}">
                <a16:creationId xmlns:a16="http://schemas.microsoft.com/office/drawing/2014/main" id="{BF6E52FD-627F-4FA4-B091-D8321701CF26}"/>
              </a:ext>
            </a:extLst>
          </p:cNvPr>
          <p:cNvSpPr txBox="1"/>
          <p:nvPr/>
        </p:nvSpPr>
        <p:spPr>
          <a:xfrm>
            <a:off x="576328" y="4190868"/>
            <a:ext cx="670912" cy="3074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V</a:t>
            </a:r>
          </a:p>
        </p:txBody>
      </p:sp>
      <p:sp>
        <p:nvSpPr>
          <p:cNvPr id="44" name="Shape5_20240731_114958">
            <a:extLst>
              <a:ext uri="{FF2B5EF4-FFF2-40B4-BE49-F238E27FC236}">
                <a16:creationId xmlns:a16="http://schemas.microsoft.com/office/drawing/2014/main" id="{DC91B860-28FD-45FB-AD68-AF491F2F2DE3}"/>
              </a:ext>
            </a:extLst>
          </p:cNvPr>
          <p:cNvSpPr txBox="1"/>
          <p:nvPr/>
        </p:nvSpPr>
        <p:spPr>
          <a:xfrm>
            <a:off x="576328" y="4600951"/>
            <a:ext cx="670912" cy="3074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Arm B</a:t>
            </a:r>
          </a:p>
        </p:txBody>
      </p:sp>
      <p:sp>
        <p:nvSpPr>
          <p:cNvPr id="45" name="Shape6_20240731_114958">
            <a:extLst>
              <a:ext uri="{FF2B5EF4-FFF2-40B4-BE49-F238E27FC236}">
                <a16:creationId xmlns:a16="http://schemas.microsoft.com/office/drawing/2014/main" id="{09E6CD8E-23DB-479C-A71F-240F66AEBEA3}"/>
              </a:ext>
            </a:extLst>
          </p:cNvPr>
          <p:cNvSpPr txBox="1"/>
          <p:nvPr/>
        </p:nvSpPr>
        <p:spPr>
          <a:xfrm>
            <a:off x="576328" y="5011034"/>
            <a:ext cx="670912" cy="3074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V</a:t>
            </a:r>
          </a:p>
        </p:txBody>
      </p:sp>
      <p:sp>
        <p:nvSpPr>
          <p:cNvPr id="46" name="Shape7_20240731_114958">
            <a:extLst>
              <a:ext uri="{FF2B5EF4-FFF2-40B4-BE49-F238E27FC236}">
                <a16:creationId xmlns:a16="http://schemas.microsoft.com/office/drawing/2014/main" id="{C671DDAC-D030-487D-8CE6-D6F332373B59}"/>
              </a:ext>
            </a:extLst>
          </p:cNvPr>
          <p:cNvSpPr txBox="1"/>
          <p:nvPr/>
        </p:nvSpPr>
        <p:spPr>
          <a:xfrm>
            <a:off x="576328" y="5421117"/>
            <a:ext cx="670912" cy="3074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O</a:t>
            </a:r>
          </a:p>
        </p:txBody>
      </p:sp>
      <p:sp>
        <p:nvSpPr>
          <p:cNvPr id="38" name="Shape8_20240731_114958">
            <a:extLst>
              <a:ext uri="{FF2B5EF4-FFF2-40B4-BE49-F238E27FC236}">
                <a16:creationId xmlns:a16="http://schemas.microsoft.com/office/drawing/2014/main" id="{D5CA1339-F199-4C0B-A9DA-E3E3F6A2A2C3}"/>
              </a:ext>
            </a:extLst>
          </p:cNvPr>
          <p:cNvSpPr txBox="1"/>
          <p:nvPr/>
        </p:nvSpPr>
        <p:spPr>
          <a:xfrm>
            <a:off x="576328" y="3370702"/>
            <a:ext cx="670912" cy="30743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000000"/>
                </a:solidFill>
                <a:effectLst/>
                <a:uLnTx/>
                <a:uFillTx/>
                <a:latin typeface="Krub"/>
                <a:ea typeface="+mn-ea"/>
                <a:cs typeface="Arial"/>
                <a:sym typeface="Arial"/>
              </a:rPr>
              <a:t>Arm A</a:t>
            </a:r>
          </a:p>
        </p:txBody>
      </p:sp>
      <p:sp>
        <p:nvSpPr>
          <p:cNvPr id="69" name="Shape9_20240731_114958">
            <a:extLst>
              <a:ext uri="{FF2B5EF4-FFF2-40B4-BE49-F238E27FC236}">
                <a16:creationId xmlns:a16="http://schemas.microsoft.com/office/drawing/2014/main" id="{E4E46DFC-8A3F-41EC-8B81-3B468DD2C870}"/>
              </a:ext>
            </a:extLst>
          </p:cNvPr>
          <p:cNvSpPr txBox="1"/>
          <p:nvPr/>
        </p:nvSpPr>
        <p:spPr>
          <a:xfrm>
            <a:off x="6425865" y="4583099"/>
            <a:ext cx="698611" cy="29238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Krub"/>
                <a:ea typeface="+mn-ea"/>
                <a:cs typeface="Arial"/>
                <a:sym typeface="Arial"/>
              </a:rPr>
              <a:t>C13D1</a:t>
            </a:r>
          </a:p>
        </p:txBody>
      </p:sp>
      <p:sp>
        <p:nvSpPr>
          <p:cNvPr id="70" name="Shape10_20240731_114958">
            <a:extLst>
              <a:ext uri="{FF2B5EF4-FFF2-40B4-BE49-F238E27FC236}">
                <a16:creationId xmlns:a16="http://schemas.microsoft.com/office/drawing/2014/main" id="{04C3F04B-2D75-412B-A824-60456F00AA4D}"/>
              </a:ext>
            </a:extLst>
          </p:cNvPr>
          <p:cNvSpPr/>
          <p:nvPr/>
        </p:nvSpPr>
        <p:spPr>
          <a:xfrm>
            <a:off x="6832889" y="5170777"/>
            <a:ext cx="684000" cy="432000"/>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Krub"/>
                <a:ea typeface="+mn-ea"/>
                <a:cs typeface="+mn-cs"/>
                <a:sym typeface="Arial"/>
              </a:rPr>
              <a:t>stop if </a:t>
            </a:r>
            <a:r>
              <a:rPr kumimoji="0" lang="en-US" sz="1300" b="0" i="0" u="none" strike="noStrike" kern="0" cap="none" spc="0" normalizeH="0" baseline="0" noProof="0" dirty="0" err="1">
                <a:ln>
                  <a:noFill/>
                </a:ln>
                <a:solidFill>
                  <a:srgbClr val="000000"/>
                </a:solidFill>
                <a:effectLst/>
                <a:uLnTx/>
                <a:uFillTx/>
                <a:latin typeface="Krub"/>
                <a:ea typeface="+mn-ea"/>
                <a:cs typeface="+mn-cs"/>
                <a:sym typeface="Arial"/>
              </a:rPr>
              <a:t>uMRD</a:t>
            </a:r>
            <a:endParaRPr kumimoji="0" lang="en-US" sz="1300" b="0" i="0" u="none" strike="noStrike" kern="0" cap="none" spc="0" normalizeH="0" baseline="0" noProof="0" dirty="0">
              <a:ln>
                <a:noFill/>
              </a:ln>
              <a:solidFill>
                <a:srgbClr val="000000"/>
              </a:solidFill>
              <a:effectLst/>
              <a:uLnTx/>
              <a:uFillTx/>
              <a:latin typeface="Krub"/>
              <a:ea typeface="+mn-ea"/>
              <a:cs typeface="+mn-cs"/>
              <a:sym typeface="Arial"/>
            </a:endParaRPr>
          </a:p>
        </p:txBody>
      </p:sp>
      <p:cxnSp>
        <p:nvCxnSpPr>
          <p:cNvPr id="66" name="Straight Connector 65">
            <a:extLst>
              <a:ext uri="{FF2B5EF4-FFF2-40B4-BE49-F238E27FC236}">
                <a16:creationId xmlns:a16="http://schemas.microsoft.com/office/drawing/2014/main" id="{F2BF1FDE-4124-4C02-85A0-2936BDD2E799}"/>
              </a:ext>
            </a:extLst>
          </p:cNvPr>
          <p:cNvCxnSpPr>
            <a:cxnSpLocks/>
          </p:cNvCxnSpPr>
          <p:nvPr/>
        </p:nvCxnSpPr>
        <p:spPr>
          <a:xfrm>
            <a:off x="6785331" y="5093970"/>
            <a:ext cx="0" cy="715752"/>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Star: 5 Points 67">
            <a:extLst>
              <a:ext uri="{FF2B5EF4-FFF2-40B4-BE49-F238E27FC236}">
                <a16:creationId xmlns:a16="http://schemas.microsoft.com/office/drawing/2014/main" id="{ECE560F8-FFA5-45C5-B165-86DC62E2DFA1}"/>
              </a:ext>
            </a:extLst>
          </p:cNvPr>
          <p:cNvSpPr/>
          <p:nvPr/>
        </p:nvSpPr>
        <p:spPr>
          <a:xfrm>
            <a:off x="6651733" y="4870164"/>
            <a:ext cx="246876" cy="246876"/>
          </a:xfrm>
          <a:prstGeom prst="star5">
            <a:avLst/>
          </a:prstGeom>
          <a:solidFill>
            <a:srgbClr val="FFC000"/>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cxnSp>
        <p:nvCxnSpPr>
          <p:cNvPr id="76" name="Straight Connector 75">
            <a:extLst>
              <a:ext uri="{FF2B5EF4-FFF2-40B4-BE49-F238E27FC236}">
                <a16:creationId xmlns:a16="http://schemas.microsoft.com/office/drawing/2014/main" id="{CB8FF45A-E8D8-4E38-AFD2-695C7F3DC6A4}"/>
              </a:ext>
            </a:extLst>
          </p:cNvPr>
          <p:cNvCxnSpPr>
            <a:cxnSpLocks/>
          </p:cNvCxnSpPr>
          <p:nvPr/>
        </p:nvCxnSpPr>
        <p:spPr>
          <a:xfrm flipH="1">
            <a:off x="7619637" y="3776258"/>
            <a:ext cx="1" cy="1998329"/>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Star: 5 Points 76">
            <a:extLst>
              <a:ext uri="{FF2B5EF4-FFF2-40B4-BE49-F238E27FC236}">
                <a16:creationId xmlns:a16="http://schemas.microsoft.com/office/drawing/2014/main" id="{75FA3BC7-5B8D-4401-9829-47149A0C6BDB}"/>
              </a:ext>
            </a:extLst>
          </p:cNvPr>
          <p:cNvSpPr/>
          <p:nvPr/>
        </p:nvSpPr>
        <p:spPr>
          <a:xfrm>
            <a:off x="7494176" y="3573449"/>
            <a:ext cx="247667" cy="247667"/>
          </a:xfrm>
          <a:prstGeom prst="star5">
            <a:avLst/>
          </a:prstGeom>
          <a:solidFill>
            <a:srgbClr val="FFC000"/>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79" name="Shape0_20240731_114958">
            <a:extLst>
              <a:ext uri="{FF2B5EF4-FFF2-40B4-BE49-F238E27FC236}">
                <a16:creationId xmlns:a16="http://schemas.microsoft.com/office/drawing/2014/main" id="{A0B8F067-B46A-4222-AE90-59B21DE199AD}"/>
              </a:ext>
            </a:extLst>
          </p:cNvPr>
          <p:cNvSpPr txBox="1"/>
          <p:nvPr/>
        </p:nvSpPr>
        <p:spPr>
          <a:xfrm>
            <a:off x="7268425" y="3274391"/>
            <a:ext cx="700198" cy="2930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Krub"/>
                <a:ea typeface="+mn-ea"/>
                <a:cs typeface="Arial"/>
                <a:sym typeface="Arial"/>
              </a:rPr>
              <a:t>C15D1</a:t>
            </a:r>
          </a:p>
        </p:txBody>
      </p:sp>
      <p:sp>
        <p:nvSpPr>
          <p:cNvPr id="80" name="Shape11_20240731_114958">
            <a:extLst>
              <a:ext uri="{FF2B5EF4-FFF2-40B4-BE49-F238E27FC236}">
                <a16:creationId xmlns:a16="http://schemas.microsoft.com/office/drawing/2014/main" id="{DDF54D86-4FB4-41BB-959F-A79B9B4F136C}"/>
              </a:ext>
            </a:extLst>
          </p:cNvPr>
          <p:cNvSpPr/>
          <p:nvPr/>
        </p:nvSpPr>
        <p:spPr>
          <a:xfrm>
            <a:off x="7814202" y="3518140"/>
            <a:ext cx="685553" cy="432981"/>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Krub"/>
                <a:ea typeface="+mn-ea"/>
                <a:cs typeface="+mn-cs"/>
                <a:sym typeface="Arial"/>
              </a:rPr>
              <a:t>stop if </a:t>
            </a:r>
            <a:r>
              <a:rPr kumimoji="0" lang="en-US" sz="1300" b="0" i="0" u="none" strike="noStrike" kern="0" cap="none" spc="0" normalizeH="0" baseline="0" noProof="0" dirty="0" err="1">
                <a:ln>
                  <a:noFill/>
                </a:ln>
                <a:solidFill>
                  <a:srgbClr val="000000"/>
                </a:solidFill>
                <a:effectLst/>
                <a:uLnTx/>
                <a:uFillTx/>
                <a:latin typeface="Krub"/>
                <a:ea typeface="+mn-ea"/>
                <a:cs typeface="+mn-cs"/>
                <a:sym typeface="Arial"/>
              </a:rPr>
              <a:t>uMRD</a:t>
            </a:r>
            <a:endParaRPr kumimoji="0" lang="en-US" sz="1300" b="0" i="0" u="none" strike="noStrike" kern="0" cap="none" spc="0" normalizeH="0" baseline="0" noProof="0" dirty="0">
              <a:ln>
                <a:noFill/>
              </a:ln>
              <a:solidFill>
                <a:srgbClr val="000000"/>
              </a:solidFill>
              <a:effectLst/>
              <a:uLnTx/>
              <a:uFillTx/>
              <a:latin typeface="Krub"/>
              <a:ea typeface="+mn-ea"/>
              <a:cs typeface="+mn-cs"/>
              <a:sym typeface="Arial"/>
            </a:endParaRPr>
          </a:p>
        </p:txBody>
      </p:sp>
    </p:spTree>
    <p:extLst>
      <p:ext uri="{BB962C8B-B14F-4D97-AF65-F5344CB8AC3E}">
        <p14:creationId xmlns:p14="http://schemas.microsoft.com/office/powerpoint/2010/main" val="355217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Coombs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653C0057-0F66-1EC2-AC28-24B0D014D3B5}"/>
              </a:ext>
            </a:extLst>
          </p:cNvPr>
          <p:cNvGraphicFramePr>
            <a:graphicFrameLocks/>
          </p:cNvGraphicFramePr>
          <p:nvPr>
            <p:extLst>
              <p:ext uri="{D42A27DB-BD31-4B8C-83A1-F6EECF244321}">
                <p14:modId xmlns:p14="http://schemas.microsoft.com/office/powerpoint/2010/main" val="1171022514"/>
              </p:ext>
            </p:extLst>
          </p:nvPr>
        </p:nvGraphicFramePr>
        <p:xfrm>
          <a:off x="691169" y="1772816"/>
          <a:ext cx="10584314" cy="3528392"/>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920018">
                  <a:extLst>
                    <a:ext uri="{9D8B030D-6E8A-4147-A177-3AD203B41FA5}">
                      <a16:colId xmlns:a16="http://schemas.microsoft.com/office/drawing/2014/main" val="762323566"/>
                    </a:ext>
                  </a:extLst>
                </a:gridCol>
              </a:tblGrid>
              <a:tr h="1115816">
                <a:tc>
                  <a:txBody>
                    <a:bodyPr/>
                    <a:lstStyle/>
                    <a:p>
                      <a:pPr algn="l"/>
                      <a:r>
                        <a:rPr lang="en-US" sz="17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dirty="0">
                          <a:solidFill>
                            <a:schemeClr val="tx1"/>
                          </a:solidFill>
                        </a:rPr>
                        <a:t>AbbVie Inc, </a:t>
                      </a:r>
                      <a:r>
                        <a:rPr lang="en-US" sz="1700" b="0" dirty="0" err="1">
                          <a:solidFill>
                            <a:schemeClr val="tx1"/>
                          </a:solidFill>
                        </a:rPr>
                        <a:t>Allogene</a:t>
                      </a:r>
                      <a:r>
                        <a:rPr lang="en-US" sz="1700" b="0" dirty="0">
                          <a:solidFill>
                            <a:schemeClr val="tx1"/>
                          </a:solidFill>
                        </a:rPr>
                        <a:t> Therapeutics, AstraZeneca Pharmaceuticals LP, </a:t>
                      </a:r>
                      <a:r>
                        <a:rPr lang="en-US" sz="1700" b="0" dirty="0" err="1">
                          <a:solidFill>
                            <a:schemeClr val="tx1"/>
                          </a:solidFill>
                        </a:rPr>
                        <a:t>BeiGene</a:t>
                      </a:r>
                      <a:r>
                        <a:rPr lang="en-US" sz="1700" b="0" dirty="0">
                          <a:solidFill>
                            <a:schemeClr val="tx1"/>
                          </a:solidFill>
                        </a:rPr>
                        <a:t> Ltd, Bristol Myers Squibb, Genentech, a member of the Roche Group, Janssen Biotech Inc, Lilly, </a:t>
                      </a:r>
                      <a:r>
                        <a:rPr lang="en-US" sz="1700" b="0" dirty="0" err="1">
                          <a:solidFill>
                            <a:schemeClr val="tx1"/>
                          </a:solidFill>
                        </a:rPr>
                        <a:t>MingSight</a:t>
                      </a:r>
                      <a:r>
                        <a:rPr lang="en-US" sz="1700" b="0" dirty="0">
                          <a:solidFill>
                            <a:schemeClr val="tx1"/>
                          </a:solidFill>
                        </a:rPr>
                        <a:t> Pharmaceuticals,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32253">
                <a:tc>
                  <a:txBody>
                    <a:bodyPr/>
                    <a:lstStyle/>
                    <a:p>
                      <a:pPr algn="l"/>
                      <a:r>
                        <a:rPr lang="en-US" sz="17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dirty="0">
                          <a:solidFill>
                            <a:schemeClr val="tx1"/>
                          </a:solidFill>
                        </a:rPr>
                        <a:t>AbbVie Inc, AstraZeneca Pharmaceuticals LP, </a:t>
                      </a:r>
                      <a:r>
                        <a:rPr lang="en-US" sz="1700" b="0" dirty="0" err="1">
                          <a:solidFill>
                            <a:schemeClr val="tx1"/>
                          </a:solidFill>
                        </a:rPr>
                        <a:t>BeiGene</a:t>
                      </a:r>
                      <a:r>
                        <a:rPr lang="en-US" sz="1700" b="0" dirty="0">
                          <a:solidFill>
                            <a:schemeClr val="tx1"/>
                          </a:solidFill>
                        </a:rPr>
                        <a:t> Ltd, Lilly, </a:t>
                      </a:r>
                      <a:r>
                        <a:rPr lang="en-US" sz="1700" b="0" dirty="0" err="1">
                          <a:solidFill>
                            <a:schemeClr val="tx1"/>
                          </a:solidFill>
                        </a:rPr>
                        <a:t>Octapharma</a:t>
                      </a:r>
                      <a:endParaRPr lang="en-US" sz="17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r h="432253">
                <a:tc>
                  <a:txBody>
                    <a:bodyPr/>
                    <a:lstStyle/>
                    <a:p>
                      <a:pPr algn="l"/>
                      <a:r>
                        <a:rPr lang="en-US" sz="17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dirty="0">
                          <a:solidFill>
                            <a:schemeClr val="tx1"/>
                          </a:solidFill>
                        </a:rPr>
                        <a:t>AbbVie Inc, </a:t>
                      </a:r>
                      <a:r>
                        <a:rPr lang="en-US" sz="1700" b="0" dirty="0" err="1">
                          <a:solidFill>
                            <a:schemeClr val="tx1"/>
                          </a:solidFill>
                        </a:rPr>
                        <a:t>BeiGene</a:t>
                      </a:r>
                      <a:r>
                        <a:rPr lang="en-US" sz="1700" b="0" dirty="0">
                          <a:solidFill>
                            <a:schemeClr val="tx1"/>
                          </a:solidFill>
                        </a:rPr>
                        <a:t> Ltd, Carna Biosciences,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9701473"/>
                  </a:ext>
                </a:extLst>
              </a:tr>
              <a:tr h="774035">
                <a:tc>
                  <a:txBody>
                    <a:bodyPr/>
                    <a:lstStyle/>
                    <a:p>
                      <a:pPr algn="l"/>
                      <a:r>
                        <a:rPr lang="en-US" sz="17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dirty="0">
                          <a:solidFill>
                            <a:schemeClr val="tx1"/>
                          </a:solidFill>
                        </a:rPr>
                        <a:t>AbbVie Inc, AstraZeneca Pharmaceuticals LP, </a:t>
                      </a:r>
                      <a:r>
                        <a:rPr lang="en-US" sz="1700" b="0" dirty="0" err="1">
                          <a:solidFill>
                            <a:schemeClr val="tx1"/>
                          </a:solidFill>
                        </a:rPr>
                        <a:t>BeiGene</a:t>
                      </a:r>
                      <a:r>
                        <a:rPr lang="en-US" sz="1700" b="0" dirty="0">
                          <a:solidFill>
                            <a:schemeClr val="tx1"/>
                          </a:solidFill>
                        </a:rPr>
                        <a:t> Ltd, Genentech, a member of the Roche Group,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6290529"/>
                  </a:ext>
                </a:extLst>
              </a:tr>
              <a:tr h="774035">
                <a:tc>
                  <a:txBody>
                    <a:bodyPr/>
                    <a:lstStyle/>
                    <a:p>
                      <a:pPr algn="l"/>
                      <a:r>
                        <a:rPr lang="en-US" sz="17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700" b="0" dirty="0">
                          <a:solidFill>
                            <a:schemeClr val="tx1"/>
                          </a:solidFill>
                        </a:rPr>
                        <a:t>Geron Corporation,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6284423"/>
                  </a:ext>
                </a:extLst>
              </a:tr>
            </a:tbl>
          </a:graphicData>
        </a:graphic>
      </p:graphicFrame>
    </p:spTree>
    <p:custDataLst>
      <p:tags r:id="rId1"/>
    </p:custDataLst>
    <p:extLst>
      <p:ext uri="{BB962C8B-B14F-4D97-AF65-F5344CB8AC3E}">
        <p14:creationId xmlns:p14="http://schemas.microsoft.com/office/powerpoint/2010/main" val="37971498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9DA751F1-6145-4809-A438-BD67356BECD2}"/>
              </a:ext>
            </a:extLst>
          </p:cNvPr>
          <p:cNvSpPr txBox="1">
            <a:spLocks/>
          </p:cNvSpPr>
          <p:nvPr/>
        </p:nvSpPr>
        <p:spPr>
          <a:xfrm>
            <a:off x="288926" y="4110553"/>
            <a:ext cx="1080000" cy="2232000"/>
          </a:xfrm>
          <a:prstGeom prst="rect">
            <a:avLst/>
          </a:prstGeom>
          <a:solidFill>
            <a:schemeClr val="tx2"/>
          </a:solidFill>
        </p:spPr>
        <p:txBody>
          <a:bodyPr vert="horz"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rub"/>
                <a:ea typeface="+mn-ea"/>
                <a:cs typeface="Arial"/>
                <a:sym typeface="Arial"/>
              </a:rPr>
              <a:t>TN CLL/SLL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dirty="0">
                <a:ln>
                  <a:noFill/>
                </a:ln>
                <a:solidFill>
                  <a:prstClr val="white"/>
                </a:solidFill>
                <a:effectLst/>
                <a:uLnTx/>
                <a:uFillTx/>
                <a:latin typeface="Krub"/>
                <a:ea typeface="+mn-ea"/>
                <a:cs typeface="Arial"/>
                <a:sym typeface="Arial"/>
              </a:rPr>
              <a:t>Responses</a:t>
            </a:r>
          </a:p>
        </p:txBody>
      </p:sp>
      <p:sp>
        <p:nvSpPr>
          <p:cNvPr id="2" name="object 2"/>
          <p:cNvSpPr txBox="1">
            <a:spLocks noGrp="1"/>
          </p:cNvSpPr>
          <p:nvPr>
            <p:ph type="title"/>
          </p:nvPr>
        </p:nvSpPr>
        <p:spPr>
          <a:xfrm>
            <a:off x="0" y="376417"/>
            <a:ext cx="11874781" cy="430847"/>
          </a:xfrm>
        </p:spPr>
        <p:txBody>
          <a:bodyPr vert="horz" lIns="91440" tIns="45720" rIns="91440" bIns="45720" rtlCol="0" anchor="t">
            <a:noAutofit/>
          </a:bodyPr>
          <a:lstStyle/>
          <a:p>
            <a:r>
              <a:rPr lang="en-US" sz="3500" dirty="0">
                <a:latin typeface="+mn-lt"/>
              </a:rPr>
              <a:t>BGB-11417-101: Phase 1/2 Evaluating </a:t>
            </a:r>
            <a:r>
              <a:rPr lang="en-US" sz="3500" dirty="0" err="1">
                <a:latin typeface="+mn-lt"/>
              </a:rPr>
              <a:t>Sonrotoclax</a:t>
            </a:r>
            <a:r>
              <a:rPr lang="en-US" sz="3500" dirty="0">
                <a:latin typeface="+mn-lt"/>
              </a:rPr>
              <a:t> + </a:t>
            </a:r>
            <a:r>
              <a:rPr lang="en-US" sz="3500" dirty="0" err="1">
                <a:latin typeface="+mn-lt"/>
              </a:rPr>
              <a:t>Zanu</a:t>
            </a:r>
            <a:endParaRPr lang="en-US" sz="3500" dirty="0">
              <a:latin typeface="+mn-lt"/>
            </a:endParaRPr>
          </a:p>
        </p:txBody>
      </p:sp>
      <p:sp>
        <p:nvSpPr>
          <p:cNvPr id="91" name="TextBox 90">
            <a:extLst>
              <a:ext uri="{FF2B5EF4-FFF2-40B4-BE49-F238E27FC236}">
                <a16:creationId xmlns:a16="http://schemas.microsoft.com/office/drawing/2014/main" id="{6B347DBF-C7A8-BDF5-1379-E8494A9FF39F}"/>
              </a:ext>
            </a:extLst>
          </p:cNvPr>
          <p:cNvSpPr txBox="1">
            <a:spLocks/>
          </p:cNvSpPr>
          <p:nvPr/>
        </p:nvSpPr>
        <p:spPr>
          <a:xfrm>
            <a:off x="288926" y="994637"/>
            <a:ext cx="1080000" cy="2944506"/>
          </a:xfrm>
          <a:prstGeom prst="rect">
            <a:avLst/>
          </a:prstGeom>
          <a:solidFill>
            <a:schemeClr val="bg2"/>
          </a:solidFill>
        </p:spPr>
        <p:txBody>
          <a:bodyPr vert="horz"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Krub"/>
                <a:ea typeface="+mn-ea"/>
                <a:cs typeface="Arial"/>
                <a:sym typeface="Arial"/>
              </a:rPr>
              <a:t>Study Design</a:t>
            </a:r>
          </a:p>
        </p:txBody>
      </p:sp>
      <p:sp>
        <p:nvSpPr>
          <p:cNvPr id="14" name="object 14"/>
          <p:cNvSpPr txBox="1"/>
          <p:nvPr/>
        </p:nvSpPr>
        <p:spPr>
          <a:xfrm>
            <a:off x="1460734" y="3457478"/>
            <a:ext cx="10414047" cy="486458"/>
          </a:xfrm>
          <a:prstGeom prst="rect">
            <a:avLst/>
          </a:prstGeom>
        </p:spPr>
        <p:txBody>
          <a:bodyPr vert="horz" wrap="square" lIns="0" tIns="16933" rIns="0" bIns="0" rtlCol="0" anchor="ctr">
            <a:spAutoFit/>
          </a:bodyPr>
          <a:lstStyle/>
          <a:p>
            <a:pPr marL="216000" marR="0" lvl="0" indent="-216000" algn="l" defTabSz="121917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tab pos="394537" algn="l"/>
              </a:tabLst>
              <a:defRPr/>
            </a:pPr>
            <a:r>
              <a:rPr kumimoji="0" lang="en-US" sz="1400" b="0" i="0" u="none" strike="noStrike" kern="0" cap="none" spc="0" normalizeH="0" baseline="0" noProof="0" dirty="0">
                <a:ln>
                  <a:noFill/>
                </a:ln>
                <a:solidFill>
                  <a:srgbClr val="000000"/>
                </a:solidFill>
                <a:effectLst/>
                <a:uLnTx/>
                <a:uFillTx/>
                <a:latin typeface="Krub"/>
                <a:ea typeface="+mn-ea"/>
                <a:cs typeface="Arial"/>
                <a:sym typeface="Arial"/>
              </a:rPr>
              <a:t>8 to 12 weeks of zanubrutinib monotherapy was given prior to </a:t>
            </a:r>
            <a:r>
              <a:rPr kumimoji="0" lang="en-US" sz="1400" b="0" i="0" u="none" strike="noStrike" kern="0" cap="none" spc="0" normalizeH="0" baseline="0" noProof="0" dirty="0" err="1">
                <a:ln>
                  <a:noFill/>
                </a:ln>
                <a:solidFill>
                  <a:srgbClr val="000000"/>
                </a:solidFill>
                <a:effectLst/>
                <a:uLnTx/>
                <a:uFillTx/>
                <a:latin typeface="Krub"/>
                <a:ea typeface="+mn-ea"/>
                <a:cs typeface="Arial"/>
                <a:sym typeface="Arial"/>
              </a:rPr>
              <a:t>sonrotoclax</a:t>
            </a:r>
            <a:r>
              <a:rPr kumimoji="0" lang="en-US" sz="1400" b="0" i="0" u="none" strike="noStrike" kern="0" cap="none" spc="0" normalizeH="0" baseline="0" noProof="0" dirty="0">
                <a:ln>
                  <a:noFill/>
                </a:ln>
                <a:solidFill>
                  <a:srgbClr val="000000"/>
                </a:solidFill>
                <a:effectLst/>
                <a:uLnTx/>
                <a:uFillTx/>
                <a:latin typeface="Krub"/>
                <a:ea typeface="+mn-ea"/>
                <a:cs typeface="Arial"/>
                <a:sym typeface="Arial"/>
              </a:rPr>
              <a:t> dosing (12 weeks if high tumor burden)</a:t>
            </a:r>
          </a:p>
          <a:p>
            <a:pPr marL="216000" marR="0" lvl="0" indent="-216000" algn="l" defTabSz="121917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tab pos="394537" algn="l"/>
              </a:tabLst>
              <a:defRPr/>
            </a:pPr>
            <a:r>
              <a:rPr kumimoji="0" lang="en-US" sz="1400" b="0" i="0" u="none" strike="noStrike" kern="0" cap="none" spc="0" normalizeH="0" baseline="0" noProof="0" dirty="0">
                <a:ln>
                  <a:noFill/>
                </a:ln>
                <a:solidFill>
                  <a:srgbClr val="000000"/>
                </a:solidFill>
                <a:effectLst/>
                <a:uLnTx/>
                <a:uFillTx/>
                <a:latin typeface="Krub"/>
                <a:ea typeface="+mn-ea"/>
                <a:cs typeface="Arial"/>
                <a:sym typeface="Arial"/>
              </a:rPr>
              <a:t>Sonrotoclax was dosed orally, once daily, using a weekly or daily ramp-up schedule to reach the target dose</a:t>
            </a:r>
          </a:p>
        </p:txBody>
      </p:sp>
      <p:sp>
        <p:nvSpPr>
          <p:cNvPr id="12" name="object 12"/>
          <p:cNvSpPr/>
          <p:nvPr/>
        </p:nvSpPr>
        <p:spPr>
          <a:xfrm>
            <a:off x="7391437" y="1002935"/>
            <a:ext cx="4525601" cy="395072"/>
          </a:xfrm>
          <a:custGeom>
            <a:avLst/>
            <a:gdLst/>
            <a:ahLst/>
            <a:cxnLst/>
            <a:rect l="l" t="t" r="r" b="b"/>
            <a:pathLst>
              <a:path w="3282950" h="302260">
                <a:moveTo>
                  <a:pt x="0" y="301751"/>
                </a:moveTo>
                <a:lnTo>
                  <a:pt x="3282695" y="301751"/>
                </a:lnTo>
                <a:lnTo>
                  <a:pt x="3282695" y="0"/>
                </a:lnTo>
                <a:lnTo>
                  <a:pt x="0" y="0"/>
                </a:lnTo>
                <a:lnTo>
                  <a:pt x="0" y="301751"/>
                </a:lnTo>
                <a:close/>
              </a:path>
            </a:pathLst>
          </a:custGeom>
          <a:ln w="12700">
            <a:solidFill>
              <a:srgbClr val="9ABA58"/>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Krub"/>
              <a:ea typeface="+mn-ea"/>
              <a:cs typeface="Arial"/>
              <a:sym typeface="Arial"/>
            </a:endParaRPr>
          </a:p>
        </p:txBody>
      </p:sp>
      <p:grpSp>
        <p:nvGrpSpPr>
          <p:cNvPr id="48" name="Group 47">
            <a:extLst>
              <a:ext uri="{FF2B5EF4-FFF2-40B4-BE49-F238E27FC236}">
                <a16:creationId xmlns:a16="http://schemas.microsoft.com/office/drawing/2014/main" id="{E98B3F28-F108-4912-A348-C28454AF6BE5}"/>
              </a:ext>
            </a:extLst>
          </p:cNvPr>
          <p:cNvGrpSpPr>
            <a:grpSpLocks/>
          </p:cNvGrpSpPr>
          <p:nvPr/>
        </p:nvGrpSpPr>
        <p:grpSpPr>
          <a:xfrm>
            <a:off x="1449790" y="1790465"/>
            <a:ext cx="4941447" cy="1607621"/>
            <a:chOff x="1370278" y="1776869"/>
            <a:chExt cx="4968237" cy="1639934"/>
          </a:xfrm>
        </p:grpSpPr>
        <p:sp>
          <p:nvSpPr>
            <p:cNvPr id="13" name="object 13"/>
            <p:cNvSpPr/>
            <p:nvPr/>
          </p:nvSpPr>
          <p:spPr>
            <a:xfrm>
              <a:off x="1370278" y="3126605"/>
              <a:ext cx="1116855" cy="290198"/>
            </a:xfrm>
            <a:prstGeom prst="roundRect">
              <a:avLst>
                <a:gd name="adj" fmla="val 16667"/>
              </a:avLst>
            </a:prstGeom>
            <a:solidFill>
              <a:srgbClr val="9ABA58">
                <a:alpha val="19999"/>
              </a:srgbClr>
            </a:solid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Arial"/>
                  <a:sym typeface="Arial"/>
                </a:rPr>
                <a:t>40 mg</a:t>
              </a:r>
            </a:p>
          </p:txBody>
        </p:sp>
        <p:sp>
          <p:nvSpPr>
            <p:cNvPr id="15" name="object 15"/>
            <p:cNvSpPr/>
            <p:nvPr/>
          </p:nvSpPr>
          <p:spPr>
            <a:xfrm>
              <a:off x="2333123" y="2789171"/>
              <a:ext cx="1116855" cy="290198"/>
            </a:xfrm>
            <a:prstGeom prst="roundRect">
              <a:avLst>
                <a:gd name="adj" fmla="val 16667"/>
              </a:avLst>
            </a:prstGeom>
            <a:solidFill>
              <a:srgbClr val="C00000">
                <a:alpha val="20000"/>
              </a:srgbClr>
            </a:solid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Arial"/>
                  <a:sym typeface="Arial"/>
                </a:rPr>
                <a:t>80 mg</a:t>
              </a:r>
            </a:p>
          </p:txBody>
        </p:sp>
        <p:sp>
          <p:nvSpPr>
            <p:cNvPr id="17" name="object 17"/>
            <p:cNvSpPr/>
            <p:nvPr/>
          </p:nvSpPr>
          <p:spPr>
            <a:xfrm>
              <a:off x="3295968" y="2451737"/>
              <a:ext cx="1116855" cy="290198"/>
            </a:xfrm>
            <a:prstGeom prst="roundRect">
              <a:avLst>
                <a:gd name="adj" fmla="val 16667"/>
              </a:avLst>
            </a:prstGeom>
            <a:solidFill>
              <a:srgbClr val="C00000">
                <a:alpha val="40000"/>
              </a:srgbClr>
            </a:solid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Arial"/>
                  <a:sym typeface="Arial"/>
                </a:rPr>
                <a:t>160 mg</a:t>
              </a:r>
            </a:p>
          </p:txBody>
        </p:sp>
        <p:sp>
          <p:nvSpPr>
            <p:cNvPr id="19" name="object 19"/>
            <p:cNvSpPr/>
            <p:nvPr/>
          </p:nvSpPr>
          <p:spPr>
            <a:xfrm>
              <a:off x="4258813" y="2114303"/>
              <a:ext cx="1116855" cy="290198"/>
            </a:xfrm>
            <a:prstGeom prst="roundRect">
              <a:avLst>
                <a:gd name="adj" fmla="val 16667"/>
              </a:avLst>
            </a:prstGeom>
            <a:solidFill>
              <a:srgbClr val="C00000">
                <a:alpha val="60000"/>
              </a:srgbClr>
            </a:solid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Arial"/>
                  <a:sym typeface="Arial"/>
                </a:rPr>
                <a:t>320 mg</a:t>
              </a:r>
            </a:p>
          </p:txBody>
        </p:sp>
        <p:sp>
          <p:nvSpPr>
            <p:cNvPr id="21" name="object 21"/>
            <p:cNvSpPr/>
            <p:nvPr/>
          </p:nvSpPr>
          <p:spPr>
            <a:xfrm>
              <a:off x="5221660" y="1776869"/>
              <a:ext cx="1116855" cy="290198"/>
            </a:xfrm>
            <a:prstGeom prst="roundRect">
              <a:avLst>
                <a:gd name="adj" fmla="val 16667"/>
              </a:avLst>
            </a:prstGeom>
            <a:solidFill>
              <a:srgbClr val="C00000"/>
            </a:solid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Arial"/>
                  <a:sym typeface="Arial"/>
                </a:rPr>
                <a:t>640 mg</a:t>
              </a:r>
            </a:p>
          </p:txBody>
        </p:sp>
      </p:grpSp>
      <p:sp>
        <p:nvSpPr>
          <p:cNvPr id="29" name="object 29"/>
          <p:cNvSpPr txBox="1"/>
          <p:nvPr/>
        </p:nvSpPr>
        <p:spPr>
          <a:xfrm>
            <a:off x="6767566" y="2081941"/>
            <a:ext cx="1882401" cy="439997"/>
          </a:xfrm>
          <a:prstGeom prst="rect">
            <a:avLst/>
          </a:prstGeom>
        </p:spPr>
        <p:txBody>
          <a:bodyPr vert="horz" wrap="square" lIns="0" tIns="17780" rIns="0" bIns="0" rtlCol="0">
            <a:spAutoFit/>
          </a:bodyPr>
          <a:lstStyle/>
          <a:p>
            <a:pPr marL="0" marR="6773"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Arial"/>
                <a:sym typeface="Arial"/>
              </a:rPr>
              <a:t>160 mg and 320 mg selected for expansion</a:t>
            </a:r>
          </a:p>
        </p:txBody>
      </p:sp>
      <p:sp>
        <p:nvSpPr>
          <p:cNvPr id="32" name="object 32"/>
          <p:cNvSpPr>
            <a:spLocks/>
          </p:cNvSpPr>
          <p:nvPr/>
        </p:nvSpPr>
        <p:spPr>
          <a:xfrm>
            <a:off x="6600464" y="1774308"/>
            <a:ext cx="121774" cy="1639933"/>
          </a:xfrm>
          <a:prstGeom prst="rightBracket">
            <a:avLst>
              <a:gd name="adj" fmla="val 0"/>
            </a:avLst>
          </a:prstGeom>
          <a:ln w="19050">
            <a:solidFill>
              <a:schemeClr val="bg1">
                <a:lumMod val="6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8" name="object 8"/>
          <p:cNvSpPr txBox="1">
            <a:spLocks/>
          </p:cNvSpPr>
          <p:nvPr/>
        </p:nvSpPr>
        <p:spPr>
          <a:xfrm>
            <a:off x="1460734" y="1472149"/>
            <a:ext cx="4543108" cy="252000"/>
          </a:xfrm>
          <a:prstGeom prst="rect">
            <a:avLst/>
          </a:prstGeom>
          <a:solidFill>
            <a:srgbClr val="F1F1F1"/>
          </a:solid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Arial"/>
                <a:sym typeface="Arial"/>
              </a:rPr>
              <a:t>R/R CLL/SLL, MCL, </a:t>
            </a:r>
            <a:r>
              <a:rPr kumimoji="0" lang="en-US" sz="1400" b="1" i="0" u="none" strike="noStrike" kern="0" cap="none" spc="0" normalizeH="0" baseline="0" noProof="0" dirty="0">
                <a:ln>
                  <a:noFill/>
                </a:ln>
                <a:solidFill>
                  <a:srgbClr val="F88D29"/>
                </a:solidFill>
                <a:effectLst/>
                <a:uLnTx/>
                <a:uFillTx/>
                <a:latin typeface="Krub"/>
                <a:ea typeface="+mn-ea"/>
                <a:cs typeface="Arial"/>
                <a:sym typeface="Arial"/>
              </a:rPr>
              <a:t>TN CLL/SLL</a:t>
            </a:r>
            <a:endParaRPr kumimoji="0" lang="en-US" sz="1400" b="0" i="0" u="none" strike="noStrike" kern="0" cap="none" spc="0" normalizeH="0" baseline="0" noProof="0" dirty="0">
              <a:ln>
                <a:noFill/>
              </a:ln>
              <a:solidFill>
                <a:srgbClr val="F88D29"/>
              </a:solidFill>
              <a:effectLst/>
              <a:uLnTx/>
              <a:uFillTx/>
              <a:latin typeface="Krub"/>
              <a:ea typeface="+mn-ea"/>
              <a:cs typeface="Arial"/>
              <a:sym typeface="Arial"/>
            </a:endParaRPr>
          </a:p>
        </p:txBody>
      </p:sp>
      <p:sp>
        <p:nvSpPr>
          <p:cNvPr id="36" name="object 36"/>
          <p:cNvSpPr txBox="1">
            <a:spLocks/>
          </p:cNvSpPr>
          <p:nvPr/>
        </p:nvSpPr>
        <p:spPr>
          <a:xfrm>
            <a:off x="7382682" y="1470804"/>
            <a:ext cx="4543108" cy="252000"/>
          </a:xfrm>
          <a:prstGeom prst="rect">
            <a:avLst/>
          </a:prstGeom>
          <a:solidFill>
            <a:srgbClr val="F1F1F1"/>
          </a:solidFill>
        </p:spPr>
        <p:txBody>
          <a:bodyPr vert="horz"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Krub"/>
                <a:ea typeface="+mn-ea"/>
                <a:cs typeface="Arial"/>
                <a:sym typeface="Arial"/>
              </a:rPr>
              <a:t>R/R CLL/SLL, MCL, </a:t>
            </a:r>
            <a:r>
              <a:rPr kumimoji="0" lang="en-US" sz="1400" b="1" i="0" u="none" strike="noStrike" kern="0" cap="none" spc="0" normalizeH="0" baseline="0" noProof="0" dirty="0">
                <a:ln>
                  <a:noFill/>
                </a:ln>
                <a:solidFill>
                  <a:srgbClr val="F88D29"/>
                </a:solidFill>
                <a:effectLst/>
                <a:uLnTx/>
                <a:uFillTx/>
                <a:latin typeface="Krub"/>
                <a:ea typeface="+mn-ea"/>
                <a:cs typeface="Arial"/>
                <a:sym typeface="Arial"/>
              </a:rPr>
              <a:t>TN CLL/SLL</a:t>
            </a:r>
            <a:endParaRPr kumimoji="0" lang="en-US" sz="1400" b="0" i="0" u="none" strike="noStrike" kern="0" cap="none" spc="0" normalizeH="0" baseline="0" noProof="0" dirty="0">
              <a:ln>
                <a:noFill/>
              </a:ln>
              <a:solidFill>
                <a:srgbClr val="F88D29"/>
              </a:solidFill>
              <a:effectLst/>
              <a:uLnTx/>
              <a:uFillTx/>
              <a:latin typeface="Krub"/>
              <a:ea typeface="+mn-ea"/>
              <a:cs typeface="Arial"/>
              <a:sym typeface="Arial"/>
            </a:endParaRPr>
          </a:p>
        </p:txBody>
      </p:sp>
      <p:sp>
        <p:nvSpPr>
          <p:cNvPr id="7" name="object 7"/>
          <p:cNvSpPr txBox="1">
            <a:spLocks/>
          </p:cNvSpPr>
          <p:nvPr/>
        </p:nvSpPr>
        <p:spPr>
          <a:xfrm>
            <a:off x="1460734" y="994636"/>
            <a:ext cx="4543108" cy="451945"/>
          </a:xfrm>
          <a:prstGeom prst="rect">
            <a:avLst/>
          </a:prstGeom>
          <a:solidFill>
            <a:srgbClr val="C00000"/>
          </a:solidFill>
        </p:spPr>
        <p:txBody>
          <a:bodyPr vert="horz" wrap="square" lIns="0" tIns="0" rIns="0" bIns="0" rtlCol="0" anchor="ctr">
            <a:noAutofit/>
          </a:bodyPr>
          <a:lstStyle/>
          <a:p>
            <a:pPr marL="0" marR="565559"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Arial"/>
                <a:sym typeface="Arial"/>
              </a:rPr>
              <a:t>Sonrotoclax + zanubrutinib dose -finding (weekly/daily ramp-up)</a:t>
            </a:r>
            <a:endParaRPr kumimoji="0" lang="en-US" sz="1400" b="0" i="0" u="none" strike="noStrike" kern="0" cap="none" spc="0" normalizeH="0" baseline="0" noProof="0" dirty="0">
              <a:ln>
                <a:noFill/>
              </a:ln>
              <a:solidFill>
                <a:srgbClr val="000000"/>
              </a:solidFill>
              <a:effectLst/>
              <a:uLnTx/>
              <a:uFillTx/>
              <a:latin typeface="Krub"/>
              <a:ea typeface="+mn-ea"/>
              <a:cs typeface="Arial"/>
              <a:sym typeface="Arial"/>
            </a:endParaRPr>
          </a:p>
        </p:txBody>
      </p:sp>
      <p:sp>
        <p:nvSpPr>
          <p:cNvPr id="35" name="object 35"/>
          <p:cNvSpPr txBox="1">
            <a:spLocks/>
          </p:cNvSpPr>
          <p:nvPr/>
        </p:nvSpPr>
        <p:spPr>
          <a:xfrm>
            <a:off x="7382682" y="994636"/>
            <a:ext cx="4543108" cy="451945"/>
          </a:xfrm>
          <a:prstGeom prst="rect">
            <a:avLst/>
          </a:prstGeom>
          <a:solidFill>
            <a:srgbClr val="C00000"/>
          </a:solidFill>
        </p:spPr>
        <p:txBody>
          <a:bodyPr vert="horz" wrap="square" lIns="0" tIns="0" rIns="0" bIns="0" rtlCol="0" anchor="ctr">
            <a:noAutofit/>
          </a:bodyPr>
          <a:lstStyle>
            <a:defPPr marR="0" lvl="0" algn="l" rtl="0">
              <a:lnSpc>
                <a:spcPct val="100000"/>
              </a:lnSpc>
              <a:spcBef>
                <a:spcPts val="0"/>
              </a:spcBef>
              <a:spcAft>
                <a:spcPts val="0"/>
              </a:spcAft>
            </a:defPPr>
            <a:lvl1pPr marR="565559" defTabSz="1219170" eaLnBrk="1" fontAlgn="auto" latinLnBrk="0" hangingPunct="1">
              <a:buSzTx/>
              <a:buFontTx/>
              <a:buNone/>
              <a:tabLst/>
              <a:defRPr kumimoji="0" b="1" kern="0" spc="0" normalizeH="0" baseline="0">
                <a:ln>
                  <a:noFill/>
                </a:ln>
                <a:solidFill>
                  <a:srgbClr val="FFFFFF"/>
                </a:solidFill>
                <a:effectLst/>
                <a:uLnTx/>
                <a:uFillTx/>
                <a:latin typeface="Krub"/>
                <a:ea typeface="+mn-ea"/>
              </a:defRPr>
            </a:lvl1pPr>
          </a:lstStyle>
          <a:p>
            <a:pPr marL="0" marR="565559"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Arial"/>
                <a:sym typeface="Arial"/>
              </a:rPr>
              <a:t>Sonrotoclax + zanubrutinib expansion</a:t>
            </a:r>
          </a:p>
        </p:txBody>
      </p:sp>
      <p:sp>
        <p:nvSpPr>
          <p:cNvPr id="42" name="Arrow: Right 41">
            <a:extLst>
              <a:ext uri="{FF2B5EF4-FFF2-40B4-BE49-F238E27FC236}">
                <a16:creationId xmlns:a16="http://schemas.microsoft.com/office/drawing/2014/main" id="{5FA6334A-39BE-4AB1-B300-FF44916C7FEF}"/>
              </a:ext>
            </a:extLst>
          </p:cNvPr>
          <p:cNvSpPr/>
          <p:nvPr/>
        </p:nvSpPr>
        <p:spPr>
          <a:xfrm>
            <a:off x="6078259" y="1388784"/>
            <a:ext cx="1230007" cy="141163"/>
          </a:xfrm>
          <a:prstGeom prst="rightArrow">
            <a:avLst>
              <a:gd name="adj1" fmla="val 50000"/>
              <a:gd name="adj2" fmla="val 630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45" name="Arrow: Right 44">
            <a:extLst>
              <a:ext uri="{FF2B5EF4-FFF2-40B4-BE49-F238E27FC236}">
                <a16:creationId xmlns:a16="http://schemas.microsoft.com/office/drawing/2014/main" id="{7A98AA8A-34BE-4C4A-8E3D-158646AD9C00}"/>
              </a:ext>
            </a:extLst>
          </p:cNvPr>
          <p:cNvSpPr/>
          <p:nvPr/>
        </p:nvSpPr>
        <p:spPr>
          <a:xfrm>
            <a:off x="6722237" y="2550162"/>
            <a:ext cx="1933518" cy="88227"/>
          </a:xfrm>
          <a:prstGeom prst="rightArrow">
            <a:avLst>
              <a:gd name="adj1" fmla="val 50000"/>
              <a:gd name="adj2" fmla="val 630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Krub"/>
              <a:ea typeface="+mn-ea"/>
              <a:cs typeface="+mn-cs"/>
              <a:sym typeface="Arial"/>
            </a:endParaRPr>
          </a:p>
        </p:txBody>
      </p:sp>
      <p:grpSp>
        <p:nvGrpSpPr>
          <p:cNvPr id="44" name="Group 43">
            <a:extLst>
              <a:ext uri="{FF2B5EF4-FFF2-40B4-BE49-F238E27FC236}">
                <a16:creationId xmlns:a16="http://schemas.microsoft.com/office/drawing/2014/main" id="{4502AAF8-B945-4EE0-B5F0-F000CDB00523}"/>
              </a:ext>
            </a:extLst>
          </p:cNvPr>
          <p:cNvGrpSpPr/>
          <p:nvPr/>
        </p:nvGrpSpPr>
        <p:grpSpPr>
          <a:xfrm>
            <a:off x="8780730" y="2286643"/>
            <a:ext cx="1747013" cy="615265"/>
            <a:chOff x="9292207" y="2114303"/>
            <a:chExt cx="1116855" cy="627632"/>
          </a:xfrm>
        </p:grpSpPr>
        <p:sp>
          <p:nvSpPr>
            <p:cNvPr id="49" name="object 17">
              <a:extLst>
                <a:ext uri="{FF2B5EF4-FFF2-40B4-BE49-F238E27FC236}">
                  <a16:creationId xmlns:a16="http://schemas.microsoft.com/office/drawing/2014/main" id="{2BFFBCCF-2EE8-41BB-A754-9CF51EE43DEF}"/>
                </a:ext>
              </a:extLst>
            </p:cNvPr>
            <p:cNvSpPr/>
            <p:nvPr/>
          </p:nvSpPr>
          <p:spPr>
            <a:xfrm>
              <a:off x="9292207" y="2451737"/>
              <a:ext cx="1116855" cy="290198"/>
            </a:xfrm>
            <a:prstGeom prst="roundRect">
              <a:avLst>
                <a:gd name="adj" fmla="val 16667"/>
              </a:avLst>
            </a:prstGeom>
            <a:solidFill>
              <a:srgbClr val="C00000">
                <a:alpha val="40000"/>
              </a:srgbClr>
            </a:solidFill>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Arial"/>
                  <a:sym typeface="Arial"/>
                </a:rPr>
                <a:t>160 mg</a:t>
              </a:r>
            </a:p>
          </p:txBody>
        </p:sp>
        <p:sp>
          <p:nvSpPr>
            <p:cNvPr id="50" name="object 19">
              <a:extLst>
                <a:ext uri="{FF2B5EF4-FFF2-40B4-BE49-F238E27FC236}">
                  <a16:creationId xmlns:a16="http://schemas.microsoft.com/office/drawing/2014/main" id="{32DC7DB7-C48C-4FCA-9A8E-8F656672D963}"/>
                </a:ext>
              </a:extLst>
            </p:cNvPr>
            <p:cNvSpPr/>
            <p:nvPr/>
          </p:nvSpPr>
          <p:spPr>
            <a:xfrm>
              <a:off x="9292207" y="2114303"/>
              <a:ext cx="1116855" cy="290198"/>
            </a:xfrm>
            <a:prstGeom prst="roundRect">
              <a:avLst>
                <a:gd name="adj" fmla="val 16667"/>
              </a:avLst>
            </a:prstGeom>
            <a:solidFill>
              <a:srgbClr val="C00000">
                <a:alpha val="60000"/>
              </a:srgbClr>
            </a:solidFill>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Arial"/>
                  <a:sym typeface="Arial"/>
                </a:rPr>
                <a:t>320 mg</a:t>
              </a:r>
            </a:p>
          </p:txBody>
        </p:sp>
      </p:grpSp>
      <p:grpSp>
        <p:nvGrpSpPr>
          <p:cNvPr id="61" name="Group 60">
            <a:extLst>
              <a:ext uri="{FF2B5EF4-FFF2-40B4-BE49-F238E27FC236}">
                <a16:creationId xmlns:a16="http://schemas.microsoft.com/office/drawing/2014/main" id="{7E3DD370-75E5-4D68-A397-A7BB5FBE55F5}"/>
              </a:ext>
            </a:extLst>
          </p:cNvPr>
          <p:cNvGrpSpPr/>
          <p:nvPr/>
        </p:nvGrpSpPr>
        <p:grpSpPr>
          <a:xfrm>
            <a:off x="1460734" y="4079023"/>
            <a:ext cx="4986810" cy="294937"/>
            <a:chOff x="1460734" y="4107178"/>
            <a:chExt cx="4986810" cy="294937"/>
          </a:xfrm>
        </p:grpSpPr>
        <p:sp>
          <p:nvSpPr>
            <p:cNvPr id="56" name="Shape1_20221025_110649">
              <a:extLst>
                <a:ext uri="{FF2B5EF4-FFF2-40B4-BE49-F238E27FC236}">
                  <a16:creationId xmlns:a16="http://schemas.microsoft.com/office/drawing/2014/main" id="{304C13C0-3FD0-49E7-8891-7F949D20D017}"/>
                </a:ext>
              </a:extLst>
            </p:cNvPr>
            <p:cNvSpPr txBox="1">
              <a:spLocks/>
            </p:cNvSpPr>
            <p:nvPr/>
          </p:nvSpPr>
          <p:spPr>
            <a:xfrm>
              <a:off x="1460734" y="4107178"/>
              <a:ext cx="4986810" cy="246221"/>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Krub"/>
                  <a:ea typeface="+mn-ea"/>
                  <a:cs typeface="Arial"/>
                  <a:sym typeface="Arial"/>
                </a:rPr>
                <a:t>Best </a:t>
              </a:r>
              <a:r>
                <a:rPr kumimoji="0" lang="en-US" sz="1300" b="1" i="0" u="none" strike="noStrike" kern="1200" cap="none" spc="0" normalizeH="0" baseline="0" noProof="0" dirty="0" err="1">
                  <a:ln>
                    <a:noFill/>
                  </a:ln>
                  <a:solidFill>
                    <a:srgbClr val="000000"/>
                  </a:solidFill>
                  <a:effectLst/>
                  <a:uLnTx/>
                  <a:uFillTx/>
                  <a:latin typeface="Krub"/>
                  <a:ea typeface="+mn-ea"/>
                  <a:cs typeface="Arial"/>
                  <a:sym typeface="Arial"/>
                </a:rPr>
                <a:t>Response</a:t>
              </a:r>
              <a:r>
                <a:rPr kumimoji="0" lang="en-US" sz="1300" b="1" i="0" u="none" strike="noStrike" kern="1200" cap="none" spc="0" normalizeH="0" baseline="30000" noProof="0" dirty="0" err="1">
                  <a:ln>
                    <a:noFill/>
                  </a:ln>
                  <a:solidFill>
                    <a:srgbClr val="000000"/>
                  </a:solidFill>
                  <a:effectLst/>
                  <a:uLnTx/>
                  <a:uFillTx/>
                  <a:latin typeface="Krub"/>
                  <a:ea typeface="+mn-ea"/>
                  <a:cs typeface="Arial"/>
                  <a:sym typeface="Arial"/>
                </a:rPr>
                <a:t>a</a:t>
              </a:r>
              <a:endParaRPr kumimoji="0" lang="en-US" sz="1300" b="1" i="0" u="none" strike="noStrike" kern="1200" cap="none" spc="0" normalizeH="0" baseline="30000" noProof="0" dirty="0">
                <a:ln>
                  <a:noFill/>
                </a:ln>
                <a:solidFill>
                  <a:srgbClr val="000000"/>
                </a:solidFill>
                <a:effectLst/>
                <a:uLnTx/>
                <a:uFillTx/>
                <a:latin typeface="Krub"/>
                <a:ea typeface="+mn-ea"/>
                <a:cs typeface="Arial"/>
                <a:sym typeface="Arial"/>
              </a:endParaRPr>
            </a:p>
          </p:txBody>
        </p:sp>
        <p:grpSp>
          <p:nvGrpSpPr>
            <p:cNvPr id="54" name="Group 53">
              <a:extLst>
                <a:ext uri="{FF2B5EF4-FFF2-40B4-BE49-F238E27FC236}">
                  <a16:creationId xmlns:a16="http://schemas.microsoft.com/office/drawing/2014/main" id="{2D815472-BD5D-46E9-8678-F6EE0739AC76}"/>
                </a:ext>
              </a:extLst>
            </p:cNvPr>
            <p:cNvGrpSpPr>
              <a:grpSpLocks/>
            </p:cNvGrpSpPr>
            <p:nvPr/>
          </p:nvGrpSpPr>
          <p:grpSpPr>
            <a:xfrm>
              <a:off x="1460734" y="4402115"/>
              <a:ext cx="4986810" cy="0"/>
              <a:chOff x="1460734" y="4402115"/>
              <a:chExt cx="4986810" cy="0"/>
            </a:xfrm>
          </p:grpSpPr>
          <p:cxnSp>
            <p:nvCxnSpPr>
              <p:cNvPr id="57" name="Shape0_20221025_110436">
                <a:extLst>
                  <a:ext uri="{FF2B5EF4-FFF2-40B4-BE49-F238E27FC236}">
                    <a16:creationId xmlns:a16="http://schemas.microsoft.com/office/drawing/2014/main" id="{5BA32C33-12A8-4567-BD89-F02D81153479}"/>
                  </a:ext>
                </a:extLst>
              </p:cNvPr>
              <p:cNvCxnSpPr>
                <a:cxnSpLocks/>
              </p:cNvCxnSpPr>
              <p:nvPr/>
            </p:nvCxnSpPr>
            <p:spPr>
              <a:xfrm>
                <a:off x="1460734" y="4402115"/>
                <a:ext cx="49868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64B560C-A503-4A3E-995A-43EC69BFAB00}"/>
                  </a:ext>
                </a:extLst>
              </p:cNvPr>
              <p:cNvCxnSpPr>
                <a:cxnSpLocks/>
              </p:cNvCxnSpPr>
              <p:nvPr/>
            </p:nvCxnSpPr>
            <p:spPr>
              <a:xfrm>
                <a:off x="5965682" y="4402115"/>
                <a:ext cx="481862"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3A8E6A7D-8629-4D55-952A-329083AEFE93}"/>
              </a:ext>
            </a:extLst>
          </p:cNvPr>
          <p:cNvGrpSpPr/>
          <p:nvPr/>
        </p:nvGrpSpPr>
        <p:grpSpPr>
          <a:xfrm>
            <a:off x="6938980" y="4370585"/>
            <a:ext cx="4986810" cy="0"/>
            <a:chOff x="6938980" y="4402115"/>
            <a:chExt cx="4986810" cy="0"/>
          </a:xfrm>
        </p:grpSpPr>
        <p:cxnSp>
          <p:nvCxnSpPr>
            <p:cNvPr id="59" name="Shape0_20221025_110436">
              <a:extLst>
                <a:ext uri="{FF2B5EF4-FFF2-40B4-BE49-F238E27FC236}">
                  <a16:creationId xmlns:a16="http://schemas.microsoft.com/office/drawing/2014/main" id="{E941AF50-790B-462E-9131-F036A720EBC2}"/>
                </a:ext>
              </a:extLst>
            </p:cNvPr>
            <p:cNvCxnSpPr>
              <a:cxnSpLocks/>
            </p:cNvCxnSpPr>
            <p:nvPr/>
          </p:nvCxnSpPr>
          <p:spPr>
            <a:xfrm>
              <a:off x="6938980" y="4402115"/>
              <a:ext cx="49868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2CFA5A4-AADD-4B30-829F-15EB69F61885}"/>
                </a:ext>
              </a:extLst>
            </p:cNvPr>
            <p:cNvCxnSpPr>
              <a:cxnSpLocks/>
            </p:cNvCxnSpPr>
            <p:nvPr/>
          </p:nvCxnSpPr>
          <p:spPr>
            <a:xfrm>
              <a:off x="11443928" y="4402115"/>
              <a:ext cx="481862"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sp>
        <p:nvSpPr>
          <p:cNvPr id="63" name="Shape1_20221025_110649">
            <a:extLst>
              <a:ext uri="{FF2B5EF4-FFF2-40B4-BE49-F238E27FC236}">
                <a16:creationId xmlns:a16="http://schemas.microsoft.com/office/drawing/2014/main" id="{F1ACF418-4BFB-4215-8D14-4F900638A48C}"/>
              </a:ext>
            </a:extLst>
          </p:cNvPr>
          <p:cNvSpPr txBox="1">
            <a:spLocks/>
          </p:cNvSpPr>
          <p:nvPr/>
        </p:nvSpPr>
        <p:spPr>
          <a:xfrm>
            <a:off x="6938980" y="4107178"/>
            <a:ext cx="4986810" cy="246221"/>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Krub"/>
                <a:ea typeface="+mn-ea"/>
                <a:cs typeface="Arial"/>
                <a:sym typeface="Arial"/>
              </a:rPr>
              <a:t>Best Blood MRD</a:t>
            </a:r>
            <a:r>
              <a:rPr kumimoji="0" lang="en-US" sz="1300" b="1" i="0" u="none" strike="noStrike" kern="1200" cap="none" spc="0" normalizeH="0" baseline="30000" noProof="0" dirty="0">
                <a:ln>
                  <a:noFill/>
                </a:ln>
                <a:solidFill>
                  <a:srgbClr val="000000"/>
                </a:solidFill>
                <a:effectLst/>
                <a:uLnTx/>
                <a:uFillTx/>
                <a:latin typeface="Krub"/>
                <a:ea typeface="+mn-ea"/>
                <a:cs typeface="Arial"/>
                <a:sym typeface="Arial"/>
              </a:rPr>
              <a:t>a</a:t>
            </a:r>
          </a:p>
        </p:txBody>
      </p:sp>
      <p:graphicFrame>
        <p:nvGraphicFramePr>
          <p:cNvPr id="66" name="Chart 65">
            <a:extLst>
              <a:ext uri="{FF2B5EF4-FFF2-40B4-BE49-F238E27FC236}">
                <a16:creationId xmlns:a16="http://schemas.microsoft.com/office/drawing/2014/main" id="{C9A861B0-2DDA-4F09-BE54-352BD5B5EDF4}"/>
              </a:ext>
            </a:extLst>
          </p:cNvPr>
          <p:cNvGraphicFramePr/>
          <p:nvPr/>
        </p:nvGraphicFramePr>
        <p:xfrm>
          <a:off x="6938980" y="4553040"/>
          <a:ext cx="4986810" cy="1789514"/>
        </p:xfrm>
        <a:graphic>
          <a:graphicData uri="http://schemas.openxmlformats.org/drawingml/2006/chart">
            <c:chart xmlns:c="http://schemas.openxmlformats.org/drawingml/2006/chart" xmlns:r="http://schemas.openxmlformats.org/officeDocument/2006/relationships" r:id="rId2"/>
          </a:graphicData>
        </a:graphic>
      </p:graphicFrame>
      <p:sp>
        <p:nvSpPr>
          <p:cNvPr id="71" name="TextBox 70">
            <a:extLst>
              <a:ext uri="{FF2B5EF4-FFF2-40B4-BE49-F238E27FC236}">
                <a16:creationId xmlns:a16="http://schemas.microsoft.com/office/drawing/2014/main" id="{E997A31A-90DA-4C71-A25F-1B7C768C08A7}"/>
              </a:ext>
            </a:extLst>
          </p:cNvPr>
          <p:cNvSpPr txBox="1"/>
          <p:nvPr/>
        </p:nvSpPr>
        <p:spPr>
          <a:xfrm>
            <a:off x="7761767" y="4471267"/>
            <a:ext cx="1650273" cy="1692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Krub"/>
                <a:ea typeface="+mn-ea"/>
                <a:cs typeface="Arial"/>
                <a:sym typeface="Arial"/>
              </a:rPr>
              <a:t>By Week 24</a:t>
            </a:r>
            <a:r>
              <a:rPr kumimoji="0" lang="en-US" sz="1000" b="1" i="0" u="none" strike="noStrike" kern="0" cap="none" spc="0" normalizeH="0" baseline="30000" noProof="0" dirty="0">
                <a:ln>
                  <a:noFill/>
                </a:ln>
                <a:solidFill>
                  <a:srgbClr val="000000"/>
                </a:solidFill>
                <a:effectLst/>
                <a:uLnTx/>
                <a:uFillTx/>
                <a:latin typeface="Krub"/>
                <a:ea typeface="+mn-ea"/>
                <a:cs typeface="Arial"/>
                <a:sym typeface="Arial"/>
              </a:rPr>
              <a:t>b</a:t>
            </a:r>
          </a:p>
        </p:txBody>
      </p:sp>
      <p:sp>
        <p:nvSpPr>
          <p:cNvPr id="84" name="TextBox 83">
            <a:extLst>
              <a:ext uri="{FF2B5EF4-FFF2-40B4-BE49-F238E27FC236}">
                <a16:creationId xmlns:a16="http://schemas.microsoft.com/office/drawing/2014/main" id="{EE4AEFE8-D36B-481B-B414-9B33996F41A5}"/>
              </a:ext>
            </a:extLst>
          </p:cNvPr>
          <p:cNvSpPr txBox="1"/>
          <p:nvPr/>
        </p:nvSpPr>
        <p:spPr>
          <a:xfrm>
            <a:off x="10032340" y="4471267"/>
            <a:ext cx="1650273" cy="1692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Krub"/>
                <a:ea typeface="+mn-ea"/>
                <a:cs typeface="Arial"/>
                <a:sym typeface="Arial"/>
              </a:rPr>
              <a:t>By Week 48</a:t>
            </a:r>
            <a:r>
              <a:rPr kumimoji="0" lang="en-US" sz="1000" b="1" i="0" u="none" strike="noStrike" kern="0" cap="none" spc="0" normalizeH="0" baseline="30000" noProof="0" dirty="0">
                <a:ln>
                  <a:noFill/>
                </a:ln>
                <a:solidFill>
                  <a:srgbClr val="000000"/>
                </a:solidFill>
                <a:effectLst/>
                <a:uLnTx/>
                <a:uFillTx/>
                <a:latin typeface="Krub"/>
                <a:ea typeface="+mn-ea"/>
                <a:cs typeface="Arial"/>
                <a:sym typeface="Arial"/>
              </a:rPr>
              <a:t>b</a:t>
            </a:r>
          </a:p>
        </p:txBody>
      </p:sp>
      <p:graphicFrame>
        <p:nvGraphicFramePr>
          <p:cNvPr id="87" name="Chart 86">
            <a:extLst>
              <a:ext uri="{FF2B5EF4-FFF2-40B4-BE49-F238E27FC236}">
                <a16:creationId xmlns:a16="http://schemas.microsoft.com/office/drawing/2014/main" id="{E469CFA2-80ED-4342-B2CF-965B77F01E0F}"/>
              </a:ext>
            </a:extLst>
          </p:cNvPr>
          <p:cNvGraphicFramePr/>
          <p:nvPr/>
        </p:nvGraphicFramePr>
        <p:xfrm>
          <a:off x="1460734" y="4553040"/>
          <a:ext cx="4986810" cy="1789514"/>
        </p:xfrm>
        <a:graphic>
          <a:graphicData uri="http://schemas.openxmlformats.org/drawingml/2006/chart">
            <c:chart xmlns:c="http://schemas.openxmlformats.org/drawingml/2006/chart" xmlns:r="http://schemas.openxmlformats.org/officeDocument/2006/relationships" r:id="rId3"/>
          </a:graphicData>
        </a:graphic>
      </p:graphicFrame>
      <p:sp>
        <p:nvSpPr>
          <p:cNvPr id="89" name="TextBox 88">
            <a:extLst>
              <a:ext uri="{FF2B5EF4-FFF2-40B4-BE49-F238E27FC236}">
                <a16:creationId xmlns:a16="http://schemas.microsoft.com/office/drawing/2014/main" id="{12BA2A00-97FE-4D4E-9771-3FC8972FE6BA}"/>
              </a:ext>
            </a:extLst>
          </p:cNvPr>
          <p:cNvSpPr txBox="1"/>
          <p:nvPr/>
        </p:nvSpPr>
        <p:spPr>
          <a:xfrm>
            <a:off x="2283521" y="4471267"/>
            <a:ext cx="1650273" cy="1692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Krub"/>
                <a:ea typeface="+mn-ea"/>
                <a:cs typeface="Arial"/>
                <a:sym typeface="Arial"/>
              </a:rPr>
              <a:t>By Week 24</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90" name="TextBox 89">
            <a:extLst>
              <a:ext uri="{FF2B5EF4-FFF2-40B4-BE49-F238E27FC236}">
                <a16:creationId xmlns:a16="http://schemas.microsoft.com/office/drawing/2014/main" id="{4DE58A25-733B-49FE-B4E5-3976D0AF84BE}"/>
              </a:ext>
            </a:extLst>
          </p:cNvPr>
          <p:cNvSpPr txBox="1"/>
          <p:nvPr/>
        </p:nvSpPr>
        <p:spPr>
          <a:xfrm>
            <a:off x="4554094" y="4471267"/>
            <a:ext cx="1650273" cy="16927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Krub"/>
                <a:ea typeface="+mn-ea"/>
                <a:cs typeface="Arial"/>
                <a:sym typeface="Arial"/>
              </a:rPr>
              <a:t>By Week 48</a:t>
            </a:r>
            <a:endParaRPr kumimoji="0" lang="en-US" sz="1000" b="1" i="0" u="none" strike="noStrike" kern="0" cap="none" spc="0" normalizeH="0" baseline="30000" noProof="0" dirty="0">
              <a:ln>
                <a:noFill/>
              </a:ln>
              <a:solidFill>
                <a:srgbClr val="000000"/>
              </a:solidFill>
              <a:effectLst/>
              <a:uLnTx/>
              <a:uFillTx/>
              <a:latin typeface="Krub"/>
              <a:ea typeface="+mn-ea"/>
              <a:cs typeface="Arial"/>
              <a:sym typeface="Arial"/>
            </a:endParaRPr>
          </a:p>
        </p:txBody>
      </p:sp>
      <p:sp>
        <p:nvSpPr>
          <p:cNvPr id="102" name="TextBox 101">
            <a:extLst>
              <a:ext uri="{FF2B5EF4-FFF2-40B4-BE49-F238E27FC236}">
                <a16:creationId xmlns:a16="http://schemas.microsoft.com/office/drawing/2014/main" id="{CC0AD945-497D-4042-B173-579D83D0C260}"/>
              </a:ext>
            </a:extLst>
          </p:cNvPr>
          <p:cNvSpPr txBox="1"/>
          <p:nvPr/>
        </p:nvSpPr>
        <p:spPr>
          <a:xfrm>
            <a:off x="294848" y="6558193"/>
            <a:ext cx="4252767" cy="138499"/>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Arial"/>
                <a:sym typeface="Arial"/>
              </a:rPr>
              <a:t>Reformatted from </a:t>
            </a:r>
            <a:r>
              <a:rPr kumimoji="0" lang="en-US" sz="900" b="0" i="0" u="none" strike="noStrike" kern="1200" cap="none" spc="0" normalizeH="0" baseline="0" noProof="0" dirty="0" err="1">
                <a:ln>
                  <a:noFill/>
                </a:ln>
                <a:solidFill>
                  <a:srgbClr val="000000"/>
                </a:solidFill>
                <a:effectLst/>
                <a:uLnTx/>
                <a:uFillTx/>
                <a:latin typeface="Krub"/>
                <a:ea typeface="+mn-ea"/>
                <a:cs typeface="Arial"/>
                <a:sym typeface="Arial"/>
              </a:rPr>
              <a:t>Soumerai</a:t>
            </a:r>
            <a:r>
              <a:rPr kumimoji="0" lang="en-US" sz="900" b="0" i="0" u="none" strike="noStrike" kern="1200" cap="none" spc="0" normalizeH="0" baseline="0" noProof="0" dirty="0">
                <a:ln>
                  <a:noFill/>
                </a:ln>
                <a:solidFill>
                  <a:srgbClr val="000000"/>
                </a:solidFill>
                <a:effectLst/>
                <a:uLnTx/>
                <a:uFillTx/>
                <a:latin typeface="Krub"/>
                <a:ea typeface="+mn-ea"/>
                <a:cs typeface="Arial"/>
                <a:sym typeface="Arial"/>
              </a:rPr>
              <a:t> et. al. ASH 2024. Oral Presentation. Abstract 1012.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770A80F-4B12-4F51-BA9D-B5D04D1396D7}"/>
              </a:ext>
            </a:extLst>
          </p:cNvPr>
          <p:cNvSpPr txBox="1">
            <a:spLocks/>
          </p:cNvSpPr>
          <p:nvPr/>
        </p:nvSpPr>
        <p:spPr>
          <a:xfrm>
            <a:off x="286478" y="6597947"/>
            <a:ext cx="10446292" cy="13157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a:defPPr>
            <a:lvl1pPr marR="0" lvl="0" indent="0" fontAlgn="auto">
              <a:lnSpc>
                <a:spcPct val="95000"/>
              </a:lnSpc>
              <a:spcBef>
                <a:spcPts val="0"/>
              </a:spcBef>
              <a:spcAft>
                <a:spcPts val="0"/>
              </a:spcAft>
              <a:buClr>
                <a:srgbClr val="000000"/>
              </a:buClr>
              <a:buSzPts val="933"/>
              <a:buFont typeface="Arial"/>
              <a:buNone/>
              <a:tabLst/>
              <a:defRPr kumimoji="0" sz="900" b="0" i="0" u="none" strike="noStrike" cap="none" spc="0" normalizeH="0" baseline="0">
                <a:ln>
                  <a:noFill/>
                </a:ln>
                <a:effectLst/>
                <a:uLnTx/>
                <a:uFillTx/>
                <a:ea typeface="Lato"/>
                <a:cs typeface="Krub" panose="00000500000000000000" pitchFamily="2" charset="-34"/>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9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Shadman </a:t>
            </a:r>
            <a:r>
              <a:rPr kumimoji="0" lang="en-US" sz="900" b="0" i="0" u="none" strike="noStrike" kern="0" cap="none" spc="0" normalizeH="0" baseline="0" noProof="0" dirty="0" err="1">
                <a:ln>
                  <a:noFill/>
                </a:ln>
                <a:solidFill>
                  <a:srgbClr val="000000"/>
                </a:solidFill>
                <a:effectLst/>
                <a:uLnTx/>
                <a:uFillTx/>
                <a:latin typeface="Krub"/>
                <a:ea typeface="Lato"/>
                <a:cs typeface="Krub" panose="00000500000000000000" pitchFamily="2" charset="-34"/>
                <a:sym typeface="Arial"/>
              </a:rPr>
              <a:t>et.al</a:t>
            </a:r>
            <a:r>
              <a:rPr kumimoji="0" lang="en-US" sz="9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 ASCO 2024. Poster 68a.</a:t>
            </a:r>
          </a:p>
        </p:txBody>
      </p:sp>
      <p:sp>
        <p:nvSpPr>
          <p:cNvPr id="6" name="Title 6">
            <a:extLst>
              <a:ext uri="{FF2B5EF4-FFF2-40B4-BE49-F238E27FC236}">
                <a16:creationId xmlns:a16="http://schemas.microsoft.com/office/drawing/2014/main" id="{484FE83E-77F5-4B53-812A-4D9030A805E2}"/>
              </a:ext>
            </a:extLst>
          </p:cNvPr>
          <p:cNvSpPr txBox="1">
            <a:spLocks/>
          </p:cNvSpPr>
          <p:nvPr/>
        </p:nvSpPr>
        <p:spPr>
          <a:xfrm>
            <a:off x="752537" y="376417"/>
            <a:ext cx="9650920" cy="430847"/>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kumimoji="0" lang="en-US" sz="2200" b="0" i="0" u="none" strike="noStrike" kern="0" cap="none" spc="0" normalizeH="0" baseline="0" dirty="0">
                <a:ln>
                  <a:noFill/>
                </a:ln>
                <a:solidFill>
                  <a:srgbClr val="222222"/>
                </a:solidFill>
                <a:effectLst/>
                <a:uLnTx/>
                <a:uFillTx/>
                <a:latin typeface="Poppins Medium" pitchFamily="2" charset="77"/>
                <a:ea typeface="Poppins Medium" pitchFamily="2" charset="77"/>
                <a:cs typeface="Poppins Medium" pitchFamily="2" charset="77"/>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200" b="0" i="0" u="none" strike="noStrike" kern="0" cap="none" spc="0" normalizeH="0" baseline="0" noProof="0" dirty="0">
                <a:ln>
                  <a:noFill/>
                </a:ln>
                <a:solidFill>
                  <a:srgbClr val="222222"/>
                </a:solidFill>
                <a:effectLst/>
                <a:uLnTx/>
                <a:uFillTx/>
                <a:latin typeface="Poppins Medium" pitchFamily="2" charset="77"/>
                <a:cs typeface="Poppins Medium" pitchFamily="2" charset="77"/>
                <a:sym typeface="Arial"/>
              </a:rPr>
              <a:t>More to come on </a:t>
            </a:r>
            <a:r>
              <a:rPr kumimoji="0" lang="en-US" sz="2200" b="0" i="0" u="none" strike="noStrike" kern="0" cap="none" spc="0" normalizeH="0" baseline="0" noProof="0" dirty="0" err="1">
                <a:ln>
                  <a:noFill/>
                </a:ln>
                <a:solidFill>
                  <a:srgbClr val="222222"/>
                </a:solidFill>
                <a:effectLst/>
                <a:uLnTx/>
                <a:uFillTx/>
                <a:latin typeface="Poppins Medium" pitchFamily="2" charset="77"/>
                <a:cs typeface="Poppins Medium" pitchFamily="2" charset="77"/>
                <a:sym typeface="Arial"/>
              </a:rPr>
              <a:t>Zanu</a:t>
            </a:r>
            <a:r>
              <a:rPr kumimoji="0" lang="en-US" sz="2200" b="0" i="0" u="none" strike="noStrike" kern="0" cap="none" spc="0" normalizeH="0" baseline="0" noProof="0" dirty="0">
                <a:ln>
                  <a:noFill/>
                </a:ln>
                <a:solidFill>
                  <a:srgbClr val="222222"/>
                </a:solidFill>
                <a:effectLst/>
                <a:uLnTx/>
                <a:uFillTx/>
                <a:latin typeface="Poppins Medium" pitchFamily="2" charset="77"/>
                <a:cs typeface="Poppins Medium" pitchFamily="2" charset="77"/>
                <a:sym typeface="Arial"/>
              </a:rPr>
              <a:t> + Sonrotoclax in the 1L</a:t>
            </a:r>
          </a:p>
        </p:txBody>
      </p:sp>
      <p:sp>
        <p:nvSpPr>
          <p:cNvPr id="7" name="Shape1_20221025_110649">
            <a:extLst>
              <a:ext uri="{FF2B5EF4-FFF2-40B4-BE49-F238E27FC236}">
                <a16:creationId xmlns:a16="http://schemas.microsoft.com/office/drawing/2014/main" id="{BACFCBD1-7484-48BF-9E7D-C8DDC09087A9}"/>
              </a:ext>
            </a:extLst>
          </p:cNvPr>
          <p:cNvSpPr txBox="1">
            <a:spLocks/>
          </p:cNvSpPr>
          <p:nvPr/>
        </p:nvSpPr>
        <p:spPr>
          <a:xfrm>
            <a:off x="300038" y="1222835"/>
            <a:ext cx="11591925" cy="246221"/>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Krub"/>
                <a:ea typeface="+mn-ea"/>
                <a:cs typeface="Poppins Medium" pitchFamily="2" charset="77"/>
                <a:sym typeface="Arial"/>
              </a:rPr>
              <a:t>CELESTIAL-TNCLL Study Design</a:t>
            </a:r>
          </a:p>
        </p:txBody>
      </p:sp>
      <p:cxnSp>
        <p:nvCxnSpPr>
          <p:cNvPr id="9" name="Shape0_20221025_110436">
            <a:extLst>
              <a:ext uri="{FF2B5EF4-FFF2-40B4-BE49-F238E27FC236}">
                <a16:creationId xmlns:a16="http://schemas.microsoft.com/office/drawing/2014/main" id="{69F1953D-912F-4CFE-81D6-D67B78AAB478}"/>
              </a:ext>
            </a:extLst>
          </p:cNvPr>
          <p:cNvCxnSpPr>
            <a:cxnSpLocks/>
          </p:cNvCxnSpPr>
          <p:nvPr/>
        </p:nvCxnSpPr>
        <p:spPr>
          <a:xfrm>
            <a:off x="300038" y="1532286"/>
            <a:ext cx="115919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C63B6E-B313-4979-B9CE-0651C61BE2D5}"/>
              </a:ext>
            </a:extLst>
          </p:cNvPr>
          <p:cNvCxnSpPr>
            <a:cxnSpLocks/>
          </p:cNvCxnSpPr>
          <p:nvPr/>
        </p:nvCxnSpPr>
        <p:spPr>
          <a:xfrm>
            <a:off x="11403304" y="1532286"/>
            <a:ext cx="488659"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7E881F-2273-4B61-8BFB-F01BD592CEF7}"/>
              </a:ext>
            </a:extLst>
          </p:cNvPr>
          <p:cNvSpPr txBox="1"/>
          <p:nvPr/>
        </p:nvSpPr>
        <p:spPr>
          <a:xfrm>
            <a:off x="3086429" y="4874866"/>
            <a:ext cx="2075880" cy="1131079"/>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Krub"/>
                <a:ea typeface="+mn-ea"/>
                <a:cs typeface="Arial"/>
                <a:sym typeface="Arial"/>
              </a:rPr>
              <a:t>Randomization stratified by: </a:t>
            </a:r>
          </a:p>
          <a:p>
            <a:pPr marL="182880" marR="0" lvl="0" indent="-18288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Krub"/>
                <a:ea typeface="+mn-ea"/>
                <a:cs typeface="Arial"/>
                <a:sym typeface="Arial"/>
              </a:rPr>
              <a:t>Age (&lt;65 vs ≥65 years)</a:t>
            </a:r>
          </a:p>
          <a:p>
            <a:pPr marL="182880" marR="0" lvl="0" indent="-18288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Krub"/>
                <a:ea typeface="+mn-ea"/>
                <a:cs typeface="Arial"/>
                <a:sym typeface="Arial"/>
              </a:rPr>
              <a:t>IGHV status</a:t>
            </a:r>
          </a:p>
          <a:p>
            <a:pPr marL="182880" marR="0" lvl="0" indent="-18288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Krub"/>
                <a:ea typeface="+mn-ea"/>
                <a:cs typeface="Arial"/>
                <a:sym typeface="Arial"/>
              </a:rPr>
              <a:t>Del(17p)/</a:t>
            </a:r>
            <a:r>
              <a:rPr kumimoji="0" lang="en-US" sz="1200" b="0" i="1" u="none" strike="noStrike" kern="0" cap="none" spc="0" normalizeH="0" baseline="0" noProof="0" dirty="0">
                <a:ln>
                  <a:noFill/>
                </a:ln>
                <a:solidFill>
                  <a:srgbClr val="000000"/>
                </a:solidFill>
                <a:effectLst/>
                <a:uLnTx/>
                <a:uFillTx/>
                <a:latin typeface="Krub"/>
                <a:ea typeface="+mn-ea"/>
                <a:cs typeface="Arial"/>
                <a:sym typeface="Arial"/>
              </a:rPr>
              <a:t>TP53</a:t>
            </a:r>
            <a:r>
              <a:rPr kumimoji="0" lang="en-US" sz="1200" b="0" i="0" u="none" strike="noStrike" kern="0" cap="none" spc="0" normalizeH="0" baseline="0" noProof="0" dirty="0">
                <a:ln>
                  <a:noFill/>
                </a:ln>
                <a:solidFill>
                  <a:srgbClr val="000000"/>
                </a:solidFill>
                <a:effectLst/>
                <a:uLnTx/>
                <a:uFillTx/>
                <a:latin typeface="Krub"/>
                <a:ea typeface="+mn-ea"/>
                <a:cs typeface="Arial"/>
                <a:sym typeface="Arial"/>
              </a:rPr>
              <a:t> mutation status</a:t>
            </a:r>
          </a:p>
        </p:txBody>
      </p:sp>
      <p:sp>
        <p:nvSpPr>
          <p:cNvPr id="15" name="TextBox 14">
            <a:extLst>
              <a:ext uri="{FF2B5EF4-FFF2-40B4-BE49-F238E27FC236}">
                <a16:creationId xmlns:a16="http://schemas.microsoft.com/office/drawing/2014/main" id="{BA578FA4-24C1-4F0B-A1B9-69CADF21097F}"/>
              </a:ext>
            </a:extLst>
          </p:cNvPr>
          <p:cNvSpPr txBox="1">
            <a:spLocks/>
          </p:cNvSpPr>
          <p:nvPr/>
        </p:nvSpPr>
        <p:spPr>
          <a:xfrm>
            <a:off x="286478" y="6028944"/>
            <a:ext cx="11631202" cy="417705"/>
          </a:xfrm>
          <a:prstGeom prst="rect">
            <a:avLst/>
          </a:prstGeom>
          <a:noFill/>
          <a:ln>
            <a:noFill/>
          </a:ln>
        </p:spPr>
        <p:txBody>
          <a:bodyPr spcFirstLastPara="1" wrap="square" lIns="0" tIns="0" rIns="0" bIns="45720" anchor="b" anchorCtr="0">
            <a:noAutofit/>
          </a:bodyPr>
          <a:lstStyle>
            <a:defPPr marR="0" lvl="0" algn="l" rtl="0">
              <a:lnSpc>
                <a:spcPct val="100000"/>
              </a:lnSpc>
              <a:spcBef>
                <a:spcPts val="0"/>
              </a:spcBef>
              <a:spcAft>
                <a:spcPts val="0"/>
              </a:spcAft>
              <a:defRPr/>
            </a:defPPr>
            <a:lvl1pPr marR="0" lvl="0" indent="0" fontAlgn="auto">
              <a:lnSpc>
                <a:spcPct val="95000"/>
              </a:lnSpc>
              <a:spcBef>
                <a:spcPts val="0"/>
              </a:spcBef>
              <a:spcAft>
                <a:spcPts val="0"/>
              </a:spcAft>
              <a:buClr>
                <a:srgbClr val="000000"/>
              </a:buClr>
              <a:buSzPts val="933"/>
              <a:buFont typeface="Arial"/>
              <a:buNone/>
              <a:tabLst/>
              <a:defRPr kumimoji="0" sz="900" b="0" i="0" u="none" strike="noStrike" cap="none" spc="0" normalizeH="0" baseline="0">
                <a:ln>
                  <a:noFill/>
                </a:ln>
                <a:effectLst/>
                <a:uLnTx/>
                <a:uFillTx/>
                <a:ea typeface="Lato"/>
                <a:cs typeface="Krub" panose="00000500000000000000" pitchFamily="2" charset="-34"/>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5000"/>
              </a:lnSpc>
              <a:spcBef>
                <a:spcPts val="0"/>
              </a:spcBef>
              <a:spcAft>
                <a:spcPts val="0"/>
              </a:spcAft>
              <a:buClr>
                <a:srgbClr val="000000"/>
              </a:buClr>
              <a:buSzPts val="933"/>
              <a:buFont typeface="Arial"/>
              <a:buNone/>
              <a:tabLst/>
              <a:defRPr/>
            </a:pPr>
            <a:r>
              <a:rPr kumimoji="0" lang="en-US" sz="800" b="0" i="0" u="none" strike="noStrike" kern="0" cap="none" spc="0" normalizeH="0" baseline="30000" noProof="0" dirty="0">
                <a:ln>
                  <a:noFill/>
                </a:ln>
                <a:solidFill>
                  <a:srgbClr val="000000"/>
                </a:solidFill>
                <a:effectLst/>
                <a:uLnTx/>
                <a:uFillTx/>
                <a:latin typeface="Krub"/>
                <a:ea typeface="Lato"/>
                <a:cs typeface="Krub" panose="00000500000000000000" pitchFamily="2" charset="-34"/>
                <a:sym typeface="Arial"/>
              </a:rPr>
              <a:t>a </a:t>
            </a:r>
            <a:r>
              <a:rPr kumimoji="0" lang="en-US" sz="8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Defined as CR or CR with incomplete</a:t>
            </a:r>
            <a:r>
              <a:rPr kumimoji="0" lang="en-US" sz="800" b="0" i="0" u="none" strike="noStrike" kern="0" cap="none" spc="0" normalizeH="0" baseline="0" noProof="0" dirty="0">
                <a:ln>
                  <a:noFill/>
                </a:ln>
                <a:solidFill>
                  <a:srgbClr val="000000"/>
                </a:solidFill>
                <a:effectLst/>
                <a:uLnTx/>
                <a:uFillTx/>
                <a:latin typeface="Aptos" panose="02110004020202020204"/>
                <a:ea typeface="Lato"/>
                <a:cs typeface="Krub" panose="00000500000000000000" pitchFamily="2" charset="-34"/>
                <a:sym typeface="Arial"/>
              </a:rPr>
              <a:t> </a:t>
            </a:r>
            <a:r>
              <a:rPr kumimoji="0" lang="en-US" sz="8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recovery.</a:t>
            </a:r>
            <a:r>
              <a:rPr kumimoji="0" lang="en-US" sz="800" b="0" i="0" u="none" strike="noStrike" kern="0" cap="none" spc="0" normalizeH="0" baseline="0" noProof="0" dirty="0">
                <a:ln>
                  <a:noFill/>
                </a:ln>
                <a:solidFill>
                  <a:srgbClr val="000000"/>
                </a:solidFill>
                <a:effectLst/>
                <a:uLnTx/>
                <a:uFillTx/>
                <a:latin typeface="Aptos" panose="02110004020202020204"/>
                <a:ea typeface="Lato"/>
                <a:cs typeface="Krub" panose="00000500000000000000" pitchFamily="2" charset="-34"/>
                <a:sym typeface="Arial"/>
              </a:rPr>
              <a:t> </a:t>
            </a:r>
            <a:r>
              <a:rPr kumimoji="0" lang="en-US" sz="800" b="0" i="0" u="none" strike="noStrike" kern="0" cap="none" spc="0" normalizeH="0" baseline="30000" noProof="0" dirty="0">
                <a:ln>
                  <a:noFill/>
                </a:ln>
                <a:solidFill>
                  <a:srgbClr val="000000"/>
                </a:solidFill>
                <a:effectLst/>
                <a:uLnTx/>
                <a:uFillTx/>
                <a:latin typeface="Krub"/>
                <a:ea typeface="Lato"/>
                <a:cs typeface="Krub" panose="00000500000000000000" pitchFamily="2" charset="-34"/>
                <a:sym typeface="Arial"/>
              </a:rPr>
              <a:t>b </a:t>
            </a:r>
            <a:r>
              <a:rPr kumimoji="0" lang="en-US" sz="8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At[&lt;10</a:t>
            </a:r>
            <a:r>
              <a:rPr kumimoji="0" lang="en-US" sz="800" b="0" i="0" u="none" strike="noStrike" kern="0" cap="none" spc="0" normalizeH="0" baseline="30000" noProof="0" dirty="0">
                <a:ln>
                  <a:noFill/>
                </a:ln>
                <a:solidFill>
                  <a:srgbClr val="000000"/>
                </a:solidFill>
                <a:effectLst/>
                <a:uLnTx/>
                <a:uFillTx/>
                <a:latin typeface="Krub"/>
                <a:ea typeface="Lato"/>
                <a:cs typeface="Krub" panose="00000500000000000000" pitchFamily="2" charset="-34"/>
                <a:sym typeface="Arial"/>
              </a:rPr>
              <a:t>4</a:t>
            </a:r>
            <a:r>
              <a:rPr kumimoji="0" lang="en-US" sz="8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 sensitivity at the first post-treatment follow-up based on next-generation sequencing by </a:t>
            </a:r>
            <a:r>
              <a:rPr kumimoji="0" lang="en-US" sz="800" b="0" i="0" u="none" strike="noStrike" kern="0" cap="none" spc="0" normalizeH="0" baseline="0" noProof="0" dirty="0" err="1">
                <a:ln>
                  <a:noFill/>
                </a:ln>
                <a:solidFill>
                  <a:srgbClr val="000000"/>
                </a:solidFill>
                <a:effectLst/>
                <a:uLnTx/>
                <a:uFillTx/>
                <a:latin typeface="Krub"/>
                <a:ea typeface="Lato"/>
                <a:cs typeface="Krub" panose="00000500000000000000" pitchFamily="2" charset="-34"/>
                <a:sym typeface="Arial"/>
              </a:rPr>
              <a:t>clonoSEQ</a:t>
            </a:r>
            <a:r>
              <a:rPr kumimoji="0" lang="en-US" sz="800" b="0" i="0" u="none" strike="noStrike" kern="0" cap="none" spc="0" normalizeH="0" baseline="30000" noProof="0" dirty="0">
                <a:ln>
                  <a:noFill/>
                </a:ln>
                <a:solidFill>
                  <a:srgbClr val="000000"/>
                </a:solidFill>
                <a:effectLst/>
                <a:uLnTx/>
                <a:uFillTx/>
                <a:latin typeface="Krub"/>
                <a:ea typeface="Lato"/>
                <a:cs typeface="Krub" panose="00000500000000000000" pitchFamily="2" charset="-34"/>
                <a:sym typeface="Arial"/>
              </a:rPr>
              <a:t>®</a:t>
            </a:r>
            <a:r>
              <a:rPr kumimoji="0" lang="en-US" sz="800" b="0" i="0" u="none" strike="noStrike" kern="0" cap="none" spc="0" normalizeH="0" baseline="0" noProof="0" dirty="0">
                <a:ln>
                  <a:noFill/>
                </a:ln>
                <a:solidFill>
                  <a:srgbClr val="000000"/>
                </a:solidFill>
                <a:effectLst/>
                <a:uLnTx/>
                <a:uFillTx/>
                <a:latin typeface="Krub"/>
                <a:ea typeface="Lato"/>
                <a:cs typeface="Krub" panose="00000500000000000000" pitchFamily="2" charset="-34"/>
                <a:sym typeface="Arial"/>
              </a:rPr>
              <a:t> and flow cytometry. BM, bone [marrow]; CRR, complete [response] rate; DOR, duration of response; INV, assessed by investigator; IRC, assessed by independent review committee; PB, [peripheral] blood, R, randomized; TN, treatment naive; uMRD4, undetectable measurable residual disease.</a:t>
            </a:r>
          </a:p>
        </p:txBody>
      </p:sp>
      <p:grpSp>
        <p:nvGrpSpPr>
          <p:cNvPr id="39" name="Group 38">
            <a:extLst>
              <a:ext uri="{FF2B5EF4-FFF2-40B4-BE49-F238E27FC236}">
                <a16:creationId xmlns:a16="http://schemas.microsoft.com/office/drawing/2014/main" id="{122F2323-FC74-4929-B9F4-F0A0827DD93E}"/>
              </a:ext>
            </a:extLst>
          </p:cNvPr>
          <p:cNvGrpSpPr/>
          <p:nvPr/>
        </p:nvGrpSpPr>
        <p:grpSpPr>
          <a:xfrm>
            <a:off x="317828" y="1643173"/>
            <a:ext cx="11599852" cy="438912"/>
            <a:chOff x="317828" y="1631630"/>
            <a:chExt cx="11599852" cy="438912"/>
          </a:xfrm>
        </p:grpSpPr>
        <p:sp>
          <p:nvSpPr>
            <p:cNvPr id="18" name="Rectangle: Rounded Corners 17">
              <a:extLst>
                <a:ext uri="{FF2B5EF4-FFF2-40B4-BE49-F238E27FC236}">
                  <a16:creationId xmlns:a16="http://schemas.microsoft.com/office/drawing/2014/main" id="{F8E36107-17A6-4077-83A2-B5EC1A518590}"/>
                </a:ext>
              </a:extLst>
            </p:cNvPr>
            <p:cNvSpPr>
              <a:spLocks/>
            </p:cNvSpPr>
            <p:nvPr/>
          </p:nvSpPr>
          <p:spPr>
            <a:xfrm>
              <a:off x="317828" y="1631630"/>
              <a:ext cx="2664131" cy="438912"/>
            </a:xfrm>
            <a:prstGeom prst="roundRect">
              <a:avLst>
                <a:gd name="adj" fmla="val 87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mn-cs"/>
                  <a:sym typeface="Arial"/>
                </a:rPr>
                <a:t>Key Eligibility Criteria</a:t>
              </a:r>
            </a:p>
          </p:txBody>
        </p:sp>
        <p:sp>
          <p:nvSpPr>
            <p:cNvPr id="19" name="Rectangle: Rounded Corners 18">
              <a:extLst>
                <a:ext uri="{FF2B5EF4-FFF2-40B4-BE49-F238E27FC236}">
                  <a16:creationId xmlns:a16="http://schemas.microsoft.com/office/drawing/2014/main" id="{AA49BC63-92BD-43F0-94A4-A769E9D167B5}"/>
                </a:ext>
              </a:extLst>
            </p:cNvPr>
            <p:cNvSpPr>
              <a:spLocks/>
            </p:cNvSpPr>
            <p:nvPr/>
          </p:nvSpPr>
          <p:spPr>
            <a:xfrm>
              <a:off x="3086428" y="1631630"/>
              <a:ext cx="5498772" cy="438912"/>
            </a:xfrm>
            <a:prstGeom prst="roundRect">
              <a:avLst>
                <a:gd name="adj" fmla="val 87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mn-cs"/>
                  <a:sym typeface="Arial"/>
                </a:rPr>
                <a:t>Study Design</a:t>
              </a:r>
            </a:p>
          </p:txBody>
        </p:sp>
        <p:sp>
          <p:nvSpPr>
            <p:cNvPr id="20" name="Rectangle: Rounded Corners 19">
              <a:extLst>
                <a:ext uri="{FF2B5EF4-FFF2-40B4-BE49-F238E27FC236}">
                  <a16:creationId xmlns:a16="http://schemas.microsoft.com/office/drawing/2014/main" id="{CCC0D211-9E32-4964-90E7-65CFB2F8D755}"/>
                </a:ext>
              </a:extLst>
            </p:cNvPr>
            <p:cNvSpPr>
              <a:spLocks/>
            </p:cNvSpPr>
            <p:nvPr/>
          </p:nvSpPr>
          <p:spPr>
            <a:xfrm>
              <a:off x="8711184" y="1631630"/>
              <a:ext cx="3206496" cy="438912"/>
            </a:xfrm>
            <a:prstGeom prst="roundRect">
              <a:avLst>
                <a:gd name="adj" fmla="val 870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mn-cs"/>
                  <a:sym typeface="Arial"/>
                </a:rPr>
                <a:t>Endpoints</a:t>
              </a:r>
            </a:p>
          </p:txBody>
        </p:sp>
      </p:grpSp>
      <p:sp>
        <p:nvSpPr>
          <p:cNvPr id="21" name="Rectangle: Rounded Corners 20">
            <a:extLst>
              <a:ext uri="{FF2B5EF4-FFF2-40B4-BE49-F238E27FC236}">
                <a16:creationId xmlns:a16="http://schemas.microsoft.com/office/drawing/2014/main" id="{CBF642D7-9250-4A17-9008-E07C575687FA}"/>
              </a:ext>
            </a:extLst>
          </p:cNvPr>
          <p:cNvSpPr>
            <a:spLocks/>
          </p:cNvSpPr>
          <p:nvPr/>
        </p:nvSpPr>
        <p:spPr>
          <a:xfrm>
            <a:off x="317828" y="2192972"/>
            <a:ext cx="2664131" cy="3812973"/>
          </a:xfrm>
          <a:prstGeom prst="roundRect">
            <a:avLst>
              <a:gd name="adj" fmla="val 1435"/>
            </a:avLst>
          </a:prstGeom>
          <a:solidFill>
            <a:srgbClr val="FFEE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oAutofit/>
          </a:bodyPr>
          <a:lstStyle/>
          <a:p>
            <a:pPr marL="228600" marR="0" lvl="0" indent="-2286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Age 18 years and above</a:t>
            </a:r>
          </a:p>
          <a:p>
            <a:pPr marL="228600" marR="0" lvl="0" indent="-2286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Confirmed CLL diagnosis, no previous treatment</a:t>
            </a:r>
          </a:p>
          <a:p>
            <a:pPr marL="228600" marR="0" lvl="0" indent="-2286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Measurable disease by CT/MRI</a:t>
            </a:r>
          </a:p>
          <a:p>
            <a:pPr marL="228600" marR="0" lvl="0" indent="-2286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ECOG PS of 0-2</a:t>
            </a:r>
          </a:p>
          <a:p>
            <a:pPr marL="228600" marR="0" lvl="0" indent="-2286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Adequate BM and organ function</a:t>
            </a:r>
          </a:p>
          <a:p>
            <a:pPr marL="228600" marR="0" lvl="0" indent="-2286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No history of, or currently suspected, Richter's transformation</a:t>
            </a:r>
          </a:p>
        </p:txBody>
      </p:sp>
      <p:sp>
        <p:nvSpPr>
          <p:cNvPr id="22" name="Rectangle: Rounded Corners 21">
            <a:extLst>
              <a:ext uri="{FF2B5EF4-FFF2-40B4-BE49-F238E27FC236}">
                <a16:creationId xmlns:a16="http://schemas.microsoft.com/office/drawing/2014/main" id="{8C9A8CA0-5774-4063-9125-B7960B1C11C6}"/>
              </a:ext>
            </a:extLst>
          </p:cNvPr>
          <p:cNvSpPr>
            <a:spLocks/>
          </p:cNvSpPr>
          <p:nvPr/>
        </p:nvSpPr>
        <p:spPr>
          <a:xfrm>
            <a:off x="8711184" y="2192972"/>
            <a:ext cx="3206496" cy="3812973"/>
          </a:xfrm>
          <a:prstGeom prst="roundRect">
            <a:avLst>
              <a:gd name="adj" fmla="val 1192"/>
            </a:avLst>
          </a:prstGeom>
          <a:solidFill>
            <a:srgbClr val="FFEED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o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mn-cs"/>
                <a:sym typeface="Arial"/>
              </a:rPr>
              <a:t>Primary</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PFS (IRC; </a:t>
            </a:r>
            <a:r>
              <a:rPr kumimoji="0" lang="en-US" sz="1400" b="0" i="0" u="none" strike="noStrike" kern="0" cap="none" spc="0" normalizeH="0" baseline="0" noProof="0" dirty="0" err="1">
                <a:ln>
                  <a:noFill/>
                </a:ln>
                <a:solidFill>
                  <a:srgbClr val="000000"/>
                </a:solidFill>
                <a:effectLst/>
                <a:uLnTx/>
                <a:uFillTx/>
                <a:latin typeface="Krub"/>
                <a:ea typeface="+mn-ea"/>
                <a:cs typeface="+mn-cs"/>
                <a:sym typeface="Arial"/>
              </a:rPr>
              <a:t>iwCLL</a:t>
            </a: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 2018</a:t>
            </a:r>
            <a:r>
              <a:rPr kumimoji="0" lang="en-US" sz="1400" b="0" i="0" u="none" strike="noStrike" kern="0" cap="none" spc="0" normalizeH="0" baseline="30000" noProof="0" dirty="0">
                <a:ln>
                  <a:noFill/>
                </a:ln>
                <a:solidFill>
                  <a:srgbClr val="000000"/>
                </a:solidFill>
                <a:effectLst/>
                <a:uLnTx/>
                <a:uFillTx/>
                <a:latin typeface="Krub"/>
                <a:ea typeface="+mn-ea"/>
                <a:cs typeface="+mn-cs"/>
                <a:sym typeface="Arial"/>
              </a:rPr>
              <a:t>[5]</a:t>
            </a: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a:t>
            </a:r>
          </a:p>
          <a:p>
            <a:pPr marL="0" marR="0" lvl="0" indent="0" algn="l" defTabSz="914400" rtl="0" eaLnBrk="1" fontAlgn="auto" latinLnBrk="0" hangingPunct="1">
              <a:lnSpc>
                <a:spcPct val="100000"/>
              </a:lnSpc>
              <a:spcBef>
                <a:spcPts val="900"/>
              </a:spcBef>
              <a:spcAft>
                <a:spcPts val="3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mn-cs"/>
                <a:sym typeface="Arial"/>
              </a:rPr>
              <a:t>Secondary</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CRR</a:t>
            </a:r>
            <a:r>
              <a:rPr kumimoji="0" lang="en-US" sz="1400" b="0" i="0" u="none" strike="noStrike" kern="0" cap="none" spc="0" normalizeH="0" baseline="30000" noProof="0" dirty="0">
                <a:ln>
                  <a:noFill/>
                </a:ln>
                <a:solidFill>
                  <a:srgbClr val="000000"/>
                </a:solidFill>
                <a:effectLst/>
                <a:uLnTx/>
                <a:uFillTx/>
                <a:latin typeface="Krub"/>
                <a:ea typeface="+mn-ea"/>
                <a:cs typeface="+mn-cs"/>
                <a:sym typeface="Arial"/>
              </a:rPr>
              <a:t>[a]</a:t>
            </a: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 (IRC and INV)</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Rates of uMRD4 (BM and PB)</a:t>
            </a:r>
            <a:r>
              <a:rPr kumimoji="0" lang="en-US" sz="1400" b="0" i="0" u="none" strike="noStrike" kern="0" cap="none" spc="0" normalizeH="0" baseline="30000" noProof="0" dirty="0">
                <a:ln>
                  <a:noFill/>
                </a:ln>
                <a:solidFill>
                  <a:srgbClr val="000000"/>
                </a:solidFill>
                <a:effectLst/>
                <a:uLnTx/>
                <a:uFillTx/>
                <a:latin typeface="Krub"/>
                <a:ea typeface="+mn-ea"/>
                <a:cs typeface="+mn-cs"/>
                <a:sym typeface="Arial"/>
              </a:rPr>
              <a:t>b</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OS</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PFS (INV)</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ORR (IRC and INV)</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DOR (IRC and INV)</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Patient-reported outcomes</a:t>
            </a:r>
          </a:p>
          <a:p>
            <a:pPr marL="228600" marR="0" lvl="0" indent="-228600" algn="l" defTabSz="914400"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Safety and tolerability</a:t>
            </a:r>
          </a:p>
        </p:txBody>
      </p:sp>
      <p:sp>
        <p:nvSpPr>
          <p:cNvPr id="23" name="Rectangle: Rounded Corners 22">
            <a:extLst>
              <a:ext uri="{FF2B5EF4-FFF2-40B4-BE49-F238E27FC236}">
                <a16:creationId xmlns:a16="http://schemas.microsoft.com/office/drawing/2014/main" id="{5B4D6C46-691F-40A5-AED8-B95A735876A2}"/>
              </a:ext>
            </a:extLst>
          </p:cNvPr>
          <p:cNvSpPr>
            <a:spLocks/>
          </p:cNvSpPr>
          <p:nvPr/>
        </p:nvSpPr>
        <p:spPr>
          <a:xfrm>
            <a:off x="5921069" y="2192972"/>
            <a:ext cx="2664131" cy="1868993"/>
          </a:xfrm>
          <a:prstGeom prst="roundRect">
            <a:avLst>
              <a:gd name="adj" fmla="val 204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Krub"/>
                <a:ea typeface="+mn-ea"/>
                <a:cs typeface="+mn-cs"/>
                <a:sym typeface="Arial"/>
              </a:rPr>
              <a:t>Zanubrutinib lead-in </a:t>
            </a:r>
            <a:br>
              <a:rPr kumimoji="0" lang="en-US" sz="1400" b="1" i="0" u="none" strike="noStrike" kern="0" cap="none" spc="0" normalizeH="0" baseline="0" noProof="0" dirty="0">
                <a:ln>
                  <a:noFill/>
                </a:ln>
                <a:solidFill>
                  <a:prstClr val="white"/>
                </a:solidFill>
                <a:effectLst/>
                <a:uLnTx/>
                <a:uFillTx/>
                <a:latin typeface="Krub"/>
                <a:ea typeface="+mn-ea"/>
                <a:cs typeface="+mn-cs"/>
                <a:sym typeface="Arial"/>
              </a:rPr>
            </a:br>
            <a:r>
              <a:rPr kumimoji="0" lang="en-US" sz="1400" b="1" i="0" u="none" strike="noStrike" kern="0" cap="none" spc="0" normalizeH="0" baseline="0" noProof="0" dirty="0">
                <a:ln>
                  <a:noFill/>
                </a:ln>
                <a:solidFill>
                  <a:prstClr val="white"/>
                </a:solidFill>
                <a:effectLst/>
                <a:uLnTx/>
                <a:uFillTx/>
                <a:latin typeface="Krub"/>
                <a:ea typeface="+mn-ea"/>
                <a:cs typeface="+mn-cs"/>
                <a:sym typeface="Arial"/>
              </a:rPr>
              <a:t>(3 cycles) </a:t>
            </a:r>
            <a:br>
              <a:rPr kumimoji="0" lang="en-US" sz="1400" b="1" i="0" u="none" strike="noStrike" kern="0" cap="none" spc="0" normalizeH="0" baseline="0" noProof="0" dirty="0">
                <a:ln>
                  <a:noFill/>
                </a:ln>
                <a:solidFill>
                  <a:prstClr val="white"/>
                </a:solidFill>
                <a:effectLst/>
                <a:uLnTx/>
                <a:uFillTx/>
                <a:latin typeface="Krub"/>
                <a:ea typeface="+mn-ea"/>
                <a:cs typeface="+mn-cs"/>
                <a:sym typeface="Arial"/>
              </a:rPr>
            </a:br>
            <a:r>
              <a:rPr kumimoji="0" lang="en-US" sz="1400" b="1" i="0" u="none" strike="noStrike" kern="0" cap="none" spc="0" normalizeH="0" baseline="0" noProof="0" dirty="0">
                <a:ln>
                  <a:noFill/>
                </a:ln>
                <a:solidFill>
                  <a:prstClr val="white"/>
                </a:solidFill>
                <a:effectLst/>
                <a:uLnTx/>
                <a:uFillTx/>
                <a:latin typeface="Krub"/>
                <a:ea typeface="+mn-ea"/>
                <a:cs typeface="+mn-cs"/>
                <a:sym typeface="Arial"/>
              </a:rPr>
              <a:t>followed by </a:t>
            </a:r>
            <a:br>
              <a:rPr kumimoji="0" lang="en-US" sz="1400" b="1" i="0" u="none" strike="noStrike" kern="0" cap="none" spc="0" normalizeH="0" baseline="0" noProof="0" dirty="0">
                <a:ln>
                  <a:noFill/>
                </a:ln>
                <a:solidFill>
                  <a:prstClr val="white"/>
                </a:solidFill>
                <a:effectLst/>
                <a:uLnTx/>
                <a:uFillTx/>
                <a:latin typeface="Krub"/>
                <a:ea typeface="+mn-ea"/>
                <a:cs typeface="+mn-cs"/>
                <a:sym typeface="Arial"/>
              </a:rPr>
            </a:br>
            <a:r>
              <a:rPr kumimoji="0" lang="en-US" sz="1400" b="1" i="0" u="none" strike="noStrike" kern="0" cap="none" spc="0" normalizeH="0" baseline="0" noProof="0" dirty="0">
                <a:ln>
                  <a:noFill/>
                </a:ln>
                <a:solidFill>
                  <a:prstClr val="white"/>
                </a:solidFill>
                <a:effectLst/>
                <a:uLnTx/>
                <a:uFillTx/>
                <a:latin typeface="Krub"/>
                <a:ea typeface="+mn-ea"/>
                <a:cs typeface="+mn-cs"/>
                <a:sym typeface="Arial"/>
              </a:rPr>
              <a:t>Sonrotoclax + Zanubrutinib </a:t>
            </a:r>
            <a:br>
              <a:rPr kumimoji="0" lang="en-US" sz="1400" b="1" i="0" u="none" strike="noStrike" kern="0" cap="none" spc="0" normalizeH="0" baseline="0" noProof="0" dirty="0">
                <a:ln>
                  <a:noFill/>
                </a:ln>
                <a:solidFill>
                  <a:prstClr val="white"/>
                </a:solidFill>
                <a:effectLst/>
                <a:uLnTx/>
                <a:uFillTx/>
                <a:latin typeface="Krub"/>
                <a:ea typeface="+mn-ea"/>
                <a:cs typeface="+mn-cs"/>
                <a:sym typeface="Arial"/>
              </a:rPr>
            </a:br>
            <a:r>
              <a:rPr kumimoji="0" lang="en-US" sz="1400" b="1" i="0" u="none" strike="noStrike" kern="0" cap="none" spc="0" normalizeH="0" baseline="0" noProof="0" dirty="0">
                <a:ln>
                  <a:noFill/>
                </a:ln>
                <a:solidFill>
                  <a:prstClr val="white"/>
                </a:solidFill>
                <a:effectLst/>
                <a:uLnTx/>
                <a:uFillTx/>
                <a:latin typeface="Krub"/>
                <a:ea typeface="+mn-ea"/>
                <a:cs typeface="+mn-cs"/>
                <a:sym typeface="Arial"/>
              </a:rPr>
              <a:t>(12 cycles) </a:t>
            </a:r>
            <a:br>
              <a:rPr kumimoji="0" lang="en-US" sz="1400" b="0" i="0" u="none" strike="noStrike" kern="0" cap="none" spc="0" normalizeH="0" baseline="0" noProof="0" dirty="0">
                <a:ln>
                  <a:noFill/>
                </a:ln>
                <a:solidFill>
                  <a:prstClr val="white"/>
                </a:solidFill>
                <a:effectLst/>
                <a:uLnTx/>
                <a:uFillTx/>
                <a:latin typeface="Krub"/>
                <a:ea typeface="+mn-ea"/>
                <a:cs typeface="+mn-cs"/>
                <a:sym typeface="Arial"/>
              </a:rPr>
            </a:br>
            <a:r>
              <a:rPr kumimoji="0" lang="en-US" sz="1400" b="0" i="0" u="none" strike="noStrike" kern="0" cap="none" spc="0" normalizeH="0" baseline="0" noProof="0" dirty="0">
                <a:ln>
                  <a:noFill/>
                </a:ln>
                <a:solidFill>
                  <a:prstClr val="white"/>
                </a:solidFill>
                <a:effectLst/>
                <a:uLnTx/>
                <a:uFillTx/>
                <a:latin typeface="Krub"/>
                <a:ea typeface="+mn-ea"/>
                <a:cs typeface="+mn-cs"/>
                <a:sym typeface="Arial"/>
              </a:rPr>
              <a:t>(n~320)</a:t>
            </a:r>
          </a:p>
        </p:txBody>
      </p:sp>
      <p:sp>
        <p:nvSpPr>
          <p:cNvPr id="24" name="Rectangle: Rounded Corners 23">
            <a:extLst>
              <a:ext uri="{FF2B5EF4-FFF2-40B4-BE49-F238E27FC236}">
                <a16:creationId xmlns:a16="http://schemas.microsoft.com/office/drawing/2014/main" id="{8B06F4F4-AC8B-40A6-9D4A-53CAF97A2C71}"/>
              </a:ext>
            </a:extLst>
          </p:cNvPr>
          <p:cNvSpPr>
            <a:spLocks/>
          </p:cNvSpPr>
          <p:nvPr/>
        </p:nvSpPr>
        <p:spPr>
          <a:xfrm>
            <a:off x="5921069" y="4136952"/>
            <a:ext cx="2664131" cy="1868993"/>
          </a:xfrm>
          <a:prstGeom prst="roundRect">
            <a:avLst>
              <a:gd name="adj" fmla="val 20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Krub"/>
                <a:ea typeface="+mn-ea"/>
                <a:cs typeface="+mn-cs"/>
                <a:sym typeface="Arial"/>
              </a:rPr>
              <a:t>Venetoclax (12 cycles) + Obinutuzumab (6 cycles) </a:t>
            </a:r>
            <a:r>
              <a:rPr kumimoji="0" lang="en-US" sz="1400" b="0" i="0" u="none" strike="noStrike" kern="0" cap="none" spc="0" normalizeH="0" baseline="0" noProof="0" dirty="0">
                <a:ln>
                  <a:noFill/>
                </a:ln>
                <a:solidFill>
                  <a:srgbClr val="FFFFFF"/>
                </a:solidFill>
                <a:effectLst/>
                <a:uLnTx/>
                <a:uFillTx/>
                <a:latin typeface="Krub"/>
                <a:ea typeface="+mn-ea"/>
                <a:cs typeface="+mn-cs"/>
                <a:sym typeface="Arial"/>
              </a:rPr>
              <a:t>(n~320)</a:t>
            </a:r>
          </a:p>
        </p:txBody>
      </p:sp>
      <p:sp>
        <p:nvSpPr>
          <p:cNvPr id="26" name="Rectangle: Rounded Corners 25">
            <a:extLst>
              <a:ext uri="{FF2B5EF4-FFF2-40B4-BE49-F238E27FC236}">
                <a16:creationId xmlns:a16="http://schemas.microsoft.com/office/drawing/2014/main" id="{3BB4708F-FC4F-4269-B3AD-BA4C48A22AD4}"/>
              </a:ext>
            </a:extLst>
          </p:cNvPr>
          <p:cNvSpPr>
            <a:spLocks/>
          </p:cNvSpPr>
          <p:nvPr/>
        </p:nvSpPr>
        <p:spPr>
          <a:xfrm>
            <a:off x="3086429" y="3480955"/>
            <a:ext cx="1256971" cy="1237006"/>
          </a:xfrm>
          <a:prstGeom prst="roundRect">
            <a:avLst>
              <a:gd name="adj" fmla="val 309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mn-cs"/>
                <a:sym typeface="Arial"/>
              </a:rPr>
              <a:t>Previously untreated CLL</a:t>
            </a:r>
            <a:br>
              <a:rPr kumimoji="0" lang="en-US" sz="1400" b="1" i="0" u="none" strike="noStrike" kern="0" cap="none" spc="0" normalizeH="0" baseline="0" noProof="0" dirty="0">
                <a:ln>
                  <a:noFill/>
                </a:ln>
                <a:solidFill>
                  <a:srgbClr val="000000"/>
                </a:solidFill>
                <a:effectLst/>
                <a:uLnTx/>
                <a:uFillTx/>
                <a:latin typeface="Krub"/>
                <a:ea typeface="+mn-ea"/>
                <a:cs typeface="+mn-cs"/>
                <a:sym typeface="Arial"/>
              </a:rPr>
            </a:br>
            <a: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t>(N~640)</a:t>
            </a:r>
          </a:p>
        </p:txBody>
      </p:sp>
      <p:cxnSp>
        <p:nvCxnSpPr>
          <p:cNvPr id="25" name="Connector: Elbow 24">
            <a:extLst>
              <a:ext uri="{FF2B5EF4-FFF2-40B4-BE49-F238E27FC236}">
                <a16:creationId xmlns:a16="http://schemas.microsoft.com/office/drawing/2014/main" id="{ADEA20C2-234A-40F8-979D-E91010C144BE}"/>
              </a:ext>
            </a:extLst>
          </p:cNvPr>
          <p:cNvCxnSpPr>
            <a:stCxn id="26" idx="3"/>
            <a:endCxn id="23" idx="1"/>
          </p:cNvCxnSpPr>
          <p:nvPr/>
        </p:nvCxnSpPr>
        <p:spPr>
          <a:xfrm flipV="1">
            <a:off x="4343400" y="3127469"/>
            <a:ext cx="1577669" cy="971989"/>
          </a:xfrm>
          <a:prstGeom prst="bentConnector3">
            <a:avLst>
              <a:gd name="adj1" fmla="val 58452"/>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54BF81FC-FF7B-4B5B-ADA5-33A65866E471}"/>
              </a:ext>
            </a:extLst>
          </p:cNvPr>
          <p:cNvCxnSpPr>
            <a:cxnSpLocks/>
            <a:stCxn id="26" idx="3"/>
            <a:endCxn id="24" idx="1"/>
          </p:cNvCxnSpPr>
          <p:nvPr/>
        </p:nvCxnSpPr>
        <p:spPr>
          <a:xfrm>
            <a:off x="4343400" y="4099458"/>
            <a:ext cx="1577669" cy="971991"/>
          </a:xfrm>
          <a:prstGeom prst="bentConnector3">
            <a:avLst>
              <a:gd name="adj1" fmla="val 58452"/>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F824780-37FC-4F07-A03B-BF15BF8955C5}"/>
              </a:ext>
            </a:extLst>
          </p:cNvPr>
          <p:cNvSpPr/>
          <p:nvPr/>
        </p:nvSpPr>
        <p:spPr>
          <a:xfrm>
            <a:off x="4469384" y="3774338"/>
            <a:ext cx="650240" cy="650240"/>
          </a:xfrm>
          <a:prstGeom prst="ellipse">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Krub"/>
                <a:ea typeface="+mn-ea"/>
                <a:cs typeface="+mn-cs"/>
                <a:sym typeface="Arial"/>
              </a:rPr>
              <a:t>R</a:t>
            </a:r>
            <a:br>
              <a:rPr kumimoji="0" lang="en-US" sz="1400" b="0" i="0" u="none" strike="noStrike" kern="0" cap="none" spc="0" normalizeH="0" baseline="0" noProof="0" dirty="0">
                <a:ln>
                  <a:noFill/>
                </a:ln>
                <a:solidFill>
                  <a:srgbClr val="000000"/>
                </a:solidFill>
                <a:effectLst/>
                <a:uLnTx/>
                <a:uFillTx/>
                <a:latin typeface="Krub"/>
                <a:ea typeface="+mn-ea"/>
                <a:cs typeface="+mn-cs"/>
                <a:sym typeface="Arial"/>
              </a:rPr>
            </a:br>
            <a:r>
              <a:rPr kumimoji="0" lang="en-US" sz="1200" b="0" i="0" u="none" strike="noStrike" kern="0" cap="none" spc="0" normalizeH="0" baseline="0" noProof="0" dirty="0">
                <a:ln>
                  <a:noFill/>
                </a:ln>
                <a:solidFill>
                  <a:srgbClr val="000000"/>
                </a:solidFill>
                <a:effectLst/>
                <a:uLnTx/>
                <a:uFillTx/>
                <a:latin typeface="Krub"/>
                <a:ea typeface="+mn-ea"/>
                <a:cs typeface="+mn-cs"/>
                <a:sym typeface="Arial"/>
              </a:rPr>
              <a:t>1:1</a:t>
            </a:r>
          </a:p>
        </p:txBody>
      </p:sp>
      <p:sp>
        <p:nvSpPr>
          <p:cNvPr id="36" name="Rectangle 35">
            <a:extLst>
              <a:ext uri="{FF2B5EF4-FFF2-40B4-BE49-F238E27FC236}">
                <a16:creationId xmlns:a16="http://schemas.microsoft.com/office/drawing/2014/main" id="{BBE65E10-BAB4-40E0-AF9C-68E833CF9055}"/>
              </a:ext>
            </a:extLst>
          </p:cNvPr>
          <p:cNvSpPr>
            <a:spLocks/>
          </p:cNvSpPr>
          <p:nvPr/>
        </p:nvSpPr>
        <p:spPr>
          <a:xfrm>
            <a:off x="5273039" y="2861258"/>
            <a:ext cx="648029" cy="266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mn-cs"/>
                <a:sym typeface="Arial"/>
              </a:rPr>
              <a:t>Arm A</a:t>
            </a:r>
          </a:p>
        </p:txBody>
      </p:sp>
      <p:sp>
        <p:nvSpPr>
          <p:cNvPr id="37" name="Rectangle 36">
            <a:extLst>
              <a:ext uri="{FF2B5EF4-FFF2-40B4-BE49-F238E27FC236}">
                <a16:creationId xmlns:a16="http://schemas.microsoft.com/office/drawing/2014/main" id="{03D2CD98-5008-4DE4-B6BE-0E05302DB504}"/>
              </a:ext>
            </a:extLst>
          </p:cNvPr>
          <p:cNvSpPr>
            <a:spLocks/>
          </p:cNvSpPr>
          <p:nvPr/>
        </p:nvSpPr>
        <p:spPr>
          <a:xfrm>
            <a:off x="5273039" y="5079436"/>
            <a:ext cx="648029" cy="266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Krub"/>
                <a:ea typeface="+mn-ea"/>
                <a:cs typeface="+mn-cs"/>
                <a:sym typeface="Arial"/>
              </a:rPr>
              <a:t>Arm B</a:t>
            </a:r>
          </a:p>
        </p:txBody>
      </p:sp>
    </p:spTree>
    <p:extLst>
      <p:ext uri="{BB962C8B-B14F-4D97-AF65-F5344CB8AC3E}">
        <p14:creationId xmlns:p14="http://schemas.microsoft.com/office/powerpoint/2010/main" val="2594735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8850EB-3811-304D-386D-7F9B07242608}"/>
              </a:ext>
            </a:extLst>
          </p:cNvPr>
          <p:cNvSpPr>
            <a:spLocks noGrp="1"/>
          </p:cNvSpPr>
          <p:nvPr>
            <p:ph type="body" sz="quarter" idx="39"/>
          </p:nvPr>
        </p:nvSpPr>
        <p:spPr/>
        <p:txBody>
          <a:bodyPr/>
          <a:lstStyle/>
          <a:p>
            <a:r>
              <a:rPr lang="en-US" dirty="0">
                <a:latin typeface="Aptos Display" panose="020B0004020202020204" pitchFamily="34" charset="0"/>
              </a:rPr>
              <a:t>Barr PM, et al. Blood Adv. 2022;6:3440-3450. O’Brien SM, et al. Front Oncol. 2021; 11: 720704. Brown JR, et al. N Engl J Med. 2025;392:748-762.</a:t>
            </a:r>
          </a:p>
        </p:txBody>
      </p:sp>
      <p:sp>
        <p:nvSpPr>
          <p:cNvPr id="2" name="Title 1">
            <a:extLst>
              <a:ext uri="{FF2B5EF4-FFF2-40B4-BE49-F238E27FC236}">
                <a16:creationId xmlns:a16="http://schemas.microsoft.com/office/drawing/2014/main" id="{05484559-07F7-524D-9336-5C252A6CBFD5}"/>
              </a:ext>
            </a:extLst>
          </p:cNvPr>
          <p:cNvSpPr>
            <a:spLocks noGrp="1"/>
          </p:cNvSpPr>
          <p:nvPr>
            <p:ph type="title"/>
          </p:nvPr>
        </p:nvSpPr>
        <p:spPr/>
        <p:txBody>
          <a:bodyPr>
            <a:noAutofit/>
          </a:bodyPr>
          <a:lstStyle/>
          <a:p>
            <a:r>
              <a:rPr lang="en-US" sz="3600" dirty="0">
                <a:latin typeface="Aptos" panose="020B0004020202020204" pitchFamily="34" charset="0"/>
              </a:rPr>
              <a:t>Approved Treatments in Frontline CLL: </a:t>
            </a:r>
            <a:r>
              <a:rPr lang="en-US" sz="3600" i="1" dirty="0">
                <a:latin typeface="Aptos" panose="020B0004020202020204" pitchFamily="34" charset="0"/>
              </a:rPr>
              <a:t>Pros and Cons</a:t>
            </a:r>
          </a:p>
        </p:txBody>
      </p:sp>
      <p:grpSp>
        <p:nvGrpSpPr>
          <p:cNvPr id="4" name="Group 3">
            <a:extLst>
              <a:ext uri="{FF2B5EF4-FFF2-40B4-BE49-F238E27FC236}">
                <a16:creationId xmlns:a16="http://schemas.microsoft.com/office/drawing/2014/main" id="{6982BECB-4E47-4F13-8EC2-E68703FA4FED}"/>
              </a:ext>
            </a:extLst>
          </p:cNvPr>
          <p:cNvGrpSpPr/>
          <p:nvPr/>
        </p:nvGrpSpPr>
        <p:grpSpPr>
          <a:xfrm>
            <a:off x="718787" y="1187809"/>
            <a:ext cx="10754425" cy="4806957"/>
            <a:chOff x="1757465" y="1926078"/>
            <a:chExt cx="8832715" cy="3579779"/>
          </a:xfrm>
        </p:grpSpPr>
        <p:sp>
          <p:nvSpPr>
            <p:cNvPr id="3" name="Text Placeholder 7">
              <a:extLst>
                <a:ext uri="{FF2B5EF4-FFF2-40B4-BE49-F238E27FC236}">
                  <a16:creationId xmlns:a16="http://schemas.microsoft.com/office/drawing/2014/main" id="{03D92D9C-0095-1F4D-8552-EF2AF017DC06}"/>
                </a:ext>
              </a:extLst>
            </p:cNvPr>
            <p:cNvSpPr txBox="1">
              <a:spLocks/>
            </p:cNvSpPr>
            <p:nvPr/>
          </p:nvSpPr>
          <p:spPr>
            <a:xfrm>
              <a:off x="1757465" y="1926078"/>
              <a:ext cx="2875027" cy="690495"/>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Arial" panose="020B0604020202020204" pitchFamily="34" charset="0"/>
                </a:rPr>
                <a:t>Ibrutinib</a:t>
              </a:r>
            </a:p>
          </p:txBody>
        </p:sp>
        <p:sp>
          <p:nvSpPr>
            <p:cNvPr id="5" name="Text Placeholder 7">
              <a:extLst>
                <a:ext uri="{FF2B5EF4-FFF2-40B4-BE49-F238E27FC236}">
                  <a16:creationId xmlns:a16="http://schemas.microsoft.com/office/drawing/2014/main" id="{83C79772-F833-724A-9458-FEE05DAA1B86}"/>
                </a:ext>
              </a:extLst>
            </p:cNvPr>
            <p:cNvSpPr txBox="1">
              <a:spLocks/>
            </p:cNvSpPr>
            <p:nvPr/>
          </p:nvSpPr>
          <p:spPr>
            <a:xfrm>
              <a:off x="4741494" y="1926078"/>
              <a:ext cx="2875027" cy="690495"/>
            </a:xfrm>
            <a:prstGeom prst="rect">
              <a:avLst/>
            </a:prstGeom>
            <a:solidFill>
              <a:schemeClr val="accent4"/>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Arial" panose="020B0604020202020204" pitchFamily="34" charset="0"/>
                </a:rPr>
                <a:t>Acalabrutinib/Zanubrutinib</a:t>
              </a:r>
            </a:p>
          </p:txBody>
        </p:sp>
        <p:sp>
          <p:nvSpPr>
            <p:cNvPr id="6" name="Text Placeholder 7">
              <a:extLst>
                <a:ext uri="{FF2B5EF4-FFF2-40B4-BE49-F238E27FC236}">
                  <a16:creationId xmlns:a16="http://schemas.microsoft.com/office/drawing/2014/main" id="{CFFC117C-C087-1547-8764-1C847DF658D6}"/>
                </a:ext>
              </a:extLst>
            </p:cNvPr>
            <p:cNvSpPr txBox="1">
              <a:spLocks/>
            </p:cNvSpPr>
            <p:nvPr/>
          </p:nvSpPr>
          <p:spPr>
            <a:xfrm>
              <a:off x="7715153" y="1926078"/>
              <a:ext cx="2875027" cy="690495"/>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ptos Display" panose="020B0004020202020204" pitchFamily="34" charset="0"/>
                  <a:ea typeface="+mn-ea"/>
                  <a:cs typeface="Arial" panose="020B0604020202020204" pitchFamily="34" charset="0"/>
                </a:rPr>
                <a:t>Venetoclax + Obinutuzumab (VO), Acala-Ven (AV), Acala-Ven-Obin (AVO)</a:t>
              </a:r>
            </a:p>
          </p:txBody>
        </p:sp>
        <p:sp>
          <p:nvSpPr>
            <p:cNvPr id="8" name="Content Placeholder 8">
              <a:extLst>
                <a:ext uri="{FF2B5EF4-FFF2-40B4-BE49-F238E27FC236}">
                  <a16:creationId xmlns:a16="http://schemas.microsoft.com/office/drawing/2014/main" id="{D4157EE2-6534-344A-B054-CA928839E49F}"/>
                </a:ext>
              </a:extLst>
            </p:cNvPr>
            <p:cNvSpPr txBox="1">
              <a:spLocks/>
            </p:cNvSpPr>
            <p:nvPr/>
          </p:nvSpPr>
          <p:spPr>
            <a:xfrm>
              <a:off x="7715153" y="2665520"/>
              <a:ext cx="2875027" cy="2840337"/>
            </a:xfrm>
            <a:prstGeom prst="rect">
              <a:avLst/>
            </a:prstGeom>
            <a:solidFill>
              <a:schemeClr val="accent1">
                <a:lumMod val="40000"/>
                <a:lumOff val="60000"/>
              </a:schemeClr>
            </a:solid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Pro</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Time-limited</a:t>
              </a:r>
              <a:endParaRPr kumimoji="0" lang="en-US" sz="19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High CR/</a:t>
              </a:r>
              <a:r>
                <a:rPr kumimoji="0" lang="en-US" sz="1900" b="0" i="0" u="none" strike="noStrike" kern="1200" cap="none" spc="0" normalizeH="0" baseline="0" noProof="0" dirty="0" err="1">
                  <a:ln>
                    <a:noFill/>
                  </a:ln>
                  <a:solidFill>
                    <a:srgbClr val="000000"/>
                  </a:solidFill>
                  <a:effectLst/>
                  <a:uLnTx/>
                  <a:uFillTx/>
                  <a:latin typeface="Aptos Display" panose="020B0004020202020204" pitchFamily="34" charset="0"/>
                  <a:ea typeface="+mn-ea"/>
                  <a:cs typeface="Arial" panose="020B0604020202020204" pitchFamily="34" charset="0"/>
                </a:rPr>
                <a:t>uMRD</a:t>
              </a: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 (VO/AVO likely &gt; AV)</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Con</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Shorter follow-up</a:t>
              </a:r>
              <a:endParaRPr kumimoji="0" lang="en-US" sz="19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TLS logistics</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IV administration of obinutuzumab aside from AV</a:t>
              </a:r>
              <a:endParaRPr kumimoji="0" lang="en-US" sz="19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Neutropenia, infection risk</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Shorter remissions in  del(17p)/</a:t>
              </a:r>
              <a:r>
                <a:rPr kumimoji="0" lang="en-US" sz="1900" b="0" i="1"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TP53</a:t>
              </a:r>
              <a:r>
                <a:rPr kumimoji="0" lang="en-US" sz="19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-m with VO (not included in AMPLIFY trial)</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endParaRPr kumimoji="0" lang="en-US" sz="15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p:txBody>
        </p:sp>
        <p:sp>
          <p:nvSpPr>
            <p:cNvPr id="13" name="Content Placeholder 8">
              <a:extLst>
                <a:ext uri="{FF2B5EF4-FFF2-40B4-BE49-F238E27FC236}">
                  <a16:creationId xmlns:a16="http://schemas.microsoft.com/office/drawing/2014/main" id="{7C967530-5C4C-874C-9A5E-30AAC4F2530A}"/>
                </a:ext>
              </a:extLst>
            </p:cNvPr>
            <p:cNvSpPr txBox="1">
              <a:spLocks/>
            </p:cNvSpPr>
            <p:nvPr/>
          </p:nvSpPr>
          <p:spPr>
            <a:xfrm>
              <a:off x="4741494" y="2665520"/>
              <a:ext cx="2875027" cy="2840337"/>
            </a:xfrm>
            <a:prstGeom prst="rect">
              <a:avLst/>
            </a:prstGeom>
            <a:solidFill>
              <a:schemeClr val="accent4">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Pro</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Reduced off-target effects lead to improved safety vs. ibrutinib</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Zanubrutinib with superior efficacy vs. ibrutinib (in relapsed setting)</a:t>
              </a:r>
              <a:b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Con</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Shorter follow-up</a:t>
              </a:r>
              <a:endParaRPr kumimoji="0" lang="en-US" sz="18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Indefinite duration</a:t>
              </a:r>
              <a:endParaRPr kumimoji="0" lang="en-US" sz="18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Low CR/uMRD</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Atrial fibrillation, bleeding</a:t>
              </a:r>
            </a:p>
          </p:txBody>
        </p:sp>
        <p:sp>
          <p:nvSpPr>
            <p:cNvPr id="14" name="Content Placeholder 8">
              <a:extLst>
                <a:ext uri="{FF2B5EF4-FFF2-40B4-BE49-F238E27FC236}">
                  <a16:creationId xmlns:a16="http://schemas.microsoft.com/office/drawing/2014/main" id="{AFEE028B-99CF-8D46-9008-851794BDC488}"/>
                </a:ext>
              </a:extLst>
            </p:cNvPr>
            <p:cNvSpPr txBox="1">
              <a:spLocks/>
            </p:cNvSpPr>
            <p:nvPr/>
          </p:nvSpPr>
          <p:spPr>
            <a:xfrm>
              <a:off x="1757465" y="2665520"/>
              <a:ext cx="2875027" cy="2840337"/>
            </a:xfrm>
            <a:prstGeom prst="rect">
              <a:avLst/>
            </a:prstGeom>
            <a:solidFill>
              <a:schemeClr val="accent1">
                <a:lumMod val="40000"/>
                <a:lumOff val="60000"/>
              </a:schemeClr>
            </a:solidFill>
            <a:ln>
              <a:solidFill>
                <a:schemeClr val="accent1">
                  <a:lumMod val="20000"/>
                  <a:lumOff val="8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Pro</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Longest follow-up</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Median PFS 8.9 years from RESONATE-2 trial</a:t>
              </a:r>
              <a:endParaRPr kumimoji="0" lang="en-US" sz="14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Once daily oral drug</a:t>
              </a:r>
              <a:b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Con</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Indefinite duration</a:t>
              </a:r>
              <a:endParaRPr kumimoji="0" lang="en-US" sz="18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Low CR/uMRD</a:t>
              </a:r>
            </a:p>
            <a:p>
              <a:pPr marL="685800" marR="0" lvl="1" indent="-228600" algn="l" defTabSz="914400" rtl="0" eaLnBrk="1" fontAlgn="base" latinLnBrk="0" hangingPunct="1">
                <a:lnSpc>
                  <a:spcPct val="90000"/>
                </a:lnSpc>
                <a:spcBef>
                  <a:spcPts val="500"/>
                </a:spcBef>
                <a:spcAft>
                  <a:spcPct val="0"/>
                </a:spcAft>
                <a:buClrTx/>
                <a:buSzTx/>
                <a:buFont typeface="System Font Regular"/>
                <a:buChar char="–"/>
                <a:tabLst/>
                <a:defRPr/>
              </a:pPr>
              <a:r>
                <a:rPr kumimoji="0" lang="en-US" sz="1800" b="0" i="0" u="none" strike="noStrike" kern="1200" cap="none" spc="0" normalizeH="0" baseline="0" noProof="0" dirty="0">
                  <a:ln>
                    <a:noFill/>
                  </a:ln>
                  <a:solidFill>
                    <a:srgbClr val="000000"/>
                  </a:solidFill>
                  <a:effectLst/>
                  <a:uLnTx/>
                  <a:uFillTx/>
                  <a:latin typeface="Aptos Display" panose="020B0004020202020204" pitchFamily="34" charset="0"/>
                  <a:ea typeface="+mn-ea"/>
                  <a:cs typeface="Arial" panose="020B0604020202020204" pitchFamily="34" charset="0"/>
                </a:rPr>
                <a:t>Atrial fibrillation, bleeding</a:t>
              </a:r>
              <a:endParaRPr kumimoji="0" lang="en-US" sz="1800" b="0" i="0" u="none" strike="noStrike" kern="1200" cap="none" spc="0" normalizeH="0" baseline="30000" noProof="0" dirty="0">
                <a:ln>
                  <a:noFill/>
                </a:ln>
                <a:solidFill>
                  <a:srgbClr val="000000"/>
                </a:solidFill>
                <a:effectLst/>
                <a:uLnTx/>
                <a:uFillTx/>
                <a:latin typeface="Aptos Display" panose="020B00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82452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E3E0-95D4-331B-EDBF-45AF92D1373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3C4B6B5-3AEB-2110-433D-6A0433CC888B}"/>
              </a:ext>
            </a:extLst>
          </p:cNvPr>
          <p:cNvSpPr>
            <a:spLocks noGrp="1"/>
          </p:cNvSpPr>
          <p:nvPr>
            <p:ph idx="1"/>
          </p:nvPr>
        </p:nvSpPr>
        <p:spPr/>
        <p:txBody>
          <a:bodyPr/>
          <a:lstStyle/>
          <a:p>
            <a:r>
              <a:rPr lang="en-US" dirty="0"/>
              <a:t>There are several effective first-line therapies in CLL </a:t>
            </a:r>
          </a:p>
          <a:p>
            <a:r>
              <a:rPr lang="en-US" dirty="0"/>
              <a:t>Likely will not have a “one-size-fits-all” first-line regimen</a:t>
            </a:r>
          </a:p>
          <a:p>
            <a:r>
              <a:rPr lang="en-US" dirty="0"/>
              <a:t>Shared decision making hugely important to select the best therapy for any given patient</a:t>
            </a:r>
          </a:p>
        </p:txBody>
      </p:sp>
    </p:spTree>
    <p:extLst>
      <p:ext uri="{BB962C8B-B14F-4D97-AF65-F5344CB8AC3E}">
        <p14:creationId xmlns:p14="http://schemas.microsoft.com/office/powerpoint/2010/main" val="1634213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F451-098E-923A-7B0A-D59D716809C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C40850-21ED-D22C-ED4A-136D74B3CE17}"/>
              </a:ext>
            </a:extLst>
          </p:cNvPr>
          <p:cNvSpPr/>
          <p:nvPr/>
        </p:nvSpPr>
        <p:spPr bwMode="auto">
          <a:xfrm>
            <a:off x="623065" y="3501008"/>
            <a:ext cx="10945870"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5810EA5-C58D-AC6B-A0E0-3FA9CBC05CB2}"/>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74069EA-851B-DDFA-462C-7EFEBCBC8FFF}"/>
              </a:ext>
            </a:extLst>
          </p:cNvPr>
          <p:cNvSpPr>
            <a:spLocks noGrp="1"/>
          </p:cNvSpPr>
          <p:nvPr>
            <p:ph idx="1"/>
          </p:nvPr>
        </p:nvSpPr>
        <p:spPr>
          <a:xfrm>
            <a:off x="904528" y="1340768"/>
            <a:ext cx="9655968" cy="5231512"/>
          </a:xfrm>
        </p:spPr>
        <p:txBody>
          <a:bodyPr/>
          <a:lstStyle/>
          <a:p>
            <a:pPr marL="98425" indent="0">
              <a:buNone/>
            </a:pPr>
            <a:r>
              <a:rPr lang="en-US" sz="2800" dirty="0">
                <a:solidFill>
                  <a:srgbClr val="3333CC"/>
                </a:solidFill>
              </a:rPr>
              <a:t>Module 1: </a:t>
            </a:r>
            <a:r>
              <a:rPr lang="en-US" sz="2800" dirty="0">
                <a:solidFill>
                  <a:schemeClr val="tx1"/>
                </a:solidFill>
              </a:rPr>
              <a:t>Selection and Sequencing of Therapy for Relapsed/Refractory (RR) Chronic Lymphocytic Leukemia (CLL) — Dr Wierda </a:t>
            </a:r>
          </a:p>
          <a:p>
            <a:pPr marL="98425" indent="0">
              <a:buNone/>
            </a:pPr>
            <a:r>
              <a:rPr lang="en-US" sz="2800" dirty="0">
                <a:solidFill>
                  <a:srgbClr val="3333CC"/>
                </a:solidFill>
              </a:rPr>
              <a:t>Module 2: </a:t>
            </a:r>
            <a:r>
              <a:rPr lang="en-US" sz="2800" dirty="0">
                <a:solidFill>
                  <a:schemeClr val="tx1"/>
                </a:solidFill>
              </a:rPr>
              <a:t>First-Line Therapy for CLL — Dr Coombs</a:t>
            </a:r>
          </a:p>
          <a:p>
            <a:pPr marL="98425" indent="0">
              <a:buNone/>
            </a:pPr>
            <a:r>
              <a:rPr lang="en-US" sz="2800" dirty="0">
                <a:solidFill>
                  <a:schemeClr val="bg1"/>
                </a:solidFill>
              </a:rPr>
              <a:t>Module 3: Novel Agents and Strategies for RR CLL — Dr Wierda</a:t>
            </a:r>
          </a:p>
          <a:p>
            <a:pPr marL="98425" indent="0">
              <a:buNone/>
            </a:pPr>
            <a:r>
              <a:rPr lang="en-US" sz="2800" dirty="0">
                <a:solidFill>
                  <a:srgbClr val="3333CC"/>
                </a:solidFill>
              </a:rPr>
              <a:t>Module 4: </a:t>
            </a:r>
            <a:r>
              <a:rPr lang="en-US" sz="2800" dirty="0">
                <a:solidFill>
                  <a:schemeClr val="tx1"/>
                </a:solidFill>
              </a:rPr>
              <a:t>ASCO and EHA 2025</a:t>
            </a:r>
          </a:p>
          <a:p>
            <a:pPr marL="98425" indent="0">
              <a:buNone/>
            </a:pPr>
            <a:endParaRPr lang="en-US" sz="2800" dirty="0">
              <a:solidFill>
                <a:schemeClr val="tx1"/>
              </a:solidFill>
            </a:endParaRPr>
          </a:p>
          <a:p>
            <a:pPr marL="98425" indent="0">
              <a:buNone/>
            </a:pP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254895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DCA7-0748-6B44-92EF-E314218610AA}"/>
              </a:ext>
            </a:extLst>
          </p:cNvPr>
          <p:cNvSpPr>
            <a:spLocks noGrp="1"/>
          </p:cNvSpPr>
          <p:nvPr>
            <p:ph type="title"/>
          </p:nvPr>
        </p:nvSpPr>
        <p:spPr>
          <a:xfrm>
            <a:off x="0" y="17061"/>
            <a:ext cx="12192000" cy="887041"/>
          </a:xfrm>
        </p:spPr>
        <p:txBody>
          <a:bodyPr>
            <a:normAutofit/>
          </a:bodyPr>
          <a:lstStyle/>
          <a:p>
            <a:r>
              <a:rPr lang="en-US" sz="4000" u="sng" dirty="0">
                <a:solidFill>
                  <a:srgbClr val="0000FF"/>
                </a:solidFill>
              </a:rPr>
              <a:t>New Agents</a:t>
            </a:r>
            <a:r>
              <a:rPr lang="en-US" sz="4000" dirty="0">
                <a:solidFill>
                  <a:srgbClr val="0000FF"/>
                </a:solidFill>
              </a:rPr>
              <a:t> for Relapsed/Refractory CLL</a:t>
            </a:r>
          </a:p>
        </p:txBody>
      </p:sp>
      <p:sp>
        <p:nvSpPr>
          <p:cNvPr id="3" name="Content Placeholder 2">
            <a:extLst>
              <a:ext uri="{FF2B5EF4-FFF2-40B4-BE49-F238E27FC236}">
                <a16:creationId xmlns:a16="http://schemas.microsoft.com/office/drawing/2014/main" id="{52603624-BBDD-F847-990B-FEF418313343}"/>
              </a:ext>
            </a:extLst>
          </p:cNvPr>
          <p:cNvSpPr>
            <a:spLocks noGrp="1"/>
          </p:cNvSpPr>
          <p:nvPr>
            <p:ph idx="1"/>
          </p:nvPr>
        </p:nvSpPr>
        <p:spPr>
          <a:xfrm>
            <a:off x="186885" y="1087936"/>
            <a:ext cx="12005115" cy="4979141"/>
          </a:xfrm>
        </p:spPr>
        <p:txBody>
          <a:bodyPr>
            <a:normAutofit fontScale="92500" lnSpcReduction="10000"/>
          </a:bodyPr>
          <a:lstStyle/>
          <a:p>
            <a:r>
              <a:rPr lang="en-US" b="1" dirty="0">
                <a:solidFill>
                  <a:schemeClr val="tx1"/>
                </a:solidFill>
              </a:rPr>
              <a:t>Old targets:</a:t>
            </a:r>
          </a:p>
          <a:p>
            <a:pPr lvl="1"/>
            <a:r>
              <a:rPr lang="en-US" dirty="0">
                <a:solidFill>
                  <a:srgbClr val="000000"/>
                </a:solidFill>
              </a:rPr>
              <a:t>BTK only degrader (</a:t>
            </a:r>
            <a:r>
              <a:rPr lang="en-US" dirty="0" err="1">
                <a:solidFill>
                  <a:srgbClr val="000000"/>
                </a:solidFill>
              </a:rPr>
              <a:t>bexobrutideg</a:t>
            </a:r>
            <a:r>
              <a:rPr lang="en-US" dirty="0">
                <a:solidFill>
                  <a:srgbClr val="000000"/>
                </a:solidFill>
              </a:rPr>
              <a:t> [NX-5948]; BGB-16673; ABBV-101)</a:t>
            </a:r>
          </a:p>
          <a:p>
            <a:pPr lvl="1"/>
            <a:r>
              <a:rPr lang="en-US" dirty="0" err="1">
                <a:solidFill>
                  <a:srgbClr val="000000"/>
                </a:solidFill>
              </a:rPr>
              <a:t>ncBTKi</a:t>
            </a:r>
            <a:r>
              <a:rPr lang="en-US" dirty="0">
                <a:solidFill>
                  <a:srgbClr val="000000"/>
                </a:solidFill>
              </a:rPr>
              <a:t> (</a:t>
            </a:r>
            <a:r>
              <a:rPr lang="en-US" dirty="0" err="1">
                <a:solidFill>
                  <a:srgbClr val="000000"/>
                </a:solidFill>
              </a:rPr>
              <a:t>nemtabrutinib</a:t>
            </a:r>
            <a:r>
              <a:rPr lang="en-US" dirty="0">
                <a:solidFill>
                  <a:srgbClr val="000000"/>
                </a:solidFill>
              </a:rPr>
              <a:t>; TT-01488; LP-168)</a:t>
            </a:r>
          </a:p>
          <a:p>
            <a:pPr lvl="1"/>
            <a:r>
              <a:rPr lang="en-US" dirty="0">
                <a:solidFill>
                  <a:srgbClr val="000000"/>
                </a:solidFill>
              </a:rPr>
              <a:t>ngBCL2i (</a:t>
            </a:r>
            <a:r>
              <a:rPr lang="en-US" dirty="0" err="1">
                <a:solidFill>
                  <a:srgbClr val="000000"/>
                </a:solidFill>
              </a:rPr>
              <a:t>lisaftoclax</a:t>
            </a:r>
            <a:r>
              <a:rPr lang="en-US" dirty="0">
                <a:solidFill>
                  <a:srgbClr val="000000"/>
                </a:solidFill>
              </a:rPr>
              <a:t>; </a:t>
            </a:r>
            <a:r>
              <a:rPr lang="en-US" dirty="0" err="1">
                <a:solidFill>
                  <a:srgbClr val="000000"/>
                </a:solidFill>
              </a:rPr>
              <a:t>sonrotoclax</a:t>
            </a:r>
            <a:r>
              <a:rPr lang="en-US" dirty="0">
                <a:solidFill>
                  <a:srgbClr val="000000"/>
                </a:solidFill>
              </a:rPr>
              <a:t>; ABBV-453)</a:t>
            </a:r>
          </a:p>
          <a:p>
            <a:pPr lvl="1"/>
            <a:r>
              <a:rPr lang="en-US" dirty="0">
                <a:solidFill>
                  <a:srgbClr val="000000"/>
                </a:solidFill>
              </a:rPr>
              <a:t>CD20xCD3 </a:t>
            </a:r>
            <a:r>
              <a:rPr lang="en-US" dirty="0" err="1">
                <a:solidFill>
                  <a:srgbClr val="000000"/>
                </a:solidFill>
              </a:rPr>
              <a:t>bispecifics</a:t>
            </a:r>
            <a:r>
              <a:rPr lang="en-US" dirty="0">
                <a:solidFill>
                  <a:srgbClr val="000000"/>
                </a:solidFill>
              </a:rPr>
              <a:t> (</a:t>
            </a:r>
            <a:r>
              <a:rPr lang="en-US" dirty="0" err="1">
                <a:solidFill>
                  <a:srgbClr val="000000"/>
                </a:solidFill>
              </a:rPr>
              <a:t>mosunetuzumab</a:t>
            </a:r>
            <a:r>
              <a:rPr lang="en-US" dirty="0">
                <a:solidFill>
                  <a:srgbClr val="000000"/>
                </a:solidFill>
              </a:rPr>
              <a:t>; </a:t>
            </a:r>
            <a:r>
              <a:rPr lang="en-US" dirty="0" err="1">
                <a:solidFill>
                  <a:srgbClr val="000000"/>
                </a:solidFill>
              </a:rPr>
              <a:t>epcoritamab</a:t>
            </a:r>
            <a:r>
              <a:rPr lang="en-US" dirty="0">
                <a:solidFill>
                  <a:srgbClr val="000000"/>
                </a:solidFill>
              </a:rPr>
              <a:t>; </a:t>
            </a:r>
            <a:r>
              <a:rPr lang="en-US" dirty="0" err="1">
                <a:solidFill>
                  <a:srgbClr val="000000"/>
                </a:solidFill>
              </a:rPr>
              <a:t>glofitamab</a:t>
            </a:r>
            <a:r>
              <a:rPr lang="en-US" dirty="0">
                <a:solidFill>
                  <a:srgbClr val="000000"/>
                </a:solidFill>
              </a:rPr>
              <a:t>; </a:t>
            </a:r>
            <a:r>
              <a:rPr lang="en-US" dirty="0" err="1">
                <a:solidFill>
                  <a:srgbClr val="000000"/>
                </a:solidFill>
              </a:rPr>
              <a:t>odronextamab</a:t>
            </a:r>
            <a:r>
              <a:rPr lang="en-US" dirty="0">
                <a:solidFill>
                  <a:srgbClr val="000000"/>
                </a:solidFill>
              </a:rPr>
              <a:t>)</a:t>
            </a:r>
          </a:p>
          <a:p>
            <a:r>
              <a:rPr lang="en-US" b="1" dirty="0">
                <a:solidFill>
                  <a:schemeClr val="tx1"/>
                </a:solidFill>
              </a:rPr>
              <a:t>New targets:</a:t>
            </a:r>
          </a:p>
          <a:p>
            <a:pPr lvl="1"/>
            <a:r>
              <a:rPr lang="en-US" dirty="0">
                <a:solidFill>
                  <a:schemeClr val="tx1"/>
                </a:solidFill>
              </a:rPr>
              <a:t>BCL-</a:t>
            </a:r>
            <a:r>
              <a:rPr lang="en-US" dirty="0" err="1">
                <a:solidFill>
                  <a:schemeClr val="tx1"/>
                </a:solidFill>
              </a:rPr>
              <a:t>xL</a:t>
            </a:r>
            <a:r>
              <a:rPr lang="en-US" dirty="0">
                <a:solidFill>
                  <a:schemeClr val="tx1"/>
                </a:solidFill>
              </a:rPr>
              <a:t>/BCL-2 – (LP-118)</a:t>
            </a:r>
          </a:p>
          <a:p>
            <a:pPr lvl="1"/>
            <a:r>
              <a:rPr lang="en-US" dirty="0" err="1">
                <a:solidFill>
                  <a:schemeClr val="tx1"/>
                </a:solidFill>
              </a:rPr>
              <a:t>PKC</a:t>
            </a:r>
            <a:r>
              <a:rPr lang="en-US" dirty="0" err="1">
                <a:solidFill>
                  <a:schemeClr val="tx1"/>
                </a:solidFill>
                <a:latin typeface="Symbol" pitchFamily="2" charset="2"/>
              </a:rPr>
              <a:t>b</a:t>
            </a:r>
            <a:r>
              <a:rPr lang="en-US" dirty="0">
                <a:solidFill>
                  <a:schemeClr val="tx1"/>
                </a:solidFill>
              </a:rPr>
              <a:t> inhibitor – (MS-553)</a:t>
            </a:r>
          </a:p>
          <a:p>
            <a:pPr lvl="1"/>
            <a:r>
              <a:rPr lang="en-US" dirty="0">
                <a:solidFill>
                  <a:schemeClr val="tx1"/>
                </a:solidFill>
              </a:rPr>
              <a:t>MALT1 (ABBV-525)</a:t>
            </a:r>
          </a:p>
          <a:p>
            <a:pPr lvl="1"/>
            <a:r>
              <a:rPr lang="en-US" dirty="0">
                <a:solidFill>
                  <a:schemeClr val="tx1"/>
                </a:solidFill>
              </a:rPr>
              <a:t>ROR1 (xCD3 bispecific</a:t>
            </a:r>
            <a:r>
              <a:rPr lang="en-US">
                <a:solidFill>
                  <a:schemeClr val="tx1"/>
                </a:solidFill>
              </a:rPr>
              <a:t>; CAR-T cells)</a:t>
            </a:r>
            <a:endParaRPr lang="en-US" dirty="0">
              <a:solidFill>
                <a:schemeClr val="tx1"/>
              </a:solidFill>
            </a:endParaRPr>
          </a:p>
        </p:txBody>
      </p:sp>
    </p:spTree>
    <p:extLst>
      <p:ext uri="{BB962C8B-B14F-4D97-AF65-F5344CB8AC3E}">
        <p14:creationId xmlns:p14="http://schemas.microsoft.com/office/powerpoint/2010/main" val="1371651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7E25BD-AB14-7109-BA38-E4A029B0F1AA}"/>
              </a:ext>
            </a:extLst>
          </p:cNvPr>
          <p:cNvSpPr txBox="1">
            <a:spLocks/>
          </p:cNvSpPr>
          <p:nvPr/>
        </p:nvSpPr>
        <p:spPr>
          <a:xfrm>
            <a:off x="575996" y="576000"/>
            <a:ext cx="10972800" cy="430887"/>
          </a:xfrm>
          <a:prstGeom prst="rect">
            <a:avLst/>
          </a:prstGeom>
        </p:spPr>
        <p:txBody>
          <a:bodyPr lIns="0" tIns="0" rIns="0" bIns="0">
            <a:spAutoFit/>
          </a:bodyPr>
          <a:lstStyle>
            <a:lvl1pPr algn="l" defTabSz="914400" rtl="0" eaLnBrk="1" latinLnBrk="0" hangingPunct="1">
              <a:lnSpc>
                <a:spcPct val="95000"/>
              </a:lnSpc>
              <a:spcBef>
                <a:spcPct val="0"/>
              </a:spcBef>
              <a:buNone/>
              <a:defRPr sz="2800" b="1" kern="1200">
                <a:solidFill>
                  <a:srgbClr val="00A195"/>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Arial"/>
                <a:ea typeface="+mj-ea"/>
                <a:cs typeface="Arial" panose="020B0604020202020204" pitchFamily="34" charset="0"/>
              </a:rPr>
              <a:t>Epcoritamab</a:t>
            </a:r>
            <a:r>
              <a:rPr kumimoji="0" lang="en-US" sz="2800" b="1" i="0" u="none" strike="noStrike" kern="1200" cap="none" spc="0" normalizeH="0" baseline="0" noProof="0" dirty="0">
                <a:ln>
                  <a:noFill/>
                </a:ln>
                <a:solidFill>
                  <a:srgbClr val="0000FF"/>
                </a:solidFill>
                <a:effectLst/>
                <a:uLnTx/>
                <a:uFillTx/>
                <a:latin typeface="Arial"/>
                <a:ea typeface="+mj-ea"/>
                <a:cs typeface="Arial" panose="020B0604020202020204" pitchFamily="34" charset="0"/>
              </a:rPr>
              <a:t> in CLL: </a:t>
            </a: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rPr>
              <a:t>Deep Responses Across Subgroups</a:t>
            </a:r>
            <a:endParaRPr kumimoji="0" lang="en-US" sz="1800" b="1" i="0" u="none" strike="noStrike" kern="1200" cap="none" spc="0" normalizeH="0" baseline="0" noProof="0" dirty="0">
              <a:ln>
                <a:noFill/>
              </a:ln>
              <a:solidFill>
                <a:srgbClr val="0000FF"/>
              </a:solidFill>
              <a:effectLst/>
              <a:uLnTx/>
              <a:uFillTx/>
              <a:latin typeface="Adobe Clean DC"/>
              <a:ea typeface="+mj-ea"/>
              <a:cs typeface="+mj-cs"/>
            </a:endParaRPr>
          </a:p>
        </p:txBody>
      </p:sp>
      <p:sp>
        <p:nvSpPr>
          <p:cNvPr id="6" name="TextBox 5">
            <a:extLst>
              <a:ext uri="{FF2B5EF4-FFF2-40B4-BE49-F238E27FC236}">
                <a16:creationId xmlns:a16="http://schemas.microsoft.com/office/drawing/2014/main" id="{0E9922F4-EB79-EA5F-B40A-1492A7CAA0B9}"/>
              </a:ext>
            </a:extLst>
          </p:cNvPr>
          <p:cNvSpPr txBox="1"/>
          <p:nvPr/>
        </p:nvSpPr>
        <p:spPr>
          <a:xfrm>
            <a:off x="570695" y="4286411"/>
            <a:ext cx="4742455" cy="1384995"/>
          </a:xfrm>
          <a:prstGeom prst="rect">
            <a:avLst/>
          </a:prstGeom>
          <a:noFill/>
        </p:spPr>
        <p:txBody>
          <a:bodyPr wrap="square" lIns="0" tIns="0" rIns="0" bIns="0" rtlCol="0" anchor="b" anchorCtr="0">
            <a:spAutoFit/>
          </a:bodyPr>
          <a:lstStyle/>
          <a:p>
            <a:pPr marL="182875" marR="0" lvl="0" indent="-182875" algn="l" defTabSz="914377" rtl="0" eaLnBrk="1" fontAlgn="auto" latinLnBrk="0" hangingPunct="1">
              <a:lnSpc>
                <a:spcPct val="100000"/>
              </a:lnSpc>
              <a:spcBef>
                <a:spcPts val="0"/>
              </a:spcBef>
              <a:spcAft>
                <a:spcPts val="1200"/>
              </a:spcAft>
              <a:buClrTx/>
              <a:buSzTx/>
              <a:buFont typeface="Arial" panose="020B0604020202020204" pitchFamily="34" charset="0"/>
              <a:buChar char="•"/>
              <a:tabLst>
                <a:tab pos="457189"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Times New Roman" panose="02020603050405020304" pitchFamily="18" charset="0"/>
              </a:rPr>
              <a:t>With limited follow-up, the C1 OPT regimen does not appear to affect </a:t>
            </a:r>
            <a:r>
              <a:rPr kumimoji="0" lang="en-US" sz="1600" b="0" i="0" u="none" strike="noStrike" kern="0" cap="none" spc="0" normalizeH="0" baseline="0" noProof="0" dirty="0" err="1">
                <a:ln>
                  <a:noFill/>
                </a:ln>
                <a:solidFill>
                  <a:srgbClr val="000000"/>
                </a:solidFill>
                <a:effectLst/>
                <a:uLnTx/>
                <a:uFillTx/>
                <a:latin typeface="Arial"/>
                <a:ea typeface="+mn-ea"/>
                <a:cs typeface="Times New Roman" panose="02020603050405020304" pitchFamily="18" charset="0"/>
              </a:rPr>
              <a:t>epcoritamab</a:t>
            </a:r>
            <a:r>
              <a:rPr kumimoji="0" lang="en-US" sz="1600" b="0" i="0" u="none" strike="noStrike" kern="0" cap="none" spc="0" normalizeH="0" baseline="0" noProof="0" dirty="0">
                <a:ln>
                  <a:noFill/>
                </a:ln>
                <a:solidFill>
                  <a:srgbClr val="000000"/>
                </a:solidFill>
                <a:effectLst/>
                <a:uLnTx/>
                <a:uFillTx/>
                <a:latin typeface="Arial"/>
                <a:ea typeface="+mn-ea"/>
                <a:cs typeface="Times New Roman" panose="02020603050405020304" pitchFamily="18" charset="0"/>
              </a:rPr>
              <a:t> efficacy</a:t>
            </a:r>
          </a:p>
          <a:p>
            <a:pPr marL="182875" marR="0" lvl="0" indent="-182875" algn="l" defTabSz="914377" rtl="0" eaLnBrk="1" fontAlgn="auto" latinLnBrk="0" hangingPunct="1">
              <a:lnSpc>
                <a:spcPct val="100000"/>
              </a:lnSpc>
              <a:spcBef>
                <a:spcPts val="0"/>
              </a:spcBef>
              <a:spcAft>
                <a:spcPts val="1200"/>
              </a:spcAft>
              <a:buClrTx/>
              <a:buSzTx/>
              <a:buFont typeface="Arial" panose="020B0604020202020204" pitchFamily="34" charset="0"/>
              <a:buChar char="•"/>
              <a:tabLst>
                <a:tab pos="457189" algn="l"/>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uMRD4 in PBMCs was observed in most responders, including all patients with CR who were tested for MRD</a:t>
            </a:r>
            <a:endPar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7D0CED03-E001-2D69-19A5-F9535E0391D8}"/>
              </a:ext>
            </a:extLst>
          </p:cNvPr>
          <p:cNvSpPr txBox="1"/>
          <p:nvPr/>
        </p:nvSpPr>
        <p:spPr>
          <a:xfrm>
            <a:off x="576071" y="5751577"/>
            <a:ext cx="11045952" cy="615553"/>
          </a:xfrm>
          <a:prstGeom prst="rect">
            <a:avLst/>
          </a:prstGeom>
          <a:noFill/>
        </p:spPr>
        <p:txBody>
          <a:bodyPr wrap="square" lIns="0" tIns="0" rIns="0" bIns="0" anchor="b" anchorCtr="0">
            <a:spAutoFit/>
          </a:bodyPr>
          <a:lstStyle/>
          <a:p>
            <a:pPr marL="0" marR="0" lvl="1"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 patients (</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TP53</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aberration, n=2; </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IGHV</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unmutated, n=3; double exposed, n=4) in EXP and 1 in C1 OPT shown above were not evaluable or had no assessment, including 3 in EXP (</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TP53</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aberration, n=2; </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IGHV</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unmutated, n=2; double exposed, n=3) and 1 in C1 OPT who died without postbaseline assessment. </a:t>
            </a:r>
            <a:r>
              <a:rPr kumimoji="0" lang="en-US" sz="10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Patients previously treated with both a BTK inhibitor and a BCL-2 inhibitor. </a:t>
            </a:r>
            <a:r>
              <a:rPr kumimoji="0" lang="en-US" sz="10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Response assessment according to iwCLL criteria. </a:t>
            </a:r>
            <a:r>
              <a:rPr kumimoji="0" lang="en-US" sz="10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1000" b="0" i="0" u="none" strike="noStrike" kern="1200" cap="none" spc="0" normalizeH="0" baseline="0" noProof="0">
                <a:ln>
                  <a:noFill/>
                </a:ln>
                <a:solidFill>
                  <a:srgbClr val="000000"/>
                </a:solidFill>
                <a:effectLst/>
                <a:uLnTx/>
                <a:uFillTx/>
                <a:latin typeface="Arial"/>
                <a:ea typeface="+mn-ea"/>
                <a:cs typeface="+mn-cs"/>
              </a:rPr>
              <a:t>Patients evaluated for MRD had at least 1 on-treatment MRD result and were not MRD negative at baseline. </a:t>
            </a:r>
            <a:r>
              <a:rPr kumimoji="0" lang="en-US" sz="1000" b="0" i="0" u="none" strike="noStrike" kern="1200" cap="none" spc="0" normalizeH="0" baseline="0" noProof="0" err="1">
                <a:ln>
                  <a:noFill/>
                </a:ln>
                <a:solidFill>
                  <a:srgbClr val="000000"/>
                </a:solidFill>
                <a:effectLst/>
                <a:uLnTx/>
                <a:uFillTx/>
                <a:latin typeface="Arial"/>
                <a:ea typeface="+mn-ea"/>
                <a:cs typeface="+mn-cs"/>
              </a:rPr>
              <a:t>MRD</a:t>
            </a:r>
            <a:r>
              <a:rPr kumimoji="0" lang="en-US" sz="1000" b="0" i="0" u="none" strike="noStrike" kern="1200" cap="none" spc="0" normalizeH="0" baseline="0" noProof="0">
                <a:ln>
                  <a:noFill/>
                </a:ln>
                <a:solidFill>
                  <a:srgbClr val="000000"/>
                </a:solidFill>
                <a:effectLst/>
                <a:uLnTx/>
                <a:uFillTx/>
                <a:latin typeface="Arial"/>
                <a:ea typeface="+mn-ea"/>
                <a:cs typeface="+mn-cs"/>
              </a:rPr>
              <a:t> was only evaluated in patients with CR or PR. </a:t>
            </a:r>
            <a:r>
              <a:rPr kumimoji="0" lang="en-US" sz="1000" b="0" i="0" u="none" strike="noStrike" kern="1200" cap="none" spc="0" normalizeH="0" baseline="30000" noProof="0">
                <a:ln>
                  <a:noFill/>
                </a:ln>
                <a:solidFill>
                  <a:srgbClr val="000000"/>
                </a:solidFill>
                <a:effectLst/>
                <a:uLnTx/>
                <a:uFillTx/>
                <a:latin typeface="Arial"/>
                <a:ea typeface="+mn-ea"/>
                <a:cs typeface="+mn-cs"/>
              </a:rPr>
              <a:t>d</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Two of 3 evaluated patients had uMRD6 in bone marrow at or shortly after the first CR assessment</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mFU, median follow-up. </a:t>
            </a:r>
            <a:endParaRPr kumimoji="0" lang="en-US" sz="10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graphicFrame>
        <p:nvGraphicFramePr>
          <p:cNvPr id="16" name="Table 15">
            <a:extLst>
              <a:ext uri="{FF2B5EF4-FFF2-40B4-BE49-F238E27FC236}">
                <a16:creationId xmlns:a16="http://schemas.microsoft.com/office/drawing/2014/main" id="{2F496975-4D78-99AD-3542-BE4D4FC206A9}"/>
              </a:ext>
            </a:extLst>
          </p:cNvPr>
          <p:cNvGraphicFramePr>
            <a:graphicFrameLocks noGrp="1"/>
          </p:cNvGraphicFramePr>
          <p:nvPr/>
        </p:nvGraphicFramePr>
        <p:xfrm>
          <a:off x="5825182" y="4237728"/>
          <a:ext cx="5365840" cy="1433678"/>
        </p:xfrm>
        <a:graphic>
          <a:graphicData uri="http://schemas.openxmlformats.org/drawingml/2006/table">
            <a:tbl>
              <a:tblPr/>
              <a:tblGrid>
                <a:gridCol w="2299646">
                  <a:extLst>
                    <a:ext uri="{9D8B030D-6E8A-4147-A177-3AD203B41FA5}">
                      <a16:colId xmlns:a16="http://schemas.microsoft.com/office/drawing/2014/main" val="4284165111"/>
                    </a:ext>
                  </a:extLst>
                </a:gridCol>
                <a:gridCol w="1533097">
                  <a:extLst>
                    <a:ext uri="{9D8B030D-6E8A-4147-A177-3AD203B41FA5}">
                      <a16:colId xmlns:a16="http://schemas.microsoft.com/office/drawing/2014/main" val="2136427391"/>
                    </a:ext>
                  </a:extLst>
                </a:gridCol>
                <a:gridCol w="1533097">
                  <a:extLst>
                    <a:ext uri="{9D8B030D-6E8A-4147-A177-3AD203B41FA5}">
                      <a16:colId xmlns:a16="http://schemas.microsoft.com/office/drawing/2014/main" val="1661481220"/>
                    </a:ext>
                  </a:extLst>
                </a:gridCol>
              </a:tblGrid>
              <a:tr h="411614">
                <a:tc>
                  <a:txBody>
                    <a:bodyPr/>
                    <a:lstStyle/>
                    <a:p>
                      <a:pPr marL="0" algn="l" defTabSz="914400" rtl="0" eaLnBrk="1" fontAlgn="auto" latinLnBrk="0" hangingPunct="1">
                        <a:lnSpc>
                          <a:spcPct val="100000"/>
                        </a:lnSpc>
                      </a:pPr>
                      <a:r>
                        <a:rPr lang="en-US" sz="1100" b="1" kern="1200">
                          <a:solidFill>
                            <a:schemeClr val="bg1"/>
                          </a:solidFill>
                          <a:latin typeface="Arial" panose="020B0604020202020204" pitchFamily="34" charset="0"/>
                          <a:ea typeface="+mn-ea"/>
                          <a:cs typeface="Arial" panose="020B0604020202020204" pitchFamily="34" charset="0"/>
                        </a:rPr>
                        <a:t>EXP </a:t>
                      </a:r>
                      <a:r>
                        <a:rPr lang="en-US" sz="1100" b="1" kern="1200" err="1">
                          <a:solidFill>
                            <a:schemeClr val="bg1"/>
                          </a:solidFill>
                          <a:latin typeface="Arial" panose="020B0604020202020204" pitchFamily="34" charset="0"/>
                          <a:ea typeface="+mn-ea"/>
                          <a:cs typeface="Arial" panose="020B0604020202020204" pitchFamily="34" charset="0"/>
                        </a:rPr>
                        <a:t>MRD</a:t>
                      </a:r>
                      <a:r>
                        <a:rPr lang="en-US" sz="1100" b="1" kern="1200">
                          <a:solidFill>
                            <a:schemeClr val="bg1"/>
                          </a:solidFill>
                          <a:latin typeface="Arial" panose="020B0604020202020204" pitchFamily="34" charset="0"/>
                          <a:ea typeface="+mn-ea"/>
                          <a:cs typeface="Arial" panose="020B0604020202020204" pitchFamily="34" charset="0"/>
                        </a:rPr>
                        <a:t> Negativity, n/n (%)</a:t>
                      </a:r>
                      <a:r>
                        <a:rPr lang="en-US" sz="1100" b="1" kern="1200" baseline="30000">
                          <a:solidFill>
                            <a:schemeClr val="bg1"/>
                          </a:solidFill>
                          <a:latin typeface="Arial" panose="020B0604020202020204" pitchFamily="34" charset="0"/>
                          <a:ea typeface="+mn-ea"/>
                          <a:cs typeface="Arial" panose="020B0604020202020204" pitchFamily="34" charset="0"/>
                        </a:rPr>
                        <a:t>c</a:t>
                      </a:r>
                      <a:endParaRPr lang="en-US" sz="1100" b="1" kern="1200">
                        <a:solidFill>
                          <a:schemeClr val="bg1"/>
                        </a:solidFill>
                        <a:latin typeface="Arial" panose="020B0604020202020204" pitchFamily="34" charset="0"/>
                        <a:ea typeface="+mn-ea"/>
                        <a:cs typeface="Arial" panose="020B0604020202020204" pitchFamily="34" charset="0"/>
                      </a:endParaRPr>
                    </a:p>
                  </a:txBody>
                  <a:tcPr marL="85172" marR="85172" marT="85172" marB="85172" anchor="ctr">
                    <a:lnL w="7722"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722" cap="flat" cmpd="sng" algn="ctr">
                      <a:solidFill>
                        <a:srgbClr val="FFFFFF"/>
                      </a:solidFill>
                      <a:prstDash val="solid"/>
                      <a:round/>
                      <a:headEnd type="none" w="med" len="med"/>
                      <a:tailEnd type="none" w="med" len="med"/>
                    </a:lnT>
                    <a:lnB w="23178" cap="flat" cmpd="sng" algn="ctr">
                      <a:solidFill>
                        <a:srgbClr val="FFFFFF"/>
                      </a:solidFill>
                      <a:prstDash val="solid"/>
                      <a:round/>
                      <a:headEnd type="none" w="med" len="med"/>
                      <a:tailEnd type="none" w="med" len="med"/>
                    </a:lnB>
                    <a:solidFill>
                      <a:srgbClr val="041E49"/>
                    </a:solidFill>
                  </a:tcPr>
                </a:tc>
                <a:tc>
                  <a:txBody>
                    <a:bodyPr/>
                    <a:lstStyle/>
                    <a:p>
                      <a:pPr marL="0" algn="ctr" defTabSz="914400" rtl="0" eaLnBrk="1" fontAlgn="base" latinLnBrk="0" hangingPunct="1">
                        <a:lnSpc>
                          <a:spcPct val="100000"/>
                        </a:lnSpc>
                      </a:pPr>
                      <a:r>
                        <a:rPr lang="en-US" sz="1100" b="1" kern="1200">
                          <a:solidFill>
                            <a:schemeClr val="bg1"/>
                          </a:solidFill>
                          <a:latin typeface="Arial" panose="020B0604020202020204" pitchFamily="34" charset="0"/>
                          <a:ea typeface="+mn-ea"/>
                          <a:cs typeface="Arial" panose="020B0604020202020204" pitchFamily="34" charset="0"/>
                        </a:rPr>
                        <a:t>uMRD4​</a:t>
                      </a:r>
                    </a:p>
                  </a:txBody>
                  <a:tcPr marL="85172" marR="85172" marT="85172" marB="8517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722" cap="flat" cmpd="sng" algn="ctr">
                      <a:solidFill>
                        <a:srgbClr val="FFFFFF"/>
                      </a:solidFill>
                      <a:prstDash val="solid"/>
                      <a:round/>
                      <a:headEnd type="none" w="med" len="med"/>
                      <a:tailEnd type="none" w="med" len="med"/>
                    </a:lnT>
                    <a:lnB w="23178" cap="flat" cmpd="sng" algn="ctr">
                      <a:solidFill>
                        <a:srgbClr val="FFFFFF"/>
                      </a:solidFill>
                      <a:prstDash val="solid"/>
                      <a:round/>
                      <a:headEnd type="none" w="med" len="med"/>
                      <a:tailEnd type="none" w="med" len="med"/>
                    </a:lnB>
                    <a:solidFill>
                      <a:srgbClr val="041E49"/>
                    </a:solidFill>
                  </a:tcPr>
                </a:tc>
                <a:tc>
                  <a:txBody>
                    <a:bodyPr/>
                    <a:lstStyle/>
                    <a:p>
                      <a:pPr marL="0" algn="ctr" defTabSz="914400" rtl="0" eaLnBrk="1" fontAlgn="base" latinLnBrk="0" hangingPunct="1">
                        <a:lnSpc>
                          <a:spcPct val="100000"/>
                        </a:lnSpc>
                      </a:pPr>
                      <a:r>
                        <a:rPr lang="en-US" sz="1100" b="1" kern="1200">
                          <a:solidFill>
                            <a:schemeClr val="bg1"/>
                          </a:solidFill>
                          <a:latin typeface="Arial" panose="020B0604020202020204" pitchFamily="34" charset="0"/>
                          <a:ea typeface="+mn-ea"/>
                          <a:cs typeface="Arial" panose="020B0604020202020204" pitchFamily="34" charset="0"/>
                        </a:rPr>
                        <a:t>uMRD6</a:t>
                      </a:r>
                      <a:r>
                        <a:rPr lang="en-US" sz="1100" b="1" kern="1200" baseline="30000">
                          <a:solidFill>
                            <a:schemeClr val="bg1"/>
                          </a:solidFill>
                          <a:latin typeface="Arial" panose="020B0604020202020204" pitchFamily="34" charset="0"/>
                          <a:ea typeface="+mn-ea"/>
                          <a:cs typeface="Arial" panose="020B0604020202020204" pitchFamily="34" charset="0"/>
                        </a:rPr>
                        <a:t>d</a:t>
                      </a:r>
                      <a:endParaRPr lang="en-US" sz="1100" b="1" kern="1200">
                        <a:solidFill>
                          <a:schemeClr val="bg1"/>
                        </a:solidFill>
                        <a:latin typeface="Arial" panose="020B0604020202020204" pitchFamily="34" charset="0"/>
                        <a:ea typeface="+mn-ea"/>
                        <a:cs typeface="Arial" panose="020B0604020202020204" pitchFamily="34" charset="0"/>
                      </a:endParaRPr>
                    </a:p>
                  </a:txBody>
                  <a:tcPr marL="85172" marR="85172" marT="85172" marB="85172" anchor="ctr">
                    <a:lnL w="28575" cap="flat" cmpd="sng" algn="ctr">
                      <a:solidFill>
                        <a:schemeClr val="bg1"/>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23178" cap="flat" cmpd="sng" algn="ctr">
                      <a:solidFill>
                        <a:srgbClr val="FFFFFF"/>
                      </a:solidFill>
                      <a:prstDash val="solid"/>
                      <a:round/>
                      <a:headEnd type="none" w="med" len="med"/>
                      <a:tailEnd type="none" w="med" len="med"/>
                    </a:lnB>
                    <a:solidFill>
                      <a:srgbClr val="041E49"/>
                    </a:solidFill>
                  </a:tcPr>
                </a:tc>
                <a:extLst>
                  <a:ext uri="{0D108BD9-81ED-4DB2-BD59-A6C34878D82A}">
                    <a16:rowId xmlns:a16="http://schemas.microsoft.com/office/drawing/2014/main" val="1907455790"/>
                  </a:ext>
                </a:extLst>
              </a:tr>
              <a:tr h="255516">
                <a:tc>
                  <a:txBody>
                    <a:bodyPr/>
                    <a:lstStyle/>
                    <a:p>
                      <a:pPr marL="0" algn="l"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Overall </a:t>
                      </a:r>
                      <a:r>
                        <a:rPr lang="en-US" sz="1100" b="0" kern="1200" err="1">
                          <a:solidFill>
                            <a:schemeClr val="tx1"/>
                          </a:solidFill>
                          <a:latin typeface="Arial" panose="020B0604020202020204" pitchFamily="34" charset="0"/>
                          <a:ea typeface="+mn-ea"/>
                          <a:cs typeface="Arial" panose="020B0604020202020204" pitchFamily="34" charset="0"/>
                        </a:rPr>
                        <a:t>response</a:t>
                      </a:r>
                      <a:r>
                        <a:rPr lang="en-US" sz="1100" b="0" kern="1200" baseline="30000" err="1">
                          <a:solidFill>
                            <a:schemeClr val="tx1"/>
                          </a:solidFill>
                          <a:latin typeface="Arial" panose="020B0604020202020204" pitchFamily="34" charset="0"/>
                          <a:ea typeface="+mn-ea"/>
                          <a:cs typeface="Arial" panose="020B0604020202020204" pitchFamily="34" charset="0"/>
                        </a:rPr>
                        <a:t>b</a:t>
                      </a:r>
                      <a:endParaRPr lang="en-US" sz="1100" b="0" kern="1200" baseline="30000">
                        <a:solidFill>
                          <a:schemeClr val="tx1"/>
                        </a:solidFill>
                        <a:latin typeface="Arial" panose="020B0604020202020204" pitchFamily="34" charset="0"/>
                        <a:ea typeface="+mn-ea"/>
                        <a:cs typeface="Arial" panose="020B0604020202020204" pitchFamily="34" charset="0"/>
                      </a:endParaRP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23178" cap="flat" cmpd="sng" algn="ctr">
                      <a:solidFill>
                        <a:srgbClr val="FFFFFF"/>
                      </a:solidFill>
                      <a:prstDash val="solid"/>
                      <a:round/>
                      <a:headEnd type="none" w="med" len="med"/>
                      <a:tailEnd type="none" w="med" len="med"/>
                    </a:lnT>
                    <a:lnB w="23178"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100" b="0" kern="1200">
                          <a:solidFill>
                            <a:schemeClr val="tx1"/>
                          </a:solidFill>
                          <a:latin typeface="Arial" panose="020B0604020202020204" pitchFamily="34" charset="0"/>
                          <a:ea typeface="+mn-ea"/>
                          <a:cs typeface="Arial" panose="020B0604020202020204" pitchFamily="34" charset="0"/>
                        </a:rPr>
                        <a:t>9/12 (75)</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23178" cap="flat" cmpd="sng" algn="ctr">
                      <a:solidFill>
                        <a:srgbClr val="FFFFFF"/>
                      </a:solidFill>
                      <a:prstDash val="solid"/>
                      <a:round/>
                      <a:headEnd type="none" w="med" len="med"/>
                      <a:tailEnd type="none" w="med" len="med"/>
                    </a:lnT>
                    <a:lnB w="23178" cap="flat" cmpd="sng" algn="ctr">
                      <a:solidFill>
                        <a:srgbClr val="FFFFFF"/>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100" b="0" kern="1200">
                          <a:solidFill>
                            <a:schemeClr val="tx1"/>
                          </a:solidFill>
                          <a:latin typeface="Arial" panose="020B0604020202020204" pitchFamily="34" charset="0"/>
                          <a:ea typeface="+mn-ea"/>
                          <a:cs typeface="Arial" panose="020B0604020202020204" pitchFamily="34" charset="0"/>
                        </a:rPr>
                        <a:t>8/12 (67)</a:t>
                      </a:r>
                      <a:endParaRPr lang="en-US" sz="1100" b="0" kern="1200" baseline="30000">
                        <a:solidFill>
                          <a:schemeClr val="tx1"/>
                        </a:solidFill>
                        <a:latin typeface="Arial" panose="020B0604020202020204" pitchFamily="34" charset="0"/>
                        <a:ea typeface="+mn-ea"/>
                        <a:cs typeface="Arial" panose="020B0604020202020204" pitchFamily="34" charset="0"/>
                      </a:endParaRP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23178" cap="flat" cmpd="sng" algn="ctr">
                      <a:solidFill>
                        <a:srgbClr val="FFFFFF"/>
                      </a:solidFill>
                      <a:prstDash val="solid"/>
                      <a:round/>
                      <a:headEnd type="none" w="med" len="med"/>
                      <a:tailEnd type="none" w="med" len="med"/>
                    </a:lnT>
                    <a:lnB w="23178"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82632322"/>
                  </a:ext>
                </a:extLst>
              </a:tr>
              <a:tr h="255516">
                <a:tc>
                  <a:txBody>
                    <a:bodyPr/>
                    <a:lstStyle/>
                    <a:p>
                      <a:pPr marL="182880" algn="l"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Complete response</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23178"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marL="0" algn="ctr"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7/7 (100)​</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23178"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marL="0" algn="ctr"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6/7 (86)</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23178"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177486469"/>
                  </a:ext>
                </a:extLst>
              </a:tr>
              <a:tr h="255516">
                <a:tc>
                  <a:txBody>
                    <a:bodyPr/>
                    <a:lstStyle/>
                    <a:p>
                      <a:pPr marL="182880" algn="l"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Partial response</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marL="0" algn="ctr"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2/5 (40)​</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marL="0" algn="ctr"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2/5 (40)​</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184130325"/>
                  </a:ext>
                </a:extLst>
              </a:tr>
              <a:tr h="255516">
                <a:tc>
                  <a:txBody>
                    <a:bodyPr/>
                    <a:lstStyle/>
                    <a:p>
                      <a:pPr marL="0" algn="l"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Full analysis set</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914400" rtl="0" eaLnBrk="1" fontAlgn="base" latinLnBrk="0" hangingPunct="1">
                        <a:lnSpc>
                          <a:spcPct val="100000"/>
                        </a:lnSpc>
                      </a:pPr>
                      <a:r>
                        <a:rPr lang="en-US" sz="1100" b="0" kern="1200">
                          <a:solidFill>
                            <a:schemeClr val="tx1"/>
                          </a:solidFill>
                          <a:latin typeface="Arial" panose="020B0604020202020204" pitchFamily="34" charset="0"/>
                          <a:ea typeface="+mn-ea"/>
                          <a:cs typeface="Arial" panose="020B0604020202020204" pitchFamily="34" charset="0"/>
                        </a:rPr>
                        <a:t>9/23 (39)</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914400" rtl="0" eaLnBrk="1" fontAlgn="base" latinLnBrk="0" hangingPunct="1">
                        <a:lnSpc>
                          <a:spcPct val="100000"/>
                        </a:lnSpc>
                      </a:pPr>
                      <a:r>
                        <a:rPr lang="en-US" sz="1100" b="0" kern="1200" dirty="0">
                          <a:solidFill>
                            <a:schemeClr val="tx1"/>
                          </a:solidFill>
                          <a:latin typeface="Arial" panose="020B0604020202020204" pitchFamily="34" charset="0"/>
                          <a:ea typeface="+mn-ea"/>
                          <a:cs typeface="Arial" panose="020B0604020202020204" pitchFamily="34" charset="0"/>
                        </a:rPr>
                        <a:t>8/23 (35)</a:t>
                      </a:r>
                    </a:p>
                  </a:txBody>
                  <a:tcPr marL="85172" marR="85172" marT="42586" marB="42586">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05146236"/>
                  </a:ext>
                </a:extLst>
              </a:tr>
            </a:tbl>
          </a:graphicData>
        </a:graphic>
      </p:graphicFrame>
      <p:graphicFrame>
        <p:nvGraphicFramePr>
          <p:cNvPr id="5" name="Table 4">
            <a:extLst>
              <a:ext uri="{FF2B5EF4-FFF2-40B4-BE49-F238E27FC236}">
                <a16:creationId xmlns:a16="http://schemas.microsoft.com/office/drawing/2014/main" id="{265F293C-45CE-9BEB-A9A8-63BB11E38C60}"/>
              </a:ext>
            </a:extLst>
          </p:cNvPr>
          <p:cNvGraphicFramePr>
            <a:graphicFrameLocks noGrp="1"/>
          </p:cNvGraphicFramePr>
          <p:nvPr/>
        </p:nvGraphicFramePr>
        <p:xfrm>
          <a:off x="576073" y="1051560"/>
          <a:ext cx="11037801" cy="3154680"/>
        </p:xfrm>
        <a:graphic>
          <a:graphicData uri="http://schemas.openxmlformats.org/drawingml/2006/table">
            <a:tbl>
              <a:tblPr firstRow="1" bandRow="1">
                <a:tableStyleId>{073A0DAA-6AF3-43AB-8588-CEC1D06C72B9}</a:tableStyleId>
              </a:tblPr>
              <a:tblGrid>
                <a:gridCol w="2012673">
                  <a:extLst>
                    <a:ext uri="{9D8B030D-6E8A-4147-A177-3AD203B41FA5}">
                      <a16:colId xmlns:a16="http://schemas.microsoft.com/office/drawing/2014/main" val="127670386"/>
                    </a:ext>
                  </a:extLst>
                </a:gridCol>
                <a:gridCol w="1417320">
                  <a:extLst>
                    <a:ext uri="{9D8B030D-6E8A-4147-A177-3AD203B41FA5}">
                      <a16:colId xmlns:a16="http://schemas.microsoft.com/office/drawing/2014/main" val="1913743837"/>
                    </a:ext>
                  </a:extLst>
                </a:gridCol>
                <a:gridCol w="1417320">
                  <a:extLst>
                    <a:ext uri="{9D8B030D-6E8A-4147-A177-3AD203B41FA5}">
                      <a16:colId xmlns:a16="http://schemas.microsoft.com/office/drawing/2014/main" val="4265616333"/>
                    </a:ext>
                  </a:extLst>
                </a:gridCol>
                <a:gridCol w="1417320">
                  <a:extLst>
                    <a:ext uri="{9D8B030D-6E8A-4147-A177-3AD203B41FA5}">
                      <a16:colId xmlns:a16="http://schemas.microsoft.com/office/drawing/2014/main" val="3706837928"/>
                    </a:ext>
                  </a:extLst>
                </a:gridCol>
                <a:gridCol w="1417320">
                  <a:extLst>
                    <a:ext uri="{9D8B030D-6E8A-4147-A177-3AD203B41FA5}">
                      <a16:colId xmlns:a16="http://schemas.microsoft.com/office/drawing/2014/main" val="66198826"/>
                    </a:ext>
                  </a:extLst>
                </a:gridCol>
                <a:gridCol w="1417320">
                  <a:extLst>
                    <a:ext uri="{9D8B030D-6E8A-4147-A177-3AD203B41FA5}">
                      <a16:colId xmlns:a16="http://schemas.microsoft.com/office/drawing/2014/main" val="2635587879"/>
                    </a:ext>
                  </a:extLst>
                </a:gridCol>
                <a:gridCol w="1938528">
                  <a:extLst>
                    <a:ext uri="{9D8B030D-6E8A-4147-A177-3AD203B41FA5}">
                      <a16:colId xmlns:a16="http://schemas.microsoft.com/office/drawing/2014/main" val="3783203579"/>
                    </a:ext>
                  </a:extLst>
                </a:gridCol>
              </a:tblGrid>
              <a:tr h="629920">
                <a:tc rowSpan="2">
                  <a:txBody>
                    <a:bodyPr/>
                    <a:lstStyle/>
                    <a:p>
                      <a:pPr>
                        <a:lnSpc>
                          <a:spcPct val="100000"/>
                        </a:lnSpc>
                      </a:pPr>
                      <a:r>
                        <a:rPr lang="en-US" sz="1500" b="1">
                          <a:solidFill>
                            <a:schemeClr val="bg1"/>
                          </a:solidFill>
                          <a:latin typeface="Arial" panose="020B0604020202020204" pitchFamily="34" charset="0"/>
                          <a:cs typeface="Arial" panose="020B0604020202020204" pitchFamily="34" charset="0"/>
                        </a:rPr>
                        <a:t>Response, n (%)</a:t>
                      </a:r>
                      <a:endParaRPr lang="en-US" sz="1500" b="1" baseline="30000">
                        <a:solidFill>
                          <a:schemeClr val="bg1"/>
                        </a:solidFill>
                        <a:latin typeface="Arial" panose="020B0604020202020204" pitchFamily="34" charset="0"/>
                        <a:cs typeface="Arial" panose="020B0604020202020204" pitchFamily="34" charset="0"/>
                      </a:endParaRPr>
                    </a:p>
                  </a:txBody>
                  <a:tcPr marT="91440" marB="91440"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gridSpan="5">
                  <a:txBody>
                    <a:bodyPr/>
                    <a:lstStyle/>
                    <a:p>
                      <a:pPr algn="ctr"/>
                      <a:r>
                        <a:rPr lang="en-US" sz="1500" b="1" kern="1200">
                          <a:solidFill>
                            <a:schemeClr val="lt1"/>
                          </a:solidFill>
                          <a:latin typeface="Arial" panose="020B0604020202020204" pitchFamily="34" charset="0"/>
                          <a:ea typeface="+mn-ea"/>
                          <a:cs typeface="Arial" panose="020B0604020202020204" pitchFamily="34" charset="0"/>
                        </a:rPr>
                        <a:t>EXP</a:t>
                      </a:r>
                    </a:p>
                    <a:p>
                      <a:pPr algn="ctr"/>
                      <a:r>
                        <a:rPr lang="en-US" sz="1500" b="1" kern="1200">
                          <a:solidFill>
                            <a:schemeClr val="lt1"/>
                          </a:solidFill>
                          <a:latin typeface="Arial" panose="020B0604020202020204" pitchFamily="34" charset="0"/>
                          <a:ea typeface="+mn-ea"/>
                          <a:cs typeface="Arial" panose="020B0604020202020204" pitchFamily="34" charset="0"/>
                        </a:rPr>
                        <a:t>mFU: 22.8 months</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hMerge="1">
                  <a:txBody>
                    <a:bodyPr/>
                    <a:lstStyle/>
                    <a:p>
                      <a:endParaRP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hMerge="1">
                  <a:txBody>
                    <a:bodyPr/>
                    <a:lstStyle/>
                    <a:p>
                      <a:endParaRPr/>
                    </a:p>
                  </a:txBody>
                  <a:tcPr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hMerge="1">
                  <a:txBody>
                    <a:bodyPr/>
                    <a:lstStyle/>
                    <a:p>
                      <a:endParaRPr/>
                    </a:p>
                  </a:txBody>
                  <a:tcPr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hMerge="1">
                  <a:txBody>
                    <a:bodyPr/>
                    <a:lstStyle/>
                    <a:p>
                      <a:endParaRPr/>
                    </a:p>
                  </a:txBody>
                  <a:tcPr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bg1"/>
                          </a:solidFill>
                          <a:latin typeface="Arial" panose="020B0604020202020204" pitchFamily="34" charset="0"/>
                          <a:cs typeface="Arial" panose="020B0604020202020204" pitchFamily="34" charset="0"/>
                        </a:rPr>
                        <a:t>C1 OPT</a:t>
                      </a:r>
                    </a:p>
                    <a:p>
                      <a:pPr algn="ctr"/>
                      <a:r>
                        <a:rPr lang="en-US" sz="1500">
                          <a:latin typeface="Arial" panose="020B0604020202020204" pitchFamily="34" charset="0"/>
                          <a:cs typeface="Arial" panose="020B0604020202020204" pitchFamily="34" charset="0"/>
                        </a:rPr>
                        <a:t>mFU: 2.9 months</a:t>
                      </a:r>
                    </a:p>
                  </a:txBody>
                  <a:tcPr marT="91440" marB="9144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1E49"/>
                    </a:solidFill>
                  </a:tcPr>
                </a:tc>
                <a:extLst>
                  <a:ext uri="{0D108BD9-81ED-4DB2-BD59-A6C34878D82A}">
                    <a16:rowId xmlns:a16="http://schemas.microsoft.com/office/drawing/2014/main" val="1152947047"/>
                  </a:ext>
                </a:extLst>
              </a:tr>
              <a:tr h="853440">
                <a:tc vMerge="1">
                  <a:txBody>
                    <a:bodyPr/>
                    <a:lstStyle/>
                    <a:p>
                      <a:endParaRPr lang="en-US"/>
                    </a:p>
                  </a:txBody>
                  <a:tcPr/>
                </a:tc>
                <a:tc>
                  <a:txBody>
                    <a:bodyPr/>
                    <a:lstStyle/>
                    <a:p>
                      <a:pPr algn="ctr"/>
                      <a:r>
                        <a:rPr lang="en-US" sz="1500" b="1" i="0">
                          <a:solidFill>
                            <a:schemeClr val="bg1"/>
                          </a:solidFill>
                          <a:latin typeface="Arial" panose="020B0604020202020204" pitchFamily="34" charset="0"/>
                          <a:cs typeface="Arial" panose="020B0604020202020204" pitchFamily="34" charset="0"/>
                        </a:rPr>
                        <a:t>Full Analysis Set</a:t>
                      </a:r>
                    </a:p>
                    <a:p>
                      <a:pPr algn="ctr"/>
                      <a:r>
                        <a:rPr lang="en-US" sz="1500" b="1" i="0">
                          <a:solidFill>
                            <a:schemeClr val="bg1"/>
                          </a:solidFill>
                          <a:latin typeface="Arial" panose="020B0604020202020204" pitchFamily="34" charset="0"/>
                          <a:cs typeface="Arial" panose="020B0604020202020204" pitchFamily="34" charset="0"/>
                        </a:rPr>
                        <a:t>N=23</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a:txBody>
                    <a:bodyPr/>
                    <a:lstStyle/>
                    <a:p>
                      <a:pPr algn="ctr"/>
                      <a:r>
                        <a:rPr lang="en-US" sz="1500" b="1" i="0">
                          <a:solidFill>
                            <a:schemeClr val="bg1"/>
                          </a:solidFill>
                          <a:latin typeface="Arial" panose="020B0604020202020204" pitchFamily="34" charset="0"/>
                          <a:cs typeface="Arial" panose="020B0604020202020204" pitchFamily="34" charset="0"/>
                        </a:rPr>
                        <a:t>Response Evaluable</a:t>
                      </a:r>
                    </a:p>
                    <a:p>
                      <a:pPr algn="ctr"/>
                      <a:r>
                        <a:rPr lang="en-US" sz="1500" b="1" i="0">
                          <a:solidFill>
                            <a:schemeClr val="bg1"/>
                          </a:solidFill>
                          <a:latin typeface="Arial" panose="020B0604020202020204" pitchFamily="34" charset="0"/>
                          <a:cs typeface="Arial" panose="020B0604020202020204" pitchFamily="34" charset="0"/>
                        </a:rPr>
                        <a:t>n=21</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a:txBody>
                    <a:bodyPr/>
                    <a:lstStyle/>
                    <a:p>
                      <a:pPr algn="ctr"/>
                      <a:r>
                        <a:rPr lang="en-US" sz="1500" b="1" i="1">
                          <a:solidFill>
                            <a:schemeClr val="bg1"/>
                          </a:solidFill>
                          <a:latin typeface="Arial" panose="020B0604020202020204" pitchFamily="34" charset="0"/>
                          <a:cs typeface="Arial" panose="020B0604020202020204" pitchFamily="34" charset="0"/>
                        </a:rPr>
                        <a:t>TP53</a:t>
                      </a:r>
                      <a:r>
                        <a:rPr lang="en-US" sz="1500" b="1" i="0">
                          <a:solidFill>
                            <a:schemeClr val="bg1"/>
                          </a:solidFill>
                          <a:latin typeface="Arial" panose="020B0604020202020204" pitchFamily="34" charset="0"/>
                          <a:cs typeface="Arial" panose="020B0604020202020204" pitchFamily="34" charset="0"/>
                        </a:rPr>
                        <a:t> </a:t>
                      </a:r>
                    </a:p>
                    <a:p>
                      <a:pPr algn="ctr"/>
                      <a:r>
                        <a:rPr lang="en-US" sz="1500" b="1" i="0">
                          <a:solidFill>
                            <a:schemeClr val="bg1"/>
                          </a:solidFill>
                          <a:latin typeface="Arial" panose="020B0604020202020204" pitchFamily="34" charset="0"/>
                          <a:cs typeface="Arial" panose="020B0604020202020204" pitchFamily="34" charset="0"/>
                        </a:rPr>
                        <a:t>Aberration</a:t>
                      </a:r>
                    </a:p>
                    <a:p>
                      <a:pPr algn="ctr"/>
                      <a:r>
                        <a:rPr lang="en-US" sz="1500" b="1" i="0">
                          <a:solidFill>
                            <a:schemeClr val="bg1"/>
                          </a:solidFill>
                          <a:latin typeface="Arial" panose="020B0604020202020204" pitchFamily="34" charset="0"/>
                          <a:cs typeface="Arial" panose="020B0604020202020204" pitchFamily="34" charset="0"/>
                        </a:rPr>
                        <a:t>n=15</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a:txBody>
                    <a:bodyPr/>
                    <a:lstStyle/>
                    <a:p>
                      <a:pPr algn="ctr"/>
                      <a:r>
                        <a:rPr lang="en-US" sz="1500" b="1" i="1">
                          <a:solidFill>
                            <a:schemeClr val="bg1"/>
                          </a:solidFill>
                          <a:latin typeface="Arial" panose="020B0604020202020204" pitchFamily="34" charset="0"/>
                          <a:cs typeface="Arial" panose="020B0604020202020204" pitchFamily="34" charset="0"/>
                        </a:rPr>
                        <a:t>IGHV</a:t>
                      </a:r>
                      <a:r>
                        <a:rPr lang="en-US" sz="1500" b="1" i="0">
                          <a:solidFill>
                            <a:schemeClr val="bg1"/>
                          </a:solidFill>
                          <a:latin typeface="Arial" panose="020B0604020202020204" pitchFamily="34" charset="0"/>
                          <a:cs typeface="Arial" panose="020B0604020202020204" pitchFamily="34" charset="0"/>
                        </a:rPr>
                        <a:t> </a:t>
                      </a:r>
                    </a:p>
                    <a:p>
                      <a:pPr algn="ctr"/>
                      <a:r>
                        <a:rPr lang="en-US" sz="1500" b="1" i="0">
                          <a:solidFill>
                            <a:schemeClr val="bg1"/>
                          </a:solidFill>
                          <a:latin typeface="Arial" panose="020B0604020202020204" pitchFamily="34" charset="0"/>
                          <a:cs typeface="Arial" panose="020B0604020202020204" pitchFamily="34" charset="0"/>
                        </a:rPr>
                        <a:t>Unmutated</a:t>
                      </a:r>
                    </a:p>
                    <a:p>
                      <a:pPr algn="ctr"/>
                      <a:r>
                        <a:rPr lang="en-US" sz="1500" b="1" i="0">
                          <a:solidFill>
                            <a:schemeClr val="bg1"/>
                          </a:solidFill>
                          <a:latin typeface="Arial" panose="020B0604020202020204" pitchFamily="34" charset="0"/>
                          <a:cs typeface="Arial" panose="020B0604020202020204" pitchFamily="34" charset="0"/>
                        </a:rPr>
                        <a:t>n=16</a:t>
                      </a:r>
                      <a:endParaRPr lang="en-US" sz="1500" b="1" i="1">
                        <a:solidFill>
                          <a:schemeClr val="bg1"/>
                        </a:solidFill>
                        <a:latin typeface="Arial" panose="020B0604020202020204" pitchFamily="34" charset="0"/>
                        <a:cs typeface="Arial" panose="020B0604020202020204" pitchFamily="34" charset="0"/>
                      </a:endParaRP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a:txBody>
                    <a:bodyPr/>
                    <a:lstStyle/>
                    <a:p>
                      <a:pPr algn="ctr"/>
                      <a:r>
                        <a:rPr lang="en-US" sz="1500" b="1">
                          <a:solidFill>
                            <a:schemeClr val="bg1"/>
                          </a:solidFill>
                          <a:latin typeface="Arial" panose="020B0604020202020204" pitchFamily="34" charset="0"/>
                          <a:cs typeface="Arial" panose="020B0604020202020204" pitchFamily="34" charset="0"/>
                        </a:rPr>
                        <a:t>Double </a:t>
                      </a:r>
                    </a:p>
                    <a:p>
                      <a:pPr algn="ctr"/>
                      <a:r>
                        <a:rPr lang="en-US" sz="1500" b="1">
                          <a:solidFill>
                            <a:schemeClr val="bg1"/>
                          </a:solidFill>
                          <a:latin typeface="Arial" panose="020B0604020202020204" pitchFamily="34" charset="0"/>
                          <a:cs typeface="Arial" panose="020B0604020202020204" pitchFamily="34" charset="0"/>
                        </a:rPr>
                        <a:t>Exposed</a:t>
                      </a:r>
                      <a:r>
                        <a:rPr lang="en-US" sz="1500" b="1" baseline="30000">
                          <a:solidFill>
                            <a:schemeClr val="bg1"/>
                          </a:solidFill>
                          <a:latin typeface="Arial" panose="020B0604020202020204" pitchFamily="34" charset="0"/>
                          <a:cs typeface="Arial" panose="020B0604020202020204" pitchFamily="34" charset="0"/>
                        </a:rPr>
                        <a:t>a</a:t>
                      </a:r>
                    </a:p>
                    <a:p>
                      <a:pPr algn="ctr"/>
                      <a:r>
                        <a:rPr lang="en-US" sz="1500" b="1">
                          <a:solidFill>
                            <a:schemeClr val="bg1"/>
                          </a:solidFill>
                          <a:latin typeface="Arial" panose="020B0604020202020204" pitchFamily="34" charset="0"/>
                          <a:cs typeface="Arial" panose="020B0604020202020204" pitchFamily="34" charset="0"/>
                        </a:rPr>
                        <a:t>n=19</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tc>
                  <a:txBody>
                    <a:bodyPr/>
                    <a:lstStyle/>
                    <a:p>
                      <a:pPr algn="ctr"/>
                      <a:r>
                        <a:rPr lang="en-US" sz="1500" b="1" i="0">
                          <a:solidFill>
                            <a:schemeClr val="bg1"/>
                          </a:solidFill>
                          <a:latin typeface="Arial" panose="020B0604020202020204" pitchFamily="34" charset="0"/>
                          <a:cs typeface="Arial" panose="020B0604020202020204" pitchFamily="34" charset="0"/>
                        </a:rPr>
                        <a:t>Response</a:t>
                      </a:r>
                      <a:r>
                        <a:rPr lang="en-US" sz="1500" b="1">
                          <a:solidFill>
                            <a:schemeClr val="bg1"/>
                          </a:solidFill>
                          <a:latin typeface="Arial" panose="020B0604020202020204" pitchFamily="34" charset="0"/>
                          <a:cs typeface="Arial" panose="020B0604020202020204" pitchFamily="34" charset="0"/>
                        </a:rPr>
                        <a:t> </a:t>
                      </a:r>
                    </a:p>
                    <a:p>
                      <a:pPr algn="ctr"/>
                      <a:r>
                        <a:rPr lang="en-US" sz="1500" b="1">
                          <a:solidFill>
                            <a:schemeClr val="bg1"/>
                          </a:solidFill>
                          <a:latin typeface="Arial" panose="020B0604020202020204" pitchFamily="34" charset="0"/>
                          <a:cs typeface="Arial" panose="020B0604020202020204" pitchFamily="34" charset="0"/>
                        </a:rPr>
                        <a:t>Evaluable</a:t>
                      </a:r>
                    </a:p>
                    <a:p>
                      <a:pPr algn="ctr"/>
                      <a:r>
                        <a:rPr lang="en-US" sz="1500" b="1">
                          <a:solidFill>
                            <a:schemeClr val="bg1"/>
                          </a:solidFill>
                          <a:latin typeface="Arial" panose="020B0604020202020204" pitchFamily="34" charset="0"/>
                          <a:cs typeface="Arial" panose="020B0604020202020204" pitchFamily="34" charset="0"/>
                        </a:rPr>
                        <a:t>n=10</a:t>
                      </a:r>
                    </a:p>
                  </a:txBody>
                  <a:tcPr marT="91440" marB="9144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rgbClr val="041E49"/>
                    </a:solidFill>
                  </a:tcPr>
                </a:tc>
                <a:extLst>
                  <a:ext uri="{0D108BD9-81ED-4DB2-BD59-A6C34878D82A}">
                    <a16:rowId xmlns:a16="http://schemas.microsoft.com/office/drawing/2014/main" val="3118534036"/>
                  </a:ext>
                </a:extLst>
              </a:tr>
              <a:tr h="278384">
                <a:tc>
                  <a:txBody>
                    <a:bodyPr/>
                    <a:lstStyle/>
                    <a:p>
                      <a:r>
                        <a:rPr lang="en-US" sz="1500" b="1">
                          <a:solidFill>
                            <a:schemeClr val="tx1"/>
                          </a:solidFill>
                          <a:latin typeface="Arial" panose="020B0604020202020204" pitchFamily="34" charset="0"/>
                          <a:cs typeface="Arial" panose="020B0604020202020204" pitchFamily="34" charset="0"/>
                        </a:rPr>
                        <a:t>Overall response</a:t>
                      </a:r>
                      <a:r>
                        <a:rPr lang="en-US" sz="1500" b="1" baseline="30000">
                          <a:solidFill>
                            <a:schemeClr val="tx1"/>
                          </a:solidFill>
                          <a:latin typeface="Arial" panose="020B0604020202020204" pitchFamily="34" charset="0"/>
                          <a:cs typeface="Arial" panose="020B0604020202020204" pitchFamily="34" charset="0"/>
                        </a:rPr>
                        <a:t>b</a:t>
                      </a:r>
                    </a:p>
                  </a:txBody>
                  <a:tcPr marT="27432" marB="27432" anchor="ctr">
                    <a:lnL w="28575" cap="flat" cmpd="sng" algn="ctr">
                      <a:solidFill>
                        <a:srgbClr val="00A195"/>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cs typeface="Arial" panose="020B0604020202020204" pitchFamily="34" charset="0"/>
                        </a:rPr>
                        <a:t>14 (61)</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cs typeface="Arial" panose="020B0604020202020204" pitchFamily="34" charset="0"/>
                        </a:rPr>
                        <a:t>14 (67)</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cs typeface="Arial" panose="020B0604020202020204" pitchFamily="34" charset="0"/>
                        </a:rPr>
                        <a:t>10 (67)</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cs typeface="Arial" panose="020B0604020202020204" pitchFamily="34" charset="0"/>
                        </a:rPr>
                        <a:t>10 (63)</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cs typeface="Arial" panose="020B0604020202020204" pitchFamily="34" charset="0"/>
                        </a:rPr>
                        <a:t>10 (53)</a:t>
                      </a:r>
                    </a:p>
                  </a:txBody>
                  <a:tcPr marT="27432" marB="27432"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cs typeface="Arial" panose="020B0604020202020204" pitchFamily="34" charset="0"/>
                        </a:rPr>
                        <a:t>6 (60)</a:t>
                      </a:r>
                      <a:endParaRPr lang="en-US" sz="1500" b="0">
                        <a:solidFill>
                          <a:schemeClr val="tx1"/>
                        </a:solidFill>
                        <a:latin typeface="Arial" panose="020B0604020202020204" pitchFamily="34" charset="0"/>
                        <a:cs typeface="Arial" panose="020B0604020202020204" pitchFamily="34" charset="0"/>
                      </a:endParaRPr>
                    </a:p>
                  </a:txBody>
                  <a:tcPr marT="27432" marB="27432" anchor="ctr">
                    <a:lnL w="38100" cap="flat" cmpd="sng" algn="ctr">
                      <a:noFill/>
                      <a:prstDash val="solid"/>
                      <a:round/>
                      <a:headEnd type="none" w="med" len="med"/>
                      <a:tailEnd type="none" w="med" len="med"/>
                    </a:lnL>
                    <a:lnR w="28575" cap="flat" cmpd="sng" algn="ctr">
                      <a:solidFill>
                        <a:srgbClr val="00A195"/>
                      </a:solidFill>
                      <a:prstDash val="solid"/>
                      <a:round/>
                      <a:headEnd type="none" w="med" len="med"/>
                      <a:tailEnd type="none" w="med" len="med"/>
                    </a:lnR>
                    <a:lnT w="28575" cap="flat" cmpd="sng" algn="ctr">
                      <a:solidFill>
                        <a:srgbClr val="00A195"/>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7399231"/>
                  </a:ext>
                </a:extLst>
              </a:tr>
              <a:tr h="50190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2880" lvl="1"/>
                      <a:r>
                        <a:rPr lang="en-US" sz="1500">
                          <a:solidFill>
                            <a:schemeClr val="tx1"/>
                          </a:solidFill>
                          <a:latin typeface="Arial" panose="020B0604020202020204" pitchFamily="34" charset="0"/>
                          <a:cs typeface="Arial" panose="020B0604020202020204" pitchFamily="34" charset="0"/>
                        </a:rPr>
                        <a:t>Complete response</a:t>
                      </a:r>
                    </a:p>
                  </a:txBody>
                  <a:tcPr marT="27432" marB="27432" anchor="ctr">
                    <a:lnL w="28575" cap="flat" cmpd="sng" algn="ctr">
                      <a:solidFill>
                        <a:srgbClr val="00A195"/>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kern="1200" noProof="0">
                          <a:solidFill>
                            <a:schemeClr val="tx1"/>
                          </a:solidFill>
                          <a:latin typeface="Arial" panose="020B0604020202020204" pitchFamily="34" charset="0"/>
                          <a:ea typeface="+mn-ea"/>
                          <a:cs typeface="Arial" panose="020B0604020202020204" pitchFamily="34" charset="0"/>
                        </a:rPr>
                        <a:t>9</a:t>
                      </a:r>
                      <a:r>
                        <a:rPr lang="en-US" sz="1500">
                          <a:solidFill>
                            <a:schemeClr val="tx1"/>
                          </a:solidFill>
                          <a:latin typeface="Arial" panose="020B0604020202020204" pitchFamily="34" charset="0"/>
                          <a:cs typeface="Arial" panose="020B0604020202020204" pitchFamily="34" charset="0"/>
                        </a:rPr>
                        <a:t> (39)</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9 (43)</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5 (33)</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7 (44)</a:t>
                      </a:r>
                    </a:p>
                  </a:txBody>
                  <a:tcPr marT="27432" marB="2743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7 (37)</a:t>
                      </a:r>
                    </a:p>
                  </a:txBody>
                  <a:tcPr marT="27432" marB="27432" anchor="ctr">
                    <a:lnL w="38100"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1 (10)</a:t>
                      </a:r>
                    </a:p>
                  </a:txBody>
                  <a:tcPr marT="27432" marB="27432" anchor="ctr">
                    <a:lnL w="38100" cap="flat" cmpd="sng" algn="ctr">
                      <a:noFill/>
                      <a:prstDash val="solid"/>
                      <a:round/>
                      <a:headEnd type="none" w="med" len="med"/>
                      <a:tailEnd type="none" w="med" len="med"/>
                    </a:lnL>
                    <a:lnR w="28575" cap="flat" cmpd="sng" algn="ctr">
                      <a:solidFill>
                        <a:srgbClr val="00A195"/>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A19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1206903"/>
                  </a:ext>
                </a:extLst>
              </a:tr>
              <a:tr h="2783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2880" lvl="1" algn="l"/>
                      <a:r>
                        <a:rPr lang="en-US" sz="1500">
                          <a:solidFill>
                            <a:schemeClr val="tx1"/>
                          </a:solidFill>
                          <a:latin typeface="Arial" panose="020B0604020202020204" pitchFamily="34" charset="0"/>
                          <a:cs typeface="Arial" panose="020B0604020202020204" pitchFamily="34" charset="0"/>
                        </a:rPr>
                        <a:t>Partial response</a:t>
                      </a:r>
                    </a:p>
                  </a:txBody>
                  <a:tcPr marT="27432" marB="27432" anchor="ctr">
                    <a:lnL w="12700" cmpd="sng">
                      <a:noFill/>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kern="1200" noProof="0">
                          <a:solidFill>
                            <a:schemeClr val="tx1"/>
                          </a:solidFill>
                          <a:latin typeface="Arial" panose="020B0604020202020204" pitchFamily="34" charset="0"/>
                          <a:ea typeface="+mn-ea"/>
                          <a:cs typeface="Arial" panose="020B0604020202020204" pitchFamily="34" charset="0"/>
                        </a:rPr>
                        <a:t>5</a:t>
                      </a:r>
                      <a:r>
                        <a:rPr lang="en-US" sz="1500">
                          <a:solidFill>
                            <a:schemeClr val="tx1"/>
                          </a:solidFill>
                          <a:latin typeface="Arial" panose="020B0604020202020204" pitchFamily="34" charset="0"/>
                          <a:cs typeface="Arial" panose="020B0604020202020204" pitchFamily="34" charset="0"/>
                        </a:rPr>
                        <a:t> (22)</a:t>
                      </a: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5 (24)</a:t>
                      </a: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5 (33)</a:t>
                      </a: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3 (19)</a:t>
                      </a: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3 (16)</a:t>
                      </a: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a:solidFill>
                            <a:schemeClr val="tx1"/>
                          </a:solidFill>
                          <a:latin typeface="Arial" panose="020B0604020202020204" pitchFamily="34" charset="0"/>
                          <a:cs typeface="Arial" panose="020B0604020202020204" pitchFamily="34" charset="0"/>
                        </a:rPr>
                        <a:t>5 (50)</a:t>
                      </a:r>
                    </a:p>
                  </a:txBody>
                  <a:tcPr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00A19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934869"/>
                  </a:ext>
                </a:extLst>
              </a:tr>
              <a:tr h="2783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lvl="1" algn="l"/>
                      <a:r>
                        <a:rPr lang="en-US" sz="1500">
                          <a:solidFill>
                            <a:schemeClr val="tx1"/>
                          </a:solidFill>
                          <a:latin typeface="Arial" panose="020B0604020202020204" pitchFamily="34" charset="0"/>
                          <a:cs typeface="Arial" panose="020B0604020202020204" pitchFamily="34" charset="0"/>
                        </a:rPr>
                        <a:t>Stable disease</a:t>
                      </a:r>
                    </a:p>
                  </a:txBody>
                  <a:tcPr marT="27432" marB="2743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 (17)</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 (19)</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 (13)</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3 (19)</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 (21)</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3771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 (20)</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8875557"/>
                  </a:ext>
                </a:extLst>
              </a:tr>
              <a:tr h="2783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lvl="1" algn="l" defTabSz="914400" rtl="0" eaLnBrk="1" latinLnBrk="0" hangingPunct="1"/>
                      <a:r>
                        <a:rPr lang="en-US" sz="1500" kern="1200">
                          <a:solidFill>
                            <a:schemeClr val="tx1"/>
                          </a:solidFill>
                          <a:latin typeface="Arial" panose="020B0604020202020204" pitchFamily="34" charset="0"/>
                          <a:ea typeface="+mn-ea"/>
                          <a:cs typeface="Arial" panose="020B0604020202020204" pitchFamily="34" charset="0"/>
                        </a:rPr>
                        <a:t>Progressive disease</a:t>
                      </a:r>
                    </a:p>
                  </a:txBody>
                  <a:tcPr marT="27432" marB="2743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500" kern="1200" noProof="0">
                          <a:solidFill>
                            <a:schemeClr val="tx1"/>
                          </a:solidFill>
                          <a:latin typeface="Arial" panose="020B0604020202020204" pitchFamily="34" charset="0"/>
                          <a:ea typeface="+mn-ea"/>
                          <a:cs typeface="Arial" panose="020B0604020202020204" pitchFamily="34" charset="0"/>
                        </a:rPr>
                        <a:t>1 (4)</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500" kern="1200" noProof="0">
                          <a:solidFill>
                            <a:schemeClr val="tx1"/>
                          </a:solidFill>
                          <a:latin typeface="Arial" panose="020B0604020202020204" pitchFamily="34" charset="0"/>
                          <a:ea typeface="+mn-ea"/>
                          <a:cs typeface="Arial" panose="020B0604020202020204" pitchFamily="34" charset="0"/>
                        </a:rPr>
                        <a:t>1 (5)</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500" kern="1200" noProof="0">
                          <a:solidFill>
                            <a:schemeClr val="tx1"/>
                          </a:solidFill>
                          <a:latin typeface="Arial" panose="020B0604020202020204" pitchFamily="34" charset="0"/>
                          <a:ea typeface="+mn-ea"/>
                          <a:cs typeface="Arial" panose="020B0604020202020204" pitchFamily="34" charset="0"/>
                        </a:rPr>
                        <a:t>1 (7)</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500" kern="1200" noProof="0">
                          <a:solidFill>
                            <a:schemeClr val="tx1"/>
                          </a:solidFill>
                          <a:latin typeface="Arial" panose="020B0604020202020204" pitchFamily="34" charset="0"/>
                          <a:ea typeface="+mn-ea"/>
                          <a:cs typeface="Arial" panose="020B0604020202020204" pitchFamily="34" charset="0"/>
                        </a:rPr>
                        <a:t> 0</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500" kern="1200" noProof="0">
                          <a:solidFill>
                            <a:schemeClr val="tx1"/>
                          </a:solidFill>
                          <a:latin typeface="Arial" panose="020B0604020202020204" pitchFamily="34" charset="0"/>
                          <a:ea typeface="+mn-ea"/>
                          <a:cs typeface="Arial" panose="020B0604020202020204" pitchFamily="34" charset="0"/>
                        </a:rPr>
                        <a:t>1 (5)</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500" kern="1200" noProof="0">
                          <a:solidFill>
                            <a:schemeClr val="tx1"/>
                          </a:solidFill>
                          <a:latin typeface="Arial" panose="020B0604020202020204" pitchFamily="34" charset="0"/>
                          <a:ea typeface="+mn-ea"/>
                          <a:cs typeface="Arial" panose="020B0604020202020204" pitchFamily="34" charset="0"/>
                        </a:rPr>
                        <a:t>1 (10)</a:t>
                      </a:r>
                    </a:p>
                  </a:txBody>
                  <a:tcPr marT="27432" marB="2743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1455646"/>
                  </a:ext>
                </a:extLst>
              </a:tr>
            </a:tbl>
          </a:graphicData>
        </a:graphic>
      </p:graphicFrame>
      <p:sp>
        <p:nvSpPr>
          <p:cNvPr id="2" name="TextBox 1">
            <a:extLst>
              <a:ext uri="{FF2B5EF4-FFF2-40B4-BE49-F238E27FC236}">
                <a16:creationId xmlns:a16="http://schemas.microsoft.com/office/drawing/2014/main" id="{DB53F4C2-4BA2-0815-2B94-62551EDA22BD}"/>
              </a:ext>
            </a:extLst>
          </p:cNvPr>
          <p:cNvSpPr txBox="1"/>
          <p:nvPr/>
        </p:nvSpPr>
        <p:spPr>
          <a:xfrm>
            <a:off x="7556501" y="6558126"/>
            <a:ext cx="3634521"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Danilov, et al., ASH 2024, Abstract #883</a:t>
            </a:r>
          </a:p>
        </p:txBody>
      </p:sp>
    </p:spTree>
    <p:extLst>
      <p:ext uri="{BB962C8B-B14F-4D97-AF65-F5344CB8AC3E}">
        <p14:creationId xmlns:p14="http://schemas.microsoft.com/office/powerpoint/2010/main" val="13609313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ECCF157-960D-2F80-1A84-82C4807F8C8A}"/>
              </a:ext>
            </a:extLst>
          </p:cNvPr>
          <p:cNvGraphicFramePr/>
          <p:nvPr/>
        </p:nvGraphicFramePr>
        <p:xfrm>
          <a:off x="549485" y="1188720"/>
          <a:ext cx="7134017" cy="435254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F76694B4-EC5B-6688-E5E1-70B7618C15CB}"/>
              </a:ext>
            </a:extLst>
          </p:cNvPr>
          <p:cNvSpPr txBox="1">
            <a:spLocks/>
          </p:cNvSpPr>
          <p:nvPr/>
        </p:nvSpPr>
        <p:spPr>
          <a:xfrm>
            <a:off x="576072" y="576072"/>
            <a:ext cx="10972800" cy="430887"/>
          </a:xfrm>
          <a:prstGeom prst="rect">
            <a:avLst/>
          </a:prstGeom>
        </p:spPr>
        <p:txBody>
          <a:bodyPr lIns="0" tIns="0" rIns="0" bIns="0">
            <a:spAutoFit/>
          </a:bodyPr>
          <a:lstStyle>
            <a:lvl1pPr algn="l" defTabSz="914400" rtl="0" eaLnBrk="1" latinLnBrk="0" hangingPunct="1">
              <a:lnSpc>
                <a:spcPct val="95000"/>
              </a:lnSpc>
              <a:spcBef>
                <a:spcPct val="0"/>
              </a:spcBef>
              <a:buNone/>
              <a:defRPr sz="2800" b="1" kern="1200">
                <a:solidFill>
                  <a:srgbClr val="00A195"/>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Arial"/>
                <a:ea typeface="+mj-ea"/>
                <a:cs typeface="Arial" panose="020B0604020202020204" pitchFamily="34" charset="0"/>
              </a:rPr>
              <a:t>Epcoritamab</a:t>
            </a:r>
            <a:r>
              <a:rPr kumimoji="0" lang="en-US" sz="2800" b="1" i="0" u="none" strike="noStrike" kern="1200" cap="none" spc="0" normalizeH="0" baseline="0" noProof="0" dirty="0">
                <a:ln>
                  <a:noFill/>
                </a:ln>
                <a:solidFill>
                  <a:srgbClr val="0000FF"/>
                </a:solidFill>
                <a:effectLst/>
                <a:uLnTx/>
                <a:uFillTx/>
                <a:latin typeface="Arial"/>
                <a:ea typeface="+mj-ea"/>
                <a:cs typeface="Arial" panose="020B0604020202020204" pitchFamily="34" charset="0"/>
              </a:rPr>
              <a:t> in CLL: Treatment-Emergent AEs (&gt;20%) in EXP</a:t>
            </a:r>
          </a:p>
        </p:txBody>
      </p:sp>
      <p:sp>
        <p:nvSpPr>
          <p:cNvPr id="7" name="TextBox 6">
            <a:extLst>
              <a:ext uri="{FF2B5EF4-FFF2-40B4-BE49-F238E27FC236}">
                <a16:creationId xmlns:a16="http://schemas.microsoft.com/office/drawing/2014/main" id="{300ED21E-8975-6249-7D14-FF94B198458B}"/>
              </a:ext>
            </a:extLst>
          </p:cNvPr>
          <p:cNvSpPr txBox="1"/>
          <p:nvPr/>
        </p:nvSpPr>
        <p:spPr>
          <a:xfrm>
            <a:off x="2165912" y="5568413"/>
            <a:ext cx="5298376" cy="215444"/>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Patients (%)</a:t>
            </a:r>
          </a:p>
        </p:txBody>
      </p:sp>
      <p:sp>
        <p:nvSpPr>
          <p:cNvPr id="3" name="TextBox 2">
            <a:extLst>
              <a:ext uri="{FF2B5EF4-FFF2-40B4-BE49-F238E27FC236}">
                <a16:creationId xmlns:a16="http://schemas.microsoft.com/office/drawing/2014/main" id="{EAD096EA-2F64-A208-8BF7-047C146FE09D}"/>
              </a:ext>
            </a:extLst>
          </p:cNvPr>
          <p:cNvSpPr txBox="1"/>
          <p:nvPr/>
        </p:nvSpPr>
        <p:spPr>
          <a:xfrm>
            <a:off x="576072" y="5908585"/>
            <a:ext cx="10881360" cy="461665"/>
          </a:xfrm>
          <a:prstGeom prst="rect">
            <a:avLst/>
          </a:prstGeom>
          <a:noFill/>
        </p:spPr>
        <p:txBody>
          <a:bodyPr wrap="square" lIns="0" tIns="0" rIns="0" bIns="0" anchor="b">
            <a:spAutoFit/>
          </a:bodyPr>
          <a:lstStyle/>
          <a:p>
            <a:pPr marL="0" marR="0" lvl="1" indent="0" algn="l" defTabSz="377180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solidFill>
                <a:effectLst/>
                <a:uLnTx/>
                <a:uFillTx/>
                <a:latin typeface="Arial"/>
                <a:ea typeface="Calibri" panose="020F0502020204030204" pitchFamily="34" charset="0"/>
                <a:cs typeface="Arial" panose="020B0604020202020204" pitchFamily="34" charset="0"/>
              </a:rPr>
              <a:t>a</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Combined term includes thrombocytopenia and decreased platelet count. </a:t>
            </a:r>
            <a:r>
              <a:rPr kumimoji="0" lang="en-US" sz="1000" b="0" i="0" u="none" strike="noStrike" kern="1200" cap="none" spc="0" normalizeH="0" baseline="30000" noProof="0">
                <a:ln>
                  <a:noFill/>
                </a:ln>
                <a:solidFill>
                  <a:srgbClr val="000000"/>
                </a:solidFill>
                <a:effectLst/>
                <a:uLnTx/>
                <a:uFillTx/>
                <a:latin typeface="Arial"/>
                <a:ea typeface="Calibri" panose="020F0502020204030204" pitchFamily="34" charset="0"/>
                <a:cs typeface="Arial" panose="020B0604020202020204" pitchFamily="34" charset="0"/>
              </a:rPr>
              <a:t>b</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Combined term includes neutropenia, decreased neutrophil count, and febrile neutropenia. Three patients had febrile neutropenia (EXP, n=2 [grades 1 and 3]; </a:t>
            </a:r>
            <a:r>
              <a:rPr kumimoji="0" lang="en-US" sz="1000" b="0" i="0" u="none" strike="noStrike" kern="1200" cap="none" spc="0" normalizeH="0" baseline="0" noProof="0" err="1">
                <a:ln>
                  <a:noFill/>
                </a:ln>
                <a:solidFill>
                  <a:srgbClr val="000000"/>
                </a:solidFill>
                <a:effectLst/>
                <a:uLnTx/>
                <a:uFillTx/>
                <a:latin typeface="Arial"/>
                <a:ea typeface="Calibri" panose="020F0502020204030204" pitchFamily="34" charset="0"/>
                <a:cs typeface="Arial" panose="020B0604020202020204" pitchFamily="34" charset="0"/>
              </a:rPr>
              <a:t>C1</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 OPT, n=1 [grade 3]). </a:t>
            </a:r>
            <a:r>
              <a:rPr kumimoji="0" lang="en-US" sz="1000" b="0" i="0" u="none" strike="noStrike" kern="1200" cap="none" spc="0" normalizeH="0" baseline="30000" noProof="0">
                <a:ln>
                  <a:noFill/>
                </a:ln>
                <a:solidFill>
                  <a:srgbClr val="000000"/>
                </a:solidFill>
                <a:effectLst/>
                <a:uLnTx/>
                <a:uFillTx/>
                <a:latin typeface="Arial"/>
                <a:ea typeface="Calibri" panose="020F0502020204030204" pitchFamily="34" charset="0"/>
                <a:cs typeface="Arial" panose="020B0604020202020204" pitchFamily="34" charset="0"/>
              </a:rPr>
              <a:t>c</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rPr>
              <a:t>Combined term includes </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injection-site reaction, bruising, erythema, rash, and swelling. </a:t>
            </a:r>
            <a:r>
              <a:rPr kumimoji="0" lang="en-US" sz="10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Combined term includes COVID-19 and COVID-19 pneumonia. </a:t>
            </a:r>
            <a:r>
              <a:rPr kumimoji="0" lang="en-US" sz="10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Fatal TEAEs were pneumonia (n=2), sepsis (n=1), and squamous cell carcinoma of the skin (n=1); 1 case of pneumonia was considered related to epcoritamab.</a:t>
            </a:r>
            <a:endPar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4868C1-4DFC-1E72-3FFD-5C92CF9521B2}"/>
              </a:ext>
            </a:extLst>
          </p:cNvPr>
          <p:cNvSpPr txBox="1"/>
          <p:nvPr/>
        </p:nvSpPr>
        <p:spPr>
          <a:xfrm>
            <a:off x="7941366" y="4204622"/>
            <a:ext cx="3671199" cy="1446550"/>
          </a:xfrm>
          <a:prstGeom prst="rect">
            <a:avLst/>
          </a:prstGeom>
          <a:noFill/>
        </p:spPr>
        <p:txBody>
          <a:bodyPr wrap="square" lIns="0" tIns="0" rIns="0" bIns="0" rtlCol="0" anchor="t" anchorCtr="0">
            <a:spAutoFit/>
          </a:bodyPr>
          <a:lstStyle/>
          <a:p>
            <a:pPr marL="182875" marR="0" lvl="1" indent="-1828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TEAEs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were primarily low grade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G1</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a:p>
            <a:pPr marL="182875" marR="0" lvl="1" indent="-1828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TEAEs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led to treatment discontinuation in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patients from EXP and 1 patient from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C1</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OPT</a:t>
            </a:r>
          </a:p>
          <a:p>
            <a:pPr marL="182875" marR="0" lvl="1" indent="-1828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fatal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TEAEs</a:t>
            </a:r>
            <a:r>
              <a:rPr kumimoji="0" lang="en-US" sz="14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occurred in EXP; none occurred in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C1</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OPT</a:t>
            </a:r>
          </a:p>
        </p:txBody>
      </p:sp>
      <p:graphicFrame>
        <p:nvGraphicFramePr>
          <p:cNvPr id="5" name="Table 4">
            <a:extLst>
              <a:ext uri="{FF2B5EF4-FFF2-40B4-BE49-F238E27FC236}">
                <a16:creationId xmlns:a16="http://schemas.microsoft.com/office/drawing/2014/main" id="{E0803BC5-563A-84E3-218C-4024B40FCEA6}"/>
              </a:ext>
            </a:extLst>
          </p:cNvPr>
          <p:cNvGraphicFramePr>
            <a:graphicFrameLocks noGrp="1"/>
          </p:cNvGraphicFramePr>
          <p:nvPr/>
        </p:nvGraphicFramePr>
        <p:xfrm>
          <a:off x="7955280" y="1280160"/>
          <a:ext cx="3657600" cy="2761488"/>
        </p:xfrm>
        <a:graphic>
          <a:graphicData uri="http://schemas.openxmlformats.org/drawingml/2006/table">
            <a:tbl>
              <a:tblPr/>
              <a:tblGrid>
                <a:gridCol w="2560320">
                  <a:extLst>
                    <a:ext uri="{9D8B030D-6E8A-4147-A177-3AD203B41FA5}">
                      <a16:colId xmlns:a16="http://schemas.microsoft.com/office/drawing/2014/main" val="3637879055"/>
                    </a:ext>
                  </a:extLst>
                </a:gridCol>
                <a:gridCol w="1097280">
                  <a:extLst>
                    <a:ext uri="{9D8B030D-6E8A-4147-A177-3AD203B41FA5}">
                      <a16:colId xmlns:a16="http://schemas.microsoft.com/office/drawing/2014/main" val="583244215"/>
                    </a:ext>
                  </a:extLst>
                </a:gridCol>
              </a:tblGrid>
              <a:tr h="457200">
                <a:tc>
                  <a:txBody>
                    <a:bodyPr/>
                    <a:lstStyle/>
                    <a:p>
                      <a:pPr algn="l" rtl="0" fontAlgn="base"/>
                      <a:r>
                        <a:rPr lang="en-US" sz="1200" b="1" i="0">
                          <a:solidFill>
                            <a:srgbClr val="FFFFFF"/>
                          </a:solidFill>
                          <a:effectLst/>
                          <a:latin typeface="Arial" panose="020B0604020202020204" pitchFamily="34" charset="0"/>
                        </a:rPr>
                        <a:t>Patients With ≥1 Event, n (%)​</a:t>
                      </a:r>
                      <a:endParaRPr lang="en-US" sz="1900" b="1" i="0">
                        <a:solidFill>
                          <a:srgbClr val="FFFFFF"/>
                        </a:solidFill>
                        <a:effectLst/>
                      </a:endParaRPr>
                    </a:p>
                  </a:txBody>
                  <a:tcPr anchor="ctr">
                    <a:lnL w="7722"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041E49"/>
                    </a:solidFill>
                  </a:tcPr>
                </a:tc>
                <a:tc>
                  <a:txBody>
                    <a:bodyPr/>
                    <a:lstStyle/>
                    <a:p>
                      <a:pPr algn="ctr" rtl="0" fontAlgn="base"/>
                      <a:r>
                        <a:rPr lang="pt-BR" sz="1200" b="1" i="0">
                          <a:solidFill>
                            <a:srgbClr val="FFFFFF"/>
                          </a:solidFill>
                          <a:effectLst/>
                          <a:latin typeface="Arial" panose="020B0604020202020204" pitchFamily="34" charset="0"/>
                        </a:rPr>
                        <a:t>EXP</a:t>
                      </a:r>
                      <a:br>
                        <a:rPr lang="pt-BR" sz="1200" b="1" i="0">
                          <a:solidFill>
                            <a:srgbClr val="FFFFFF"/>
                          </a:solidFill>
                          <a:effectLst/>
                          <a:latin typeface="Arial" panose="020B0604020202020204" pitchFamily="34" charset="0"/>
                        </a:rPr>
                      </a:br>
                      <a:r>
                        <a:rPr lang="pt-BR" sz="1200" b="1" i="0">
                          <a:solidFill>
                            <a:srgbClr val="FFFFFF"/>
                          </a:solidFill>
                          <a:effectLst/>
                          <a:latin typeface="Arial" panose="020B0604020202020204" pitchFamily="34" charset="0"/>
                        </a:rPr>
                        <a:t>N=23</a:t>
                      </a:r>
                      <a:endParaRPr lang="pt-BR" sz="1900" b="1" i="0">
                        <a:solidFill>
                          <a:srgbClr val="FFFFFF"/>
                        </a:solidFill>
                        <a:effectLst/>
                      </a:endParaRPr>
                    </a:p>
                  </a:txBody>
                  <a:tcPr anchor="ctr">
                    <a:lnL w="28575" cap="flat" cmpd="sng" algn="ctr">
                      <a:solidFill>
                        <a:schemeClr val="bg1"/>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041E49"/>
                    </a:solidFill>
                  </a:tcPr>
                </a:tc>
                <a:extLst>
                  <a:ext uri="{0D108BD9-81ED-4DB2-BD59-A6C34878D82A}">
                    <a16:rowId xmlns:a16="http://schemas.microsoft.com/office/drawing/2014/main" val="3775559113"/>
                  </a:ext>
                </a:extLst>
              </a:tr>
              <a:tr h="256032">
                <a:tc>
                  <a:txBody>
                    <a:bodyPr/>
                    <a:lstStyle/>
                    <a:p>
                      <a:pPr algn="l" rtl="0" fontAlgn="base"/>
                      <a:r>
                        <a:rPr lang="en-US" sz="1200" b="1" i="0">
                          <a:solidFill>
                            <a:srgbClr val="000000"/>
                          </a:solidFill>
                          <a:effectLst/>
                          <a:latin typeface="Arial" panose="020B0604020202020204" pitchFamily="34" charset="0"/>
                        </a:rPr>
                        <a:t>Anemia</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algn="ctr" rtl="0" fontAlgn="base"/>
                      <a:r>
                        <a:rPr lang="en-US" sz="1200" b="0" i="0">
                          <a:solidFill>
                            <a:srgbClr val="000000"/>
                          </a:solidFill>
                          <a:effectLst/>
                          <a:latin typeface="Arial" panose="020B0604020202020204" pitchFamily="34" charset="0"/>
                        </a:rPr>
                        <a:t>15 (65)​</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932690772"/>
                  </a:ext>
                </a:extLst>
              </a:tr>
              <a:tr h="256032">
                <a:tc>
                  <a:txBody>
                    <a:bodyPr/>
                    <a:lstStyle/>
                    <a:p>
                      <a:pPr marL="182880" algn="l" rtl="0" fontAlgn="base"/>
                      <a:r>
                        <a:rPr lang="en-US" sz="1200" b="0" i="0">
                          <a:solidFill>
                            <a:srgbClr val="000000"/>
                          </a:solidFill>
                          <a:effectLst/>
                          <a:latin typeface="Arial" panose="020B0604020202020204" pitchFamily="34" charset="0"/>
                        </a:rPr>
                        <a:t>At study entry​</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algn="ctr" rtl="0" fontAlgn="base"/>
                      <a:r>
                        <a:rPr lang="en-US" sz="1200" b="0" i="0">
                          <a:solidFill>
                            <a:srgbClr val="000000"/>
                          </a:solidFill>
                          <a:effectLst/>
                          <a:latin typeface="Arial" panose="020B0604020202020204" pitchFamily="34" charset="0"/>
                        </a:rPr>
                        <a:t>14 (61)​</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586098514"/>
                  </a:ext>
                </a:extLst>
              </a:tr>
              <a:tr h="256032">
                <a:tc>
                  <a:txBody>
                    <a:bodyPr/>
                    <a:lstStyle/>
                    <a:p>
                      <a:pPr marL="182880" algn="l" rtl="0" fontAlgn="base"/>
                      <a:r>
                        <a:rPr lang="en-US" sz="1200" b="0" i="0">
                          <a:solidFill>
                            <a:srgbClr val="000000"/>
                          </a:solidFill>
                          <a:effectLst/>
                          <a:latin typeface="Arial" panose="020B0604020202020204" pitchFamily="34" charset="0"/>
                        </a:rPr>
                        <a:t>In first 8 weeks</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noFill/>
                      <a:prstDash val="solid"/>
                      <a:round/>
                      <a:headEnd type="none" w="med" len="med"/>
                      <a:tailEnd type="none" w="med" len="med"/>
                    </a:lnB>
                    <a:solidFill>
                      <a:srgbClr val="FFFFFF"/>
                    </a:solidFill>
                  </a:tcPr>
                </a:tc>
                <a:tc>
                  <a:txBody>
                    <a:bodyPr/>
                    <a:lstStyle/>
                    <a:p>
                      <a:pPr algn="ctr" rtl="0" fontAlgn="base"/>
                      <a:r>
                        <a:rPr lang="en-US" sz="1200" b="0" i="0">
                          <a:solidFill>
                            <a:srgbClr val="000000"/>
                          </a:solidFill>
                          <a:effectLst/>
                          <a:latin typeface="Arial" panose="020B0604020202020204" pitchFamily="34" charset="0"/>
                        </a:rPr>
                        <a:t>15 (65)​</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436059142"/>
                  </a:ext>
                </a:extLst>
              </a:tr>
              <a:tr h="256032">
                <a:tc>
                  <a:txBody>
                    <a:bodyPr/>
                    <a:lstStyle/>
                    <a:p>
                      <a:pPr algn="l" rtl="0" fontAlgn="base"/>
                      <a:r>
                        <a:rPr lang="en-US" sz="1200" b="1" i="0">
                          <a:solidFill>
                            <a:srgbClr val="000000"/>
                          </a:solidFill>
                          <a:effectLst/>
                          <a:latin typeface="Arial" panose="020B0604020202020204" pitchFamily="34" charset="0"/>
                        </a:rPr>
                        <a:t>Thrombocytopenia</a:t>
                      </a:r>
                      <a:endParaRPr lang="en-US" sz="1900" b="0" i="0">
                        <a:solidFill>
                          <a:srgbClr val="000000"/>
                        </a:solidFill>
                        <a:effectLst/>
                      </a:endParaRPr>
                    </a:p>
                  </a:txBody>
                  <a:tcPr marT="36576" marB="36576" anchor="ctr">
                    <a:lnL w="7722" cap="flat" cmpd="sng" algn="ctr">
                      <a:noFill/>
                      <a:prstDash val="solid"/>
                      <a:round/>
                      <a:headEnd type="none" w="med" len="med"/>
                      <a:tailEnd type="none" w="med" len="med"/>
                    </a:lnL>
                    <a:lnR w="7722" cap="flat" cmpd="sng" algn="ctr">
                      <a:noFill/>
                      <a:prstDash val="solid"/>
                      <a:round/>
                      <a:headEnd type="none" w="med" len="med"/>
                      <a:tailEnd type="none" w="med" len="med"/>
                    </a:lnR>
                    <a:lnT w="7722" cap="flat" cmpd="sng" algn="ctr">
                      <a:noFill/>
                      <a:prstDash val="solid"/>
                      <a:round/>
                      <a:headEnd type="none" w="med" len="med"/>
                      <a:tailEnd type="none" w="med" len="med"/>
                    </a:lnT>
                    <a:lnB w="7722"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ase"/>
                      <a:r>
                        <a:rPr lang="en-US" sz="1200" b="0" i="0">
                          <a:solidFill>
                            <a:srgbClr val="000000"/>
                          </a:solidFill>
                          <a:effectLst/>
                          <a:latin typeface="Arial" panose="020B0604020202020204" pitchFamily="34" charset="0"/>
                        </a:rPr>
                        <a:t>15 (65)​</a:t>
                      </a:r>
                      <a:endParaRPr lang="en-US" sz="1900" b="0" i="0">
                        <a:solidFill>
                          <a:srgbClr val="000000"/>
                        </a:solidFill>
                        <a:effectLst/>
                      </a:endParaRPr>
                    </a:p>
                  </a:txBody>
                  <a:tcPr marT="36576" marB="36576" anchor="ctr">
                    <a:lnL w="7722" cap="flat" cmpd="sng" algn="ctr">
                      <a:noFill/>
                      <a:prstDash val="solid"/>
                      <a:round/>
                      <a:headEnd type="none" w="med" len="med"/>
                      <a:tailEnd type="none" w="med" len="med"/>
                    </a:lnL>
                    <a:lnR w="7722" cap="flat" cmpd="sng" algn="ctr">
                      <a:noFill/>
                      <a:prstDash val="solid"/>
                      <a:round/>
                      <a:headEnd type="none" w="med" len="med"/>
                      <a:tailEnd type="none" w="med" len="med"/>
                    </a:lnR>
                    <a:lnT w="7722" cap="flat" cmpd="sng" algn="ctr">
                      <a:noFill/>
                      <a:prstDash val="solid"/>
                      <a:round/>
                      <a:headEnd type="none" w="med" len="med"/>
                      <a:tailEnd type="none" w="med" len="med"/>
                    </a:lnT>
                    <a:lnB w="7722"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01452798"/>
                  </a:ext>
                </a:extLst>
              </a:tr>
              <a:tr h="256032">
                <a:tc>
                  <a:txBody>
                    <a:bodyPr/>
                    <a:lstStyle/>
                    <a:p>
                      <a:pPr marL="182880" algn="l" rtl="0" fontAlgn="base"/>
                      <a:r>
                        <a:rPr lang="en-US" sz="1200" b="0" i="0">
                          <a:solidFill>
                            <a:srgbClr val="000000"/>
                          </a:solidFill>
                          <a:effectLst/>
                          <a:latin typeface="Arial" panose="020B0604020202020204" pitchFamily="34" charset="0"/>
                        </a:rPr>
                        <a:t>At study entry​</a:t>
                      </a:r>
                      <a:endParaRPr lang="en-US" sz="1900" b="0" i="0">
                        <a:solidFill>
                          <a:srgbClr val="000000"/>
                        </a:solidFill>
                        <a:effectLst/>
                      </a:endParaRPr>
                    </a:p>
                  </a:txBody>
                  <a:tcPr marT="36576" marB="36576" anchor="ctr">
                    <a:lnL w="7722" cap="flat" cmpd="sng" algn="ctr">
                      <a:noFill/>
                      <a:prstDash val="solid"/>
                      <a:round/>
                      <a:headEnd type="none" w="med" len="med"/>
                      <a:tailEnd type="none" w="med" len="med"/>
                    </a:lnL>
                    <a:lnR w="7722" cap="flat" cmpd="sng" algn="ctr">
                      <a:noFill/>
                      <a:prstDash val="solid"/>
                      <a:round/>
                      <a:headEnd type="none" w="med" len="med"/>
                      <a:tailEnd type="none" w="med" len="med"/>
                    </a:lnR>
                    <a:lnT w="7722" cap="flat" cmpd="sng" algn="ctr">
                      <a:noFill/>
                      <a:prstDash val="solid"/>
                      <a:round/>
                      <a:headEnd type="none" w="med" len="med"/>
                      <a:tailEnd type="none" w="med" len="med"/>
                    </a:lnT>
                    <a:lnB w="7722"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ase"/>
                      <a:r>
                        <a:rPr lang="en-US" sz="1200" b="0" i="0">
                          <a:solidFill>
                            <a:srgbClr val="000000"/>
                          </a:solidFill>
                          <a:effectLst/>
                          <a:latin typeface="Arial" panose="020B0604020202020204" pitchFamily="34" charset="0"/>
                        </a:rPr>
                        <a:t>14 (61)​</a:t>
                      </a:r>
                      <a:endParaRPr lang="en-US" sz="1900" b="0" i="0">
                        <a:solidFill>
                          <a:srgbClr val="000000"/>
                        </a:solidFill>
                        <a:effectLst/>
                      </a:endParaRPr>
                    </a:p>
                  </a:txBody>
                  <a:tcPr marT="36576" marB="36576" anchor="ctr">
                    <a:lnL w="7722" cap="flat" cmpd="sng" algn="ctr">
                      <a:noFill/>
                      <a:prstDash val="solid"/>
                      <a:round/>
                      <a:headEnd type="none" w="med" len="med"/>
                      <a:tailEnd type="none" w="med" len="med"/>
                    </a:lnL>
                    <a:lnR w="7722" cap="flat" cmpd="sng" algn="ctr">
                      <a:noFill/>
                      <a:prstDash val="solid"/>
                      <a:round/>
                      <a:headEnd type="none" w="med" len="med"/>
                      <a:tailEnd type="none" w="med" len="med"/>
                    </a:lnR>
                    <a:lnT w="7722" cap="flat" cmpd="sng" algn="ctr">
                      <a:noFill/>
                      <a:prstDash val="solid"/>
                      <a:round/>
                      <a:headEnd type="none" w="med" len="med"/>
                      <a:tailEnd type="none" w="med" len="med"/>
                    </a:lnT>
                    <a:lnB w="7722"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02073192"/>
                  </a:ext>
                </a:extLst>
              </a:tr>
              <a:tr h="256032">
                <a:tc>
                  <a:txBody>
                    <a:bodyPr/>
                    <a:lstStyle/>
                    <a:p>
                      <a:pPr marL="182880" algn="l" rtl="0" fontAlgn="base"/>
                      <a:r>
                        <a:rPr lang="en-US" sz="1200" b="0" i="0">
                          <a:solidFill>
                            <a:srgbClr val="000000"/>
                          </a:solidFill>
                          <a:effectLst/>
                          <a:latin typeface="Arial" panose="020B0604020202020204" pitchFamily="34" charset="0"/>
                        </a:rPr>
                        <a:t>In first 8 </a:t>
                      </a:r>
                      <a:r>
                        <a:rPr lang="en-US" sz="1200" b="0" i="0" err="1">
                          <a:solidFill>
                            <a:srgbClr val="000000"/>
                          </a:solidFill>
                          <a:effectLst/>
                          <a:latin typeface="Arial" panose="020B0604020202020204" pitchFamily="34" charset="0"/>
                        </a:rPr>
                        <a:t>weeks</a:t>
                      </a:r>
                      <a:r>
                        <a:rPr lang="en-US" sz="1200" b="0" i="0" baseline="30000" err="1">
                          <a:solidFill>
                            <a:srgbClr val="000000"/>
                          </a:solidFill>
                          <a:effectLst/>
                          <a:latin typeface="Arial" panose="020B0604020202020204" pitchFamily="34" charset="0"/>
                        </a:rPr>
                        <a:t>a</a:t>
                      </a:r>
                      <a:endParaRPr lang="en-US" sz="1900" b="0" i="0" baseline="30000">
                        <a:solidFill>
                          <a:srgbClr val="000000"/>
                        </a:solidFill>
                        <a:effectLst/>
                      </a:endParaRPr>
                    </a:p>
                  </a:txBody>
                  <a:tcPr marT="36576" marB="36576" anchor="ctr">
                    <a:lnL w="7722" cap="flat" cmpd="sng" algn="ctr">
                      <a:noFill/>
                      <a:prstDash val="solid"/>
                      <a:round/>
                      <a:headEnd type="none" w="med" len="med"/>
                      <a:tailEnd type="none" w="med" len="med"/>
                    </a:lnL>
                    <a:lnR w="7722" cap="flat" cmpd="sng" algn="ctr">
                      <a:noFill/>
                      <a:prstDash val="solid"/>
                      <a:round/>
                      <a:headEnd type="none" w="med" len="med"/>
                      <a:tailEnd type="none" w="med" len="med"/>
                    </a:lnR>
                    <a:lnT w="7722" cap="flat" cmpd="sng" algn="ctr">
                      <a:noFill/>
                      <a:prstDash val="solid"/>
                      <a:round/>
                      <a:headEnd type="none" w="med" len="med"/>
                      <a:tailEnd type="none" w="med" len="med"/>
                    </a:lnT>
                    <a:lnB w="7722"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ase"/>
                      <a:r>
                        <a:rPr lang="en-US" sz="1200" b="0" i="0">
                          <a:solidFill>
                            <a:srgbClr val="000000"/>
                          </a:solidFill>
                          <a:effectLst/>
                          <a:latin typeface="Arial" panose="020B0604020202020204" pitchFamily="34" charset="0"/>
                        </a:rPr>
                        <a:t>14 (61)​</a:t>
                      </a:r>
                      <a:endParaRPr lang="en-US" sz="1900" b="0" i="0">
                        <a:solidFill>
                          <a:srgbClr val="000000"/>
                        </a:solidFill>
                        <a:effectLst/>
                      </a:endParaRPr>
                    </a:p>
                  </a:txBody>
                  <a:tcPr marT="36576" marB="36576" anchor="ctr">
                    <a:lnL w="7722" cap="flat" cmpd="sng" algn="ctr">
                      <a:noFill/>
                      <a:prstDash val="solid"/>
                      <a:round/>
                      <a:headEnd type="none" w="med" len="med"/>
                      <a:tailEnd type="none" w="med" len="med"/>
                    </a:lnL>
                    <a:lnR w="7722" cap="flat" cmpd="sng" algn="ctr">
                      <a:noFill/>
                      <a:prstDash val="solid"/>
                      <a:round/>
                      <a:headEnd type="none" w="med" len="med"/>
                      <a:tailEnd type="none" w="med" len="med"/>
                    </a:lnR>
                    <a:lnT w="7722" cap="flat" cmpd="sng" algn="ctr">
                      <a:noFill/>
                      <a:prstDash val="solid"/>
                      <a:round/>
                      <a:headEnd type="none" w="med" len="med"/>
                      <a:tailEnd type="none" w="med" len="med"/>
                    </a:lnT>
                    <a:lnB w="7722"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9456503"/>
                  </a:ext>
                </a:extLst>
              </a:tr>
              <a:tr h="256032">
                <a:tc>
                  <a:txBody>
                    <a:bodyPr/>
                    <a:lstStyle/>
                    <a:p>
                      <a:pPr algn="l" rtl="0" fontAlgn="base"/>
                      <a:r>
                        <a:rPr lang="en-US" sz="1200" b="1" i="0">
                          <a:solidFill>
                            <a:srgbClr val="000000"/>
                          </a:solidFill>
                          <a:effectLst/>
                          <a:latin typeface="Arial" panose="020B0604020202020204" pitchFamily="34" charset="0"/>
                        </a:rPr>
                        <a:t>Neutropenia</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no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algn="ctr" rtl="0" fontAlgn="base"/>
                      <a:r>
                        <a:rPr lang="en-US" sz="1200" b="0" i="0">
                          <a:solidFill>
                            <a:srgbClr val="000000"/>
                          </a:solidFill>
                          <a:effectLst/>
                          <a:latin typeface="Arial" panose="020B0604020202020204" pitchFamily="34" charset="0"/>
                        </a:rPr>
                        <a:t>11 (48)​</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no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66688580"/>
                  </a:ext>
                </a:extLst>
              </a:tr>
              <a:tr h="256032">
                <a:tc>
                  <a:txBody>
                    <a:bodyPr/>
                    <a:lstStyle/>
                    <a:p>
                      <a:pPr marL="182880" algn="l" rtl="0" fontAlgn="base"/>
                      <a:r>
                        <a:rPr lang="en-US" sz="1200" b="0" i="0">
                          <a:solidFill>
                            <a:srgbClr val="000000"/>
                          </a:solidFill>
                          <a:effectLst/>
                          <a:latin typeface="Arial" panose="020B0604020202020204" pitchFamily="34" charset="0"/>
                        </a:rPr>
                        <a:t>At study entry​</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tc>
                  <a:txBody>
                    <a:bodyPr/>
                    <a:lstStyle/>
                    <a:p>
                      <a:pPr algn="ctr" rtl="0" fontAlgn="base"/>
                      <a:r>
                        <a:rPr lang="en-US" sz="1200" b="0" i="0">
                          <a:solidFill>
                            <a:srgbClr val="000000"/>
                          </a:solidFill>
                          <a:effectLst/>
                          <a:latin typeface="Arial" panose="020B0604020202020204" pitchFamily="34" charset="0"/>
                        </a:rPr>
                        <a:t>1 (4)​</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7722"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058389959"/>
                  </a:ext>
                </a:extLst>
              </a:tr>
              <a:tr h="256032">
                <a:tc>
                  <a:txBody>
                    <a:bodyPr/>
                    <a:lstStyle/>
                    <a:p>
                      <a:pPr marL="182880" algn="l" rtl="0" fontAlgn="base"/>
                      <a:r>
                        <a:rPr lang="en-US" sz="1200" b="0" i="0">
                          <a:solidFill>
                            <a:srgbClr val="000000"/>
                          </a:solidFill>
                          <a:effectLst/>
                          <a:latin typeface="Arial" panose="020B0604020202020204" pitchFamily="34" charset="0"/>
                        </a:rPr>
                        <a:t>In first 8 </a:t>
                      </a:r>
                      <a:r>
                        <a:rPr lang="en-US" sz="1200" b="0" i="0" err="1">
                          <a:solidFill>
                            <a:srgbClr val="000000"/>
                          </a:solidFill>
                          <a:effectLst/>
                          <a:latin typeface="Arial" panose="020B0604020202020204" pitchFamily="34" charset="0"/>
                        </a:rPr>
                        <a:t>weeks</a:t>
                      </a:r>
                      <a:r>
                        <a:rPr lang="en-US" sz="1200" b="0" i="0" baseline="30000" err="1">
                          <a:solidFill>
                            <a:srgbClr val="000000"/>
                          </a:solidFill>
                          <a:effectLst/>
                          <a:latin typeface="Arial" panose="020B0604020202020204" pitchFamily="34" charset="0"/>
                        </a:rPr>
                        <a:t>b</a:t>
                      </a:r>
                      <a:endParaRPr lang="en-US" sz="1900" b="0" i="0" baseline="3000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base"/>
                      <a:r>
                        <a:rPr lang="en-US" sz="1200" b="0" i="0">
                          <a:solidFill>
                            <a:srgbClr val="000000"/>
                          </a:solidFill>
                          <a:effectLst/>
                          <a:latin typeface="Arial" panose="020B0604020202020204" pitchFamily="34" charset="0"/>
                        </a:rPr>
                        <a:t>11 (48)​</a:t>
                      </a:r>
                      <a:endParaRPr lang="en-US" sz="1900" b="0" i="0">
                        <a:solidFill>
                          <a:srgbClr val="000000"/>
                        </a:solidFill>
                        <a:effectLst/>
                      </a:endParaRPr>
                    </a:p>
                  </a:txBody>
                  <a:tcPr marT="36576" marB="36576" anchor="ctr">
                    <a:lnL w="7722" cap="flat" cmpd="sng" algn="ctr">
                      <a:solidFill>
                        <a:srgbClr val="FFFFFF"/>
                      </a:solidFill>
                      <a:prstDash val="solid"/>
                      <a:round/>
                      <a:headEnd type="none" w="med" len="med"/>
                      <a:tailEnd type="none" w="med" len="med"/>
                    </a:lnL>
                    <a:lnR w="7722" cap="flat" cmpd="sng" algn="ctr">
                      <a:solidFill>
                        <a:srgbClr val="FFFFFF"/>
                      </a:solidFill>
                      <a:prstDash val="solid"/>
                      <a:round/>
                      <a:headEnd type="none" w="med" len="med"/>
                      <a:tailEnd type="none" w="med" len="med"/>
                    </a:lnR>
                    <a:lnT w="7722"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798298"/>
                  </a:ext>
                </a:extLst>
              </a:tr>
            </a:tbl>
          </a:graphicData>
        </a:graphic>
      </p:graphicFrame>
      <p:sp>
        <p:nvSpPr>
          <p:cNvPr id="13" name="TextBox 12">
            <a:extLst>
              <a:ext uri="{FF2B5EF4-FFF2-40B4-BE49-F238E27FC236}">
                <a16:creationId xmlns:a16="http://schemas.microsoft.com/office/drawing/2014/main" id="{A9E4292F-9847-76F3-1590-91D330A8A871}"/>
              </a:ext>
            </a:extLst>
          </p:cNvPr>
          <p:cNvSpPr txBox="1"/>
          <p:nvPr/>
        </p:nvSpPr>
        <p:spPr>
          <a:xfrm>
            <a:off x="7248287" y="129540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96%</a:t>
            </a:r>
          </a:p>
        </p:txBody>
      </p:sp>
      <p:sp>
        <p:nvSpPr>
          <p:cNvPr id="14" name="TextBox 13">
            <a:extLst>
              <a:ext uri="{FF2B5EF4-FFF2-40B4-BE49-F238E27FC236}">
                <a16:creationId xmlns:a16="http://schemas.microsoft.com/office/drawing/2014/main" id="{508DD15E-86BD-AE79-FAFC-A2E392E7094E}"/>
              </a:ext>
            </a:extLst>
          </p:cNvPr>
          <p:cNvSpPr txBox="1"/>
          <p:nvPr/>
        </p:nvSpPr>
        <p:spPr>
          <a:xfrm>
            <a:off x="5791200" y="153924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65%</a:t>
            </a:r>
          </a:p>
        </p:txBody>
      </p:sp>
      <p:sp>
        <p:nvSpPr>
          <p:cNvPr id="15" name="TextBox 14">
            <a:extLst>
              <a:ext uri="{FF2B5EF4-FFF2-40B4-BE49-F238E27FC236}">
                <a16:creationId xmlns:a16="http://schemas.microsoft.com/office/drawing/2014/main" id="{D995CA54-4B40-2B05-ECF3-8ED6F684E6EF}"/>
              </a:ext>
            </a:extLst>
          </p:cNvPr>
          <p:cNvSpPr txBox="1"/>
          <p:nvPr/>
        </p:nvSpPr>
        <p:spPr>
          <a:xfrm>
            <a:off x="5791753" y="178308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65%</a:t>
            </a:r>
          </a:p>
        </p:txBody>
      </p:sp>
      <p:sp>
        <p:nvSpPr>
          <p:cNvPr id="16" name="TextBox 15">
            <a:extLst>
              <a:ext uri="{FF2B5EF4-FFF2-40B4-BE49-F238E27FC236}">
                <a16:creationId xmlns:a16="http://schemas.microsoft.com/office/drawing/2014/main" id="{6ED7ABE0-25B2-DEE9-F13A-A7CE2F76933A}"/>
              </a:ext>
            </a:extLst>
          </p:cNvPr>
          <p:cNvSpPr txBox="1"/>
          <p:nvPr/>
        </p:nvSpPr>
        <p:spPr>
          <a:xfrm>
            <a:off x="4978400" y="202692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7" name="TextBox 16">
            <a:extLst>
              <a:ext uri="{FF2B5EF4-FFF2-40B4-BE49-F238E27FC236}">
                <a16:creationId xmlns:a16="http://schemas.microsoft.com/office/drawing/2014/main" id="{D18860E1-32B5-D6B5-2CBB-E935052E10E3}"/>
              </a:ext>
            </a:extLst>
          </p:cNvPr>
          <p:cNvSpPr txBox="1"/>
          <p:nvPr/>
        </p:nvSpPr>
        <p:spPr>
          <a:xfrm>
            <a:off x="4980781" y="227076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48%</a:t>
            </a:r>
          </a:p>
        </p:txBody>
      </p:sp>
      <p:sp>
        <p:nvSpPr>
          <p:cNvPr id="18" name="TextBox 17">
            <a:extLst>
              <a:ext uri="{FF2B5EF4-FFF2-40B4-BE49-F238E27FC236}">
                <a16:creationId xmlns:a16="http://schemas.microsoft.com/office/drawing/2014/main" id="{7B158007-18B5-9FD3-6817-5BA7C76463A8}"/>
              </a:ext>
            </a:extLst>
          </p:cNvPr>
          <p:cNvSpPr txBox="1"/>
          <p:nvPr/>
        </p:nvSpPr>
        <p:spPr>
          <a:xfrm>
            <a:off x="4978407" y="251460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48%</a:t>
            </a:r>
          </a:p>
        </p:txBody>
      </p:sp>
      <p:sp>
        <p:nvSpPr>
          <p:cNvPr id="19" name="TextBox 18">
            <a:extLst>
              <a:ext uri="{FF2B5EF4-FFF2-40B4-BE49-F238E27FC236}">
                <a16:creationId xmlns:a16="http://schemas.microsoft.com/office/drawing/2014/main" id="{EE99F4BD-4907-377D-D832-F7E8EF1D7CB1}"/>
              </a:ext>
            </a:extLst>
          </p:cNvPr>
          <p:cNvSpPr txBox="1"/>
          <p:nvPr/>
        </p:nvSpPr>
        <p:spPr>
          <a:xfrm>
            <a:off x="4776081" y="275844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43%</a:t>
            </a:r>
          </a:p>
        </p:txBody>
      </p:sp>
      <p:sp>
        <p:nvSpPr>
          <p:cNvPr id="20" name="TextBox 19">
            <a:extLst>
              <a:ext uri="{FF2B5EF4-FFF2-40B4-BE49-F238E27FC236}">
                <a16:creationId xmlns:a16="http://schemas.microsoft.com/office/drawing/2014/main" id="{4960A74C-4ED0-CB1C-A574-BB7EBA0ADDCB}"/>
              </a:ext>
            </a:extLst>
          </p:cNvPr>
          <p:cNvSpPr txBox="1"/>
          <p:nvPr/>
        </p:nvSpPr>
        <p:spPr>
          <a:xfrm>
            <a:off x="4775200" y="300228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43%</a:t>
            </a:r>
          </a:p>
        </p:txBody>
      </p:sp>
      <p:sp>
        <p:nvSpPr>
          <p:cNvPr id="21" name="TextBox 20">
            <a:extLst>
              <a:ext uri="{FF2B5EF4-FFF2-40B4-BE49-F238E27FC236}">
                <a16:creationId xmlns:a16="http://schemas.microsoft.com/office/drawing/2014/main" id="{D689BAC2-4F50-2EAA-0438-F12A6435C681}"/>
              </a:ext>
            </a:extLst>
          </p:cNvPr>
          <p:cNvSpPr txBox="1"/>
          <p:nvPr/>
        </p:nvSpPr>
        <p:spPr>
          <a:xfrm>
            <a:off x="4495827" y="324612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39%</a:t>
            </a:r>
          </a:p>
        </p:txBody>
      </p:sp>
      <p:sp>
        <p:nvSpPr>
          <p:cNvPr id="22" name="TextBox 21">
            <a:extLst>
              <a:ext uri="{FF2B5EF4-FFF2-40B4-BE49-F238E27FC236}">
                <a16:creationId xmlns:a16="http://schemas.microsoft.com/office/drawing/2014/main" id="{842BFD9E-CD0A-0181-3587-408488963C91}"/>
              </a:ext>
            </a:extLst>
          </p:cNvPr>
          <p:cNvSpPr txBox="1"/>
          <p:nvPr/>
        </p:nvSpPr>
        <p:spPr>
          <a:xfrm>
            <a:off x="4267200" y="348996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35%</a:t>
            </a:r>
          </a:p>
        </p:txBody>
      </p:sp>
      <p:sp>
        <p:nvSpPr>
          <p:cNvPr id="23" name="TextBox 22">
            <a:extLst>
              <a:ext uri="{FF2B5EF4-FFF2-40B4-BE49-F238E27FC236}">
                <a16:creationId xmlns:a16="http://schemas.microsoft.com/office/drawing/2014/main" id="{7DE0A3B3-2865-9B39-C591-71C9C5F22503}"/>
              </a:ext>
            </a:extLst>
          </p:cNvPr>
          <p:cNvSpPr txBox="1"/>
          <p:nvPr/>
        </p:nvSpPr>
        <p:spPr>
          <a:xfrm>
            <a:off x="4151376" y="373380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30%</a:t>
            </a:r>
          </a:p>
        </p:txBody>
      </p:sp>
      <p:sp>
        <p:nvSpPr>
          <p:cNvPr id="24" name="TextBox 23">
            <a:extLst>
              <a:ext uri="{FF2B5EF4-FFF2-40B4-BE49-F238E27FC236}">
                <a16:creationId xmlns:a16="http://schemas.microsoft.com/office/drawing/2014/main" id="{B1B2D4EB-4E4F-1C1D-B3D1-D6FB48BE693F}"/>
              </a:ext>
            </a:extLst>
          </p:cNvPr>
          <p:cNvSpPr txBox="1"/>
          <p:nvPr/>
        </p:nvSpPr>
        <p:spPr>
          <a:xfrm>
            <a:off x="4151376" y="397764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30%</a:t>
            </a:r>
          </a:p>
        </p:txBody>
      </p:sp>
      <p:sp>
        <p:nvSpPr>
          <p:cNvPr id="25" name="TextBox 24">
            <a:extLst>
              <a:ext uri="{FF2B5EF4-FFF2-40B4-BE49-F238E27FC236}">
                <a16:creationId xmlns:a16="http://schemas.microsoft.com/office/drawing/2014/main" id="{A1EB1317-0E9F-2337-7FEA-5D7DCFCA7192}"/>
              </a:ext>
            </a:extLst>
          </p:cNvPr>
          <p:cNvSpPr txBox="1"/>
          <p:nvPr/>
        </p:nvSpPr>
        <p:spPr>
          <a:xfrm>
            <a:off x="4151376" y="422148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30%</a:t>
            </a:r>
          </a:p>
        </p:txBody>
      </p:sp>
      <p:sp>
        <p:nvSpPr>
          <p:cNvPr id="26" name="TextBox 25">
            <a:extLst>
              <a:ext uri="{FF2B5EF4-FFF2-40B4-BE49-F238E27FC236}">
                <a16:creationId xmlns:a16="http://schemas.microsoft.com/office/drawing/2014/main" id="{D8F724E5-AAEA-08F5-9B4D-3224E39D976C}"/>
              </a:ext>
            </a:extLst>
          </p:cNvPr>
          <p:cNvSpPr txBox="1"/>
          <p:nvPr/>
        </p:nvSpPr>
        <p:spPr>
          <a:xfrm>
            <a:off x="4151376" y="446532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30%</a:t>
            </a:r>
          </a:p>
        </p:txBody>
      </p:sp>
      <p:sp>
        <p:nvSpPr>
          <p:cNvPr id="27" name="TextBox 26">
            <a:extLst>
              <a:ext uri="{FF2B5EF4-FFF2-40B4-BE49-F238E27FC236}">
                <a16:creationId xmlns:a16="http://schemas.microsoft.com/office/drawing/2014/main" id="{81090976-6221-14BA-2B2E-25B6B81EEDB2}"/>
              </a:ext>
            </a:extLst>
          </p:cNvPr>
          <p:cNvSpPr txBox="1"/>
          <p:nvPr/>
        </p:nvSpPr>
        <p:spPr>
          <a:xfrm>
            <a:off x="3948176" y="470916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26%</a:t>
            </a:r>
          </a:p>
        </p:txBody>
      </p:sp>
      <p:sp>
        <p:nvSpPr>
          <p:cNvPr id="28" name="TextBox 27">
            <a:extLst>
              <a:ext uri="{FF2B5EF4-FFF2-40B4-BE49-F238E27FC236}">
                <a16:creationId xmlns:a16="http://schemas.microsoft.com/office/drawing/2014/main" id="{6FF055E5-4D11-ACC4-2E7B-4809C14E00BF}"/>
              </a:ext>
            </a:extLst>
          </p:cNvPr>
          <p:cNvSpPr txBox="1"/>
          <p:nvPr/>
        </p:nvSpPr>
        <p:spPr>
          <a:xfrm>
            <a:off x="3720729" y="4953000"/>
            <a:ext cx="420624" cy="16459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22%</a:t>
            </a:r>
          </a:p>
        </p:txBody>
      </p:sp>
      <p:sp>
        <p:nvSpPr>
          <p:cNvPr id="8" name="TextBox 7">
            <a:extLst>
              <a:ext uri="{FF2B5EF4-FFF2-40B4-BE49-F238E27FC236}">
                <a16:creationId xmlns:a16="http://schemas.microsoft.com/office/drawing/2014/main" id="{8CD92AA3-FF56-9924-0D19-07AE3943E4A8}"/>
              </a:ext>
            </a:extLst>
          </p:cNvPr>
          <p:cNvSpPr txBox="1"/>
          <p:nvPr/>
        </p:nvSpPr>
        <p:spPr>
          <a:xfrm>
            <a:off x="7556501" y="6558126"/>
            <a:ext cx="3634521"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Danilov, et al., ASH 2024, Abstract #883</a:t>
            </a:r>
          </a:p>
        </p:txBody>
      </p:sp>
    </p:spTree>
    <p:extLst>
      <p:ext uri="{BB962C8B-B14F-4D97-AF65-F5344CB8AC3E}">
        <p14:creationId xmlns:p14="http://schemas.microsoft.com/office/powerpoint/2010/main" val="25679346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a:extLst>
              <a:ext uri="{FF2B5EF4-FFF2-40B4-BE49-F238E27FC236}">
                <a16:creationId xmlns:a16="http://schemas.microsoft.com/office/drawing/2014/main" id="{CEF29182-3149-EE45-66C0-F8F0DFAD6F52}"/>
              </a:ext>
            </a:extLst>
          </p:cNvPr>
          <p:cNvGraphicFramePr>
            <a:graphicFrameLocks noChangeAspect="1"/>
          </p:cNvGraphicFramePr>
          <p:nvPr/>
        </p:nvGraphicFramePr>
        <p:xfrm>
          <a:off x="6162676" y="1712913"/>
          <a:ext cx="5992813" cy="3276600"/>
        </p:xfrm>
        <a:graphic>
          <a:graphicData uri="http://schemas.openxmlformats.org/presentationml/2006/ole">
            <mc:AlternateContent xmlns:mc="http://schemas.openxmlformats.org/markup-compatibility/2006">
              <mc:Choice xmlns:v="urn:schemas-microsoft-com:vml" Requires="v">
                <p:oleObj name="Prism 10" r:id="rId3" imgW="5214045" imgH="2850133" progId="Prism10.Document">
                  <p:embed/>
                </p:oleObj>
              </mc:Choice>
              <mc:Fallback>
                <p:oleObj name="Prism 10" r:id="rId3" imgW="5214045" imgH="2850133" progId="Prism10.Document">
                  <p:embed/>
                  <p:pic>
                    <p:nvPicPr>
                      <p:cNvPr id="22" name="Object 21">
                        <a:extLst>
                          <a:ext uri="{FF2B5EF4-FFF2-40B4-BE49-F238E27FC236}">
                            <a16:creationId xmlns:a16="http://schemas.microsoft.com/office/drawing/2014/main" id="{CEF29182-3149-EE45-66C0-F8F0DFAD6F52}"/>
                          </a:ext>
                        </a:extLst>
                      </p:cNvPr>
                      <p:cNvPicPr/>
                      <p:nvPr/>
                    </p:nvPicPr>
                    <p:blipFill>
                      <a:blip r:embed="rId4"/>
                      <a:stretch>
                        <a:fillRect/>
                      </a:stretch>
                    </p:blipFill>
                    <p:spPr>
                      <a:xfrm>
                        <a:off x="6162676" y="1712913"/>
                        <a:ext cx="5992813" cy="3276600"/>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487E25BD-AB14-7109-BA38-E4A029B0F1AA}"/>
              </a:ext>
            </a:extLst>
          </p:cNvPr>
          <p:cNvSpPr txBox="1">
            <a:spLocks/>
          </p:cNvSpPr>
          <p:nvPr/>
        </p:nvSpPr>
        <p:spPr>
          <a:xfrm>
            <a:off x="575995" y="576000"/>
            <a:ext cx="11514404" cy="430887"/>
          </a:xfrm>
          <a:prstGeom prst="rect">
            <a:avLst/>
          </a:prstGeom>
        </p:spPr>
        <p:txBody>
          <a:bodyPr wrap="square" lIns="0" tIns="0" rIns="0" bIns="0">
            <a:spAutoFit/>
          </a:bodyPr>
          <a:lstStyle>
            <a:lvl1pPr algn="l" defTabSz="914400" rtl="0" eaLnBrk="1" latinLnBrk="0" hangingPunct="1">
              <a:lnSpc>
                <a:spcPct val="95000"/>
              </a:lnSpc>
              <a:spcBef>
                <a:spcPct val="0"/>
              </a:spcBef>
              <a:buNone/>
              <a:defRPr sz="2800" b="1" kern="1200">
                <a:solidFill>
                  <a:srgbClr val="00A195"/>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Arial"/>
                <a:ea typeface="+mj-ea"/>
                <a:cs typeface="Arial" panose="020B0604020202020204" pitchFamily="34" charset="0"/>
              </a:rPr>
              <a:t>Epcoritamab</a:t>
            </a:r>
            <a:r>
              <a:rPr kumimoji="0" lang="en-US" sz="2800" b="1" i="0" u="none" strike="noStrike" kern="1200" cap="none" spc="0" normalizeH="0" baseline="0" noProof="0" dirty="0">
                <a:ln>
                  <a:noFill/>
                </a:ln>
                <a:solidFill>
                  <a:srgbClr val="0000FF"/>
                </a:solidFill>
                <a:effectLst/>
                <a:uLnTx/>
                <a:uFillTx/>
                <a:latin typeface="Arial"/>
                <a:ea typeface="+mj-ea"/>
                <a:cs typeface="Arial" panose="020B0604020202020204" pitchFamily="34" charset="0"/>
              </a:rPr>
              <a:t> in CLL: </a:t>
            </a: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rPr>
              <a:t>Progression-Free and Overall Survival in EXP</a:t>
            </a:r>
            <a:endParaRPr kumimoji="0" lang="en-US" sz="1800" b="1" i="0" u="none" strike="noStrike" kern="1200" cap="none" spc="0" normalizeH="0" baseline="0" noProof="0" dirty="0">
              <a:ln>
                <a:noFill/>
              </a:ln>
              <a:solidFill>
                <a:srgbClr val="0000FF"/>
              </a:solidFill>
              <a:effectLst/>
              <a:uLnTx/>
              <a:uFillTx/>
              <a:latin typeface="Adobe Clean DC"/>
              <a:ea typeface="+mj-ea"/>
              <a:cs typeface="+mj-cs"/>
            </a:endParaRPr>
          </a:p>
        </p:txBody>
      </p:sp>
      <p:graphicFrame>
        <p:nvGraphicFramePr>
          <p:cNvPr id="3" name="Object 2">
            <a:extLst>
              <a:ext uri="{FF2B5EF4-FFF2-40B4-BE49-F238E27FC236}">
                <a16:creationId xmlns:a16="http://schemas.microsoft.com/office/drawing/2014/main" id="{1CCA2ED6-A1F2-3C08-9176-0D7D4868D903}"/>
              </a:ext>
            </a:extLst>
          </p:cNvPr>
          <p:cNvGraphicFramePr>
            <a:graphicFrameLocks noChangeAspect="1"/>
          </p:cNvGraphicFramePr>
          <p:nvPr/>
        </p:nvGraphicFramePr>
        <p:xfrm>
          <a:off x="393702" y="1711409"/>
          <a:ext cx="6011863" cy="3278188"/>
        </p:xfrm>
        <a:graphic>
          <a:graphicData uri="http://schemas.openxmlformats.org/presentationml/2006/ole">
            <mc:AlternateContent xmlns:mc="http://schemas.openxmlformats.org/markup-compatibility/2006">
              <mc:Choice xmlns:v="urn:schemas-microsoft-com:vml" Requires="v">
                <p:oleObj name="Prism 10" r:id="rId5" imgW="5226289" imgH="2850133" progId="Prism10.Document">
                  <p:embed/>
                </p:oleObj>
              </mc:Choice>
              <mc:Fallback>
                <p:oleObj name="Prism 10" r:id="rId5" imgW="5226289" imgH="2850133" progId="Prism10.Document">
                  <p:embed/>
                  <p:pic>
                    <p:nvPicPr>
                      <p:cNvPr id="3" name="Object 2">
                        <a:extLst>
                          <a:ext uri="{FF2B5EF4-FFF2-40B4-BE49-F238E27FC236}">
                            <a16:creationId xmlns:a16="http://schemas.microsoft.com/office/drawing/2014/main" id="{1CCA2ED6-A1F2-3C08-9176-0D7D4868D903}"/>
                          </a:ext>
                        </a:extLst>
                      </p:cNvPr>
                      <p:cNvPicPr/>
                      <p:nvPr/>
                    </p:nvPicPr>
                    <p:blipFill>
                      <a:blip r:embed="rId6"/>
                      <a:stretch>
                        <a:fillRect/>
                      </a:stretch>
                    </p:blipFill>
                    <p:spPr>
                      <a:xfrm>
                        <a:off x="393702" y="1711409"/>
                        <a:ext cx="6011863" cy="3278188"/>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1B0136C7-FF33-0EC8-0AD0-83EEF7360BAD}"/>
              </a:ext>
            </a:extLst>
          </p:cNvPr>
          <p:cNvSpPr txBox="1"/>
          <p:nvPr/>
        </p:nvSpPr>
        <p:spPr>
          <a:xfrm>
            <a:off x="3352007" y="174425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52%</a:t>
            </a:r>
          </a:p>
        </p:txBody>
      </p:sp>
      <p:grpSp>
        <p:nvGrpSpPr>
          <p:cNvPr id="36" name="Group 35">
            <a:extLst>
              <a:ext uri="{FF2B5EF4-FFF2-40B4-BE49-F238E27FC236}">
                <a16:creationId xmlns:a16="http://schemas.microsoft.com/office/drawing/2014/main" id="{3E63B1E8-F7F9-984C-E9C3-0F364FA23CFC}"/>
              </a:ext>
            </a:extLst>
          </p:cNvPr>
          <p:cNvGrpSpPr/>
          <p:nvPr/>
        </p:nvGrpSpPr>
        <p:grpSpPr>
          <a:xfrm>
            <a:off x="618602" y="4787464"/>
            <a:ext cx="5331477" cy="567499"/>
            <a:chOff x="618602" y="5008846"/>
            <a:chExt cx="5331477" cy="567498"/>
          </a:xfrm>
        </p:grpSpPr>
        <p:sp>
          <p:nvSpPr>
            <p:cNvPr id="9" name="TextBox 8">
              <a:extLst>
                <a:ext uri="{FF2B5EF4-FFF2-40B4-BE49-F238E27FC236}">
                  <a16:creationId xmlns:a16="http://schemas.microsoft.com/office/drawing/2014/main" id="{DC52230E-7F12-D4E9-6959-BCEE48A2A8C3}"/>
                </a:ext>
              </a:extLst>
            </p:cNvPr>
            <p:cNvSpPr txBox="1"/>
            <p:nvPr/>
          </p:nvSpPr>
          <p:spPr>
            <a:xfrm>
              <a:off x="618602" y="5008846"/>
              <a:ext cx="1359667" cy="307776"/>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Patients at risk</a:t>
              </a:r>
            </a:p>
          </p:txBody>
        </p:sp>
        <p:sp>
          <p:nvSpPr>
            <p:cNvPr id="10" name="TextBox 9">
              <a:extLst>
                <a:ext uri="{FF2B5EF4-FFF2-40B4-BE49-F238E27FC236}">
                  <a16:creationId xmlns:a16="http://schemas.microsoft.com/office/drawing/2014/main" id="{38FF1AFD-F96F-59B6-BCF2-C4B704AAA138}"/>
                </a:ext>
              </a:extLst>
            </p:cNvPr>
            <p:cNvSpPr txBox="1"/>
            <p:nvPr/>
          </p:nvSpPr>
          <p:spPr>
            <a:xfrm>
              <a:off x="1122516"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23</a:t>
              </a:r>
            </a:p>
          </p:txBody>
        </p:sp>
        <p:sp>
          <p:nvSpPr>
            <p:cNvPr id="11" name="TextBox 10">
              <a:extLst>
                <a:ext uri="{FF2B5EF4-FFF2-40B4-BE49-F238E27FC236}">
                  <a16:creationId xmlns:a16="http://schemas.microsoft.com/office/drawing/2014/main" id="{B56444C3-DC81-8BC3-6528-5E5E283D97C4}"/>
                </a:ext>
              </a:extLst>
            </p:cNvPr>
            <p:cNvSpPr txBox="1"/>
            <p:nvPr/>
          </p:nvSpPr>
          <p:spPr>
            <a:xfrm>
              <a:off x="2240252"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11</a:t>
              </a:r>
            </a:p>
          </p:txBody>
        </p:sp>
        <p:sp>
          <p:nvSpPr>
            <p:cNvPr id="12" name="TextBox 11">
              <a:extLst>
                <a:ext uri="{FF2B5EF4-FFF2-40B4-BE49-F238E27FC236}">
                  <a16:creationId xmlns:a16="http://schemas.microsoft.com/office/drawing/2014/main" id="{AECB320E-D44F-E16E-5F49-F08BC9035229}"/>
                </a:ext>
              </a:extLst>
            </p:cNvPr>
            <p:cNvSpPr txBox="1"/>
            <p:nvPr/>
          </p:nvSpPr>
          <p:spPr>
            <a:xfrm>
              <a:off x="2799120"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9</a:t>
              </a:r>
            </a:p>
          </p:txBody>
        </p:sp>
        <p:sp>
          <p:nvSpPr>
            <p:cNvPr id="13" name="TextBox 12">
              <a:extLst>
                <a:ext uri="{FF2B5EF4-FFF2-40B4-BE49-F238E27FC236}">
                  <a16:creationId xmlns:a16="http://schemas.microsoft.com/office/drawing/2014/main" id="{E49CA598-5431-6593-F031-44221A20F0AF}"/>
                </a:ext>
              </a:extLst>
            </p:cNvPr>
            <p:cNvSpPr txBox="1"/>
            <p:nvPr/>
          </p:nvSpPr>
          <p:spPr>
            <a:xfrm>
              <a:off x="3357988"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6</a:t>
              </a:r>
            </a:p>
          </p:txBody>
        </p:sp>
        <p:sp>
          <p:nvSpPr>
            <p:cNvPr id="14" name="TextBox 13">
              <a:extLst>
                <a:ext uri="{FF2B5EF4-FFF2-40B4-BE49-F238E27FC236}">
                  <a16:creationId xmlns:a16="http://schemas.microsoft.com/office/drawing/2014/main" id="{07D89AE4-A265-762C-0D0A-E123F736D143}"/>
                </a:ext>
              </a:extLst>
            </p:cNvPr>
            <p:cNvSpPr txBox="1"/>
            <p:nvPr/>
          </p:nvSpPr>
          <p:spPr>
            <a:xfrm>
              <a:off x="3916856"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4</a:t>
              </a:r>
            </a:p>
          </p:txBody>
        </p:sp>
        <p:sp>
          <p:nvSpPr>
            <p:cNvPr id="15" name="TextBox 14">
              <a:extLst>
                <a:ext uri="{FF2B5EF4-FFF2-40B4-BE49-F238E27FC236}">
                  <a16:creationId xmlns:a16="http://schemas.microsoft.com/office/drawing/2014/main" id="{FE5CD3C5-9B0B-F7B8-9E7B-5310582D930A}"/>
                </a:ext>
              </a:extLst>
            </p:cNvPr>
            <p:cNvSpPr txBox="1"/>
            <p:nvPr/>
          </p:nvSpPr>
          <p:spPr>
            <a:xfrm>
              <a:off x="4475724"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2</a:t>
              </a:r>
            </a:p>
          </p:txBody>
        </p:sp>
        <p:sp>
          <p:nvSpPr>
            <p:cNvPr id="16" name="TextBox 15">
              <a:extLst>
                <a:ext uri="{FF2B5EF4-FFF2-40B4-BE49-F238E27FC236}">
                  <a16:creationId xmlns:a16="http://schemas.microsoft.com/office/drawing/2014/main" id="{DC27A621-A968-CF08-9AC4-57FEB6EDBCAD}"/>
                </a:ext>
              </a:extLst>
            </p:cNvPr>
            <p:cNvSpPr txBox="1"/>
            <p:nvPr/>
          </p:nvSpPr>
          <p:spPr>
            <a:xfrm>
              <a:off x="5034592"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2</a:t>
              </a:r>
            </a:p>
          </p:txBody>
        </p:sp>
        <p:sp>
          <p:nvSpPr>
            <p:cNvPr id="17" name="TextBox 16">
              <a:extLst>
                <a:ext uri="{FF2B5EF4-FFF2-40B4-BE49-F238E27FC236}">
                  <a16:creationId xmlns:a16="http://schemas.microsoft.com/office/drawing/2014/main" id="{D43A5AF0-C5E7-AE98-87A8-5473181D95A9}"/>
                </a:ext>
              </a:extLst>
            </p:cNvPr>
            <p:cNvSpPr txBox="1"/>
            <p:nvPr/>
          </p:nvSpPr>
          <p:spPr>
            <a:xfrm>
              <a:off x="5593463"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0</a:t>
              </a:r>
            </a:p>
          </p:txBody>
        </p:sp>
        <p:sp>
          <p:nvSpPr>
            <p:cNvPr id="19" name="TextBox 18">
              <a:extLst>
                <a:ext uri="{FF2B5EF4-FFF2-40B4-BE49-F238E27FC236}">
                  <a16:creationId xmlns:a16="http://schemas.microsoft.com/office/drawing/2014/main" id="{4E8A39B2-DB40-8E07-B7FF-20D2EB050717}"/>
                </a:ext>
              </a:extLst>
            </p:cNvPr>
            <p:cNvSpPr txBox="1"/>
            <p:nvPr/>
          </p:nvSpPr>
          <p:spPr>
            <a:xfrm>
              <a:off x="1681384" y="5299345"/>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15</a:t>
              </a:r>
            </a:p>
          </p:txBody>
        </p:sp>
      </p:grpSp>
      <p:sp>
        <p:nvSpPr>
          <p:cNvPr id="49" name="TextBox 48">
            <a:extLst>
              <a:ext uri="{FF2B5EF4-FFF2-40B4-BE49-F238E27FC236}">
                <a16:creationId xmlns:a16="http://schemas.microsoft.com/office/drawing/2014/main" id="{42C80478-7E20-958C-B900-B7566B838D72}"/>
              </a:ext>
            </a:extLst>
          </p:cNvPr>
          <p:cNvSpPr txBox="1"/>
          <p:nvPr/>
        </p:nvSpPr>
        <p:spPr>
          <a:xfrm>
            <a:off x="9104369" y="1753877"/>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70%</a:t>
            </a:r>
          </a:p>
        </p:txBody>
      </p:sp>
      <p:sp>
        <p:nvSpPr>
          <p:cNvPr id="5" name="TextBox 4">
            <a:extLst>
              <a:ext uri="{FF2B5EF4-FFF2-40B4-BE49-F238E27FC236}">
                <a16:creationId xmlns:a16="http://schemas.microsoft.com/office/drawing/2014/main" id="{35D27427-4EB2-2CC0-B75C-56D72E2B6BCE}"/>
              </a:ext>
            </a:extLst>
          </p:cNvPr>
          <p:cNvSpPr txBox="1"/>
          <p:nvPr/>
        </p:nvSpPr>
        <p:spPr>
          <a:xfrm>
            <a:off x="576072" y="6217920"/>
            <a:ext cx="6896291" cy="153888"/>
          </a:xfrm>
          <a:prstGeom prst="rect">
            <a:avLst/>
          </a:prstGeom>
          <a:noFill/>
        </p:spPr>
        <p:txBody>
          <a:bodyPr wrap="square" lIns="0" tIns="0" rIns="0" bIns="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Kaplan–Meier estimates are shown.</a:t>
            </a:r>
          </a:p>
        </p:txBody>
      </p:sp>
      <p:grpSp>
        <p:nvGrpSpPr>
          <p:cNvPr id="23" name="Group 22">
            <a:extLst>
              <a:ext uri="{FF2B5EF4-FFF2-40B4-BE49-F238E27FC236}">
                <a16:creationId xmlns:a16="http://schemas.microsoft.com/office/drawing/2014/main" id="{F9219054-1902-0DE7-F123-4AC9AF827D29}"/>
              </a:ext>
            </a:extLst>
          </p:cNvPr>
          <p:cNvGrpSpPr/>
          <p:nvPr/>
        </p:nvGrpSpPr>
        <p:grpSpPr>
          <a:xfrm>
            <a:off x="6371376" y="4787466"/>
            <a:ext cx="5314960" cy="569607"/>
            <a:chOff x="677130" y="5386743"/>
            <a:chExt cx="5314960" cy="569607"/>
          </a:xfrm>
        </p:grpSpPr>
        <p:sp>
          <p:nvSpPr>
            <p:cNvPr id="24" name="TextBox 23">
              <a:extLst>
                <a:ext uri="{FF2B5EF4-FFF2-40B4-BE49-F238E27FC236}">
                  <a16:creationId xmlns:a16="http://schemas.microsoft.com/office/drawing/2014/main" id="{41858C52-8803-A992-85E1-CEF663130EC4}"/>
                </a:ext>
              </a:extLst>
            </p:cNvPr>
            <p:cNvSpPr txBox="1"/>
            <p:nvPr/>
          </p:nvSpPr>
          <p:spPr>
            <a:xfrm>
              <a:off x="677130" y="5386743"/>
              <a:ext cx="1359667" cy="307777"/>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Patients at risk</a:t>
              </a:r>
            </a:p>
          </p:txBody>
        </p:sp>
        <p:sp>
          <p:nvSpPr>
            <p:cNvPr id="25" name="TextBox 24">
              <a:extLst>
                <a:ext uri="{FF2B5EF4-FFF2-40B4-BE49-F238E27FC236}">
                  <a16:creationId xmlns:a16="http://schemas.microsoft.com/office/drawing/2014/main" id="{ECEF1D77-0124-3FF8-D974-9300E9FBA03A}"/>
                </a:ext>
              </a:extLst>
            </p:cNvPr>
            <p:cNvSpPr txBox="1"/>
            <p:nvPr/>
          </p:nvSpPr>
          <p:spPr>
            <a:xfrm>
              <a:off x="1179438"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23</a:t>
              </a:r>
            </a:p>
          </p:txBody>
        </p:sp>
        <p:sp>
          <p:nvSpPr>
            <p:cNvPr id="26" name="TextBox 25">
              <a:extLst>
                <a:ext uri="{FF2B5EF4-FFF2-40B4-BE49-F238E27FC236}">
                  <a16:creationId xmlns:a16="http://schemas.microsoft.com/office/drawing/2014/main" id="{7FB2714C-EC10-9113-E170-7C12351DA56A}"/>
                </a:ext>
              </a:extLst>
            </p:cNvPr>
            <p:cNvSpPr txBox="1"/>
            <p:nvPr/>
          </p:nvSpPr>
          <p:spPr>
            <a:xfrm>
              <a:off x="3407458"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16</a:t>
              </a:r>
            </a:p>
          </p:txBody>
        </p:sp>
        <p:sp>
          <p:nvSpPr>
            <p:cNvPr id="27" name="TextBox 26">
              <a:extLst>
                <a:ext uri="{FF2B5EF4-FFF2-40B4-BE49-F238E27FC236}">
                  <a16:creationId xmlns:a16="http://schemas.microsoft.com/office/drawing/2014/main" id="{1BECE83B-02F1-08AB-6AE4-2F43E4C97B60}"/>
                </a:ext>
              </a:extLst>
            </p:cNvPr>
            <p:cNvSpPr txBox="1"/>
            <p:nvPr/>
          </p:nvSpPr>
          <p:spPr>
            <a:xfrm>
              <a:off x="3964463"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15</a:t>
              </a:r>
            </a:p>
          </p:txBody>
        </p:sp>
        <p:sp>
          <p:nvSpPr>
            <p:cNvPr id="28" name="TextBox 27">
              <a:extLst>
                <a:ext uri="{FF2B5EF4-FFF2-40B4-BE49-F238E27FC236}">
                  <a16:creationId xmlns:a16="http://schemas.microsoft.com/office/drawing/2014/main" id="{C3FFA0E0-02F8-9BF8-5B89-6794852CD2DB}"/>
                </a:ext>
              </a:extLst>
            </p:cNvPr>
            <p:cNvSpPr txBox="1"/>
            <p:nvPr/>
          </p:nvSpPr>
          <p:spPr>
            <a:xfrm>
              <a:off x="4521468"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10</a:t>
              </a:r>
            </a:p>
          </p:txBody>
        </p:sp>
        <p:sp>
          <p:nvSpPr>
            <p:cNvPr id="29" name="TextBox 28">
              <a:extLst>
                <a:ext uri="{FF2B5EF4-FFF2-40B4-BE49-F238E27FC236}">
                  <a16:creationId xmlns:a16="http://schemas.microsoft.com/office/drawing/2014/main" id="{75F39824-16EA-5FF8-E102-6B2513130C39}"/>
                </a:ext>
              </a:extLst>
            </p:cNvPr>
            <p:cNvSpPr txBox="1"/>
            <p:nvPr/>
          </p:nvSpPr>
          <p:spPr>
            <a:xfrm>
              <a:off x="5078473"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8</a:t>
              </a:r>
            </a:p>
          </p:txBody>
        </p:sp>
        <p:sp>
          <p:nvSpPr>
            <p:cNvPr id="30" name="TextBox 29">
              <a:extLst>
                <a:ext uri="{FF2B5EF4-FFF2-40B4-BE49-F238E27FC236}">
                  <a16:creationId xmlns:a16="http://schemas.microsoft.com/office/drawing/2014/main" id="{3A80BAD8-D753-CF93-D7BB-507E63E19747}"/>
                </a:ext>
              </a:extLst>
            </p:cNvPr>
            <p:cNvSpPr txBox="1"/>
            <p:nvPr/>
          </p:nvSpPr>
          <p:spPr>
            <a:xfrm>
              <a:off x="5635474"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4</a:t>
              </a:r>
            </a:p>
          </p:txBody>
        </p:sp>
        <p:sp>
          <p:nvSpPr>
            <p:cNvPr id="33" name="TextBox 32">
              <a:extLst>
                <a:ext uri="{FF2B5EF4-FFF2-40B4-BE49-F238E27FC236}">
                  <a16:creationId xmlns:a16="http://schemas.microsoft.com/office/drawing/2014/main" id="{11F982E4-D778-DEB2-62B1-FB0DE580BECA}"/>
                </a:ext>
              </a:extLst>
            </p:cNvPr>
            <p:cNvSpPr txBox="1"/>
            <p:nvPr/>
          </p:nvSpPr>
          <p:spPr>
            <a:xfrm>
              <a:off x="2850453"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16</a:t>
              </a:r>
            </a:p>
          </p:txBody>
        </p:sp>
        <p:sp>
          <p:nvSpPr>
            <p:cNvPr id="34" name="TextBox 33">
              <a:extLst>
                <a:ext uri="{FF2B5EF4-FFF2-40B4-BE49-F238E27FC236}">
                  <a16:creationId xmlns:a16="http://schemas.microsoft.com/office/drawing/2014/main" id="{60C17FA1-F113-D0FF-C019-37EE37B65905}"/>
                </a:ext>
              </a:extLst>
            </p:cNvPr>
            <p:cNvSpPr txBox="1"/>
            <p:nvPr/>
          </p:nvSpPr>
          <p:spPr>
            <a:xfrm>
              <a:off x="1736443"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18</a:t>
              </a:r>
            </a:p>
          </p:txBody>
        </p:sp>
        <p:sp>
          <p:nvSpPr>
            <p:cNvPr id="35" name="TextBox 34">
              <a:extLst>
                <a:ext uri="{FF2B5EF4-FFF2-40B4-BE49-F238E27FC236}">
                  <a16:creationId xmlns:a16="http://schemas.microsoft.com/office/drawing/2014/main" id="{9569CF12-A635-2A6B-0B88-F30FFC58B096}"/>
                </a:ext>
              </a:extLst>
            </p:cNvPr>
            <p:cNvSpPr txBox="1"/>
            <p:nvPr/>
          </p:nvSpPr>
          <p:spPr>
            <a:xfrm>
              <a:off x="2293448" y="5679351"/>
              <a:ext cx="356616"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A98D"/>
                  </a:solidFill>
                  <a:effectLst/>
                  <a:uLnTx/>
                  <a:uFillTx/>
                  <a:latin typeface="Arial" panose="020B0604020202020204" pitchFamily="34" charset="0"/>
                  <a:ea typeface="+mn-ea"/>
                  <a:cs typeface="Arial" panose="020B0604020202020204" pitchFamily="34" charset="0"/>
                </a:rPr>
                <a:t>18</a:t>
              </a:r>
            </a:p>
          </p:txBody>
        </p:sp>
      </p:grpSp>
      <p:sp>
        <p:nvSpPr>
          <p:cNvPr id="50" name="TextBox 49">
            <a:extLst>
              <a:ext uri="{FF2B5EF4-FFF2-40B4-BE49-F238E27FC236}">
                <a16:creationId xmlns:a16="http://schemas.microsoft.com/office/drawing/2014/main" id="{EBFF25B1-E5D1-1AE4-9FE8-7A28FD6F2538}"/>
              </a:ext>
            </a:extLst>
          </p:cNvPr>
          <p:cNvSpPr txBox="1"/>
          <p:nvPr/>
        </p:nvSpPr>
        <p:spPr>
          <a:xfrm>
            <a:off x="1279399" y="1371601"/>
            <a:ext cx="4481717"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Progression-Free Survival</a:t>
            </a:r>
          </a:p>
        </p:txBody>
      </p:sp>
      <p:sp>
        <p:nvSpPr>
          <p:cNvPr id="55" name="TextBox 54">
            <a:extLst>
              <a:ext uri="{FF2B5EF4-FFF2-40B4-BE49-F238E27FC236}">
                <a16:creationId xmlns:a16="http://schemas.microsoft.com/office/drawing/2014/main" id="{4EF2CC85-77FD-6D8C-3DFB-805E817AE7C0}"/>
              </a:ext>
            </a:extLst>
          </p:cNvPr>
          <p:cNvSpPr txBox="1"/>
          <p:nvPr/>
        </p:nvSpPr>
        <p:spPr>
          <a:xfrm>
            <a:off x="7041431" y="1371601"/>
            <a:ext cx="4481717" cy="2769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Overall Survival</a:t>
            </a:r>
          </a:p>
        </p:txBody>
      </p:sp>
      <p:sp>
        <p:nvSpPr>
          <p:cNvPr id="18" name="TextBox 17">
            <a:extLst>
              <a:ext uri="{FF2B5EF4-FFF2-40B4-BE49-F238E27FC236}">
                <a16:creationId xmlns:a16="http://schemas.microsoft.com/office/drawing/2014/main" id="{F309CE73-9FF9-9906-F512-98D6AEBD5DB3}"/>
              </a:ext>
            </a:extLst>
          </p:cNvPr>
          <p:cNvSpPr txBox="1"/>
          <p:nvPr/>
        </p:nvSpPr>
        <p:spPr>
          <a:xfrm>
            <a:off x="574675" y="5610194"/>
            <a:ext cx="11046959" cy="276999"/>
          </a:xfrm>
          <a:prstGeom prst="rect">
            <a:avLst/>
          </a:prstGeom>
          <a:noFill/>
        </p:spPr>
        <p:txBody>
          <a:bodyPr wrap="square" lIns="0" tIns="0" rIns="0" bIns="0" rtlCol="0" anchor="b" anchorCtr="0">
            <a:spAutoFit/>
          </a:bodyPr>
          <a:lstStyle/>
          <a:p>
            <a:pPr marL="182875" marR="0" lvl="0" indent="-182875" algn="l" defTabSz="914377" rtl="0" eaLnBrk="1" fontAlgn="auto" latinLnBrk="0" hangingPunct="1">
              <a:lnSpc>
                <a:spcPct val="100000"/>
              </a:lnSpc>
              <a:spcBef>
                <a:spcPts val="0"/>
              </a:spcBef>
              <a:spcAft>
                <a:spcPts val="1200"/>
              </a:spcAft>
              <a:buClrTx/>
              <a:buSzTx/>
              <a:buFont typeface="Arial" panose="020B0604020202020204" pitchFamily="34" charset="0"/>
              <a:buChar char="•"/>
              <a:tabLst>
                <a:tab pos="457189" algn="l"/>
              </a:tabLst>
              <a:defRPr/>
            </a:pPr>
            <a:r>
              <a:rPr kumimoji="0" lang="en-US" sz="1800" b="0" i="0" u="none" strike="noStrike" kern="0" cap="none" spc="0" normalizeH="0" baseline="0" noProof="0">
                <a:ln>
                  <a:noFill/>
                </a:ln>
                <a:solidFill>
                  <a:srgbClr val="000000"/>
                </a:solidFill>
                <a:effectLst/>
                <a:uLnTx/>
                <a:uFillTx/>
                <a:latin typeface="Arial"/>
                <a:ea typeface="+mn-ea"/>
                <a:cs typeface="Times New Roman" panose="02020603050405020304" pitchFamily="18" charset="0"/>
              </a:rPr>
              <a:t>Median PFS was 12.8 months (95% CI, 5.4–17.1); median OS was not reached (95% CI, 8.6 months–NR)</a:t>
            </a:r>
          </a:p>
        </p:txBody>
      </p:sp>
      <p:sp>
        <p:nvSpPr>
          <p:cNvPr id="2" name="TextBox 1">
            <a:extLst>
              <a:ext uri="{FF2B5EF4-FFF2-40B4-BE49-F238E27FC236}">
                <a16:creationId xmlns:a16="http://schemas.microsoft.com/office/drawing/2014/main" id="{EC4596AE-3032-76C6-8774-F2A863C89541}"/>
              </a:ext>
            </a:extLst>
          </p:cNvPr>
          <p:cNvSpPr txBox="1"/>
          <p:nvPr/>
        </p:nvSpPr>
        <p:spPr>
          <a:xfrm>
            <a:off x="7556501" y="6558126"/>
            <a:ext cx="3634521"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Danilov, et al., ASH 2024, Abstract #883</a:t>
            </a:r>
          </a:p>
        </p:txBody>
      </p:sp>
    </p:spTree>
    <p:extLst>
      <p:ext uri="{BB962C8B-B14F-4D97-AF65-F5344CB8AC3E}">
        <p14:creationId xmlns:p14="http://schemas.microsoft.com/office/powerpoint/2010/main" val="33150451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A75B01-D4DC-91FF-EAAF-C9F40FE58572}"/>
              </a:ext>
            </a:extLst>
          </p:cNvPr>
          <p:cNvSpPr>
            <a:spLocks noGrp="1"/>
          </p:cNvSpPr>
          <p:nvPr>
            <p:ph sz="half" idx="14"/>
          </p:nvPr>
        </p:nvSpPr>
        <p:spPr>
          <a:xfrm>
            <a:off x="3020660" y="1397184"/>
            <a:ext cx="8671024" cy="5053099"/>
          </a:xfrm>
        </p:spPr>
        <p:txBody>
          <a:bodyPr vert="horz" lIns="91440" tIns="45720" rIns="91440" bIns="45720" rtlCol="0" anchor="t">
            <a:noAutofit/>
          </a:bodyPr>
          <a:lstStyle/>
          <a:p>
            <a:pPr marL="271139" lvl="1" indent="-271139">
              <a:lnSpc>
                <a:spcPct val="100000"/>
              </a:lnSpc>
              <a:spcBef>
                <a:spcPts val="600"/>
              </a:spcBef>
              <a:spcAft>
                <a:spcPts val="1800"/>
              </a:spcAft>
            </a:pPr>
            <a:r>
              <a:rPr lang="en-US" sz="1800" dirty="0">
                <a:solidFill>
                  <a:schemeClr val="tx1"/>
                </a:solidFill>
                <a:latin typeface="Helvetica Neue" panose="02000503000000020004"/>
              </a:rPr>
              <a:t>The current standard of care in CLL focuses on utilizing the inhibitors of two key signaling pathways – BTK and BCL2</a:t>
            </a:r>
          </a:p>
          <a:p>
            <a:pPr marL="271139" lvl="1" indent="-271139">
              <a:lnSpc>
                <a:spcPct val="100000"/>
              </a:lnSpc>
              <a:spcBef>
                <a:spcPts val="600"/>
              </a:spcBef>
              <a:spcAft>
                <a:spcPts val="600"/>
              </a:spcAft>
            </a:pPr>
            <a:r>
              <a:rPr lang="en-US" sz="1800" dirty="0">
                <a:solidFill>
                  <a:schemeClr val="tx1"/>
                </a:solidFill>
                <a:latin typeface="Helvetica Neue" panose="02000503000000020004"/>
              </a:rPr>
              <a:t>Unmet need still exists in the CLL treatment landscape: </a:t>
            </a:r>
          </a:p>
          <a:p>
            <a:pPr marL="534657" lvl="2" indent="-263519">
              <a:lnSpc>
                <a:spcPct val="100000"/>
              </a:lnSpc>
              <a:spcBef>
                <a:spcPts val="600"/>
              </a:spcBef>
              <a:spcAft>
                <a:spcPts val="600"/>
              </a:spcAft>
              <a:buFont typeface="Calibri" panose="020F0502020204030204" pitchFamily="34" charset="0"/>
              <a:buChar char="–"/>
            </a:pPr>
            <a:r>
              <a:rPr lang="en-US" dirty="0">
                <a:solidFill>
                  <a:schemeClr val="tx1"/>
                </a:solidFill>
                <a:latin typeface="Helvetica Neue" panose="02000503000000020004"/>
              </a:rPr>
              <a:t>Covalent and non-covalent BTKi resistance mutations</a:t>
            </a:r>
            <a:r>
              <a:rPr lang="en-US" baseline="30000" dirty="0">
                <a:solidFill>
                  <a:schemeClr val="tx1"/>
                </a:solidFill>
                <a:latin typeface="Helvetica Neue"/>
              </a:rPr>
              <a:t>1</a:t>
            </a:r>
            <a:r>
              <a:rPr lang="en-US" dirty="0">
                <a:solidFill>
                  <a:schemeClr val="tx1"/>
                </a:solidFill>
                <a:latin typeface="Helvetica Neue" panose="02000503000000020004"/>
              </a:rPr>
              <a:t> are found in more than half of patients who progress on BTKi therapies</a:t>
            </a:r>
            <a:r>
              <a:rPr lang="en-US" baseline="30000" dirty="0">
                <a:solidFill>
                  <a:schemeClr val="tx1"/>
                </a:solidFill>
                <a:latin typeface="Helvetica Neue"/>
              </a:rPr>
              <a:t>2</a:t>
            </a:r>
            <a:endParaRPr lang="en-US" baseline="30000" dirty="0">
              <a:solidFill>
                <a:schemeClr val="tx1"/>
              </a:solidFill>
            </a:endParaRPr>
          </a:p>
          <a:p>
            <a:pPr marL="534657" lvl="2" indent="-263519">
              <a:lnSpc>
                <a:spcPct val="100000"/>
              </a:lnSpc>
              <a:spcBef>
                <a:spcPts val="600"/>
              </a:spcBef>
              <a:spcAft>
                <a:spcPts val="600"/>
              </a:spcAft>
              <a:buFont typeface="Calibri" panose="020F0502020204030204" pitchFamily="34" charset="0"/>
              <a:buChar char="–"/>
            </a:pPr>
            <a:r>
              <a:rPr lang="en-US" dirty="0">
                <a:solidFill>
                  <a:schemeClr val="tx1"/>
                </a:solidFill>
                <a:latin typeface="Helvetica Neue" panose="02000503000000020004"/>
              </a:rPr>
              <a:t>Some mutations in </a:t>
            </a:r>
            <a:r>
              <a:rPr lang="en-US" i="1" dirty="0">
                <a:solidFill>
                  <a:schemeClr val="tx1"/>
                </a:solidFill>
                <a:latin typeface="Helvetica Neue" panose="02000503000000020004"/>
              </a:rPr>
              <a:t>BTK</a:t>
            </a:r>
            <a:r>
              <a:rPr lang="en-US" dirty="0">
                <a:solidFill>
                  <a:schemeClr val="tx1"/>
                </a:solidFill>
                <a:latin typeface="Helvetica Neue" panose="02000503000000020004"/>
              </a:rPr>
              <a:t> can maintain intact B-cell receptor signaling through a scaffolding function of BTK</a:t>
            </a:r>
            <a:r>
              <a:rPr lang="en-US" baseline="30000" dirty="0">
                <a:solidFill>
                  <a:schemeClr val="tx1"/>
                </a:solidFill>
                <a:latin typeface="Helvetica Neue" panose="02000503000000020004"/>
              </a:rPr>
              <a:t>3</a:t>
            </a:r>
          </a:p>
          <a:p>
            <a:pPr marL="534657" lvl="2" indent="-263519">
              <a:lnSpc>
                <a:spcPct val="100000"/>
              </a:lnSpc>
              <a:spcBef>
                <a:spcPts val="600"/>
              </a:spcBef>
              <a:spcAft>
                <a:spcPts val="1800"/>
              </a:spcAft>
              <a:buFont typeface="Calibri" panose="020F0502020204030204" pitchFamily="34" charset="0"/>
              <a:buChar char="–"/>
            </a:pPr>
            <a:r>
              <a:rPr lang="en-US" dirty="0">
                <a:solidFill>
                  <a:schemeClr val="tx1"/>
                </a:solidFill>
                <a:latin typeface="Helvetica Neue" panose="02000503000000020004"/>
              </a:rPr>
              <a:t>The number of BCL2i refractory and double (BTKi/BCL2i) refractory patients is growing</a:t>
            </a:r>
            <a:r>
              <a:rPr lang="en-US" baseline="30000" dirty="0">
                <a:solidFill>
                  <a:schemeClr val="tx1"/>
                </a:solidFill>
                <a:latin typeface="Helvetica Neue" panose="02000503000000020004"/>
              </a:rPr>
              <a:t>4</a:t>
            </a:r>
          </a:p>
          <a:p>
            <a:pPr marL="271139" indent="-271139">
              <a:lnSpc>
                <a:spcPct val="100000"/>
              </a:lnSpc>
              <a:spcBef>
                <a:spcPts val="600"/>
              </a:spcBef>
              <a:spcAft>
                <a:spcPts val="600"/>
              </a:spcAft>
            </a:pPr>
            <a:r>
              <a:rPr lang="en-US" sz="1800" dirty="0">
                <a:solidFill>
                  <a:schemeClr val="tx1"/>
                </a:solidFill>
                <a:latin typeface="Helvetica Neue" panose="02000503000000020004"/>
              </a:rPr>
              <a:t>Novel BTK degrader NX-5948 offers an additional treatment modality:</a:t>
            </a:r>
          </a:p>
          <a:p>
            <a:pPr marL="534657" lvl="2" indent="-263519">
              <a:lnSpc>
                <a:spcPct val="100000"/>
              </a:lnSpc>
              <a:spcBef>
                <a:spcPts val="600"/>
              </a:spcBef>
              <a:spcAft>
                <a:spcPts val="1800"/>
              </a:spcAft>
              <a:buFont typeface="Calibri" panose="020F0502020204030204" pitchFamily="34" charset="0"/>
              <a:buChar char="–"/>
            </a:pPr>
            <a:r>
              <a:rPr lang="en-US" dirty="0">
                <a:solidFill>
                  <a:schemeClr val="tx1"/>
                </a:solidFill>
                <a:latin typeface="Helvetica Neue" panose="02000503000000020004"/>
              </a:rPr>
              <a:t>Can overcome treatment-emergent BTKi resistance mutations</a:t>
            </a:r>
            <a:r>
              <a:rPr lang="en-US" baseline="30000" dirty="0">
                <a:solidFill>
                  <a:schemeClr val="tx1"/>
                </a:solidFill>
                <a:latin typeface="Helvetica Neue" panose="02000503000000020004"/>
              </a:rPr>
              <a:t>5 </a:t>
            </a:r>
            <a:r>
              <a:rPr lang="en-US" dirty="0">
                <a:solidFill>
                  <a:schemeClr val="tx1"/>
                </a:solidFill>
                <a:latin typeface="Helvetica Neue" panose="02000503000000020004"/>
              </a:rPr>
              <a:t>and disrupt BTK scaffolding</a:t>
            </a:r>
            <a:r>
              <a:rPr lang="en-US" baseline="30000" dirty="0">
                <a:solidFill>
                  <a:schemeClr val="tx1"/>
                </a:solidFill>
                <a:latin typeface="Helvetica Neue" panose="02000503000000020004"/>
              </a:rPr>
              <a:t>3,5</a:t>
            </a:r>
            <a:r>
              <a:rPr lang="en-US" sz="1800" baseline="30000" dirty="0">
                <a:solidFill>
                  <a:schemeClr val="tx1"/>
                </a:solidFill>
                <a:latin typeface="Helvetica Neue" panose="02000503000000020004"/>
              </a:rPr>
              <a:t> </a:t>
            </a:r>
          </a:p>
        </p:txBody>
      </p:sp>
      <p:sp>
        <p:nvSpPr>
          <p:cNvPr id="5" name="Title 4">
            <a:extLst>
              <a:ext uri="{FF2B5EF4-FFF2-40B4-BE49-F238E27FC236}">
                <a16:creationId xmlns:a16="http://schemas.microsoft.com/office/drawing/2014/main" id="{A596567A-D0B7-1ADC-BE8C-B00774F0C93B}"/>
              </a:ext>
            </a:extLst>
          </p:cNvPr>
          <p:cNvSpPr>
            <a:spLocks noGrp="1"/>
          </p:cNvSpPr>
          <p:nvPr>
            <p:ph type="title"/>
          </p:nvPr>
        </p:nvSpPr>
        <p:spPr>
          <a:xfrm>
            <a:off x="513861" y="209084"/>
            <a:ext cx="11441979" cy="849453"/>
          </a:xfrm>
        </p:spPr>
        <p:txBody>
          <a:bodyPr>
            <a:noAutofit/>
          </a:bodyPr>
          <a:lstStyle/>
          <a:p>
            <a:pPr>
              <a:lnSpc>
                <a:spcPct val="100000"/>
              </a:lnSpc>
            </a:pPr>
            <a:r>
              <a:rPr lang="en-US" dirty="0">
                <a:latin typeface="Helvetica Neue" panose="02000503000000020004"/>
              </a:rPr>
              <a:t>Background</a:t>
            </a:r>
            <a:br>
              <a:rPr lang="en-US" sz="4000" dirty="0">
                <a:solidFill>
                  <a:srgbClr val="FF0000"/>
                </a:solidFill>
                <a:latin typeface="Helvetica Neue" panose="02000503000000020004"/>
              </a:rPr>
            </a:br>
            <a:r>
              <a:rPr lang="en-US" sz="2000" dirty="0">
                <a:solidFill>
                  <a:srgbClr val="FFC000"/>
                </a:solidFill>
                <a:latin typeface="Helvetica Neue" panose="02000503000000020004"/>
              </a:rPr>
              <a:t>Novel BTK degrader NX-5948 addresses current unmet need in CLL treatment</a:t>
            </a:r>
            <a:endParaRPr lang="en-US" sz="1800" dirty="0">
              <a:solidFill>
                <a:srgbClr val="FFC000"/>
              </a:solidFill>
              <a:latin typeface="Helvetica Neue" panose="02000503000000020004"/>
            </a:endParaRPr>
          </a:p>
        </p:txBody>
      </p:sp>
      <p:sp>
        <p:nvSpPr>
          <p:cNvPr id="11" name="TextBox 10">
            <a:extLst>
              <a:ext uri="{FF2B5EF4-FFF2-40B4-BE49-F238E27FC236}">
                <a16:creationId xmlns:a16="http://schemas.microsoft.com/office/drawing/2014/main" id="{B58C5DC4-7E2A-2171-8FFE-38BF0A6361F8}"/>
              </a:ext>
            </a:extLst>
          </p:cNvPr>
          <p:cNvSpPr txBox="1"/>
          <p:nvPr/>
        </p:nvSpPr>
        <p:spPr>
          <a:xfrm>
            <a:off x="6005444" y="5766607"/>
            <a:ext cx="5405896" cy="830997"/>
          </a:xfrm>
          <a:prstGeom prst="rect">
            <a:avLst/>
          </a:prstGeom>
          <a:noFill/>
        </p:spPr>
        <p:txBody>
          <a:bodyPr wrap="square">
            <a:spAutoFit/>
          </a:bodyPr>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Helvetica Neue" panose="02000503000000020004"/>
                <a:ea typeface="+mn-ea"/>
                <a:cs typeface="+mn-cs"/>
              </a:rPr>
              <a:t>References</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Helvetica Neue" panose="02000503000000020004"/>
                <a:ea typeface="+mn-ea"/>
                <a:cs typeface="+mn-cs"/>
              </a:rPr>
              <a:t>1.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Noviski</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et al. 20th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Biennial</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International Workshop on CLL Meeting, Boston, MA.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October</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6–9, 2023</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2.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Molica</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et al. 66th ASH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Annual</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Meeting,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December</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7–10, 2024</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3. Montoya et al. Science 2024;383</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4.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Hayama</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and Riches.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Onco</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a:t>
            </a:r>
            <a:r>
              <a:rPr kumimoji="0" lang="fr-FR" sz="800" b="0" i="0" u="none" strike="noStrike" kern="0" cap="none" spc="0" normalizeH="0" baseline="0" noProof="0" dirty="0" err="1">
                <a:ln>
                  <a:noFill/>
                </a:ln>
                <a:solidFill>
                  <a:prstClr val="black"/>
                </a:solidFill>
                <a:effectLst/>
                <a:uLnTx/>
                <a:uFillTx/>
                <a:latin typeface="Helvetica Neue" panose="02000503000000020004"/>
                <a:ea typeface="+mn-ea"/>
                <a:cs typeface="+mn-cs"/>
              </a:rPr>
              <a:t>Targets</a:t>
            </a:r>
            <a:r>
              <a:rPr kumimoji="0" lang="fr-FR" sz="800" b="0" i="0" u="none" strike="noStrike" kern="0" cap="none" spc="0" normalizeH="0" baseline="0" noProof="0" dirty="0">
                <a:ln>
                  <a:noFill/>
                </a:ln>
                <a:solidFill>
                  <a:prstClr val="black"/>
                </a:solidFill>
                <a:effectLst/>
                <a:uLnTx/>
                <a:uFillTx/>
                <a:latin typeface="Helvetica Neue" panose="02000503000000020004"/>
                <a:ea typeface="+mn-ea"/>
                <a:cs typeface="+mn-cs"/>
              </a:rPr>
              <a:t> 2024;17</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eue" panose="02000503000000020004"/>
                <a:ea typeface="Geneva" charset="0"/>
                <a:cs typeface="+mn-cs"/>
              </a:rPr>
              <a:t>5. Linton K, et al. Oral presentation at European Hematology Association Hybrid Congress; 16 June 2024</a:t>
            </a:r>
            <a:endPar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endParaRPr>
          </a:p>
        </p:txBody>
      </p:sp>
      <p:sp>
        <p:nvSpPr>
          <p:cNvPr id="2" name="TextBox 1">
            <a:extLst>
              <a:ext uri="{FF2B5EF4-FFF2-40B4-BE49-F238E27FC236}">
                <a16:creationId xmlns:a16="http://schemas.microsoft.com/office/drawing/2014/main" id="{3F3F4DC3-5B0D-0D4D-5370-83409285299A}"/>
              </a:ext>
            </a:extLst>
          </p:cNvPr>
          <p:cNvSpPr txBox="1"/>
          <p:nvPr/>
        </p:nvSpPr>
        <p:spPr>
          <a:xfrm>
            <a:off x="1177161" y="1295373"/>
            <a:ext cx="992579"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Neue" panose="02000503000000020004"/>
                <a:ea typeface="+mn-ea"/>
                <a:cs typeface="+mn-cs"/>
              </a:rPr>
              <a:t>NX-5948</a:t>
            </a:r>
          </a:p>
        </p:txBody>
      </p:sp>
      <p:sp>
        <p:nvSpPr>
          <p:cNvPr id="7" name="TextBox 6">
            <a:extLst>
              <a:ext uri="{FF2B5EF4-FFF2-40B4-BE49-F238E27FC236}">
                <a16:creationId xmlns:a16="http://schemas.microsoft.com/office/drawing/2014/main" id="{4333F0EA-4EC8-D875-A8A2-21EE5CABBA6F}"/>
              </a:ext>
            </a:extLst>
          </p:cNvPr>
          <p:cNvSpPr txBox="1"/>
          <p:nvPr/>
        </p:nvSpPr>
        <p:spPr>
          <a:xfrm>
            <a:off x="533228" y="6398751"/>
            <a:ext cx="3869441" cy="338554"/>
          </a:xfrm>
          <a:prstGeom prst="rect">
            <a:avLst/>
          </a:prstGeom>
          <a:noFill/>
        </p:spPr>
        <p:txBody>
          <a:bodyPr wrap="square" lIns="91440" tIns="45720" rIns="91440" bIns="45720" rtlCol="0" anchor="t">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Neue" panose="02000503000000020004"/>
                <a:ea typeface="Geneva" charset="0"/>
                <a:cs typeface="+mn-cs"/>
              </a:rPr>
              <a:t>BCL2</a:t>
            </a:r>
            <a:r>
              <a:rPr kumimoji="0" lang="en-US" sz="800" b="0" i="0" u="none" strike="noStrike" kern="1200" cap="none" spc="0" normalizeH="0" baseline="0" noProof="0">
                <a:ln>
                  <a:noFill/>
                </a:ln>
                <a:solidFill>
                  <a:srgbClr val="000000"/>
                </a:solidFill>
                <a:effectLst/>
                <a:uLnTx/>
                <a:uFillTx/>
                <a:latin typeface="Helvetica Neue" panose="02000503000000020004"/>
                <a:ea typeface="Geneva" charset="0"/>
                <a:cs typeface="+mn-cs"/>
              </a:rPr>
              <a:t>, B-cell lymphoma 2; </a:t>
            </a:r>
            <a:r>
              <a:rPr kumimoji="0" lang="en-US" sz="800" b="1" i="0" u="none" strike="noStrike" kern="1200" cap="none" spc="0" normalizeH="0" baseline="0" noProof="0">
                <a:ln>
                  <a:noFill/>
                </a:ln>
                <a:solidFill>
                  <a:srgbClr val="000000"/>
                </a:solidFill>
                <a:effectLst/>
                <a:uLnTx/>
                <a:uFillTx/>
                <a:latin typeface="Helvetica Neue" panose="02000503000000020004"/>
                <a:ea typeface="Geneva" charset="0"/>
                <a:cs typeface="+mn-cs"/>
              </a:rPr>
              <a:t>BCL2i</a:t>
            </a:r>
            <a:r>
              <a:rPr kumimoji="0" lang="en-US" sz="800" b="0" i="0" u="none" strike="noStrike" kern="1200" cap="none" spc="0" normalizeH="0" baseline="0" noProof="0">
                <a:ln>
                  <a:noFill/>
                </a:ln>
                <a:solidFill>
                  <a:srgbClr val="000000"/>
                </a:solidFill>
                <a:effectLst/>
                <a:uLnTx/>
                <a:uFillTx/>
                <a:latin typeface="Helvetica Neue" panose="02000503000000020004"/>
                <a:ea typeface="Geneva" charset="0"/>
                <a:cs typeface="+mn-cs"/>
              </a:rPr>
              <a:t>, BCL2 inhibitor; </a:t>
            </a:r>
            <a:r>
              <a:rPr kumimoji="0" lang="en-US" sz="800" b="1" i="0" u="none" strike="noStrike" kern="1200" cap="none" spc="0" normalizeH="0" baseline="0" noProof="0">
                <a:ln>
                  <a:noFill/>
                </a:ln>
                <a:solidFill>
                  <a:srgbClr val="000000"/>
                </a:solidFill>
                <a:effectLst/>
                <a:uLnTx/>
                <a:uFillTx/>
                <a:latin typeface="Helvetica Neue" panose="02000503000000020004"/>
                <a:ea typeface="Geneva" charset="0"/>
                <a:cs typeface="+mn-cs"/>
              </a:rPr>
              <a:t>BTK</a:t>
            </a:r>
            <a:r>
              <a:rPr kumimoji="0" lang="en-US" sz="800" b="0" i="0" u="none" strike="noStrike" kern="1200" cap="none" spc="0" normalizeH="0" baseline="0" noProof="0">
                <a:ln>
                  <a:noFill/>
                </a:ln>
                <a:solidFill>
                  <a:srgbClr val="000000"/>
                </a:solidFill>
                <a:effectLst/>
                <a:uLnTx/>
                <a:uFillTx/>
                <a:latin typeface="Helvetica Neue" panose="02000503000000020004"/>
                <a:ea typeface="Geneva" charset="0"/>
                <a:cs typeface="+mn-cs"/>
              </a:rPr>
              <a:t>, Bruton’s tyrosine kinase; </a:t>
            </a:r>
            <a:r>
              <a:rPr kumimoji="0" lang="en-US" sz="800" b="1" i="0" u="none" strike="noStrike" kern="1200" cap="none" spc="0" normalizeH="0" baseline="0" noProof="0">
                <a:ln>
                  <a:noFill/>
                </a:ln>
                <a:solidFill>
                  <a:srgbClr val="000000"/>
                </a:solidFill>
                <a:effectLst/>
                <a:uLnTx/>
                <a:uFillTx/>
                <a:latin typeface="Helvetica Neue" panose="02000503000000020004"/>
                <a:ea typeface="Geneva" charset="0"/>
                <a:cs typeface="+mn-cs"/>
              </a:rPr>
              <a:t>BTKi</a:t>
            </a:r>
            <a:r>
              <a:rPr kumimoji="0" lang="en-US" sz="800" b="0" i="0" u="none" strike="noStrike" kern="1200" cap="none" spc="0" normalizeH="0" baseline="0" noProof="0">
                <a:ln>
                  <a:noFill/>
                </a:ln>
                <a:solidFill>
                  <a:srgbClr val="000000"/>
                </a:solidFill>
                <a:effectLst/>
                <a:uLnTx/>
                <a:uFillTx/>
                <a:latin typeface="Helvetica Neue" panose="02000503000000020004"/>
                <a:ea typeface="Geneva" charset="0"/>
                <a:cs typeface="+mn-cs"/>
              </a:rPr>
              <a:t>, BTK inhibitor; </a:t>
            </a:r>
            <a:r>
              <a:rPr kumimoji="0" lang="en-US" sz="800" b="1" i="0" u="none" strike="noStrike" kern="1200" cap="none" spc="0" normalizeH="0" baseline="0" noProof="0">
                <a:ln>
                  <a:noFill/>
                </a:ln>
                <a:solidFill>
                  <a:srgbClr val="000000"/>
                </a:solidFill>
                <a:effectLst/>
                <a:uLnTx/>
                <a:uFillTx/>
                <a:latin typeface="Helvetica Neue" panose="02000503000000020004"/>
                <a:ea typeface="Geneva" charset="0"/>
                <a:cs typeface="+mn-cs"/>
              </a:rPr>
              <a:t>CLL</a:t>
            </a:r>
            <a:r>
              <a:rPr kumimoji="0" lang="en-US" sz="800" b="0" i="0" u="none" strike="noStrike" kern="1200" cap="none" spc="0" normalizeH="0" baseline="0" noProof="0">
                <a:ln>
                  <a:noFill/>
                </a:ln>
                <a:solidFill>
                  <a:srgbClr val="000000"/>
                </a:solidFill>
                <a:effectLst/>
                <a:uLnTx/>
                <a:uFillTx/>
                <a:latin typeface="Helvetica Neue" panose="02000503000000020004"/>
                <a:ea typeface="Geneva" charset="0"/>
                <a:cs typeface="+mn-cs"/>
              </a:rPr>
              <a:t>, chronic lymphocytic leukemia</a:t>
            </a:r>
          </a:p>
        </p:txBody>
      </p:sp>
      <p:pic>
        <p:nvPicPr>
          <p:cNvPr id="9" name="Picture 8" descr="A diagram of a cell block&#10;&#10;Description automatically generated with medium confidence">
            <a:extLst>
              <a:ext uri="{FF2B5EF4-FFF2-40B4-BE49-F238E27FC236}">
                <a16:creationId xmlns:a16="http://schemas.microsoft.com/office/drawing/2014/main" id="{6943EE28-24E3-27A4-5BDC-8987AE709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72" y="1618565"/>
            <a:ext cx="2291041" cy="4752000"/>
          </a:xfrm>
          <a:prstGeom prst="rect">
            <a:avLst/>
          </a:prstGeom>
        </p:spPr>
      </p:pic>
      <p:sp>
        <p:nvSpPr>
          <p:cNvPr id="3" name="TextBox 2">
            <a:extLst>
              <a:ext uri="{FF2B5EF4-FFF2-40B4-BE49-F238E27FC236}">
                <a16:creationId xmlns:a16="http://schemas.microsoft.com/office/drawing/2014/main" id="{93339380-46A6-07DA-F310-DD99E7888D19}"/>
              </a:ext>
            </a:extLst>
          </p:cNvPr>
          <p:cNvSpPr txBox="1"/>
          <p:nvPr/>
        </p:nvSpPr>
        <p:spPr>
          <a:xfrm>
            <a:off x="8987966" y="6555602"/>
            <a:ext cx="2922531"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Shah, et al., ASH 2024, Abstract #884</a:t>
            </a:r>
          </a:p>
        </p:txBody>
      </p:sp>
    </p:spTree>
    <p:extLst>
      <p:ext uri="{BB962C8B-B14F-4D97-AF65-F5344CB8AC3E}">
        <p14:creationId xmlns:p14="http://schemas.microsoft.com/office/powerpoint/2010/main" val="1092231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692696"/>
          </a:xfrm>
        </p:spPr>
        <p:txBody>
          <a:bodyPr/>
          <a:lstStyle/>
          <a:p>
            <a:r>
              <a:rPr lang="en-US" sz="3200" dirty="0"/>
              <a:t>Dr Wierda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nvGraphicFramePr>
        <p:xfrm>
          <a:off x="551384" y="1916832"/>
          <a:ext cx="10584314" cy="3312368"/>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7848010">
                  <a:extLst>
                    <a:ext uri="{9D8B030D-6E8A-4147-A177-3AD203B41FA5}">
                      <a16:colId xmlns:a16="http://schemas.microsoft.com/office/drawing/2014/main" val="762323566"/>
                    </a:ext>
                  </a:extLst>
                </a:gridCol>
              </a:tblGrid>
              <a:tr h="784609">
                <a:tc>
                  <a:txBody>
                    <a:bodyPr/>
                    <a:lstStyle/>
                    <a:p>
                      <a:pPr algn="l"/>
                      <a:r>
                        <a:rPr lang="en-US" sz="16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rPr>
                        <a:t>BeiGene</a:t>
                      </a:r>
                      <a:r>
                        <a:rPr lang="en-US" sz="1600" b="0" dirty="0">
                          <a:solidFill>
                            <a:schemeClr val="tx1"/>
                          </a:solidFill>
                        </a:rPr>
                        <a:t> Ltd, </a:t>
                      </a:r>
                      <a:r>
                        <a:rPr lang="en-US" sz="1600" b="0" dirty="0" err="1">
                          <a:solidFill>
                            <a:schemeClr val="tx1"/>
                          </a:solidFill>
                        </a:rPr>
                        <a:t>Numab</a:t>
                      </a:r>
                      <a:r>
                        <a:rPr lang="en-US" sz="1600" b="0" dirty="0">
                          <a:solidFill>
                            <a:schemeClr val="tx1"/>
                          </a:solidFill>
                        </a:rPr>
                        <a:t> Therapeutics AG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59092">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AbbVie Inc, </a:t>
                      </a:r>
                      <a:r>
                        <a:rPr lang="en-US" sz="1600" b="0" dirty="0" err="1">
                          <a:solidFill>
                            <a:schemeClr val="tx1"/>
                          </a:solidFill>
                        </a:rPr>
                        <a:t>Acerta</a:t>
                      </a:r>
                      <a:r>
                        <a:rPr lang="en-US" sz="1600" b="0" dirty="0">
                          <a:solidFill>
                            <a:schemeClr val="tx1"/>
                          </a:solidFill>
                        </a:rPr>
                        <a:t> Pharma — A member of the AstraZeneca Group, Bristol Myers Squibb, </a:t>
                      </a:r>
                      <a:r>
                        <a:rPr lang="en-US" sz="1600" b="0" dirty="0" err="1">
                          <a:solidFill>
                            <a:schemeClr val="tx1"/>
                          </a:solidFill>
                        </a:rPr>
                        <a:t>Cyclacel</a:t>
                      </a:r>
                      <a:r>
                        <a:rPr lang="en-US" sz="1600" b="0" dirty="0">
                          <a:solidFill>
                            <a:schemeClr val="tx1"/>
                          </a:solidFill>
                        </a:rPr>
                        <a:t> Pharmaceuticals Inc, Genentech, a member of the Roche Group, Gilead Sciences Inc, GSK, Janssen Biotech Inc, Juno Therapeutics, a Celgene Company, Kite, A Gilead Company, </a:t>
                      </a:r>
                      <a:r>
                        <a:rPr lang="en-US" sz="1600" b="0" dirty="0" err="1">
                          <a:solidFill>
                            <a:schemeClr val="tx1"/>
                          </a:solidFill>
                        </a:rPr>
                        <a:t>Loxo</a:t>
                      </a:r>
                      <a:r>
                        <a:rPr lang="en-US" sz="1600" b="0" dirty="0">
                          <a:solidFill>
                            <a:schemeClr val="tx1"/>
                          </a:solidFill>
                        </a:rPr>
                        <a:t> Oncology Inc, a wholly owned subsidiary of Eli Lilly &amp; Company, Novartis, </a:t>
                      </a:r>
                      <a:r>
                        <a:rPr lang="en-US" sz="1600" b="0" dirty="0" err="1">
                          <a:solidFill>
                            <a:schemeClr val="tx1"/>
                          </a:solidFill>
                        </a:rPr>
                        <a:t>Nurix</a:t>
                      </a:r>
                      <a:r>
                        <a:rPr lang="en-US" sz="1600" b="0" dirty="0">
                          <a:solidFill>
                            <a:schemeClr val="tx1"/>
                          </a:solidFill>
                        </a:rPr>
                        <a:t> Therapeutics Inc, </a:t>
                      </a:r>
                      <a:r>
                        <a:rPr lang="en-US" sz="1600" b="0" dirty="0" err="1">
                          <a:solidFill>
                            <a:schemeClr val="tx1"/>
                          </a:solidFill>
                        </a:rPr>
                        <a:t>Oncternal</a:t>
                      </a:r>
                      <a:r>
                        <a:rPr lang="en-US" sz="1600" b="0" dirty="0">
                          <a:solidFill>
                            <a:schemeClr val="tx1"/>
                          </a:solidFill>
                        </a:rPr>
                        <a:t> Therapeutics,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r h="968667">
                <a:tc>
                  <a:txBody>
                    <a:bodyPr/>
                    <a:lstStyle/>
                    <a:p>
                      <a:pPr algn="l"/>
                      <a:r>
                        <a:rPr lang="en-US" sz="16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National Comprehensive Cancer Network (Chair, CLL), Support by the NIH/NCI under award number P30 CA016672 and use of MD Anderson Cancer Center Support Grant (CCSG) shared resources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bl>
          </a:graphicData>
        </a:graphic>
      </p:graphicFrame>
    </p:spTree>
    <p:custDataLst>
      <p:tags r:id="rId1"/>
    </p:custDataLst>
    <p:extLst>
      <p:ext uri="{BB962C8B-B14F-4D97-AF65-F5344CB8AC3E}">
        <p14:creationId xmlns:p14="http://schemas.microsoft.com/office/powerpoint/2010/main" val="3737804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C63BF5A-7DAA-590E-91CD-03EDFF8807A3}"/>
              </a:ext>
            </a:extLst>
          </p:cNvPr>
          <p:cNvSpPr>
            <a:spLocks noGrp="1"/>
          </p:cNvSpPr>
          <p:nvPr>
            <p:ph type="title"/>
          </p:nvPr>
        </p:nvSpPr>
        <p:spPr>
          <a:xfrm>
            <a:off x="516889" y="240233"/>
            <a:ext cx="11080963" cy="814995"/>
          </a:xfrm>
        </p:spPr>
        <p:txBody>
          <a:bodyPr>
            <a:noAutofit/>
          </a:bodyPr>
          <a:lstStyle/>
          <a:p>
            <a:pPr>
              <a:lnSpc>
                <a:spcPct val="100000"/>
              </a:lnSpc>
            </a:pPr>
            <a:br>
              <a:rPr lang="en-US" sz="2600" dirty="0">
                <a:latin typeface="Helvetica Neue" panose="02000503000000020004"/>
                <a:ea typeface="Times New Roman" panose="02020603050405020304" pitchFamily="18" charset="0"/>
              </a:rPr>
            </a:br>
            <a:r>
              <a:rPr lang="en-US" dirty="0">
                <a:latin typeface="Helvetica Neue" panose="02000503000000020004"/>
              </a:rPr>
              <a:t>NX-5948-301 (</a:t>
            </a:r>
            <a:r>
              <a:rPr lang="en-US" dirty="0" err="1">
                <a:latin typeface="Helvetica Neue" panose="02000503000000020004"/>
              </a:rPr>
              <a:t>B</a:t>
            </a:r>
            <a:r>
              <a:rPr lang="en-US" dirty="0" err="1"/>
              <a:t>exobrutideg</a:t>
            </a:r>
            <a:r>
              <a:rPr lang="en-US" dirty="0"/>
              <a:t>)</a:t>
            </a:r>
            <a:r>
              <a:rPr lang="en-US" dirty="0">
                <a:latin typeface="Helvetica Neue" panose="02000503000000020004"/>
              </a:rPr>
              <a:t>: </a:t>
            </a:r>
            <a:r>
              <a:rPr lang="en-US" dirty="0">
                <a:latin typeface="Helvetica Neue" panose="02000503000000020004"/>
                <a:ea typeface="Times New Roman" panose="02020603050405020304" pitchFamily="18" charset="0"/>
              </a:rPr>
              <a:t>Safety Profile</a:t>
            </a:r>
            <a:br>
              <a:rPr lang="en-US" sz="3200" dirty="0">
                <a:latin typeface="Helvetica Neue" panose="02000503000000020004"/>
                <a:ea typeface="Times New Roman" panose="02020603050405020304" pitchFamily="18" charset="0"/>
              </a:rPr>
            </a:br>
            <a:r>
              <a:rPr lang="en-US" sz="2000" dirty="0">
                <a:solidFill>
                  <a:srgbClr val="FFC000"/>
                </a:solidFill>
                <a:latin typeface="Helvetica Neue" panose="02000503000000020004"/>
                <a:ea typeface="Times New Roman" panose="02020603050405020304" pitchFamily="18" charset="0"/>
              </a:rPr>
              <a:t>TEAEs in ≥10% of overall population or Grade ≥3 TEAEs or SAEs in &gt;1 patient</a:t>
            </a:r>
            <a:endParaRPr lang="en-US" sz="1800" dirty="0">
              <a:solidFill>
                <a:srgbClr val="FFC000"/>
              </a:solidFill>
              <a:latin typeface="Helvetica Neue" panose="02000503000000020004"/>
            </a:endParaRPr>
          </a:p>
        </p:txBody>
      </p:sp>
      <p:sp>
        <p:nvSpPr>
          <p:cNvPr id="8" name="TextBox 7">
            <a:extLst>
              <a:ext uri="{FF2B5EF4-FFF2-40B4-BE49-F238E27FC236}">
                <a16:creationId xmlns:a16="http://schemas.microsoft.com/office/drawing/2014/main" id="{06079244-018D-8148-2067-A97839098220}"/>
              </a:ext>
            </a:extLst>
          </p:cNvPr>
          <p:cNvSpPr txBox="1"/>
          <p:nvPr/>
        </p:nvSpPr>
        <p:spPr>
          <a:xfrm>
            <a:off x="536114" y="6225388"/>
            <a:ext cx="11169863" cy="345351"/>
          </a:xfrm>
          <a:prstGeom prst="rect">
            <a:avLst/>
          </a:prstGeom>
          <a:noFill/>
        </p:spPr>
        <p:txBody>
          <a:bodyPr wrap="square" lIns="91440" tIns="45720" rIns="91440" bIns="45720" anchor="t">
            <a:spAutoFit/>
          </a:bodyPr>
          <a:lstStyle/>
          <a:p>
            <a:pPr marL="0" marR="0" lvl="0" indent="0" algn="l" defTabSz="457189" rtl="0" eaLnBrk="1" fontAlgn="auto" latinLnBrk="0" hangingPunct="1">
              <a:lnSpc>
                <a:spcPct val="107000"/>
              </a:lnSpc>
              <a:spcBef>
                <a:spcPts val="600"/>
              </a:spcBef>
              <a:spcAft>
                <a:spcPts val="60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Calibri" panose="020F0502020204030204" pitchFamily="34" charset="0"/>
                <a:cs typeface="Arial"/>
              </a:rPr>
              <a:t>a</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Calibri" panose="020F0502020204030204" pitchFamily="34" charset="0"/>
                <a:cs typeface="Arial"/>
              </a:rPr>
              <a:t>Purpura</a:t>
            </a:r>
            <a: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t>/contusion includes episodes of contusion or purpura; </a:t>
            </a: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Calibri" panose="020F0502020204030204" pitchFamily="34" charset="0"/>
                <a:cs typeface="Arial"/>
              </a:rPr>
              <a:t>b</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mn-ea"/>
                <a:cs typeface="+mn-cs"/>
              </a:rPr>
              <a:t>Fatigue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was transient; </a:t>
            </a: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mn-ea"/>
                <a:cs typeface="+mn-cs"/>
              </a:rPr>
              <a:t>c</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Calibri" panose="020F0502020204030204" pitchFamily="34" charset="0"/>
                <a:cs typeface="Arial"/>
              </a:rPr>
              <a:t>Aggregate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t> of ‘thrombocytopenia’ and ‘platelet count decreased’; </a:t>
            </a: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Calibri" panose="020F0502020204030204" pitchFamily="34" charset="0"/>
                <a:cs typeface="Arial"/>
              </a:rPr>
              <a:t>d</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Calibri" panose="020F0502020204030204" pitchFamily="34" charset="0"/>
                <a:cs typeface="Arial"/>
              </a:rPr>
              <a:t>Aggregate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t> of ‘rash’ and ‘rash maculopapular’ and ‘rash pustular’; </a:t>
            </a:r>
            <a:b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b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Calibri" panose="020F0502020204030204" pitchFamily="34" charset="0"/>
                <a:cs typeface="Arial"/>
              </a:rPr>
              <a:t>e</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Calibri" panose="020F0502020204030204" pitchFamily="34" charset="0"/>
                <a:cs typeface="Arial"/>
              </a:rPr>
              <a:t>Aggregate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t> of 'neutrophil count decreased' or 'neutropenia’; </a:t>
            </a: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Calibri" panose="020F0502020204030204" pitchFamily="34" charset="0"/>
                <a:cs typeface="Arial"/>
              </a:rPr>
              <a:t>f</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Calibri" panose="020F0502020204030204" pitchFamily="34" charset="0"/>
                <a:cs typeface="Arial"/>
              </a:rPr>
              <a:t>Aggregate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t> of 'COVID-19' and 'COVID-19 pneumonia’; </a:t>
            </a:r>
            <a:r>
              <a:rPr kumimoji="0" lang="en-US" sz="800" b="0" i="0" u="none" strike="noStrike" kern="1200" cap="none" spc="0" normalizeH="0" baseline="30000" noProof="0" dirty="0" err="1">
                <a:ln>
                  <a:noFill/>
                </a:ln>
                <a:solidFill>
                  <a:srgbClr val="000000"/>
                </a:solidFill>
                <a:effectLst/>
                <a:uLnTx/>
                <a:uFillTx/>
                <a:latin typeface="Helvetica Neue" panose="02000503000000020004"/>
                <a:ea typeface="Calibri" panose="020F0502020204030204" pitchFamily="34" charset="0"/>
                <a:cs typeface="Arial"/>
              </a:rPr>
              <a:t>g</a:t>
            </a:r>
            <a:r>
              <a:rPr kumimoji="0" lang="en-US" sz="800" b="0" i="0" u="none" strike="noStrike" kern="1200" cap="none" spc="0" normalizeH="0" baseline="0" noProof="0" dirty="0" err="1">
                <a:ln>
                  <a:noFill/>
                </a:ln>
                <a:solidFill>
                  <a:srgbClr val="000000"/>
                </a:solidFill>
                <a:effectLst/>
                <a:uLnTx/>
                <a:uFillTx/>
                <a:latin typeface="Helvetica Neue" panose="02000503000000020004"/>
                <a:ea typeface="Calibri" panose="020F0502020204030204" pitchFamily="34" charset="0"/>
                <a:cs typeface="Arial"/>
              </a:rPr>
              <a:t>Aggregate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rPr>
              <a:t> of 'pneumonia’ and ‘pneumonia klebsiella'</a:t>
            </a:r>
            <a:endParaRPr kumimoji="0" lang="en-GB" sz="800" b="0" i="0" u="none" strike="noStrike" kern="1200" cap="none" spc="0" normalizeH="0" baseline="0" noProof="0" dirty="0">
              <a:ln>
                <a:noFill/>
              </a:ln>
              <a:solidFill>
                <a:srgbClr val="000000"/>
              </a:solidFill>
              <a:effectLst/>
              <a:uLnTx/>
              <a:uFillTx/>
              <a:latin typeface="Helvetica Neue" panose="02000503000000020004"/>
              <a:ea typeface="Calibri" panose="020F0502020204030204" pitchFamily="34" charset="0"/>
              <a:cs typeface="Arial"/>
            </a:endParaRPr>
          </a:p>
        </p:txBody>
      </p:sp>
      <p:sp>
        <p:nvSpPr>
          <p:cNvPr id="12" name="TextBox 11">
            <a:extLst>
              <a:ext uri="{FF2B5EF4-FFF2-40B4-BE49-F238E27FC236}">
                <a16:creationId xmlns:a16="http://schemas.microsoft.com/office/drawing/2014/main" id="{133B6BD7-6746-C570-0867-9CB29BC8787C}"/>
              </a:ext>
            </a:extLst>
          </p:cNvPr>
          <p:cNvSpPr txBox="1"/>
          <p:nvPr/>
        </p:nvSpPr>
        <p:spPr>
          <a:xfrm>
            <a:off x="536113" y="6514927"/>
            <a:ext cx="8823787"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AE, </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adverse event;</a:t>
            </a: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 AFib</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atrial fibrillation; </a:t>
            </a: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CLL</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chronic lymphocytic leukemia; </a:t>
            </a: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NHL</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non-Hodgkin’s lymphoma; </a:t>
            </a: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SAE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serious adverse event; </a:t>
            </a: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SLL</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small lymphocytic lymphoma; </a:t>
            </a:r>
            <a:r>
              <a:rPr kumimoji="0" lang="en-US" sz="800" b="1" i="0" u="none" strike="noStrike" kern="1200" cap="none" spc="0" normalizeH="0" baseline="0" noProof="0" dirty="0">
                <a:ln>
                  <a:noFill/>
                </a:ln>
                <a:solidFill>
                  <a:srgbClr val="000000"/>
                </a:solidFill>
                <a:effectLst/>
                <a:uLnTx/>
                <a:uFillTx/>
                <a:latin typeface="Helvetica Neue" panose="02000503000000020004"/>
                <a:ea typeface="+mn-ea"/>
                <a:cs typeface="+mn-cs"/>
              </a:rPr>
              <a:t>TEAE</a:t>
            </a:r>
            <a:r>
              <a:rPr kumimoji="0" lang="en-US" sz="800" b="0" i="0" u="none" strike="noStrike" kern="1200" cap="none" spc="0" normalizeH="0" baseline="0" noProof="0" dirty="0">
                <a:ln>
                  <a:noFill/>
                </a:ln>
                <a:solidFill>
                  <a:srgbClr val="000000"/>
                </a:solidFill>
                <a:effectLst/>
                <a:uLnTx/>
                <a:uFillTx/>
                <a:latin typeface="Helvetica Neue" panose="02000503000000020004"/>
                <a:ea typeface="+mn-ea"/>
                <a:cs typeface="+mn-cs"/>
              </a:rPr>
              <a:t>, treatment emergent AE </a:t>
            </a:r>
          </a:p>
        </p:txBody>
      </p:sp>
      <p:graphicFrame>
        <p:nvGraphicFramePr>
          <p:cNvPr id="13" name="Table 6">
            <a:extLst>
              <a:ext uri="{FF2B5EF4-FFF2-40B4-BE49-F238E27FC236}">
                <a16:creationId xmlns:a16="http://schemas.microsoft.com/office/drawing/2014/main" id="{72DD899C-E72E-3028-1B01-DDD05F5B2975}"/>
              </a:ext>
            </a:extLst>
          </p:cNvPr>
          <p:cNvGraphicFramePr>
            <a:graphicFrameLocks noGrp="1"/>
          </p:cNvGraphicFramePr>
          <p:nvPr/>
        </p:nvGraphicFramePr>
        <p:xfrm>
          <a:off x="625682" y="1416063"/>
          <a:ext cx="8525094" cy="4787992"/>
        </p:xfrm>
        <a:graphic>
          <a:graphicData uri="http://schemas.openxmlformats.org/drawingml/2006/table">
            <a:tbl>
              <a:tblPr firstRow="1" bandRow="1"/>
              <a:tblGrid>
                <a:gridCol w="2158275">
                  <a:extLst>
                    <a:ext uri="{9D8B030D-6E8A-4147-A177-3AD203B41FA5}">
                      <a16:colId xmlns:a16="http://schemas.microsoft.com/office/drawing/2014/main" val="1933521739"/>
                    </a:ext>
                  </a:extLst>
                </a:gridCol>
                <a:gridCol w="1169875">
                  <a:extLst>
                    <a:ext uri="{9D8B030D-6E8A-4147-A177-3AD203B41FA5}">
                      <a16:colId xmlns:a16="http://schemas.microsoft.com/office/drawing/2014/main" val="1061848436"/>
                    </a:ext>
                  </a:extLst>
                </a:gridCol>
                <a:gridCol w="933648">
                  <a:extLst>
                    <a:ext uri="{9D8B030D-6E8A-4147-A177-3AD203B41FA5}">
                      <a16:colId xmlns:a16="http://schemas.microsoft.com/office/drawing/2014/main" val="3154087806"/>
                    </a:ext>
                  </a:extLst>
                </a:gridCol>
                <a:gridCol w="1001144">
                  <a:extLst>
                    <a:ext uri="{9D8B030D-6E8A-4147-A177-3AD203B41FA5}">
                      <a16:colId xmlns:a16="http://schemas.microsoft.com/office/drawing/2014/main" val="1015380484"/>
                    </a:ext>
                  </a:extLst>
                </a:gridCol>
                <a:gridCol w="1203620">
                  <a:extLst>
                    <a:ext uri="{9D8B030D-6E8A-4147-A177-3AD203B41FA5}">
                      <a16:colId xmlns:a16="http://schemas.microsoft.com/office/drawing/2014/main" val="828392980"/>
                    </a:ext>
                  </a:extLst>
                </a:gridCol>
                <a:gridCol w="1068635">
                  <a:extLst>
                    <a:ext uri="{9D8B030D-6E8A-4147-A177-3AD203B41FA5}">
                      <a16:colId xmlns:a16="http://schemas.microsoft.com/office/drawing/2014/main" val="3133393776"/>
                    </a:ext>
                  </a:extLst>
                </a:gridCol>
                <a:gridCol w="989897">
                  <a:extLst>
                    <a:ext uri="{9D8B030D-6E8A-4147-A177-3AD203B41FA5}">
                      <a16:colId xmlns:a16="http://schemas.microsoft.com/office/drawing/2014/main" val="1838413224"/>
                    </a:ext>
                  </a:extLst>
                </a:gridCol>
              </a:tblGrid>
              <a:tr h="255848">
                <a:tc rowSpan="2">
                  <a:txBody>
                    <a:bodyPr/>
                    <a:lstStyle/>
                    <a:p>
                      <a:pPr algn="l">
                        <a:lnSpc>
                          <a:spcPct val="100000"/>
                        </a:lnSpc>
                        <a:spcBef>
                          <a:spcPts val="0"/>
                        </a:spcBef>
                        <a:spcAft>
                          <a:spcPts val="0"/>
                        </a:spcAft>
                      </a:pPr>
                      <a:br>
                        <a:rPr lang="en-US" sz="1100" b="1">
                          <a:solidFill>
                            <a:schemeClr val="tx1"/>
                          </a:solidFill>
                          <a:latin typeface="Helvetica Neue" panose="02000503000000020004"/>
                        </a:rPr>
                      </a:br>
                      <a:r>
                        <a:rPr lang="en-US" sz="1200" b="1">
                          <a:solidFill>
                            <a:schemeClr val="tx1"/>
                          </a:solidFill>
                          <a:latin typeface="Helvetica Neue" panose="02000503000000020004"/>
                        </a:rPr>
                        <a:t>TEAEs, </a:t>
                      </a:r>
                      <a:r>
                        <a:rPr lang="en-US" sz="1200" b="0">
                          <a:solidFill>
                            <a:schemeClr val="tx1"/>
                          </a:solidFill>
                          <a:latin typeface="Helvetica Neue" panose="02000503000000020004"/>
                        </a:rPr>
                        <a:t>n (%)</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3">
                  <a:txBody>
                    <a:bodyPr/>
                    <a:lstStyle/>
                    <a:p>
                      <a:pPr algn="ctr">
                        <a:lnSpc>
                          <a:spcPct val="100000"/>
                        </a:lnSpc>
                      </a:pPr>
                      <a:r>
                        <a:rPr lang="en-US" sz="1200" b="1">
                          <a:solidFill>
                            <a:schemeClr val="tx1"/>
                          </a:solidFill>
                          <a:latin typeface="Helvetica Neue" panose="02000503000000020004"/>
                          <a:cs typeface="Arial"/>
                        </a:rPr>
                        <a:t>Patients with CLL/SLL (n=60)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tc gridSpan="3">
                  <a:txBody>
                    <a:bodyPr/>
                    <a:lstStyle/>
                    <a:p>
                      <a:pPr algn="ctr">
                        <a:lnSpc>
                          <a:spcPct val="100000"/>
                        </a:lnSpc>
                      </a:pPr>
                      <a:r>
                        <a:rPr lang="en-US" sz="1200" b="1">
                          <a:solidFill>
                            <a:schemeClr val="tx1"/>
                          </a:solidFill>
                          <a:latin typeface="Helvetica Neue" panose="02000503000000020004"/>
                          <a:cs typeface="Arial"/>
                        </a:rPr>
                        <a:t>Overall population (N=125)</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tc hMerge="1">
                  <a:txBody>
                    <a:bodyPr/>
                    <a:lstStyle/>
                    <a:p>
                      <a:pPr algn="ctr">
                        <a:lnSpc>
                          <a:spcPct val="100000"/>
                        </a:lnSpc>
                        <a:spcBef>
                          <a:spcPts val="0"/>
                        </a:spcBef>
                        <a:spcAft>
                          <a:spcPts val="0"/>
                        </a:spcAft>
                      </a:pPr>
                      <a:endParaRPr lang="en-US" sz="1100" b="1">
                        <a:solidFill>
                          <a:schemeClr val="bg1"/>
                        </a:solidFill>
                        <a:latin typeface="Helvetica Neue" panose="02000503000000020004"/>
                      </a:endParaRPr>
                    </a:p>
                  </a:txBody>
                  <a:tcPr marL="121920" marR="121920" marT="60960" marB="60960"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B1F59"/>
                    </a:solidFill>
                  </a:tcPr>
                </a:tc>
                <a:extLst>
                  <a:ext uri="{0D108BD9-81ED-4DB2-BD59-A6C34878D82A}">
                    <a16:rowId xmlns:a16="http://schemas.microsoft.com/office/drawing/2014/main" val="234182848"/>
                  </a:ext>
                </a:extLst>
              </a:tr>
              <a:tr h="255848">
                <a:tc vMerge="1">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en-US" sz="1200" b="1">
                          <a:solidFill>
                            <a:schemeClr val="tx1"/>
                          </a:solidFill>
                          <a:latin typeface="Helvetica Neue" panose="02000503000000020004"/>
                        </a:rPr>
                        <a:t>Any grade</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en-US" sz="1200" b="1">
                          <a:solidFill>
                            <a:schemeClr val="tx1"/>
                          </a:solidFill>
                          <a:latin typeface="Helvetica Neue" panose="02000503000000020004"/>
                        </a:rPr>
                        <a:t>Grade ≥3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lnSpc>
                          <a:spcPct val="100000"/>
                        </a:lnSpc>
                        <a:spcBef>
                          <a:spcPts val="0"/>
                        </a:spcBef>
                        <a:spcAft>
                          <a:spcPts val="0"/>
                        </a:spcAft>
                      </a:pPr>
                      <a:r>
                        <a:rPr lang="en-US" sz="1200" b="1">
                          <a:solidFill>
                            <a:schemeClr val="tx1"/>
                          </a:solidFill>
                          <a:latin typeface="Helvetica Neue" panose="02000503000000020004"/>
                        </a:rPr>
                        <a:t>SAEs</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en-US" sz="1200" b="1">
                          <a:solidFill>
                            <a:schemeClr val="tx1"/>
                          </a:solidFill>
                          <a:latin typeface="Helvetica Neue" panose="02000503000000020004"/>
                        </a:rPr>
                        <a:t>Any grade</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en-US" sz="1200" b="1">
                          <a:solidFill>
                            <a:schemeClr val="tx1"/>
                          </a:solidFill>
                          <a:latin typeface="Helvetica Neue" panose="02000503000000020004"/>
                        </a:rPr>
                        <a:t>Grade ≥3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ctr">
                        <a:lnSpc>
                          <a:spcPct val="100000"/>
                        </a:lnSpc>
                        <a:spcBef>
                          <a:spcPts val="0"/>
                        </a:spcBef>
                        <a:spcAft>
                          <a:spcPts val="0"/>
                        </a:spcAft>
                      </a:pPr>
                      <a:r>
                        <a:rPr lang="en-US" sz="1200" b="1">
                          <a:solidFill>
                            <a:schemeClr val="tx1"/>
                          </a:solidFill>
                          <a:latin typeface="Helvetica Neue" panose="02000503000000020004"/>
                        </a:rPr>
                        <a:t>SAEs</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963507033"/>
                  </a:ext>
                </a:extLst>
              </a:tr>
              <a:tr h="2375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Bef>
                          <a:spcPts val="0"/>
                        </a:spcBef>
                        <a:spcAft>
                          <a:spcPts val="0"/>
                        </a:spcAft>
                      </a:pPr>
                      <a:r>
                        <a:rPr lang="en-US" sz="1100" baseline="0">
                          <a:solidFill>
                            <a:schemeClr val="tx1"/>
                          </a:solidFill>
                          <a:latin typeface="Helvetica Neue" panose="02000503000000020004"/>
                        </a:rPr>
                        <a:t>Purpura/contusion</a:t>
                      </a:r>
                      <a:r>
                        <a:rPr lang="en-US" sz="1100" baseline="30000">
                          <a:solidFill>
                            <a:schemeClr val="tx1"/>
                          </a:solidFill>
                          <a:latin typeface="Helvetica Neue" panose="02000503000000020004"/>
                        </a:rPr>
                        <a:t>a</a:t>
                      </a:r>
                      <a:endParaRPr lang="en-US" sz="1100" baseline="0">
                        <a:solidFill>
                          <a:schemeClr val="tx1"/>
                        </a:solidFill>
                        <a:latin typeface="Helvetica Neue" panose="02000503000000020004"/>
                      </a:endParaRP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22 (36.7)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Bef>
                          <a:spcPts val="0"/>
                        </a:spcBef>
                        <a:spcAft>
                          <a:spcPts val="0"/>
                        </a:spcAft>
                      </a:pPr>
                      <a:r>
                        <a:rPr lang="en-US" sz="1100" baseline="0">
                          <a:solidFill>
                            <a:schemeClr val="tx1"/>
                          </a:solidFill>
                          <a:latin typeface="Helvetica Neue" panose="02000503000000020004"/>
                        </a:rPr>
                        <a:t>  42 (33.6)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600073"/>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Fatigue</a:t>
                      </a:r>
                      <a:r>
                        <a:rPr lang="en-US" sz="1100" baseline="30000">
                          <a:solidFill>
                            <a:schemeClr val="tx1"/>
                          </a:solidFill>
                          <a:latin typeface="Helvetica Neue" panose="02000503000000020004"/>
                        </a:rPr>
                        <a:t>b</a:t>
                      </a:r>
                      <a:endParaRPr lang="en-US" sz="1100" baseline="0">
                        <a:solidFill>
                          <a:schemeClr val="tx1"/>
                        </a:solidFill>
                        <a:latin typeface="Helvetica Neue" panose="02000503000000020004"/>
                      </a:endParaRP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16 (26.7)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  29 (23.2)</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extLst>
                  <a:ext uri="{0D108BD9-81ED-4DB2-BD59-A6C34878D82A}">
                    <a16:rowId xmlns:a16="http://schemas.microsoft.com/office/drawing/2014/main" val="80644529"/>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Petechiae</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16 (26.7)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28 (22.4)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8052205"/>
                  </a:ext>
                </a:extLst>
              </a:tr>
              <a:tr h="2375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Thrombocytopenia</a:t>
                      </a:r>
                      <a:r>
                        <a:rPr lang="en-US" sz="1100" baseline="30000">
                          <a:solidFill>
                            <a:schemeClr val="tx1"/>
                          </a:solidFill>
                          <a:latin typeface="Helvetica Neue" panose="02000503000000020004"/>
                        </a:rPr>
                        <a:t>c</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10 (16.7)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Bef>
                          <a:spcPts val="0"/>
                        </a:spcBef>
                        <a:spcAft>
                          <a:spcPts val="0"/>
                        </a:spcAft>
                      </a:pPr>
                      <a:r>
                        <a:rPr lang="en-US" sz="1100" baseline="0">
                          <a:solidFill>
                            <a:schemeClr val="tx1"/>
                          </a:solidFill>
                          <a:latin typeface="Helvetica Neue" panose="02000503000000020004"/>
                        </a:rPr>
                        <a:t>  26 (20.8)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  7 (5.6)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extLst>
                  <a:ext uri="{0D108BD9-81ED-4DB2-BD59-A6C34878D82A}">
                    <a16:rowId xmlns:a16="http://schemas.microsoft.com/office/drawing/2014/main" val="440238099"/>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Rash</a:t>
                      </a:r>
                      <a:r>
                        <a:rPr lang="en-US" sz="1100" baseline="30000">
                          <a:solidFill>
                            <a:schemeClr val="tx1"/>
                          </a:solidFill>
                          <a:latin typeface="Helvetica Neue" panose="02000503000000020004"/>
                        </a:rPr>
                        <a:t>d</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14 (23.3)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24 (19.2)</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effectLst/>
                          <a:latin typeface="Helvetica Neue" panose="02000503000000020004"/>
                          <a:ea typeface="Calibri"/>
                          <a:cs typeface="Arial"/>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effectLst/>
                          <a:latin typeface="Helvetica Neue" panose="02000503000000020004"/>
                          <a:ea typeface="Calibri"/>
                          <a:cs typeface="Arial"/>
                        </a:rPr>
                        <a:t>1 (0.8)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5046864"/>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Neutropenia</a:t>
                      </a:r>
                      <a:r>
                        <a:rPr lang="en-US" sz="1100" baseline="30000">
                          <a:solidFill>
                            <a:schemeClr val="tx1"/>
                          </a:solidFill>
                          <a:latin typeface="Helvetica Neue" panose="02000503000000020004"/>
                        </a:rPr>
                        <a:t>e</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14 (23.3)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11 (18.3)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  23 (18.4)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  18 (14.4)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extLst>
                  <a:ext uri="{0D108BD9-81ED-4DB2-BD59-A6C34878D82A}">
                    <a16:rowId xmlns:a16="http://schemas.microsoft.com/office/drawing/2014/main" val="3462223059"/>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Anemia</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11 (18.3)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4 (6.7)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1100" baseline="0">
                          <a:solidFill>
                            <a:schemeClr val="tx1"/>
                          </a:solidFill>
                          <a:latin typeface="Helvetica Neue" panose="02000503000000020004"/>
                        </a:rPr>
                        <a:t>  21 (16.8)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10 (8.0)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2767457"/>
                  </a:ext>
                </a:extLst>
              </a:tr>
              <a:tr h="2375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Bef>
                          <a:spcPts val="0"/>
                        </a:spcBef>
                        <a:spcAft>
                          <a:spcPts val="0"/>
                        </a:spcAft>
                      </a:pPr>
                      <a:r>
                        <a:rPr lang="en-US" sz="1100" baseline="0">
                          <a:solidFill>
                            <a:schemeClr val="tx1"/>
                          </a:solidFill>
                          <a:latin typeface="Helvetica Neue" panose="02000503000000020004"/>
                        </a:rPr>
                        <a:t>Headache</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10 (16.7)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21 (16.8)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effectLst/>
                          <a:latin typeface="Helvetica Neue" panose="02000503000000020004"/>
                          <a:ea typeface="Calibri"/>
                          <a:cs typeface="Arial"/>
                        </a:rPr>
                        <a:t>  1 (0.8)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effectLst/>
                          <a:latin typeface="Helvetica Neue" panose="02000503000000020004"/>
                          <a:ea typeface="Calibri"/>
                          <a:cs typeface="Arial"/>
                        </a:rPr>
                        <a:t>1 (0.8)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extLst>
                  <a:ext uri="{0D108BD9-81ED-4DB2-BD59-A6C34878D82A}">
                    <a16:rowId xmlns:a16="http://schemas.microsoft.com/office/drawing/2014/main" val="2213830316"/>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COVID-19</a:t>
                      </a:r>
                      <a:r>
                        <a:rPr lang="en-US" sz="1100" baseline="30000">
                          <a:solidFill>
                            <a:schemeClr val="tx1"/>
                          </a:solidFill>
                          <a:latin typeface="Helvetica Neue" panose="02000503000000020004"/>
                        </a:rPr>
                        <a:t>f</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10 (16.7)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19 (15.2)</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kern="1200" baseline="0">
                          <a:solidFill>
                            <a:schemeClr val="tx1"/>
                          </a:solidFill>
                          <a:latin typeface="Helvetica Neue" panose="02000503000000020004"/>
                          <a:ea typeface="+mn-ea"/>
                          <a:cs typeface="+mn-cs"/>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kern="1200" baseline="0">
                          <a:solidFill>
                            <a:schemeClr val="tx1"/>
                          </a:solidFill>
                          <a:latin typeface="Helvetica Neue" panose="02000503000000020004"/>
                          <a:ea typeface="+mn-ea"/>
                          <a:cs typeface="+mn-cs"/>
                        </a:rPr>
                        <a:t>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0005124"/>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Diarrhea</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12 (20.0)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18 (14.4)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  1 (0.8)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tc>
                  <a:txBody>
                    <a:bodyPr/>
                    <a:lstStyle/>
                    <a:p>
                      <a:pPr marL="0" marR="0" algn="ctr">
                        <a:lnSpc>
                          <a:spcPct val="100000"/>
                        </a:lnSpc>
                        <a:spcBef>
                          <a:spcPts val="0"/>
                        </a:spcBef>
                        <a:spcAft>
                          <a:spcPts val="0"/>
                        </a:spcAft>
                      </a:pPr>
                      <a:r>
                        <a:rPr lang="en-US" sz="1100" baseline="0" dirty="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5E9ED"/>
                    </a:solidFill>
                  </a:tcPr>
                </a:tc>
                <a:extLst>
                  <a:ext uri="{0D108BD9-81ED-4DB2-BD59-A6C34878D82A}">
                    <a16:rowId xmlns:a16="http://schemas.microsoft.com/office/drawing/2014/main" val="2127424988"/>
                  </a:ext>
                </a:extLst>
              </a:tr>
              <a:tr h="2375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Bef>
                          <a:spcPts val="0"/>
                        </a:spcBef>
                        <a:spcAft>
                          <a:spcPts val="0"/>
                        </a:spcAft>
                      </a:pPr>
                      <a:r>
                        <a:rPr lang="en-US" sz="1100" baseline="0">
                          <a:solidFill>
                            <a:schemeClr val="tx1"/>
                          </a:solidFill>
                          <a:latin typeface="Helvetica Neue" panose="02000503000000020004"/>
                        </a:rPr>
                        <a:t>Cough</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  9 (15.0)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16 (12.8)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  1 (0.8)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100" baseline="0">
                          <a:solidFill>
                            <a:schemeClr val="tx1"/>
                          </a:solidFill>
                          <a:effectLst/>
                          <a:latin typeface="Helvetica Neue" panose="02000503000000020004"/>
                          <a:ea typeface="Calibri"/>
                          <a:cs typeface="Arial"/>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383109"/>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Pneumonia</a:t>
                      </a:r>
                      <a:r>
                        <a:rPr lang="en-US" sz="1100" baseline="30000">
                          <a:solidFill>
                            <a:schemeClr val="tx1"/>
                          </a:solidFill>
                          <a:latin typeface="Helvetica Neue" panose="02000503000000020004"/>
                        </a:rPr>
                        <a:t>g</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4 (6.7)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2 (3.3)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2 (3.3)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10 (8.0)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6 (4.8)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algn="ctr">
                        <a:lnSpc>
                          <a:spcPct val="100000"/>
                        </a:lnSpc>
                        <a:spcBef>
                          <a:spcPts val="0"/>
                        </a:spcBef>
                        <a:spcAft>
                          <a:spcPts val="0"/>
                        </a:spcAft>
                      </a:pPr>
                      <a:r>
                        <a:rPr lang="en-US" sz="1100" kern="1200" baseline="0">
                          <a:solidFill>
                            <a:schemeClr val="tx1"/>
                          </a:solidFill>
                          <a:latin typeface="Helvetica Neue" panose="02000503000000020004"/>
                          <a:ea typeface="+mn-ea"/>
                          <a:cs typeface="+mn-cs"/>
                        </a:rPr>
                        <a:t>6 (4.8)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extLst>
                  <a:ext uri="{0D108BD9-81ED-4DB2-BD59-A6C34878D82A}">
                    <a16:rowId xmlns:a16="http://schemas.microsoft.com/office/drawing/2014/main" val="1824690514"/>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Lower respiratory tract infection</a:t>
                      </a:r>
                    </a:p>
                  </a:txBody>
                  <a:tcPr marL="121920" marR="36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3 (5.0)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9 (7.2)</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3 (2.4)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algn="ctr">
                        <a:lnSpc>
                          <a:spcPct val="100000"/>
                        </a:lnSpc>
                        <a:spcBef>
                          <a:spcPts val="0"/>
                        </a:spcBef>
                        <a:spcAft>
                          <a:spcPts val="0"/>
                        </a:spcAft>
                      </a:pPr>
                      <a:r>
                        <a:rPr lang="en-US" sz="1100" kern="1200" baseline="0">
                          <a:solidFill>
                            <a:schemeClr val="tx1"/>
                          </a:solidFill>
                          <a:latin typeface="Helvetica Neue" panose="02000503000000020004"/>
                          <a:ea typeface="+mn-ea"/>
                          <a:cs typeface="+mn-cs"/>
                        </a:rPr>
                        <a:t>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4051480107"/>
                  </a:ext>
                </a:extLst>
              </a:tr>
              <a:tr h="237572">
                <a:tc>
                  <a:txBody>
                    <a:bodyPr/>
                    <a:lstStyle/>
                    <a:p>
                      <a:pPr>
                        <a:lnSpc>
                          <a:spcPct val="100000"/>
                        </a:lnSpc>
                        <a:spcBef>
                          <a:spcPts val="0"/>
                        </a:spcBef>
                        <a:spcAft>
                          <a:spcPts val="0"/>
                        </a:spcAft>
                      </a:pPr>
                      <a:r>
                        <a:rPr lang="en-US" sz="1100" baseline="0">
                          <a:solidFill>
                            <a:schemeClr val="tx1"/>
                          </a:solidFill>
                          <a:latin typeface="Helvetica Neue" panose="02000503000000020004"/>
                        </a:rPr>
                        <a:t>Fall</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8 (6.4)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algn="ctr">
                        <a:lnSpc>
                          <a:spcPct val="100000"/>
                        </a:lnSpc>
                        <a:spcBef>
                          <a:spcPts val="0"/>
                        </a:spcBef>
                        <a:spcAft>
                          <a:spcPts val="0"/>
                        </a:spcAft>
                      </a:pPr>
                      <a:r>
                        <a:rPr lang="en-US" sz="1100" kern="1200" baseline="0">
                          <a:solidFill>
                            <a:schemeClr val="tx1"/>
                          </a:solidFill>
                          <a:latin typeface="Helvetica Neue" panose="02000503000000020004"/>
                          <a:ea typeface="+mn-ea"/>
                          <a:cs typeface="+mn-cs"/>
                        </a:rPr>
                        <a:t>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extLst>
                  <a:ext uri="{0D108BD9-81ED-4DB2-BD59-A6C34878D82A}">
                    <a16:rowId xmlns:a16="http://schemas.microsoft.com/office/drawing/2014/main" val="1648434031"/>
                  </a:ext>
                </a:extLst>
              </a:tr>
              <a:tr h="237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Hypertension</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2 (3.3)</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7 (5.6)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5 (4.0)</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a:solidFill>
                            <a:schemeClr val="tx1"/>
                          </a:solidFill>
                          <a:latin typeface="Helvetica Neue" panose="02000503000000020004"/>
                          <a:ea typeface="+mn-ea"/>
                          <a:cs typeface="+mn-cs"/>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368079092"/>
                  </a:ext>
                </a:extLst>
              </a:tr>
              <a:tr h="237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Hyponatremia</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3 (2.4)</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a:solidFill>
                            <a:schemeClr val="tx1"/>
                          </a:solidFill>
                          <a:latin typeface="Helvetica Neue" panose="02000503000000020004"/>
                          <a:ea typeface="+mn-ea"/>
                          <a:cs typeface="+mn-cs"/>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extLst>
                  <a:ext uri="{0D108BD9-81ED-4DB2-BD59-A6C34878D82A}">
                    <a16:rowId xmlns:a16="http://schemas.microsoft.com/office/drawing/2014/main" val="4011170265"/>
                  </a:ext>
                </a:extLst>
              </a:tr>
              <a:tr h="237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Pulmonary embolism</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indent="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lvl="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tc>
                  <a:txBody>
                    <a:bodyPr/>
                    <a:lstStyle/>
                    <a:p>
                      <a:pPr marL="0" marR="0" algn="ctr">
                        <a:lnSpc>
                          <a:spcPct val="100000"/>
                        </a:lnSpc>
                        <a:spcBef>
                          <a:spcPts val="0"/>
                        </a:spcBef>
                        <a:spcAft>
                          <a:spcPts val="0"/>
                        </a:spcAft>
                      </a:pPr>
                      <a:r>
                        <a:rPr lang="en-US" sz="1100" kern="1200" baseline="0">
                          <a:solidFill>
                            <a:schemeClr val="tx1"/>
                          </a:solidFill>
                          <a:latin typeface="Helvetica Neue" panose="02000503000000020004"/>
                          <a:ea typeface="+mn-ea"/>
                          <a:cs typeface="+mn-cs"/>
                        </a:rPr>
                        <a:t>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2702805321"/>
                  </a:ext>
                </a:extLst>
              </a:tr>
              <a:tr h="237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solidFill>
                            <a:schemeClr val="tx1"/>
                          </a:solidFill>
                          <a:latin typeface="Helvetica Neue" panose="02000503000000020004"/>
                        </a:rPr>
                        <a:t>Subdural hematoma</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 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aseline="0">
                          <a:solidFill>
                            <a:schemeClr val="tx1"/>
                          </a:solidFill>
                          <a:latin typeface="Helvetica Neue" panose="02000503000000020004"/>
                        </a:rPr>
                        <a:t>1 (1.7)</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indent="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lvl="0" algn="ctr">
                        <a:lnSpc>
                          <a:spcPct val="100000"/>
                        </a:lnSpc>
                        <a:spcBef>
                          <a:spcPts val="0"/>
                        </a:spcBef>
                        <a:spcAft>
                          <a:spcPts val="0"/>
                        </a:spcAft>
                        <a:buNone/>
                      </a:pPr>
                      <a:r>
                        <a:rPr lang="en-US" sz="1100" kern="1200" baseline="0" noProof="0">
                          <a:solidFill>
                            <a:schemeClr val="tx1"/>
                          </a:solidFill>
                          <a:latin typeface="Helvetica Neue" panose="02000503000000020004"/>
                          <a:ea typeface="+mn-ea"/>
                          <a:cs typeface="+mn-cs"/>
                        </a:rPr>
                        <a:t>  1 (0.8)</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tc>
                  <a:txBody>
                    <a:bodyPr/>
                    <a:lstStyle/>
                    <a:p>
                      <a:pPr marL="0" marR="0" algn="ctr">
                        <a:lnSpc>
                          <a:spcPct val="100000"/>
                        </a:lnSpc>
                        <a:spcBef>
                          <a:spcPts val="0"/>
                        </a:spcBef>
                        <a:spcAft>
                          <a:spcPts val="0"/>
                        </a:spcAft>
                      </a:pPr>
                      <a:r>
                        <a:rPr lang="en-US" sz="1100" kern="1200" baseline="0" dirty="0">
                          <a:solidFill>
                            <a:schemeClr val="tx1"/>
                          </a:solidFill>
                          <a:latin typeface="Helvetica Neue" panose="02000503000000020004"/>
                          <a:ea typeface="+mn-ea"/>
                          <a:cs typeface="+mn-cs"/>
                        </a:rPr>
                        <a:t>2 (1.6)</a:t>
                      </a:r>
                    </a:p>
                  </a:txBody>
                  <a:tcPr marL="121920" marR="12192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0">
                      <a:noFill/>
                    </a:lnTlToBr>
                    <a:lnBlToTr w="0">
                      <a:noFill/>
                    </a:lnBlToTr>
                    <a:solidFill>
                      <a:srgbClr val="E5E9ED"/>
                    </a:solidFill>
                  </a:tcPr>
                </a:tc>
                <a:extLst>
                  <a:ext uri="{0D108BD9-81ED-4DB2-BD59-A6C34878D82A}">
                    <a16:rowId xmlns:a16="http://schemas.microsoft.com/office/drawing/2014/main" val="2939210662"/>
                  </a:ext>
                </a:extLst>
              </a:tr>
            </a:tbl>
          </a:graphicData>
        </a:graphic>
      </p:graphicFrame>
      <p:sp>
        <p:nvSpPr>
          <p:cNvPr id="11" name="TextBox 10">
            <a:extLst>
              <a:ext uri="{FF2B5EF4-FFF2-40B4-BE49-F238E27FC236}">
                <a16:creationId xmlns:a16="http://schemas.microsoft.com/office/drawing/2014/main" id="{7E67D2AE-460C-FC25-188A-1F5BC5EBE8C7}"/>
              </a:ext>
            </a:extLst>
          </p:cNvPr>
          <p:cNvSpPr txBox="1"/>
          <p:nvPr/>
        </p:nvSpPr>
        <p:spPr>
          <a:xfrm>
            <a:off x="9272696" y="2218232"/>
            <a:ext cx="2655147" cy="3354765"/>
          </a:xfrm>
          <a:prstGeom prst="rect">
            <a:avLst/>
          </a:prstGeom>
          <a:solidFill>
            <a:schemeClr val="bg1">
              <a:lumMod val="95000"/>
            </a:schemeClr>
          </a:solidFill>
          <a:ln w="28575">
            <a:solidFill>
              <a:schemeClr val="bg1">
                <a:lumMod val="75000"/>
              </a:schemeClr>
            </a:solidFill>
          </a:ln>
        </p:spPr>
        <p:txBody>
          <a:bodyPr wrap="square" lIns="91440" tIns="45720" rIns="91440" bIns="45720" rtlCol="0" anchor="ctr">
            <a:spAutoFit/>
          </a:bodyPr>
          <a:lstStyle/>
          <a:p>
            <a:pPr marL="176209" marR="0" lvl="0" indent="-176209"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t>Tolerable safety profile consistent with prior disclosures</a:t>
            </a:r>
          </a:p>
          <a:p>
            <a:pPr marL="176209" marR="0" lvl="0" indent="-176209"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t>1 case of Grade 1 AFib in a CLL patient with pre-existing AFib</a:t>
            </a:r>
          </a:p>
          <a:p>
            <a:pPr marL="176209" marR="0" lvl="0" indent="-176209"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t>6 TEAEs resulted in drug discontinuation (1 CLL; </a:t>
            </a:r>
            <a:b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br>
            <a: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t>5 NHL)</a:t>
            </a:r>
          </a:p>
          <a:p>
            <a:pPr marL="176209" marR="0" lvl="0" indent="-176209" algn="l" defTabSz="914377"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t>2 Grade 5 AEs (1 pulmonary embolism; 1 case pending) deemed not related to </a:t>
            </a:r>
            <a:b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br>
            <a:r>
              <a:rPr kumimoji="0" lang="en-US" sz="1400" b="0" i="0" u="none" strike="noStrike" kern="1200" cap="none" spc="0" normalizeH="0" baseline="0" noProof="0">
                <a:ln>
                  <a:noFill/>
                </a:ln>
                <a:solidFill>
                  <a:srgbClr val="000000"/>
                </a:solidFill>
                <a:effectLst/>
                <a:uLnTx/>
                <a:uFillTx/>
                <a:latin typeface="Helvetica Neue" panose="02000503000000020004"/>
                <a:ea typeface="+mn-ea"/>
                <a:cs typeface="+mn-cs"/>
              </a:rPr>
              <a:t>NX-5948</a:t>
            </a:r>
          </a:p>
        </p:txBody>
      </p:sp>
      <p:sp>
        <p:nvSpPr>
          <p:cNvPr id="2" name="TextBox 1">
            <a:extLst>
              <a:ext uri="{FF2B5EF4-FFF2-40B4-BE49-F238E27FC236}">
                <a16:creationId xmlns:a16="http://schemas.microsoft.com/office/drawing/2014/main" id="{1BAC008B-905E-5B58-A84B-CC9C090BD3FF}"/>
              </a:ext>
            </a:extLst>
          </p:cNvPr>
          <p:cNvSpPr txBox="1"/>
          <p:nvPr/>
        </p:nvSpPr>
        <p:spPr>
          <a:xfrm>
            <a:off x="9269470" y="6487244"/>
            <a:ext cx="2922531"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Shah, et al., ASH 2024, Abstract #884</a:t>
            </a:r>
          </a:p>
        </p:txBody>
      </p:sp>
    </p:spTree>
    <p:extLst>
      <p:ext uri="{BB962C8B-B14F-4D97-AF65-F5344CB8AC3E}">
        <p14:creationId xmlns:p14="http://schemas.microsoft.com/office/powerpoint/2010/main" val="42052953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C2AC6-225F-6715-B8E5-4879C4CAE84D}"/>
            </a:ext>
          </a:extLst>
        </p:cNvPr>
        <p:cNvGrpSpPr/>
        <p:nvPr/>
      </p:nvGrpSpPr>
      <p:grpSpPr>
        <a:xfrm>
          <a:off x="0" y="0"/>
          <a:ext cx="0" cy="0"/>
          <a:chOff x="0" y="0"/>
          <a:chExt cx="0" cy="0"/>
        </a:xfrm>
      </p:grpSpPr>
      <p:sp>
        <p:nvSpPr>
          <p:cNvPr id="100" name="Title 3">
            <a:extLst>
              <a:ext uri="{FF2B5EF4-FFF2-40B4-BE49-F238E27FC236}">
                <a16:creationId xmlns:a16="http://schemas.microsoft.com/office/drawing/2014/main" id="{E9BF3AAA-44E9-C3EC-1C16-820A1FD2069D}"/>
              </a:ext>
            </a:extLst>
          </p:cNvPr>
          <p:cNvSpPr>
            <a:spLocks noGrp="1"/>
          </p:cNvSpPr>
          <p:nvPr>
            <p:ph type="title"/>
          </p:nvPr>
        </p:nvSpPr>
        <p:spPr>
          <a:xfrm>
            <a:off x="509021" y="247842"/>
            <a:ext cx="10747121" cy="814783"/>
          </a:xfrm>
        </p:spPr>
        <p:txBody>
          <a:bodyPr>
            <a:noAutofit/>
          </a:bodyPr>
          <a:lstStyle/>
          <a:p>
            <a:pPr>
              <a:lnSpc>
                <a:spcPct val="100000"/>
              </a:lnSpc>
            </a:pPr>
            <a:r>
              <a:rPr lang="en-US" sz="2933" dirty="0">
                <a:latin typeface="Helvetica Neue" panose="02000503000000020004"/>
              </a:rPr>
              <a:t>NX-5948-301 (</a:t>
            </a:r>
            <a:r>
              <a:rPr lang="en-US" sz="2933" dirty="0" err="1"/>
              <a:t>Bexobrutideg</a:t>
            </a:r>
            <a:r>
              <a:rPr lang="en-US" sz="2933" dirty="0"/>
              <a:t>)</a:t>
            </a:r>
            <a:r>
              <a:rPr lang="en-US" sz="2933" dirty="0">
                <a:latin typeface="Helvetica Neue" panose="02000503000000020004"/>
              </a:rPr>
              <a:t>: Overall Response Assessment</a:t>
            </a:r>
            <a:br>
              <a:rPr lang="en-US" dirty="0">
                <a:latin typeface="Helvetica Neue" panose="02000503000000020004"/>
              </a:rPr>
            </a:br>
            <a:r>
              <a:rPr lang="en-US" sz="2000" dirty="0">
                <a:solidFill>
                  <a:srgbClr val="FFC000"/>
                </a:solidFill>
                <a:latin typeface="Helvetica Neue" panose="02000503000000020004"/>
              </a:rPr>
              <a:t>Response rate deepens with longer time on treatment</a:t>
            </a:r>
            <a:endParaRPr lang="en-US" sz="1800" dirty="0">
              <a:solidFill>
                <a:srgbClr val="FFC000"/>
              </a:solidFill>
              <a:latin typeface="Helvetica Neue" panose="02000503000000020004"/>
            </a:endParaRPr>
          </a:p>
        </p:txBody>
      </p:sp>
      <p:graphicFrame>
        <p:nvGraphicFramePr>
          <p:cNvPr id="4" name="Table 3">
            <a:extLst>
              <a:ext uri="{FF2B5EF4-FFF2-40B4-BE49-F238E27FC236}">
                <a16:creationId xmlns:a16="http://schemas.microsoft.com/office/drawing/2014/main" id="{0A0D9DCB-2C2B-4F87-26A3-D4D5C7997C0E}"/>
              </a:ext>
            </a:extLst>
          </p:cNvPr>
          <p:cNvGraphicFramePr>
            <a:graphicFrameLocks noGrp="1"/>
          </p:cNvGraphicFramePr>
          <p:nvPr>
            <p:custDataLst>
              <p:tags r:id="rId1"/>
            </p:custDataLst>
          </p:nvPr>
        </p:nvGraphicFramePr>
        <p:xfrm>
          <a:off x="623887" y="1665751"/>
          <a:ext cx="10980000" cy="3777768"/>
        </p:xfrm>
        <a:graphic>
          <a:graphicData uri="http://schemas.openxmlformats.org/drawingml/2006/table">
            <a:tbl>
              <a:tblPr firstRow="1" bandRow="1"/>
              <a:tblGrid>
                <a:gridCol w="4140000">
                  <a:extLst>
                    <a:ext uri="{9D8B030D-6E8A-4147-A177-3AD203B41FA5}">
                      <a16:colId xmlns:a16="http://schemas.microsoft.com/office/drawing/2014/main" val="3073912495"/>
                    </a:ext>
                  </a:extLst>
                </a:gridCol>
                <a:gridCol w="3420000">
                  <a:extLst>
                    <a:ext uri="{9D8B030D-6E8A-4147-A177-3AD203B41FA5}">
                      <a16:colId xmlns:a16="http://schemas.microsoft.com/office/drawing/2014/main" val="2657108036"/>
                    </a:ext>
                  </a:extLst>
                </a:gridCol>
                <a:gridCol w="3420000">
                  <a:extLst>
                    <a:ext uri="{9D8B030D-6E8A-4147-A177-3AD203B41FA5}">
                      <a16:colId xmlns:a16="http://schemas.microsoft.com/office/drawing/2014/main" val="2867832388"/>
                    </a:ext>
                  </a:extLst>
                </a:gridCol>
              </a:tblGrid>
              <a:tr h="936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pPr>
                      <a:br>
                        <a:rPr lang="en-US" sz="1500">
                          <a:solidFill>
                            <a:schemeClr val="tx1"/>
                          </a:solidFill>
                          <a:latin typeface="Helvetica Neue" panose="02000503000000020004"/>
                          <a:cs typeface="Arial"/>
                        </a:rPr>
                      </a:br>
                      <a:br>
                        <a:rPr lang="en-US" sz="1500">
                          <a:solidFill>
                            <a:schemeClr val="tx1"/>
                          </a:solidFill>
                          <a:latin typeface="Helvetica Neue" panose="02000503000000020004"/>
                          <a:cs typeface="Arial"/>
                        </a:rPr>
                      </a:br>
                      <a:r>
                        <a:rPr lang="en-US" sz="1500">
                          <a:solidFill>
                            <a:schemeClr val="tx1"/>
                          </a:solidFill>
                          <a:latin typeface="Helvetica Neue" panose="02000503000000020004"/>
                          <a:cs typeface="Arial"/>
                        </a:rPr>
                        <a:t>CLL response-evaluable patients</a:t>
                      </a:r>
                      <a:endParaRPr lang="en-US" sz="1500" b="0" baseline="30000">
                        <a:solidFill>
                          <a:schemeClr val="tx1"/>
                        </a:solidFill>
                        <a:latin typeface="Helvetica Neue" panose="02000503000000020004"/>
                        <a:cs typeface="Arial"/>
                      </a:endParaRPr>
                    </a:p>
                  </a:txBody>
                  <a:tcPr marL="91368" marR="91368" marT="45684" marB="45684" anchor="ctr">
                    <a:lnL w="12700" cmpd="sng">
                      <a:noFill/>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AC2C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en-US" sz="1500">
                          <a:solidFill>
                            <a:schemeClr val="tx1"/>
                          </a:solidFill>
                          <a:latin typeface="Helvetica Neue" panose="02000503000000020004"/>
                          <a:cs typeface="Arial"/>
                        </a:rPr>
                        <a:t>Primary ORR analysis</a:t>
                      </a:r>
                      <a:r>
                        <a:rPr lang="en-US" sz="1500" baseline="30000">
                          <a:solidFill>
                            <a:schemeClr val="tx1"/>
                          </a:solidFill>
                          <a:latin typeface="Helvetica Neue" panose="02000503000000020004"/>
                          <a:cs typeface="Arial"/>
                        </a:rPr>
                        <a:t>b</a:t>
                      </a:r>
                    </a:p>
                    <a:p>
                      <a:pPr algn="ctr">
                        <a:lnSpc>
                          <a:spcPct val="100000"/>
                        </a:lnSpc>
                      </a:pPr>
                      <a:r>
                        <a:rPr lang="en-US" sz="1500" b="0" u="none">
                          <a:solidFill>
                            <a:schemeClr val="tx1"/>
                          </a:solidFill>
                          <a:latin typeface="Helvetica Neue" panose="02000503000000020004"/>
                          <a:cs typeface="Arial"/>
                        </a:rPr>
                        <a:t>≥</a:t>
                      </a:r>
                      <a:r>
                        <a:rPr lang="en-US" sz="1500" b="0">
                          <a:solidFill>
                            <a:schemeClr val="tx1"/>
                          </a:solidFill>
                          <a:latin typeface="Helvetica Neue" panose="02000503000000020004"/>
                          <a:cs typeface="Arial"/>
                        </a:rPr>
                        <a:t>1 response assessment(s) at 8 weeks</a:t>
                      </a:r>
                    </a:p>
                    <a:p>
                      <a:pPr algn="ctr">
                        <a:lnSpc>
                          <a:spcPct val="100000"/>
                        </a:lnSpc>
                      </a:pPr>
                      <a:r>
                        <a:rPr lang="en-US" sz="1500" b="0">
                          <a:solidFill>
                            <a:schemeClr val="tx1"/>
                          </a:solidFill>
                          <a:latin typeface="Helvetica Neue" panose="02000503000000020004"/>
                          <a:cs typeface="Arial"/>
                        </a:rPr>
                        <a:t>(n=49)</a:t>
                      </a:r>
                      <a:r>
                        <a:rPr lang="en-US" sz="1500" b="0" baseline="30000">
                          <a:solidFill>
                            <a:schemeClr val="tx1"/>
                          </a:solidFill>
                          <a:latin typeface="Helvetica Neue" panose="02000503000000020004"/>
                          <a:cs typeface="Arial"/>
                        </a:rPr>
                        <a:t>c</a:t>
                      </a:r>
                      <a:endParaRPr lang="en-US" sz="1500" b="0" baseline="30000">
                        <a:solidFill>
                          <a:schemeClr val="tx1"/>
                        </a:solidFill>
                        <a:latin typeface="Helvetica Neue" panose="02000503000000020004"/>
                        <a:cs typeface="Arial" panose="020B0604020202020204" pitchFamily="34" charset="0"/>
                      </a:endParaRP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AC2CD"/>
                    </a:solidFill>
                  </a:tcPr>
                </a:tc>
                <a:tc>
                  <a:txBody>
                    <a:bodyPr/>
                    <a:lstStyle/>
                    <a:p>
                      <a:pPr algn="ctr">
                        <a:lnSpc>
                          <a:spcPct val="100000"/>
                        </a:lnSpc>
                      </a:pPr>
                      <a:r>
                        <a:rPr lang="en-US" sz="1500" b="1">
                          <a:solidFill>
                            <a:schemeClr val="tx1"/>
                          </a:solidFill>
                          <a:latin typeface="Helvetica Neue" panose="02000503000000020004"/>
                          <a:cs typeface="Arial" panose="020B0604020202020204" pitchFamily="34" charset="0"/>
                        </a:rPr>
                        <a:t>Exploratory ORR analysis</a:t>
                      </a:r>
                      <a:r>
                        <a:rPr lang="en-US" sz="1500" b="1" baseline="30000">
                          <a:solidFill>
                            <a:schemeClr val="tx1"/>
                          </a:solidFill>
                          <a:latin typeface="Helvetica Neue" panose="02000503000000020004"/>
                          <a:cs typeface="Arial" panose="020B0604020202020204" pitchFamily="34" charset="0"/>
                        </a:rPr>
                        <a:t>b</a:t>
                      </a:r>
                    </a:p>
                    <a:p>
                      <a:pPr algn="ctr">
                        <a:lnSpc>
                          <a:spcPct val="100000"/>
                        </a:lnSpc>
                      </a:pPr>
                      <a:r>
                        <a:rPr lang="en-US" sz="1500">
                          <a:solidFill>
                            <a:schemeClr val="tx1"/>
                          </a:solidFill>
                          <a:latin typeface="Helvetica Neue" panose="02000503000000020004"/>
                          <a:cs typeface="Arial" panose="020B0604020202020204" pitchFamily="34" charset="0"/>
                        </a:rPr>
                        <a:t>≥2 response assessments at 16 weeks</a:t>
                      </a:r>
                    </a:p>
                    <a:p>
                      <a:pPr algn="ctr">
                        <a:lnSpc>
                          <a:spcPct val="100000"/>
                        </a:lnSpc>
                      </a:pPr>
                      <a:r>
                        <a:rPr lang="en-US" sz="1500">
                          <a:solidFill>
                            <a:schemeClr val="tx1"/>
                          </a:solidFill>
                          <a:latin typeface="Helvetica Neue" panose="02000503000000020004"/>
                          <a:cs typeface="Arial" panose="020B0604020202020204" pitchFamily="34" charset="0"/>
                        </a:rPr>
                        <a:t>(n=38)</a:t>
                      </a:r>
                      <a:r>
                        <a:rPr lang="en-US" sz="1500" baseline="30000">
                          <a:solidFill>
                            <a:schemeClr val="tx1"/>
                          </a:solidFill>
                          <a:latin typeface="Helvetica Neue" panose="02000503000000020004"/>
                          <a:cs typeface="Arial" panose="020B0604020202020204" pitchFamily="34" charset="0"/>
                        </a:rPr>
                        <a:t>c</a:t>
                      </a:r>
                    </a:p>
                  </a:txBody>
                  <a:tcPr marL="91368" marR="91368" marT="45684" marB="45684" anchor="ctr">
                    <a:lnL w="12700"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AC2CD"/>
                    </a:solidFill>
                  </a:tcPr>
                </a:tc>
                <a:extLst>
                  <a:ext uri="{0D108BD9-81ED-4DB2-BD59-A6C34878D82A}">
                    <a16:rowId xmlns:a16="http://schemas.microsoft.com/office/drawing/2014/main" val="747437784"/>
                  </a:ext>
                </a:extLst>
              </a:tr>
              <a:tr h="396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pPr>
                      <a:r>
                        <a:rPr lang="en-US" sz="1500" b="1">
                          <a:solidFill>
                            <a:schemeClr val="tx1"/>
                          </a:solidFill>
                          <a:latin typeface="Helvetica Neue" panose="02000503000000020004"/>
                          <a:cs typeface="Arial"/>
                        </a:rPr>
                        <a:t>Objective response rate (ORR)</a:t>
                      </a:r>
                      <a:r>
                        <a:rPr lang="en-US" sz="1500" b="0">
                          <a:solidFill>
                            <a:schemeClr val="tx1"/>
                          </a:solidFill>
                          <a:latin typeface="Helvetica Neue" panose="02000503000000020004"/>
                          <a:cs typeface="Arial"/>
                        </a:rPr>
                        <a:t>,</a:t>
                      </a:r>
                      <a:r>
                        <a:rPr lang="en-US" sz="1500" b="0" baseline="30000">
                          <a:solidFill>
                            <a:schemeClr val="tx1"/>
                          </a:solidFill>
                          <a:latin typeface="Helvetica Neue" panose="02000503000000020004"/>
                          <a:cs typeface="Arial"/>
                        </a:rPr>
                        <a:t>a</a:t>
                      </a:r>
                      <a:r>
                        <a:rPr lang="en-US" sz="1500">
                          <a:solidFill>
                            <a:schemeClr val="tx1"/>
                          </a:solidFill>
                          <a:latin typeface="Helvetica Neue" panose="02000503000000020004"/>
                          <a:cs typeface="Arial"/>
                        </a:rPr>
                        <a:t> % (95% CI)</a:t>
                      </a:r>
                    </a:p>
                  </a:txBody>
                  <a:tcPr marL="91368" marR="91368" marT="45684" marB="4568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500">
                          <a:solidFill>
                            <a:schemeClr val="tx1"/>
                          </a:solidFill>
                          <a:latin typeface="Helvetica Neue" panose="02000503000000020004"/>
                          <a:cs typeface="Arial"/>
                        </a:rPr>
                        <a:t>75.5 (61.1–86.7)</a:t>
                      </a: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84.2 (68.7–94.0) </a:t>
                      </a:r>
                    </a:p>
                  </a:txBody>
                  <a:tcPr marL="91368" marR="91368" marT="45684" marB="4568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2773571"/>
                  </a:ext>
                </a:extLst>
              </a:tr>
              <a:tr h="396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pPr>
                      <a:r>
                        <a:rPr lang="en-US" sz="1500" b="1">
                          <a:solidFill>
                            <a:schemeClr val="tx1"/>
                          </a:solidFill>
                          <a:latin typeface="Helvetica Neue" panose="02000503000000020004"/>
                          <a:cs typeface="Arial"/>
                        </a:rPr>
                        <a:t>Best response</a:t>
                      </a:r>
                      <a:r>
                        <a:rPr lang="en-US" sz="1500">
                          <a:solidFill>
                            <a:schemeClr val="tx1"/>
                          </a:solidFill>
                          <a:latin typeface="Helvetica Neue" panose="02000503000000020004"/>
                          <a:cs typeface="Arial"/>
                        </a:rPr>
                        <a:t>, n (%)</a:t>
                      </a:r>
                    </a:p>
                  </a:txBody>
                  <a:tcPr marL="91368" marR="91368" marT="45684" marB="45684" anchor="ctr">
                    <a:lnL w="12700" cmpd="sng">
                      <a:noFill/>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endParaRPr lang="en-US" sz="1500">
                        <a:solidFill>
                          <a:schemeClr val="tx1"/>
                        </a:solidFill>
                        <a:latin typeface="Helvetica Neue" panose="02000503000000020004"/>
                        <a:cs typeface="Arial" panose="020B0604020202020204" pitchFamily="34" charset="0"/>
                      </a:endParaRPr>
                    </a:p>
                  </a:txBody>
                  <a:tcPr marL="91368" marR="91368" marT="45684" marB="456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1500">
                        <a:solidFill>
                          <a:schemeClr val="tx1"/>
                        </a:solidFill>
                        <a:latin typeface="Helvetica Neue" panose="02000503000000020004"/>
                        <a:cs typeface="Arial" panose="020B0604020202020204" pitchFamily="34" charset="0"/>
                      </a:endParaRPr>
                    </a:p>
                  </a:txBody>
                  <a:tcPr marL="91368" marR="91368" marT="45684" marB="45684" anchor="ctr">
                    <a:lnL w="12700"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170439"/>
                  </a:ext>
                </a:extLst>
              </a:tr>
              <a:tr h="396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lnSpc>
                          <a:spcPct val="100000"/>
                        </a:lnSpc>
                      </a:pPr>
                      <a:r>
                        <a:rPr lang="en-US" sz="1500">
                          <a:solidFill>
                            <a:schemeClr val="tx1"/>
                          </a:solidFill>
                          <a:latin typeface="Helvetica Neue" panose="02000503000000020004"/>
                          <a:cs typeface="Arial"/>
                        </a:rPr>
                        <a:t>CR</a:t>
                      </a:r>
                    </a:p>
                  </a:txBody>
                  <a:tcPr marL="91368" marR="91368" marT="45684" marB="4568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500">
                          <a:solidFill>
                            <a:schemeClr val="tx1"/>
                          </a:solidFill>
                          <a:latin typeface="Helvetica Neue" panose="02000503000000020004"/>
                          <a:cs typeface="Arial"/>
                        </a:rPr>
                        <a:t>  0 (0.0)</a:t>
                      </a: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0 (0.0)</a:t>
                      </a:r>
                    </a:p>
                  </a:txBody>
                  <a:tcPr marL="91368" marR="91368" marT="45684" marB="4568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9104018"/>
                  </a:ext>
                </a:extLst>
              </a:tr>
              <a:tr h="396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lnSpc>
                          <a:spcPct val="100000"/>
                        </a:lnSpc>
                      </a:pPr>
                      <a:r>
                        <a:rPr lang="en-US" sz="1500">
                          <a:solidFill>
                            <a:schemeClr val="tx1"/>
                          </a:solidFill>
                          <a:latin typeface="Helvetica Neue" panose="02000503000000020004"/>
                          <a:cs typeface="Arial"/>
                        </a:rPr>
                        <a:t>PR</a:t>
                      </a:r>
                    </a:p>
                  </a:txBody>
                  <a:tcPr marL="91368" marR="91368" marT="45684" marB="4568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500">
                          <a:solidFill>
                            <a:schemeClr val="tx1"/>
                          </a:solidFill>
                          <a:latin typeface="Helvetica Neue" panose="02000503000000020004"/>
                          <a:cs typeface="Arial"/>
                        </a:rPr>
                        <a:t>  36 (73.5)</a:t>
                      </a: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32 (84.2)</a:t>
                      </a:r>
                    </a:p>
                  </a:txBody>
                  <a:tcPr marL="91368" marR="91368" marT="45684" marB="4568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7174224"/>
                  </a:ext>
                </a:extLst>
              </a:tr>
              <a:tr h="396000">
                <a:tc>
                  <a:txBody>
                    <a:bodyPr/>
                    <a:lstStyle/>
                    <a:p>
                      <a:pPr marL="179070" lvl="1" indent="0">
                        <a:lnSpc>
                          <a:spcPct val="100000"/>
                        </a:lnSpc>
                      </a:pPr>
                      <a:r>
                        <a:rPr lang="en-US" sz="1500">
                          <a:solidFill>
                            <a:schemeClr val="tx1"/>
                          </a:solidFill>
                          <a:latin typeface="Helvetica Neue" panose="02000503000000020004"/>
                          <a:cs typeface="Arial"/>
                        </a:rPr>
                        <a:t>PR-L</a:t>
                      </a:r>
                    </a:p>
                  </a:txBody>
                  <a:tcPr marL="91368" marR="91368" marT="45684" marB="4568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  1 (2.0)</a:t>
                      </a: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0 (0.0)</a:t>
                      </a:r>
                    </a:p>
                  </a:txBody>
                  <a:tcPr marL="91368" marR="91368" marT="45684" marB="4568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5940787"/>
                  </a:ext>
                </a:extLst>
              </a:tr>
              <a:tr h="396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lnSpc>
                          <a:spcPct val="100000"/>
                        </a:lnSpc>
                      </a:pPr>
                      <a:r>
                        <a:rPr lang="en-US" sz="1500">
                          <a:solidFill>
                            <a:schemeClr val="tx1"/>
                          </a:solidFill>
                          <a:latin typeface="Helvetica Neue" panose="02000503000000020004"/>
                          <a:cs typeface="Arial"/>
                        </a:rPr>
                        <a:t>SD</a:t>
                      </a:r>
                    </a:p>
                  </a:txBody>
                  <a:tcPr marL="91368" marR="91368" marT="45684" marB="4568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500">
                          <a:solidFill>
                            <a:schemeClr val="tx1"/>
                          </a:solidFill>
                          <a:latin typeface="Helvetica Neue" panose="02000503000000020004"/>
                          <a:cs typeface="Arial"/>
                        </a:rPr>
                        <a:t>  10 (20.4)</a:t>
                      </a: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  4 (10.5)</a:t>
                      </a:r>
                    </a:p>
                  </a:txBody>
                  <a:tcPr marL="91368" marR="91368" marT="45684" marB="4568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7739309"/>
                  </a:ext>
                </a:extLst>
              </a:tr>
              <a:tr h="396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9070" lvl="1" indent="0">
                        <a:lnSpc>
                          <a:spcPct val="100000"/>
                        </a:lnSpc>
                      </a:pPr>
                      <a:r>
                        <a:rPr lang="en-US" sz="1500">
                          <a:solidFill>
                            <a:schemeClr val="tx1"/>
                          </a:solidFill>
                          <a:latin typeface="Helvetica Neue" panose="02000503000000020004"/>
                          <a:cs typeface="Arial"/>
                        </a:rPr>
                        <a:t>PD</a:t>
                      </a:r>
                    </a:p>
                  </a:txBody>
                  <a:tcPr marL="91368" marR="91368" marT="45684" marB="45684"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500">
                          <a:solidFill>
                            <a:schemeClr val="tx1"/>
                          </a:solidFill>
                          <a:latin typeface="Helvetica Neue" panose="02000503000000020004"/>
                          <a:cs typeface="Arial"/>
                        </a:rPr>
                        <a:t>  2 (4.1)</a:t>
                      </a:r>
                    </a:p>
                  </a:txBody>
                  <a:tcPr marL="91368" marR="91368" marT="45684" marB="456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500">
                          <a:solidFill>
                            <a:schemeClr val="tx1"/>
                          </a:solidFill>
                          <a:latin typeface="Helvetica Neue" panose="02000503000000020004"/>
                          <a:cs typeface="Arial"/>
                        </a:rPr>
                        <a:t>2 (5.3)</a:t>
                      </a:r>
                    </a:p>
                  </a:txBody>
                  <a:tcPr marL="91368" marR="91368" marT="45684" marB="45684"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0262875"/>
                  </a:ext>
                </a:extLst>
              </a:tr>
            </a:tbl>
          </a:graphicData>
        </a:graphic>
      </p:graphicFrame>
      <p:sp>
        <p:nvSpPr>
          <p:cNvPr id="5" name="TextBox 4">
            <a:extLst>
              <a:ext uri="{FF2B5EF4-FFF2-40B4-BE49-F238E27FC236}">
                <a16:creationId xmlns:a16="http://schemas.microsoft.com/office/drawing/2014/main" id="{0ECD2899-D1AD-EBC7-3349-FC2835A99E8E}"/>
              </a:ext>
            </a:extLst>
          </p:cNvPr>
          <p:cNvSpPr txBox="1"/>
          <p:nvPr/>
        </p:nvSpPr>
        <p:spPr>
          <a:xfrm>
            <a:off x="571970" y="5410261"/>
            <a:ext cx="11031919" cy="605221"/>
          </a:xfrm>
          <a:prstGeom prst="rect">
            <a:avLst/>
          </a:prstGeom>
          <a:noFill/>
        </p:spPr>
        <p:txBody>
          <a:bodyPr wrap="square" lIns="91368" tIns="45684" rIns="91368" bIns="45684" rtlCol="0" anchor="t">
            <a:spAutoFit/>
          </a:bodyPr>
          <a:lstStyle/>
          <a:p>
            <a:pPr marL="0" marR="0" lvl="0" indent="0" algn="l" defTabSz="609021" rtl="0" eaLnBrk="1" fontAlgn="base" latinLnBrk="0" hangingPunct="1">
              <a:lnSpc>
                <a:spcPct val="100000"/>
              </a:lnSpc>
              <a:spcBef>
                <a:spcPts val="100"/>
              </a:spcBef>
              <a:spcAft>
                <a:spcPts val="10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Helvetica Neue" panose="02000503000000020004"/>
                <a:ea typeface="Times New Roman" panose="02020603050405020304" pitchFamily="18" charset="0"/>
                <a:cs typeface="+mn-cs"/>
              </a:rPr>
              <a:t>a</a:t>
            </a:r>
            <a:r>
              <a:rPr kumimoji="0" lang="en-US" sz="1000" b="0" i="0" u="none" strike="noStrike" kern="1200" cap="none" spc="0" normalizeH="0" baseline="0" noProof="0" dirty="0" err="1">
                <a:ln>
                  <a:noFill/>
                </a:ln>
                <a:solidFill>
                  <a:srgbClr val="000000"/>
                </a:solidFill>
                <a:effectLst/>
                <a:uLnTx/>
                <a:uFillTx/>
                <a:latin typeface="Helvetica Neue" panose="02000503000000020004"/>
                <a:ea typeface="Geneva" charset="0"/>
                <a:cs typeface="Arial"/>
              </a:rPr>
              <a:t>Objective</a:t>
            </a:r>
            <a:r>
              <a:rPr kumimoji="0" lang="en-US" sz="1000" b="0" i="0" u="none" strike="noStrike" kern="1200" cap="none" spc="0" normalizeH="0" baseline="0" noProof="0" dirty="0">
                <a:ln>
                  <a:noFill/>
                </a:ln>
                <a:solidFill>
                  <a:srgbClr val="000000"/>
                </a:solidFill>
                <a:effectLst/>
                <a:uLnTx/>
                <a:uFillTx/>
                <a:latin typeface="Helvetica Neue" panose="02000503000000020004"/>
                <a:ea typeface="Geneva" charset="0"/>
                <a:cs typeface="Arial"/>
              </a:rPr>
              <a:t> response rate includes CR + PR + PR-L</a:t>
            </a:r>
          </a:p>
          <a:p>
            <a:pPr marL="0" marR="0" lvl="0" indent="0" algn="l" defTabSz="609021" rtl="0" eaLnBrk="1" fontAlgn="base" latinLnBrk="0" hangingPunct="1">
              <a:lnSpc>
                <a:spcPct val="100000"/>
              </a:lnSpc>
              <a:spcBef>
                <a:spcPts val="100"/>
              </a:spcBef>
              <a:spcAft>
                <a:spcPts val="10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Helvetica Neue" panose="02000503000000020004"/>
                <a:ea typeface="Geneva" charset="0"/>
                <a:cs typeface="Arial"/>
              </a:rPr>
              <a:t>b</a:t>
            </a:r>
            <a:r>
              <a:rPr kumimoji="0" lang="en-US" sz="1000" b="0" i="0" u="none" strike="noStrike" kern="1200" cap="none" spc="0" normalizeH="0" baseline="0" noProof="0" dirty="0" err="1">
                <a:ln>
                  <a:noFill/>
                </a:ln>
                <a:solidFill>
                  <a:srgbClr val="000000"/>
                </a:solidFill>
                <a:effectLst/>
                <a:uLnTx/>
                <a:uFillTx/>
                <a:latin typeface="Helvetica Neue" panose="02000503000000020004"/>
                <a:ea typeface="Geneva" charset="0"/>
                <a:cs typeface="Arial"/>
              </a:rPr>
              <a:t>Patients</a:t>
            </a:r>
            <a:r>
              <a:rPr kumimoji="0" lang="en-US" sz="1000" b="0" i="0" u="none" strike="noStrike" kern="1200" cap="none" spc="0" normalizeH="0" baseline="0" noProof="0" dirty="0">
                <a:ln>
                  <a:noFill/>
                </a:ln>
                <a:solidFill>
                  <a:srgbClr val="000000"/>
                </a:solidFill>
                <a:effectLst/>
                <a:uLnTx/>
                <a:uFillTx/>
                <a:latin typeface="Helvetica Neue" panose="02000503000000020004"/>
                <a:ea typeface="Geneva" charset="0"/>
                <a:cs typeface="Arial"/>
              </a:rPr>
              <a:t> who progressed prior to their first response assessment and patients who discontinued for any reason after their first response assessment are included in the denominators</a:t>
            </a:r>
          </a:p>
          <a:p>
            <a:pPr marL="0" marR="0" lvl="0" indent="0" algn="l" defTabSz="609021" rtl="0" eaLnBrk="1" fontAlgn="base" latinLnBrk="0" hangingPunct="1">
              <a:lnSpc>
                <a:spcPct val="100000"/>
              </a:lnSpc>
              <a:spcBef>
                <a:spcPts val="100"/>
              </a:spcBef>
              <a:spcAft>
                <a:spcPts val="100"/>
              </a:spcAft>
              <a:buClrTx/>
              <a:buSzTx/>
              <a:buFontTx/>
              <a:buNone/>
              <a:tabLst/>
              <a:defRPr/>
            </a:pPr>
            <a:r>
              <a:rPr kumimoji="0" lang="en-US" sz="1000" b="0" i="0" u="none" strike="noStrike" kern="1200" cap="none" spc="0" normalizeH="0" baseline="30000" noProof="0" dirty="0" err="1">
                <a:ln>
                  <a:noFill/>
                </a:ln>
                <a:solidFill>
                  <a:srgbClr val="000000"/>
                </a:solidFill>
                <a:effectLst/>
                <a:uLnTx/>
                <a:uFillTx/>
                <a:latin typeface="Helvetica Neue" panose="02000503000000020004"/>
                <a:ea typeface="Times New Roman" panose="02020603050405020304" pitchFamily="18" charset="0"/>
                <a:cs typeface="+mn-cs"/>
              </a:rPr>
              <a:t>c</a:t>
            </a:r>
            <a:r>
              <a:rPr kumimoji="0" lang="en-US" sz="1000" b="0" i="0" u="none" strike="noStrike" kern="1200" cap="none" spc="0" normalizeH="0" baseline="0" noProof="0" dirty="0" err="1">
                <a:ln>
                  <a:noFill/>
                </a:ln>
                <a:solidFill>
                  <a:srgbClr val="000000"/>
                </a:solidFill>
                <a:effectLst/>
                <a:uLnTx/>
                <a:uFillTx/>
                <a:latin typeface="Helvetica Neue" panose="02000503000000020004"/>
                <a:ea typeface="Times New Roman" panose="02020603050405020304" pitchFamily="18" charset="0"/>
                <a:cs typeface="+mn-cs"/>
              </a:rPr>
              <a:t>Patients</a:t>
            </a:r>
            <a:r>
              <a:rPr kumimoji="0" lang="en-US" sz="1000" b="0" i="0" u="none" strike="noStrike" kern="1200" cap="none" spc="0" normalizeH="0" baseline="0" noProof="0" dirty="0">
                <a:ln>
                  <a:noFill/>
                </a:ln>
                <a:solidFill>
                  <a:srgbClr val="000000"/>
                </a:solidFill>
                <a:effectLst/>
                <a:uLnTx/>
                <a:uFillTx/>
                <a:latin typeface="Helvetica Neue" panose="02000503000000020004"/>
                <a:ea typeface="Times New Roman" panose="02020603050405020304" pitchFamily="18" charset="0"/>
                <a:cs typeface="+mn-cs"/>
              </a:rPr>
              <a:t> without identified target lesion(s) at baseline are evaluated as disease-evaluable per </a:t>
            </a:r>
            <a:r>
              <a:rPr kumimoji="0" lang="en-US" sz="1000" b="0" i="0" u="none" strike="noStrike" kern="1200" cap="none" spc="0" normalizeH="0" baseline="0" noProof="0" dirty="0">
                <a:ln>
                  <a:noFill/>
                </a:ln>
                <a:solidFill>
                  <a:srgbClr val="000000"/>
                </a:solidFill>
                <a:effectLst/>
                <a:uLnTx/>
                <a:uFillTx/>
                <a:latin typeface="Helvetica Neue" panose="02000503000000020004"/>
                <a:ea typeface="Geneva" charset="0"/>
                <a:cs typeface="Arial"/>
              </a:rPr>
              <a:t>iwCLL criteria</a:t>
            </a:r>
            <a:r>
              <a:rPr kumimoji="0" lang="en-US" sz="1000" b="0" i="0" u="none" strike="noStrike" kern="1200" cap="none" spc="0" normalizeH="0" baseline="0" noProof="0" dirty="0">
                <a:ln>
                  <a:noFill/>
                </a:ln>
                <a:solidFill>
                  <a:srgbClr val="000000"/>
                </a:solidFill>
                <a:effectLst/>
                <a:uLnTx/>
                <a:uFillTx/>
                <a:latin typeface="Helvetica Neue" panose="02000503000000020004"/>
                <a:ea typeface="Times New Roman" panose="02020603050405020304" pitchFamily="18" charset="0"/>
                <a:cs typeface="+mn-cs"/>
              </a:rPr>
              <a:t>, while they may not be represented in waterfall plot</a:t>
            </a:r>
            <a:endParaRPr kumimoji="0" lang="en-US" sz="1000" b="0" i="0" u="none" strike="noStrike" kern="1200" cap="none" spc="0" normalizeH="0" baseline="0" noProof="0" dirty="0">
              <a:ln>
                <a:noFill/>
              </a:ln>
              <a:solidFill>
                <a:srgbClr val="E63E30"/>
              </a:solidFill>
              <a:effectLst/>
              <a:uLnTx/>
              <a:uFillTx/>
              <a:latin typeface="Helvetica Neue" panose="02000503000000020004"/>
              <a:ea typeface="Geneva" charset="0"/>
              <a:cs typeface="Arial"/>
            </a:endParaRPr>
          </a:p>
        </p:txBody>
      </p:sp>
      <p:sp>
        <p:nvSpPr>
          <p:cNvPr id="3" name="TextBox 2">
            <a:extLst>
              <a:ext uri="{FF2B5EF4-FFF2-40B4-BE49-F238E27FC236}">
                <a16:creationId xmlns:a16="http://schemas.microsoft.com/office/drawing/2014/main" id="{3B2CBEE2-E732-F649-D35F-63C3E50E6185}"/>
              </a:ext>
            </a:extLst>
          </p:cNvPr>
          <p:cNvSpPr txBox="1"/>
          <p:nvPr/>
        </p:nvSpPr>
        <p:spPr>
          <a:xfrm>
            <a:off x="534010" y="6397074"/>
            <a:ext cx="9876604" cy="338506"/>
          </a:xfrm>
          <a:prstGeom prst="rect">
            <a:avLst/>
          </a:prstGeom>
          <a:noFill/>
        </p:spPr>
        <p:txBody>
          <a:bodyPr wrap="square" lIns="91392" tIns="45696" rIns="91392" bIns="45696" rtlCol="0" anchor="t">
            <a:spAutoFit/>
          </a:bodyPr>
          <a:lstStyle/>
          <a:p>
            <a:pPr marL="0" marR="0" lvl="0" indent="0" algn="l" defTabSz="609203" rtl="0" eaLnBrk="1" fontAlgn="base" latinLnBrk="0" hangingPunct="1">
              <a:lnSpc>
                <a:spcPct val="100000"/>
              </a:lnSpc>
              <a:spcBef>
                <a:spcPct val="0"/>
              </a:spcBef>
              <a:spcAft>
                <a:spcPts val="60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Helvetica Neue" panose="02000503000000020004"/>
                <a:ea typeface="+mn-ea"/>
                <a:cs typeface="Helvetica Neue" panose="02000503000000020004" pitchFamily="2" charset="0"/>
              </a:rPr>
              <a:t>CLL</a:t>
            </a:r>
            <a:r>
              <a:rPr kumimoji="0" lang="en-US" sz="800" b="0" i="0" u="none" strike="noStrike" kern="0" cap="none" spc="0" normalizeH="0" baseline="0" noProof="0" dirty="0">
                <a:ln>
                  <a:noFill/>
                </a:ln>
                <a:solidFill>
                  <a:srgbClr val="000000"/>
                </a:solidFill>
                <a:effectLst/>
                <a:uLnTx/>
                <a:uFillTx/>
                <a:latin typeface="Helvetica Neue" panose="02000503000000020004"/>
                <a:ea typeface="+mn-ea"/>
                <a:cs typeface="Helvetica Neue" panose="02000503000000020004" pitchFamily="2" charset="0"/>
              </a:rPr>
              <a:t>, chronic lymphocytic leukemia; </a:t>
            </a:r>
            <a:r>
              <a:rPr kumimoji="0" lang="fr-FR" sz="800" b="1" i="0" u="none" strike="noStrike" kern="0" cap="none" spc="0" normalizeH="0" baseline="0" noProof="0" dirty="0">
                <a:ln>
                  <a:noFill/>
                </a:ln>
                <a:solidFill>
                  <a:srgbClr val="000000"/>
                </a:solidFill>
                <a:effectLst/>
                <a:uLnTx/>
                <a:uFillTx/>
                <a:latin typeface="Helvetica Neue" panose="02000503000000020004"/>
                <a:ea typeface="Geneva" charset="0"/>
                <a:cs typeface="+mn-cs"/>
              </a:rPr>
              <a:t>CR</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complete</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response</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en-US" sz="800" b="1" i="0" u="none" strike="noStrike" kern="0" cap="none" spc="0" normalizeH="0" baseline="0" noProof="0" dirty="0">
                <a:ln>
                  <a:noFill/>
                </a:ln>
                <a:solidFill>
                  <a:srgbClr val="000000"/>
                </a:solidFill>
                <a:effectLst/>
                <a:uLnTx/>
                <a:uFillTx/>
                <a:latin typeface="Helvetica Neue" panose="02000503000000020004"/>
                <a:ea typeface="+mn-ea"/>
                <a:cs typeface="Helvetica Neue" panose="02000503000000020004" pitchFamily="2" charset="0"/>
              </a:rPr>
              <a:t>iwCLL</a:t>
            </a:r>
            <a:r>
              <a:rPr kumimoji="0" lang="en-US" sz="800" b="0" i="0" u="none" strike="noStrike" kern="0" cap="none" spc="0" normalizeH="0" baseline="0" noProof="0" dirty="0">
                <a:ln>
                  <a:noFill/>
                </a:ln>
                <a:solidFill>
                  <a:srgbClr val="000000"/>
                </a:solidFill>
                <a:effectLst/>
                <a:uLnTx/>
                <a:uFillTx/>
                <a:latin typeface="Helvetica Neue" panose="02000503000000020004"/>
                <a:ea typeface="+mn-ea"/>
                <a:cs typeface="Helvetica Neue" panose="02000503000000020004" pitchFamily="2" charset="0"/>
              </a:rPr>
              <a:t>, International W</a:t>
            </a:r>
            <a:r>
              <a:rPr kumimoji="0" lang="en-US" sz="800" b="0" i="0" u="none" strike="noStrike" kern="0" cap="none" spc="0" normalizeH="0" baseline="0" noProof="0" dirty="0" err="1">
                <a:ln>
                  <a:noFill/>
                </a:ln>
                <a:solidFill>
                  <a:srgbClr val="000000"/>
                </a:solidFill>
                <a:effectLst/>
                <a:uLnTx/>
                <a:uFillTx/>
                <a:latin typeface="Helvetica Neue" panose="02000503000000020004"/>
                <a:ea typeface="+mn-ea"/>
                <a:cs typeface="Helvetica Neue" panose="02000503000000020004" pitchFamily="2" charset="0"/>
              </a:rPr>
              <a:t>orkshop</a:t>
            </a:r>
            <a:r>
              <a:rPr kumimoji="0" lang="en-US" sz="800" b="0" i="0" u="none" strike="noStrike" kern="0" cap="none" spc="0" normalizeH="0" baseline="0" noProof="0" dirty="0">
                <a:ln>
                  <a:noFill/>
                </a:ln>
                <a:solidFill>
                  <a:srgbClr val="000000"/>
                </a:solidFill>
                <a:effectLst/>
                <a:uLnTx/>
                <a:uFillTx/>
                <a:latin typeface="Helvetica Neue" panose="02000503000000020004"/>
                <a:ea typeface="+mn-ea"/>
                <a:cs typeface="Helvetica Neue" panose="02000503000000020004" pitchFamily="2" charset="0"/>
              </a:rPr>
              <a:t> on CLL;</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1" i="0" u="none" strike="noStrike" kern="0" cap="none" spc="0" normalizeH="0" baseline="0" noProof="0" dirty="0">
                <a:ln>
                  <a:noFill/>
                </a:ln>
                <a:solidFill>
                  <a:srgbClr val="000000"/>
                </a:solidFill>
                <a:effectLst/>
                <a:uLnTx/>
                <a:uFillTx/>
                <a:latin typeface="Helvetica Neue" panose="02000503000000020004"/>
                <a:ea typeface="Geneva" charset="0"/>
                <a:cs typeface="+mn-cs"/>
              </a:rPr>
              <a:t>ORR</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objective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response</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rate; </a:t>
            </a:r>
            <a:b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br>
            <a:r>
              <a:rPr kumimoji="0" lang="fr-FR" sz="800" b="1" i="0" u="none" strike="noStrike" kern="0" cap="none" spc="0" normalizeH="0" baseline="0" noProof="0" dirty="0">
                <a:ln>
                  <a:noFill/>
                </a:ln>
                <a:solidFill>
                  <a:srgbClr val="000000"/>
                </a:solidFill>
                <a:effectLst/>
                <a:uLnTx/>
                <a:uFillTx/>
                <a:latin typeface="Helvetica Neue" panose="02000503000000020004"/>
                <a:ea typeface="Geneva" charset="0"/>
                <a:cs typeface="+mn-cs"/>
              </a:rPr>
              <a:t>PD</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progressive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disease</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1" i="0" u="none" strike="noStrike" kern="0" cap="none" spc="0" normalizeH="0" baseline="0" noProof="0" dirty="0">
                <a:ln>
                  <a:noFill/>
                </a:ln>
                <a:solidFill>
                  <a:srgbClr val="000000"/>
                </a:solidFill>
                <a:effectLst/>
                <a:uLnTx/>
                <a:uFillTx/>
                <a:latin typeface="Helvetica Neue" panose="02000503000000020004"/>
                <a:ea typeface="Geneva" charset="0"/>
                <a:cs typeface="+mn-cs"/>
              </a:rPr>
              <a:t>PR</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partial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response</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1" i="0" u="none" strike="noStrike" kern="0" cap="none" spc="0" normalizeH="0" baseline="0" noProof="0" dirty="0">
                <a:ln>
                  <a:noFill/>
                </a:ln>
                <a:solidFill>
                  <a:srgbClr val="000000"/>
                </a:solidFill>
                <a:effectLst/>
                <a:uLnTx/>
                <a:uFillTx/>
                <a:latin typeface="Helvetica Neue" panose="02000503000000020004"/>
                <a:ea typeface="Geneva" charset="0"/>
                <a:cs typeface="+mn-cs"/>
              </a:rPr>
              <a:t>PR-L</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partial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response</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with</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rebound</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lymphocytosis</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a:t>
            </a:r>
            <a:r>
              <a:rPr kumimoji="0" lang="fr-FR" sz="800" b="1" i="0" u="none" strike="noStrike" kern="0" cap="none" spc="0" normalizeH="0" baseline="0" noProof="0" dirty="0">
                <a:ln>
                  <a:noFill/>
                </a:ln>
                <a:solidFill>
                  <a:srgbClr val="000000"/>
                </a:solidFill>
                <a:effectLst/>
                <a:uLnTx/>
                <a:uFillTx/>
                <a:latin typeface="Helvetica Neue" panose="02000503000000020004"/>
                <a:ea typeface="Geneva" charset="0"/>
                <a:cs typeface="+mn-cs"/>
              </a:rPr>
              <a:t>SD</a:t>
            </a:r>
            <a:r>
              <a:rPr kumimoji="0" lang="fr-FR" sz="800" b="0" i="0" u="none" strike="noStrike" kern="0" cap="none" spc="0" normalizeH="0" baseline="0" noProof="0" dirty="0">
                <a:ln>
                  <a:noFill/>
                </a:ln>
                <a:solidFill>
                  <a:srgbClr val="000000"/>
                </a:solidFill>
                <a:effectLst/>
                <a:uLnTx/>
                <a:uFillTx/>
                <a:latin typeface="Helvetica Neue" panose="02000503000000020004"/>
                <a:ea typeface="Geneva" charset="0"/>
                <a:cs typeface="+mn-cs"/>
              </a:rPr>
              <a:t>, stable </a:t>
            </a:r>
            <a:r>
              <a:rPr kumimoji="0" lang="fr-FR" sz="800" b="0" i="0" u="none" strike="noStrike" kern="0" cap="none" spc="0" normalizeH="0" baseline="0" noProof="0" dirty="0" err="1">
                <a:ln>
                  <a:noFill/>
                </a:ln>
                <a:solidFill>
                  <a:srgbClr val="000000"/>
                </a:solidFill>
                <a:effectLst/>
                <a:uLnTx/>
                <a:uFillTx/>
                <a:latin typeface="Helvetica Neue" panose="02000503000000020004"/>
                <a:ea typeface="Geneva" charset="0"/>
                <a:cs typeface="+mn-cs"/>
              </a:rPr>
              <a:t>disease</a:t>
            </a:r>
            <a:endParaRPr kumimoji="0" lang="en-US" sz="800" b="0" i="0" u="none" strike="noStrike" kern="0" cap="none" spc="0" normalizeH="0" baseline="0" noProof="0" dirty="0">
              <a:ln>
                <a:noFill/>
              </a:ln>
              <a:solidFill>
                <a:srgbClr val="000000"/>
              </a:solidFill>
              <a:effectLst/>
              <a:uLnTx/>
              <a:uFillTx/>
              <a:latin typeface="Helvetica Neue" panose="02000503000000020004"/>
              <a:ea typeface="+mn-ea"/>
              <a:cs typeface="Helvetica Neue" panose="02000503000000020004" pitchFamily="2" charset="0"/>
            </a:endParaRPr>
          </a:p>
        </p:txBody>
      </p:sp>
      <p:sp>
        <p:nvSpPr>
          <p:cNvPr id="7" name="TextBox 6">
            <a:extLst>
              <a:ext uri="{FF2B5EF4-FFF2-40B4-BE49-F238E27FC236}">
                <a16:creationId xmlns:a16="http://schemas.microsoft.com/office/drawing/2014/main" id="{74BE2442-1B62-C41C-82A1-3AEF83EF1802}"/>
              </a:ext>
            </a:extLst>
          </p:cNvPr>
          <p:cNvSpPr txBox="1"/>
          <p:nvPr/>
        </p:nvSpPr>
        <p:spPr>
          <a:xfrm>
            <a:off x="9269470" y="6487244"/>
            <a:ext cx="2922531"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Shah, et al., ASH 2024, Abstract #884</a:t>
            </a:r>
          </a:p>
        </p:txBody>
      </p:sp>
    </p:spTree>
    <p:extLst>
      <p:ext uri="{BB962C8B-B14F-4D97-AF65-F5344CB8AC3E}">
        <p14:creationId xmlns:p14="http://schemas.microsoft.com/office/powerpoint/2010/main" val="3911843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DD5C6F-1CDE-1907-62A2-88D222A8E2D7}"/>
              </a:ext>
            </a:extLst>
          </p:cNvPr>
          <p:cNvSpPr>
            <a:spLocks noGrp="1"/>
          </p:cNvSpPr>
          <p:nvPr>
            <p:ph type="body" sz="quarter" idx="14"/>
          </p:nvPr>
        </p:nvSpPr>
        <p:spPr/>
        <p:txBody>
          <a:bodyPr/>
          <a:lstStyle/>
          <a:p>
            <a:r>
              <a:rPr lang="en-US" sz="1867" dirty="0">
                <a:solidFill>
                  <a:srgbClr val="0000FF"/>
                </a:solidFill>
                <a:latin typeface="Arial" panose="020B0604020202020204" pitchFamily="34" charset="0"/>
                <a:cs typeface="Arial" panose="020B0604020202020204" pitchFamily="34" charset="0"/>
              </a:rPr>
              <a:t>CaDAnCe-101</a:t>
            </a:r>
            <a:r>
              <a:rPr lang="en-US" sz="1867" dirty="0">
                <a:solidFill>
                  <a:srgbClr val="0000FF"/>
                </a:solidFill>
              </a:rPr>
              <a:t>: R/R CLL/SLL</a:t>
            </a:r>
            <a:endParaRPr lang="en-GB" sz="1867" dirty="0">
              <a:solidFill>
                <a:srgbClr val="0000FF"/>
              </a:solidFill>
            </a:endParaRPr>
          </a:p>
        </p:txBody>
      </p:sp>
      <p:sp>
        <p:nvSpPr>
          <p:cNvPr id="4" name="Title 3">
            <a:extLst>
              <a:ext uri="{FF2B5EF4-FFF2-40B4-BE49-F238E27FC236}">
                <a16:creationId xmlns:a16="http://schemas.microsoft.com/office/drawing/2014/main" id="{67B32A8D-0867-01DA-2A60-B85673625F73}"/>
              </a:ext>
            </a:extLst>
          </p:cNvPr>
          <p:cNvSpPr>
            <a:spLocks noGrp="1"/>
          </p:cNvSpPr>
          <p:nvPr>
            <p:ph type="title"/>
          </p:nvPr>
        </p:nvSpPr>
        <p:spPr/>
        <p:txBody>
          <a:bodyPr>
            <a:normAutofit fontScale="90000"/>
          </a:bodyPr>
          <a:lstStyle/>
          <a:p>
            <a:r>
              <a:rPr lang="en-US" dirty="0">
                <a:solidFill>
                  <a:srgbClr val="0000FF"/>
                </a:solidFill>
                <a:latin typeface="Arial" panose="020B0604020202020204" pitchFamily="34" charset="0"/>
                <a:cs typeface="Arial" panose="020B0604020202020204" pitchFamily="34" charset="0"/>
              </a:rPr>
              <a:t>BGB-16673: Overall Response Rate</a:t>
            </a:r>
            <a:br>
              <a:rPr lang="en-US" dirty="0">
                <a:solidFill>
                  <a:srgbClr val="0000FF"/>
                </a:solidFill>
                <a:latin typeface="Arial" panose="020B0604020202020204" pitchFamily="34" charset="0"/>
                <a:cs typeface="Arial" panose="020B0604020202020204" pitchFamily="34" charset="0"/>
              </a:rPr>
            </a:br>
            <a:r>
              <a:rPr lang="en-US" sz="2133" dirty="0">
                <a:solidFill>
                  <a:srgbClr val="0000FF"/>
                </a:solidFill>
                <a:latin typeface="Arial" panose="020B0604020202020204" pitchFamily="34" charset="0"/>
                <a:cs typeface="Arial" panose="020B0604020202020204" pitchFamily="34" charset="0"/>
              </a:rPr>
              <a:t>Significant Responses, Particularly at 200 mg Dose Level </a:t>
            </a:r>
            <a:endParaRPr lang="en-GB" dirty="0">
              <a:solidFill>
                <a:srgbClr val="0000FF"/>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722F2FE6-FCD0-9EC7-9675-A9474DC71353}"/>
              </a:ext>
            </a:extLst>
          </p:cNvPr>
          <p:cNvSpPr>
            <a:spLocks noGrp="1"/>
          </p:cNvSpPr>
          <p:nvPr>
            <p:ph type="ftr" sz="quarter" idx="15"/>
          </p:nvPr>
        </p:nvSpPr>
        <p:spPr>
          <a:xfrm>
            <a:off x="204057" y="6345385"/>
            <a:ext cx="11508140" cy="326753"/>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err="1">
                <a:ln>
                  <a:noFill/>
                </a:ln>
                <a:solidFill>
                  <a:srgbClr val="313E49"/>
                </a:solidFill>
                <a:effectLst/>
                <a:uLnTx/>
                <a:uFillTx/>
                <a:latin typeface="Arial"/>
                <a:ea typeface="+mn-ea"/>
                <a:cs typeface="Arial"/>
              </a:rPr>
              <a:t>a</a:t>
            </a:r>
            <a:r>
              <a:rPr kumimoji="0" lang="en-US" sz="800" b="0" i="0" u="none" strike="noStrike" kern="1200" cap="none" spc="0" normalizeH="0" baseline="0" noProof="0" err="1">
                <a:ln>
                  <a:noFill/>
                </a:ln>
                <a:solidFill>
                  <a:srgbClr val="313E49"/>
                </a:solidFill>
                <a:effectLst/>
                <a:uLnTx/>
                <a:uFillTx/>
                <a:latin typeface="Arial"/>
                <a:ea typeface="+mn-ea"/>
                <a:cs typeface="Arial"/>
              </a:rPr>
              <a:t>Efficacy</a:t>
            </a:r>
            <a:r>
              <a:rPr kumimoji="0" lang="en-US" sz="800" b="0" i="0" u="none" strike="noStrike" kern="1200" cap="none" spc="0" normalizeH="0" baseline="0" noProof="0" dirty="0">
                <a:ln>
                  <a:noFill/>
                </a:ln>
                <a:solidFill>
                  <a:srgbClr val="313E49"/>
                </a:solidFill>
                <a:effectLst/>
                <a:uLnTx/>
                <a:uFillTx/>
                <a:latin typeface="Arial"/>
                <a:ea typeface="+mn-ea"/>
                <a:cs typeface="Arial"/>
              </a:rPr>
              <a:t>-evaluable population. </a:t>
            </a:r>
            <a:r>
              <a:rPr kumimoji="0" lang="en-US" sz="800" b="0" i="0" u="none" strike="noStrike" kern="1200" cap="none" spc="0" normalizeH="0" baseline="30000" noProof="0" err="1">
                <a:ln>
                  <a:noFill/>
                </a:ln>
                <a:solidFill>
                  <a:srgbClr val="313E49"/>
                </a:solidFill>
                <a:effectLst/>
                <a:uLnTx/>
                <a:uFillTx/>
                <a:latin typeface="Arial"/>
                <a:ea typeface="+mn-ea"/>
                <a:cs typeface="Arial"/>
              </a:rPr>
              <a:t>b</a:t>
            </a:r>
            <a:r>
              <a:rPr kumimoji="0" lang="en-US" sz="800" b="0" i="0" u="none" strike="noStrike" kern="1200" cap="none" spc="0" normalizeH="0" baseline="0" noProof="0" err="1">
                <a:ln>
                  <a:noFill/>
                </a:ln>
                <a:solidFill>
                  <a:srgbClr val="313E49"/>
                </a:solidFill>
                <a:effectLst/>
                <a:uLnTx/>
                <a:uFillTx/>
                <a:latin typeface="Arial"/>
                <a:ea typeface="+mn-ea"/>
                <a:cs typeface="Arial"/>
              </a:rPr>
              <a:t>Out</a:t>
            </a:r>
            <a:r>
              <a:rPr kumimoji="0" lang="en-US" sz="800" b="0" i="0" u="none" strike="noStrike" kern="1200" cap="none" spc="0" normalizeH="0" baseline="0" noProof="0" dirty="0">
                <a:ln>
                  <a:noFill/>
                </a:ln>
                <a:solidFill>
                  <a:srgbClr val="313E49"/>
                </a:solidFill>
                <a:effectLst/>
                <a:uLnTx/>
                <a:uFillTx/>
                <a:latin typeface="Arial"/>
                <a:ea typeface="+mn-ea"/>
                <a:cs typeface="Arial"/>
              </a:rPr>
              <a:t> of 33 patients with PR, 8 achieved all nodes normalized. </a:t>
            </a:r>
            <a:r>
              <a:rPr kumimoji="0" lang="en-US" sz="800" b="0" i="0" u="none" strike="noStrike" kern="1200" cap="none" spc="0" normalizeH="0" baseline="30000" noProof="0" err="1">
                <a:ln>
                  <a:noFill/>
                </a:ln>
                <a:solidFill>
                  <a:srgbClr val="313E49"/>
                </a:solidFill>
                <a:effectLst/>
                <a:uLnTx/>
                <a:uFillTx/>
                <a:latin typeface="Arial"/>
                <a:ea typeface="+mn-ea"/>
                <a:cs typeface="Arial"/>
              </a:rPr>
              <a:t>c</a:t>
            </a:r>
            <a:r>
              <a:rPr kumimoji="0" lang="en-US" sz="800" b="0" i="0" u="none" strike="noStrike" kern="1200" cap="none" spc="0" normalizeH="0" baseline="0" noProof="0" err="1">
                <a:ln>
                  <a:noFill/>
                </a:ln>
                <a:solidFill>
                  <a:srgbClr val="313E49"/>
                </a:solidFill>
                <a:effectLst/>
                <a:uLnTx/>
                <a:uFillTx/>
                <a:latin typeface="Arial"/>
                <a:ea typeface="+mn-ea"/>
                <a:cs typeface="Arial"/>
              </a:rPr>
              <a:t>Includes</a:t>
            </a:r>
            <a:r>
              <a:rPr kumimoji="0" lang="en-US" sz="800" b="0" i="0" u="none" strike="noStrike" kern="1200" cap="none" spc="0" normalizeH="0" baseline="0" noProof="0" dirty="0">
                <a:ln>
                  <a:noFill/>
                </a:ln>
                <a:solidFill>
                  <a:srgbClr val="313E49"/>
                </a:solidFill>
                <a:effectLst/>
                <a:uLnTx/>
                <a:uFillTx/>
                <a:latin typeface="Arial"/>
                <a:ea typeface="+mn-ea"/>
                <a:cs typeface="Arial"/>
              </a:rPr>
              <a:t> best overall response of PR-L or better. </a:t>
            </a:r>
            <a:r>
              <a:rPr kumimoji="0" lang="en-US" sz="800" b="0" i="0" u="none" strike="noStrike" kern="1200" cap="none" spc="0" normalizeH="0" baseline="30000" noProof="0" err="1">
                <a:ln>
                  <a:noFill/>
                </a:ln>
                <a:solidFill>
                  <a:srgbClr val="313E49"/>
                </a:solidFill>
                <a:effectLst/>
                <a:uLnTx/>
                <a:uFillTx/>
                <a:latin typeface="Arial"/>
                <a:ea typeface="+mn-ea"/>
                <a:cs typeface="Arial"/>
              </a:rPr>
              <a:t>d</a:t>
            </a:r>
            <a:r>
              <a:rPr kumimoji="0" lang="en-US" sz="800" b="0" i="0" u="none" strike="noStrike" kern="1200" cap="none" spc="0" normalizeH="0" baseline="0" noProof="0" err="1">
                <a:ln>
                  <a:noFill/>
                </a:ln>
                <a:solidFill>
                  <a:srgbClr val="313E49"/>
                </a:solidFill>
                <a:effectLst/>
                <a:uLnTx/>
                <a:uFillTx/>
                <a:latin typeface="Arial"/>
                <a:ea typeface="+mn-ea"/>
                <a:cs typeface="Arial"/>
              </a:rPr>
              <a:t>Includes</a:t>
            </a:r>
            <a:r>
              <a:rPr kumimoji="0" lang="en-US" sz="800" b="0" i="0" u="none" strike="noStrike" kern="1200" cap="none" spc="0" normalizeH="0" baseline="0" noProof="0" dirty="0">
                <a:ln>
                  <a:noFill/>
                </a:ln>
                <a:solidFill>
                  <a:srgbClr val="313E49"/>
                </a:solidFill>
                <a:effectLst/>
                <a:uLnTx/>
                <a:uFillTx/>
                <a:latin typeface="Arial"/>
                <a:ea typeface="+mn-ea"/>
                <a:cs typeface="Arial"/>
              </a:rPr>
              <a:t> best overall response of SD or better. </a:t>
            </a:r>
            <a:r>
              <a:rPr kumimoji="0" lang="en-US" sz="800" b="0" i="0" u="none" strike="noStrike" kern="1200" cap="none" spc="0" normalizeH="0" baseline="30000" noProof="0" err="1">
                <a:ln>
                  <a:noFill/>
                </a:ln>
                <a:solidFill>
                  <a:srgbClr val="313E49"/>
                </a:solidFill>
                <a:effectLst/>
                <a:uLnTx/>
                <a:uFillTx/>
                <a:latin typeface="Arial"/>
                <a:ea typeface="+mn-ea"/>
                <a:cs typeface="Arial"/>
              </a:rPr>
              <a:t>e</a:t>
            </a:r>
            <a:r>
              <a:rPr kumimoji="0" lang="en-US" sz="800" b="0" i="0" u="none" strike="noStrike" kern="1200" cap="none" spc="0" normalizeH="0" baseline="0" noProof="0" err="1">
                <a:ln>
                  <a:noFill/>
                </a:ln>
                <a:solidFill>
                  <a:srgbClr val="313E49"/>
                </a:solidFill>
                <a:effectLst/>
                <a:uLnTx/>
                <a:uFillTx/>
                <a:latin typeface="Arial"/>
                <a:ea typeface="+mn-ea"/>
                <a:cs typeface="Arial"/>
              </a:rPr>
              <a:t>In</a:t>
            </a:r>
            <a:r>
              <a:rPr kumimoji="0" lang="en-US" sz="800" b="0" i="0" u="none" strike="noStrike" kern="1200" cap="none" spc="0" normalizeH="0" baseline="0" noProof="0" dirty="0">
                <a:ln>
                  <a:noFill/>
                </a:ln>
                <a:solidFill>
                  <a:srgbClr val="313E49"/>
                </a:solidFill>
                <a:effectLst/>
                <a:uLnTx/>
                <a:uFillTx/>
                <a:latin typeface="Arial"/>
                <a:ea typeface="+mn-ea"/>
                <a:cs typeface="Arial"/>
              </a:rPr>
              <a:t> patients with a best overall response of PR-L or better. </a:t>
            </a:r>
            <a:br>
              <a:rPr kumimoji="0" lang="en-US" sz="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313E49"/>
                </a:solidFill>
                <a:effectLst/>
                <a:uLnTx/>
                <a:uFillTx/>
                <a:latin typeface="Arial"/>
                <a:ea typeface="+mn-ea"/>
                <a:cs typeface="Arial"/>
              </a:rPr>
              <a:t>CR=complete response, </a:t>
            </a:r>
            <a:r>
              <a:rPr kumimoji="0" lang="en-US" sz="800" b="0" i="0" u="none" strike="noStrike" kern="1200" cap="none" spc="0" normalizeH="0" baseline="0" noProof="0" err="1">
                <a:ln>
                  <a:noFill/>
                </a:ln>
                <a:solidFill>
                  <a:srgbClr val="313E49"/>
                </a:solidFill>
                <a:effectLst/>
                <a:uLnTx/>
                <a:uFillTx/>
                <a:latin typeface="Arial"/>
                <a:ea typeface="+mn-ea"/>
                <a:cs typeface="Arial"/>
              </a:rPr>
              <a:t>CRi</a:t>
            </a:r>
            <a:r>
              <a:rPr kumimoji="0" lang="en-US" sz="800" b="0" i="0" u="none" strike="noStrike" kern="1200" cap="none" spc="0" normalizeH="0" baseline="0" noProof="0" dirty="0">
                <a:ln>
                  <a:noFill/>
                </a:ln>
                <a:solidFill>
                  <a:srgbClr val="313E49"/>
                </a:solidFill>
                <a:effectLst/>
                <a:uLnTx/>
                <a:uFillTx/>
                <a:latin typeface="Arial"/>
                <a:ea typeface="+mn-ea"/>
                <a:cs typeface="Arial"/>
              </a:rPr>
              <a:t>=complete response with incomplete marrow recovery, ORR=overall response rate, PD=progressive disease, PR=partial response, PR-L=partial response with lymphocytosis, SD=stable disease.</a:t>
            </a:r>
            <a:endParaRPr kumimoji="0" lang="en-US" sz="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8">
            <a:extLst>
              <a:ext uri="{FF2B5EF4-FFF2-40B4-BE49-F238E27FC236}">
                <a16:creationId xmlns:a16="http://schemas.microsoft.com/office/drawing/2014/main" id="{5EF2F6EE-0BBE-AB0F-BFB1-A57692232B9F}"/>
              </a:ext>
            </a:extLst>
          </p:cNvPr>
          <p:cNvGraphicFramePr>
            <a:graphicFrameLocks/>
          </p:cNvGraphicFramePr>
          <p:nvPr/>
        </p:nvGraphicFramePr>
        <p:xfrm>
          <a:off x="489204" y="1347154"/>
          <a:ext cx="11233929" cy="4941072"/>
        </p:xfrm>
        <a:graphic>
          <a:graphicData uri="http://schemas.openxmlformats.org/drawingml/2006/table">
            <a:tbl>
              <a:tblPr firstRow="1" bandRow="1">
                <a:tableStyleId>{5C22544A-7EE6-4342-B048-85BDC9FD1C3A}</a:tableStyleId>
              </a:tblPr>
              <a:tblGrid>
                <a:gridCol w="3852000">
                  <a:extLst>
                    <a:ext uri="{9D8B030D-6E8A-4147-A177-3AD203B41FA5}">
                      <a16:colId xmlns:a16="http://schemas.microsoft.com/office/drawing/2014/main" val="1605347494"/>
                    </a:ext>
                  </a:extLst>
                </a:gridCol>
                <a:gridCol w="1200643">
                  <a:extLst>
                    <a:ext uri="{9D8B030D-6E8A-4147-A177-3AD203B41FA5}">
                      <a16:colId xmlns:a16="http://schemas.microsoft.com/office/drawing/2014/main" val="1217345490"/>
                    </a:ext>
                  </a:extLst>
                </a:gridCol>
                <a:gridCol w="1296000">
                  <a:extLst>
                    <a:ext uri="{9D8B030D-6E8A-4147-A177-3AD203B41FA5}">
                      <a16:colId xmlns:a16="http://schemas.microsoft.com/office/drawing/2014/main" val="4224748991"/>
                    </a:ext>
                  </a:extLst>
                </a:gridCol>
                <a:gridCol w="1224000">
                  <a:extLst>
                    <a:ext uri="{9D8B030D-6E8A-4147-A177-3AD203B41FA5}">
                      <a16:colId xmlns:a16="http://schemas.microsoft.com/office/drawing/2014/main" val="1383532101"/>
                    </a:ext>
                  </a:extLst>
                </a:gridCol>
                <a:gridCol w="1200643">
                  <a:extLst>
                    <a:ext uri="{9D8B030D-6E8A-4147-A177-3AD203B41FA5}">
                      <a16:colId xmlns:a16="http://schemas.microsoft.com/office/drawing/2014/main" val="1195327475"/>
                    </a:ext>
                  </a:extLst>
                </a:gridCol>
                <a:gridCol w="1200643">
                  <a:extLst>
                    <a:ext uri="{9D8B030D-6E8A-4147-A177-3AD203B41FA5}">
                      <a16:colId xmlns:a16="http://schemas.microsoft.com/office/drawing/2014/main" val="3074557676"/>
                    </a:ext>
                  </a:extLst>
                </a:gridCol>
                <a:gridCol w="1260000">
                  <a:extLst>
                    <a:ext uri="{9D8B030D-6E8A-4147-A177-3AD203B41FA5}">
                      <a16:colId xmlns:a16="http://schemas.microsoft.com/office/drawing/2014/main" val="1406739395"/>
                    </a:ext>
                  </a:extLst>
                </a:gridCol>
              </a:tblGrid>
              <a:tr h="617308">
                <a:tc>
                  <a:txBody>
                    <a:bodyPr/>
                    <a:lstStyle/>
                    <a:p>
                      <a:pPr>
                        <a:lnSpc>
                          <a:spcPct val="107000"/>
                        </a:lnSpc>
                      </a:pPr>
                      <a:endParaRPr lang="en-US" sz="1500" kern="100" dirty="0">
                        <a:effectLst/>
                        <a:latin typeface="+mn-lt"/>
                        <a:cs typeface="Arial" panose="020B0604020202020204" pitchFamily="34" charset="0"/>
                      </a:endParaRPr>
                    </a:p>
                  </a:txBody>
                  <a:tcPr marT="27432" marB="36576">
                    <a:lnR w="19050" cap="flat" cmpd="sng" algn="ctr">
                      <a:solidFill>
                        <a:srgbClr val="0C518F"/>
                      </a:solidFill>
                      <a:prstDash val="solid"/>
                      <a:round/>
                      <a:headEnd type="none" w="med" len="med"/>
                      <a:tailEnd type="none" w="med" len="med"/>
                    </a:lnR>
                    <a:lnT w="19050" cap="flat" cmpd="sng" algn="ctr">
                      <a:noFill/>
                      <a:prstDash val="solid"/>
                      <a:round/>
                      <a:headEnd type="none" w="med" len="med"/>
                      <a:tailEnd type="none" w="med" len="med"/>
                    </a:lnT>
                    <a:solidFill>
                      <a:srgbClr val="0C518F"/>
                    </a:solidFill>
                  </a:tcPr>
                </a:tc>
                <a:tc>
                  <a:txBody>
                    <a:bodyPr/>
                    <a:lstStyle/>
                    <a:p>
                      <a:pPr algn="ctr"/>
                      <a:r>
                        <a:rPr lang="en-US" sz="1500" b="1">
                          <a:latin typeface="+mn-lt"/>
                          <a:cs typeface="Arial" panose="020B0604020202020204" pitchFamily="34" charset="0"/>
                        </a:rPr>
                        <a:t>50 mg </a:t>
                      </a:r>
                    </a:p>
                    <a:p>
                      <a:pPr algn="ctr"/>
                      <a:r>
                        <a:rPr lang="en-US" sz="1500" b="1">
                          <a:latin typeface="+mn-lt"/>
                          <a:cs typeface="Arial" panose="020B0604020202020204" pitchFamily="34" charset="0"/>
                        </a:rPr>
                        <a:t>(n=1)</a:t>
                      </a:r>
                    </a:p>
                  </a:txBody>
                  <a:tcPr marT="27432" marB="36576" anchor="b">
                    <a:lnL w="19050" cap="flat" cmpd="sng" algn="ctr">
                      <a:solidFill>
                        <a:srgbClr val="0C518F"/>
                      </a:solidFill>
                      <a:prstDash val="solid"/>
                      <a:round/>
                      <a:headEnd type="none" w="med" len="med"/>
                      <a:tailEnd type="none" w="med" len="med"/>
                    </a:lnL>
                    <a:lnR w="19050" cap="flat" cmpd="sng" algn="ctr">
                      <a:solidFill>
                        <a:srgbClr val="0C518F"/>
                      </a:solidFill>
                      <a:prstDash val="solid"/>
                      <a:round/>
                      <a:headEnd type="none" w="med" len="med"/>
                      <a:tailEnd type="none" w="med" len="med"/>
                    </a:lnR>
                    <a:lnT w="19050" cap="flat" cmpd="sng" algn="ctr">
                      <a:noFill/>
                      <a:prstDash val="solid"/>
                      <a:round/>
                      <a:headEnd type="none" w="med" len="med"/>
                      <a:tailEnd type="none" w="med" len="med"/>
                    </a:lnT>
                    <a:solidFill>
                      <a:srgbClr val="0C518F"/>
                    </a:solidFill>
                  </a:tcPr>
                </a:tc>
                <a:tc>
                  <a:txBody>
                    <a:bodyPr/>
                    <a:lstStyle/>
                    <a:p>
                      <a:pPr algn="ctr"/>
                      <a:r>
                        <a:rPr lang="en-US" sz="1500" b="1" dirty="0">
                          <a:latin typeface="+mn-lt"/>
                          <a:cs typeface="Arial" panose="020B0604020202020204" pitchFamily="34" charset="0"/>
                        </a:rPr>
                        <a:t>100 mg </a:t>
                      </a:r>
                    </a:p>
                    <a:p>
                      <a:pPr algn="ctr"/>
                      <a:r>
                        <a:rPr lang="en-US" sz="1500" b="1" dirty="0">
                          <a:latin typeface="+mn-lt"/>
                          <a:cs typeface="Arial" panose="020B0604020202020204" pitchFamily="34" charset="0"/>
                        </a:rPr>
                        <a:t>(n=5)</a:t>
                      </a:r>
                    </a:p>
                  </a:txBody>
                  <a:tcPr marT="27432" marB="36576" anchor="b">
                    <a:lnL w="19050" cap="flat" cmpd="sng" algn="ctr">
                      <a:solidFill>
                        <a:srgbClr val="0C518F"/>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noFill/>
                      <a:prstDash val="solid"/>
                      <a:round/>
                      <a:headEnd type="none" w="med" len="med"/>
                      <a:tailEnd type="none" w="med" len="med"/>
                    </a:lnT>
                    <a:solidFill>
                      <a:srgbClr val="0C518F"/>
                    </a:solidFill>
                  </a:tcPr>
                </a:tc>
                <a:tc>
                  <a:txBody>
                    <a:bodyPr/>
                    <a:lstStyle/>
                    <a:p>
                      <a:pPr algn="ctr"/>
                      <a:r>
                        <a:rPr lang="en-US" sz="1500" b="1" dirty="0">
                          <a:latin typeface="+mn-lt"/>
                          <a:cs typeface="Arial" panose="020B0604020202020204" pitchFamily="34" charset="0"/>
                        </a:rPr>
                        <a:t>200 mg </a:t>
                      </a:r>
                    </a:p>
                    <a:p>
                      <a:pPr algn="ctr"/>
                      <a:r>
                        <a:rPr lang="en-US" sz="1500" b="1" dirty="0">
                          <a:latin typeface="+mn-lt"/>
                          <a:cs typeface="Arial" panose="020B0604020202020204" pitchFamily="34" charset="0"/>
                        </a:rPr>
                        <a:t>(n=16)</a:t>
                      </a:r>
                    </a:p>
                  </a:txBody>
                  <a:tcPr marT="27432" marB="36576" anchor="b">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solidFill>
                      <a:srgbClr val="0C518F"/>
                    </a:solidFill>
                  </a:tcPr>
                </a:tc>
                <a:tc>
                  <a:txBody>
                    <a:bodyPr/>
                    <a:lstStyle/>
                    <a:p>
                      <a:pPr algn="ctr"/>
                      <a:r>
                        <a:rPr lang="en-US" sz="1500" b="1">
                          <a:latin typeface="+mn-lt"/>
                          <a:cs typeface="Arial" panose="020B0604020202020204" pitchFamily="34" charset="0"/>
                        </a:rPr>
                        <a:t>350 mg </a:t>
                      </a:r>
                    </a:p>
                    <a:p>
                      <a:pPr algn="ctr"/>
                      <a:r>
                        <a:rPr lang="en-US" sz="1500" b="1">
                          <a:latin typeface="+mn-lt"/>
                          <a:cs typeface="Arial" panose="020B0604020202020204" pitchFamily="34" charset="0"/>
                        </a:rPr>
                        <a:t>(n=15)</a:t>
                      </a:r>
                    </a:p>
                  </a:txBody>
                  <a:tcPr marT="27432" marB="36576" anchor="b">
                    <a:lnL w="28575" cap="flat" cmpd="sng" algn="ctr">
                      <a:solidFill>
                        <a:schemeClr val="accent6"/>
                      </a:solidFill>
                      <a:prstDash val="solid"/>
                      <a:round/>
                      <a:headEnd type="none" w="med" len="med"/>
                      <a:tailEnd type="none" w="med" len="med"/>
                    </a:lnL>
                    <a:lnR w="19050" cap="flat" cmpd="sng" algn="ctr">
                      <a:solidFill>
                        <a:srgbClr val="0C518F"/>
                      </a:solidFill>
                      <a:prstDash val="solid"/>
                      <a:round/>
                      <a:headEnd type="none" w="med" len="med"/>
                      <a:tailEnd type="none" w="med" len="med"/>
                    </a:lnR>
                    <a:lnT w="19050" cap="flat" cmpd="sng" algn="ctr">
                      <a:noFill/>
                      <a:prstDash val="solid"/>
                      <a:round/>
                      <a:headEnd type="none" w="med" len="med"/>
                      <a:tailEnd type="none" w="med" len="med"/>
                    </a:lnT>
                    <a:solidFill>
                      <a:srgbClr val="0C518F"/>
                    </a:solidFill>
                  </a:tcPr>
                </a:tc>
                <a:tc>
                  <a:txBody>
                    <a:bodyPr/>
                    <a:lstStyle/>
                    <a:p>
                      <a:pPr algn="ctr"/>
                      <a:r>
                        <a:rPr lang="en-US" sz="1500" b="1">
                          <a:latin typeface="+mn-lt"/>
                          <a:cs typeface="Arial" panose="020B0604020202020204" pitchFamily="34" charset="0"/>
                        </a:rPr>
                        <a:t>500 mg </a:t>
                      </a:r>
                    </a:p>
                    <a:p>
                      <a:pPr algn="ctr"/>
                      <a:r>
                        <a:rPr lang="en-US" sz="1500" b="1">
                          <a:latin typeface="+mn-lt"/>
                          <a:cs typeface="Arial" panose="020B0604020202020204" pitchFamily="34" charset="0"/>
                        </a:rPr>
                        <a:t>(n=12)</a:t>
                      </a:r>
                    </a:p>
                  </a:txBody>
                  <a:tcPr marT="27432" marB="36576" anchor="b">
                    <a:lnL w="19050" cap="flat" cmpd="sng" algn="ctr">
                      <a:solidFill>
                        <a:srgbClr val="0C518F"/>
                      </a:solidFill>
                      <a:prstDash val="solid"/>
                      <a:round/>
                      <a:headEnd type="none" w="med" len="med"/>
                      <a:tailEnd type="none" w="med" len="med"/>
                    </a:lnL>
                    <a:lnR w="19050" cap="flat" cmpd="sng" algn="ctr">
                      <a:solidFill>
                        <a:srgbClr val="0C518F"/>
                      </a:solidFill>
                      <a:prstDash val="solid"/>
                      <a:round/>
                      <a:headEnd type="none" w="med" len="med"/>
                      <a:tailEnd type="none" w="med" len="med"/>
                    </a:lnR>
                    <a:lnT w="19050" cap="flat" cmpd="sng" algn="ctr">
                      <a:noFill/>
                      <a:prstDash val="solid"/>
                      <a:round/>
                      <a:headEnd type="none" w="med" len="med"/>
                      <a:tailEnd type="none" w="med" len="med"/>
                    </a:lnT>
                    <a:solidFill>
                      <a:srgbClr val="0C518F"/>
                    </a:solidFill>
                  </a:tcPr>
                </a:tc>
                <a:tc>
                  <a:txBody>
                    <a:bodyPr/>
                    <a:lstStyle/>
                    <a:p>
                      <a:pPr marL="0" marR="0" algn="ctr">
                        <a:lnSpc>
                          <a:spcPct val="107000"/>
                        </a:lnSpc>
                        <a:spcBef>
                          <a:spcPts val="0"/>
                        </a:spcBef>
                        <a:spcAft>
                          <a:spcPts val="0"/>
                        </a:spcAft>
                      </a:pPr>
                      <a:r>
                        <a:rPr lang="en-US" sz="1500" kern="1200" err="1">
                          <a:effectLst/>
                          <a:latin typeface="+mn-lt"/>
                          <a:cs typeface="Arial" panose="020B0604020202020204" pitchFamily="34" charset="0"/>
                        </a:rPr>
                        <a:t>Total</a:t>
                      </a:r>
                      <a:r>
                        <a:rPr lang="en-US" sz="1500" kern="1200" baseline="30000" err="1">
                          <a:effectLst/>
                          <a:latin typeface="+mn-lt"/>
                          <a:cs typeface="Arial" panose="020B0604020202020204" pitchFamily="34" charset="0"/>
                        </a:rPr>
                        <a:t>a</a:t>
                      </a:r>
                      <a:endParaRPr lang="en-US" sz="1500" kern="100">
                        <a:effectLst/>
                        <a:latin typeface="+mn-lt"/>
                        <a:cs typeface="Arial" panose="020B0604020202020204" pitchFamily="34" charset="0"/>
                      </a:endParaRPr>
                    </a:p>
                    <a:p>
                      <a:pPr marL="0" marR="0" algn="ctr">
                        <a:lnSpc>
                          <a:spcPct val="107000"/>
                        </a:lnSpc>
                        <a:spcBef>
                          <a:spcPts val="0"/>
                        </a:spcBef>
                        <a:spcAft>
                          <a:spcPts val="0"/>
                        </a:spcAft>
                      </a:pPr>
                      <a:r>
                        <a:rPr lang="en-US" sz="1500" kern="1200">
                          <a:effectLst/>
                          <a:latin typeface="+mn-lt"/>
                          <a:cs typeface="Arial" panose="020B0604020202020204" pitchFamily="34" charset="0"/>
                        </a:rPr>
                        <a:t>(N=49)</a:t>
                      </a:r>
                      <a:endParaRPr lang="en-US" sz="1500" kern="100">
                        <a:effectLst/>
                        <a:latin typeface="+mn-lt"/>
                        <a:ea typeface="Calibri" panose="020F0502020204030204" pitchFamily="34" charset="0"/>
                        <a:cs typeface="Arial" panose="020B0604020202020204" pitchFamily="34" charset="0"/>
                      </a:endParaRPr>
                    </a:p>
                  </a:txBody>
                  <a:tcPr marT="27432" marB="36576" anchor="b">
                    <a:lnL w="19050" cap="flat" cmpd="sng" algn="ctr">
                      <a:solidFill>
                        <a:srgbClr val="0C518F"/>
                      </a:solidFill>
                      <a:prstDash val="solid"/>
                      <a:round/>
                      <a:headEnd type="none" w="med" len="med"/>
                      <a:tailEnd type="none" w="med" len="med"/>
                    </a:lnL>
                    <a:lnT w="19050" cap="flat" cmpd="sng" algn="ctr">
                      <a:noFill/>
                      <a:prstDash val="solid"/>
                      <a:round/>
                      <a:headEnd type="none" w="med" len="med"/>
                      <a:tailEnd type="none" w="med" len="med"/>
                    </a:lnT>
                    <a:solidFill>
                      <a:srgbClr val="0C518F"/>
                    </a:solidFill>
                  </a:tcPr>
                </a:tc>
                <a:extLst>
                  <a:ext uri="{0D108BD9-81ED-4DB2-BD59-A6C34878D82A}">
                    <a16:rowId xmlns:a16="http://schemas.microsoft.com/office/drawing/2014/main" val="1030812850"/>
                  </a:ext>
                </a:extLst>
              </a:tr>
              <a:tr h="306067">
                <a:tc>
                  <a:txBody>
                    <a:bodyPr/>
                    <a:lstStyle/>
                    <a:p>
                      <a:pPr marL="0" marR="0">
                        <a:lnSpc>
                          <a:spcPct val="107000"/>
                        </a:lnSpc>
                        <a:spcBef>
                          <a:spcPts val="0"/>
                        </a:spcBef>
                        <a:spcAft>
                          <a:spcPts val="0"/>
                        </a:spcAft>
                      </a:pPr>
                      <a:r>
                        <a:rPr lang="en-US" sz="1500" b="1" kern="1200">
                          <a:effectLst/>
                          <a:latin typeface="+mn-lt"/>
                          <a:cs typeface="Arial" panose="020B0604020202020204" pitchFamily="34" charset="0"/>
                        </a:rPr>
                        <a:t>Best overall response, n (%)</a:t>
                      </a:r>
                      <a:endParaRPr lang="en-US" sz="1500" b="1" kern="100">
                        <a:effectLst/>
                        <a:latin typeface="+mn-lt"/>
                        <a:ea typeface="Calibri" panose="020F0502020204030204" pitchFamily="34" charset="0"/>
                        <a:cs typeface="Arial" panose="020B0604020202020204" pitchFamily="34" charset="0"/>
                      </a:endParaRPr>
                    </a:p>
                  </a:txBody>
                  <a:tcPr marT="18288" marB="18288" anchor="ctr">
                    <a:lnB w="19050" cap="flat" cmpd="sng" algn="ctr">
                      <a:solidFill>
                        <a:srgbClr val="DEE0E0"/>
                      </a:solidFill>
                      <a:prstDash val="solid"/>
                      <a:round/>
                      <a:headEnd type="none" w="med" len="med"/>
                      <a:tailEnd type="none" w="med" len="med"/>
                    </a:lnB>
                    <a:solidFill>
                      <a:srgbClr val="FFFFFF"/>
                    </a:solidFill>
                  </a:tcPr>
                </a:tc>
                <a:tc>
                  <a:txBody>
                    <a:bodyPr/>
                    <a:lstStyle/>
                    <a:p>
                      <a:pPr>
                        <a:lnSpc>
                          <a:spcPct val="107000"/>
                        </a:lnSpc>
                      </a:pPr>
                      <a:endParaRPr lang="en-US" sz="1500" kern="100">
                        <a:effectLst/>
                        <a:latin typeface="+mn-lt"/>
                        <a:cs typeface="Arial" panose="020B0604020202020204" pitchFamily="34" charset="0"/>
                      </a:endParaRPr>
                    </a:p>
                  </a:txBody>
                  <a:tcPr marT="18288" marB="18288" anchor="ctr">
                    <a:lnB w="19050" cap="flat" cmpd="sng" algn="ctr">
                      <a:solidFill>
                        <a:srgbClr val="DEE0E0"/>
                      </a:solidFill>
                      <a:prstDash val="solid"/>
                      <a:round/>
                      <a:headEnd type="none" w="med" len="med"/>
                      <a:tailEnd type="none" w="med" len="med"/>
                    </a:lnB>
                    <a:solidFill>
                      <a:srgbClr val="FFFFFF"/>
                    </a:solidFill>
                  </a:tcPr>
                </a:tc>
                <a:tc>
                  <a:txBody>
                    <a:bodyPr/>
                    <a:lstStyle/>
                    <a:p>
                      <a:pPr>
                        <a:lnSpc>
                          <a:spcPct val="107000"/>
                        </a:lnSpc>
                      </a:pPr>
                      <a:endParaRPr lang="en-US" sz="1500" kern="100">
                        <a:effectLst/>
                        <a:latin typeface="+mn-lt"/>
                        <a:cs typeface="Arial" panose="020B0604020202020204" pitchFamily="34" charset="0"/>
                      </a:endParaRPr>
                    </a:p>
                  </a:txBody>
                  <a:tcPr marT="18288" marB="18288" anchor="ctr">
                    <a:lnR w="28575" cap="flat" cmpd="sng" algn="ctr">
                      <a:solidFill>
                        <a:schemeClr val="accent6"/>
                      </a:solidFill>
                      <a:prstDash val="solid"/>
                      <a:round/>
                      <a:headEnd type="none" w="med" len="med"/>
                      <a:tailEnd type="none" w="med" len="med"/>
                    </a:lnR>
                    <a:lnB w="19050" cap="flat" cmpd="sng" algn="ctr">
                      <a:solidFill>
                        <a:srgbClr val="DEE0E0"/>
                      </a:solidFill>
                      <a:prstDash val="solid"/>
                      <a:round/>
                      <a:headEnd type="none" w="med" len="med"/>
                      <a:tailEnd type="none" w="med" len="med"/>
                    </a:lnB>
                    <a:solidFill>
                      <a:srgbClr val="FFFFFF"/>
                    </a:solidFill>
                  </a:tcPr>
                </a:tc>
                <a:tc>
                  <a:txBody>
                    <a:bodyPr/>
                    <a:lstStyle/>
                    <a:p>
                      <a:pPr>
                        <a:lnSpc>
                          <a:spcPct val="107000"/>
                        </a:lnSpc>
                      </a:pPr>
                      <a:endParaRPr lang="en-US" sz="1500" kern="100" dirty="0">
                        <a:effectLst/>
                        <a:latin typeface="+mn-lt"/>
                        <a:cs typeface="Arial" panose="020B0604020202020204" pitchFamily="34" charset="0"/>
                      </a:endParaRPr>
                    </a:p>
                  </a:txBody>
                  <a:tcPr marT="18288" marB="18288"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B w="19050" cap="flat" cmpd="sng" algn="ctr">
                      <a:solidFill>
                        <a:srgbClr val="DEE0E0"/>
                      </a:solidFill>
                      <a:prstDash val="solid"/>
                      <a:round/>
                      <a:headEnd type="none" w="med" len="med"/>
                      <a:tailEnd type="none" w="med" len="med"/>
                    </a:lnB>
                    <a:solidFill>
                      <a:srgbClr val="FFFFFF"/>
                    </a:solidFill>
                  </a:tcPr>
                </a:tc>
                <a:tc>
                  <a:txBody>
                    <a:bodyPr/>
                    <a:lstStyle/>
                    <a:p>
                      <a:pPr>
                        <a:lnSpc>
                          <a:spcPct val="107000"/>
                        </a:lnSpc>
                      </a:pPr>
                      <a:endParaRPr lang="en-US" sz="1500" kern="100">
                        <a:effectLst/>
                        <a:latin typeface="+mn-lt"/>
                        <a:cs typeface="Arial" panose="020B0604020202020204" pitchFamily="34" charset="0"/>
                      </a:endParaRPr>
                    </a:p>
                  </a:txBody>
                  <a:tcPr marT="18288" marB="18288" anchor="ctr">
                    <a:lnL w="28575" cap="flat" cmpd="sng" algn="ctr">
                      <a:solidFill>
                        <a:schemeClr val="accent6"/>
                      </a:solidFill>
                      <a:prstDash val="solid"/>
                      <a:round/>
                      <a:headEnd type="none" w="med" len="med"/>
                      <a:tailEnd type="none" w="med" len="med"/>
                    </a:lnL>
                    <a:lnB w="19050" cap="flat" cmpd="sng" algn="ctr">
                      <a:solidFill>
                        <a:srgbClr val="DEE0E0"/>
                      </a:solidFill>
                      <a:prstDash val="solid"/>
                      <a:round/>
                      <a:headEnd type="none" w="med" len="med"/>
                      <a:tailEnd type="none" w="med" len="med"/>
                    </a:lnB>
                    <a:solidFill>
                      <a:srgbClr val="FFFFFF"/>
                    </a:solidFill>
                  </a:tcPr>
                </a:tc>
                <a:tc>
                  <a:txBody>
                    <a:bodyPr/>
                    <a:lstStyle/>
                    <a:p>
                      <a:pPr>
                        <a:lnSpc>
                          <a:spcPct val="107000"/>
                        </a:lnSpc>
                      </a:pPr>
                      <a:endParaRPr lang="en-US" sz="1500" kern="100">
                        <a:effectLst/>
                        <a:latin typeface="+mn-lt"/>
                        <a:cs typeface="Arial" panose="020B0604020202020204" pitchFamily="34" charset="0"/>
                      </a:endParaRPr>
                    </a:p>
                  </a:txBody>
                  <a:tcPr marT="18288" marB="18288" anchor="ctr">
                    <a:lnB w="19050" cap="flat" cmpd="sng" algn="ctr">
                      <a:solidFill>
                        <a:srgbClr val="DEE0E0"/>
                      </a:solidFill>
                      <a:prstDash val="solid"/>
                      <a:round/>
                      <a:headEnd type="none" w="med" len="med"/>
                      <a:tailEnd type="none" w="med" len="med"/>
                    </a:lnB>
                    <a:solidFill>
                      <a:srgbClr val="FFFFFF"/>
                    </a:solidFill>
                  </a:tcPr>
                </a:tc>
                <a:tc>
                  <a:txBody>
                    <a:bodyPr/>
                    <a:lstStyle/>
                    <a:p>
                      <a:pPr>
                        <a:lnSpc>
                          <a:spcPct val="107000"/>
                        </a:lnSpc>
                      </a:pPr>
                      <a:endParaRPr lang="en-US" sz="1500" b="1" kern="100">
                        <a:effectLst/>
                        <a:latin typeface="+mn-lt"/>
                        <a:cs typeface="Arial" panose="020B0604020202020204" pitchFamily="34" charset="0"/>
                      </a:endParaRPr>
                    </a:p>
                  </a:txBody>
                  <a:tcPr marT="18288" marB="18288" anchor="ctr">
                    <a:lnB w="19050" cap="flat" cmpd="sng" algn="ctr">
                      <a:solidFill>
                        <a:srgbClr val="DEE0E0"/>
                      </a:solidFill>
                      <a:prstDash val="solid"/>
                      <a:round/>
                      <a:headEnd type="none" w="med" len="med"/>
                      <a:tailEnd type="none" w="med" len="med"/>
                    </a:lnB>
                    <a:solidFill>
                      <a:srgbClr val="FFFFFF"/>
                    </a:solidFill>
                  </a:tcPr>
                </a:tc>
                <a:extLst>
                  <a:ext uri="{0D108BD9-81ED-4DB2-BD59-A6C34878D82A}">
                    <a16:rowId xmlns:a16="http://schemas.microsoft.com/office/drawing/2014/main" val="964977641"/>
                  </a:ext>
                </a:extLst>
              </a:tr>
              <a:tr h="306067">
                <a:tc>
                  <a:txBody>
                    <a:bodyPr/>
                    <a:lstStyle/>
                    <a:p>
                      <a:pPr marL="91440" marR="0">
                        <a:lnSpc>
                          <a:spcPct val="107000"/>
                        </a:lnSpc>
                        <a:spcBef>
                          <a:spcPts val="0"/>
                        </a:spcBef>
                        <a:spcAft>
                          <a:spcPts val="0"/>
                        </a:spcAft>
                      </a:pPr>
                      <a:r>
                        <a:rPr lang="en-US" sz="1500" kern="1200">
                          <a:effectLst/>
                          <a:latin typeface="+mn-lt"/>
                          <a:cs typeface="Arial" panose="020B0604020202020204" pitchFamily="34" charset="0"/>
                        </a:rPr>
                        <a:t>CR/</a:t>
                      </a:r>
                      <a:r>
                        <a:rPr lang="en-US" sz="1500" kern="1200" err="1">
                          <a:effectLst/>
                          <a:latin typeface="+mn-lt"/>
                          <a:cs typeface="Arial" panose="020B0604020202020204" pitchFamily="34" charset="0"/>
                        </a:rPr>
                        <a:t>CRi</a:t>
                      </a:r>
                      <a:endParaRPr lang="en-US" sz="1500" kern="100">
                        <a:effectLst/>
                        <a:latin typeface="+mn-lt"/>
                        <a:ea typeface="Calibri" panose="020F0502020204030204" pitchFamily="34" charset="0"/>
                        <a:cs typeface="Arial" panose="020B0604020202020204" pitchFamily="34" charset="0"/>
                      </a:endParaRPr>
                    </a:p>
                  </a:txBody>
                  <a:tcPr marT="18288" marB="18288" anchor="ctr">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(20.0)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(6.3)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b="1" kern="0">
                          <a:solidFill>
                            <a:srgbClr val="FF0000"/>
                          </a:solidFill>
                          <a:effectLst/>
                          <a:latin typeface="+mn-lt"/>
                          <a:ea typeface="Cambria" panose="02040503050406030204" pitchFamily="18" charset="0"/>
                          <a:cs typeface="Times New Roman" panose="02020603050405020304" pitchFamily="18" charset="0"/>
                        </a:rPr>
                        <a:t>2 (4.1)</a:t>
                      </a:r>
                      <a:endParaRPr lang="en-US" sz="1500" b="1" kern="10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extLst>
                  <a:ext uri="{0D108BD9-81ED-4DB2-BD59-A6C34878D82A}">
                    <a16:rowId xmlns:a16="http://schemas.microsoft.com/office/drawing/2014/main" val="1885854317"/>
                  </a:ext>
                </a:extLst>
              </a:tr>
              <a:tr h="306067">
                <a:tc>
                  <a:txBody>
                    <a:bodyPr/>
                    <a:lstStyle/>
                    <a:p>
                      <a:pPr marL="91440" marR="0">
                        <a:lnSpc>
                          <a:spcPct val="107000"/>
                        </a:lnSpc>
                        <a:spcBef>
                          <a:spcPts val="0"/>
                        </a:spcBef>
                        <a:spcAft>
                          <a:spcPts val="0"/>
                        </a:spcAft>
                      </a:pPr>
                      <a:r>
                        <a:rPr lang="en-US" sz="1500" kern="1200" dirty="0" err="1">
                          <a:effectLst/>
                          <a:latin typeface="+mn-lt"/>
                          <a:cs typeface="Arial" panose="020B0604020202020204" pitchFamily="34" charset="0"/>
                        </a:rPr>
                        <a:t>PR</a:t>
                      </a:r>
                      <a:r>
                        <a:rPr lang="en-US" sz="1500" kern="1200" baseline="30000" dirty="0" err="1">
                          <a:effectLst/>
                          <a:latin typeface="+mn-lt"/>
                          <a:cs typeface="Arial" panose="020B0604020202020204" pitchFamily="34" charset="0"/>
                        </a:rPr>
                        <a:t>b</a:t>
                      </a:r>
                      <a:endParaRPr lang="en-US" sz="1500" kern="100" dirty="0">
                        <a:effectLst/>
                        <a:latin typeface="+mn-lt"/>
                        <a:ea typeface="Calibri" panose="020F0502020204030204" pitchFamily="34" charset="0"/>
                        <a:cs typeface="Arial" panose="020B0604020202020204" pitchFamily="34" charset="0"/>
                      </a:endParaRPr>
                    </a:p>
                  </a:txBody>
                  <a:tcPr marT="18288" marB="18288"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(100)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3 (60.0)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12 (75.0)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10 (66.7)</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7 (58.3)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33 (67.3)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extLst>
                  <a:ext uri="{0D108BD9-81ED-4DB2-BD59-A6C34878D82A}">
                    <a16:rowId xmlns:a16="http://schemas.microsoft.com/office/drawing/2014/main" val="282310629"/>
                  </a:ext>
                </a:extLst>
              </a:tr>
              <a:tr h="306067">
                <a:tc>
                  <a:txBody>
                    <a:bodyPr/>
                    <a:lstStyle/>
                    <a:p>
                      <a:pPr marL="91440" marR="0">
                        <a:lnSpc>
                          <a:spcPct val="107000"/>
                        </a:lnSpc>
                        <a:spcBef>
                          <a:spcPts val="0"/>
                        </a:spcBef>
                        <a:spcAft>
                          <a:spcPts val="0"/>
                        </a:spcAft>
                      </a:pPr>
                      <a:r>
                        <a:rPr lang="en-US" sz="1500" kern="1200">
                          <a:effectLst/>
                          <a:latin typeface="+mn-lt"/>
                          <a:cs typeface="Arial" panose="020B0604020202020204" pitchFamily="34" charset="0"/>
                        </a:rPr>
                        <a:t>PR-L</a:t>
                      </a:r>
                      <a:endParaRPr lang="en-US" sz="1500" kern="100">
                        <a:effectLst/>
                        <a:latin typeface="+mn-lt"/>
                        <a:ea typeface="Calibri" panose="020F0502020204030204" pitchFamily="34" charset="0"/>
                        <a:cs typeface="Arial" panose="020B0604020202020204" pitchFamily="34" charset="0"/>
                      </a:endParaRPr>
                    </a:p>
                  </a:txBody>
                  <a:tcPr marT="18288" marB="18288" anchor="ctr">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dirty="0">
                          <a:effectLst/>
                          <a:latin typeface="+mn-lt"/>
                          <a:ea typeface="Cambria" panose="02040503050406030204" pitchFamily="18" charset="0"/>
                          <a:cs typeface="Times New Roman" panose="02020603050405020304" pitchFamily="18" charset="0"/>
                        </a:rPr>
                        <a:t>2 (12.5)</a:t>
                      </a:r>
                      <a:endParaRPr lang="en-US" sz="1500" kern="1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(8.3)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3 (6.1)</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extLst>
                  <a:ext uri="{0D108BD9-81ED-4DB2-BD59-A6C34878D82A}">
                    <a16:rowId xmlns:a16="http://schemas.microsoft.com/office/drawing/2014/main" val="1220348196"/>
                  </a:ext>
                </a:extLst>
              </a:tr>
              <a:tr h="306067">
                <a:tc>
                  <a:txBody>
                    <a:bodyPr/>
                    <a:lstStyle/>
                    <a:p>
                      <a:pPr marL="91440" marR="0">
                        <a:lnSpc>
                          <a:spcPct val="107000"/>
                        </a:lnSpc>
                        <a:spcBef>
                          <a:spcPts val="0"/>
                        </a:spcBef>
                        <a:spcAft>
                          <a:spcPts val="0"/>
                        </a:spcAft>
                      </a:pPr>
                      <a:r>
                        <a:rPr lang="en-US" sz="1500" kern="1200">
                          <a:effectLst/>
                          <a:latin typeface="+mn-lt"/>
                          <a:cs typeface="Arial" panose="020B0604020202020204" pitchFamily="34" charset="0"/>
                        </a:rPr>
                        <a:t>SD</a:t>
                      </a:r>
                      <a:endParaRPr lang="en-US" sz="1500" kern="100">
                        <a:effectLst/>
                        <a:latin typeface="+mn-lt"/>
                        <a:ea typeface="Calibri" panose="020F0502020204030204" pitchFamily="34" charset="0"/>
                        <a:cs typeface="Arial" panose="020B0604020202020204" pitchFamily="34" charset="0"/>
                      </a:endParaRPr>
                    </a:p>
                  </a:txBody>
                  <a:tcPr marT="18288" marB="18288"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(20.0)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dirty="0">
                          <a:effectLst/>
                          <a:latin typeface="+mn-lt"/>
                          <a:ea typeface="Cambria" panose="02040503050406030204" pitchFamily="18" charset="0"/>
                          <a:cs typeface="Times New Roman" panose="02020603050405020304" pitchFamily="18" charset="0"/>
                        </a:rPr>
                        <a:t>0</a:t>
                      </a:r>
                      <a:endParaRPr lang="en-US" sz="1500" kern="1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(6.7)</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4 (33.3)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6 (12.2)</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extLst>
                  <a:ext uri="{0D108BD9-81ED-4DB2-BD59-A6C34878D82A}">
                    <a16:rowId xmlns:a16="http://schemas.microsoft.com/office/drawing/2014/main" val="572778631"/>
                  </a:ext>
                </a:extLst>
              </a:tr>
              <a:tr h="306067">
                <a:tc>
                  <a:txBody>
                    <a:bodyPr/>
                    <a:lstStyle/>
                    <a:p>
                      <a:pPr marL="91440" marR="0">
                        <a:lnSpc>
                          <a:spcPct val="107000"/>
                        </a:lnSpc>
                        <a:spcBef>
                          <a:spcPts val="0"/>
                        </a:spcBef>
                        <a:spcAft>
                          <a:spcPts val="0"/>
                        </a:spcAft>
                      </a:pPr>
                      <a:r>
                        <a:rPr lang="en-US" sz="1500" kern="1200">
                          <a:effectLst/>
                          <a:latin typeface="+mn-lt"/>
                          <a:cs typeface="Arial" panose="020B0604020202020204" pitchFamily="34" charset="0"/>
                        </a:rPr>
                        <a:t>PD</a:t>
                      </a:r>
                      <a:endParaRPr lang="en-US" sz="1500" kern="100">
                        <a:effectLst/>
                        <a:latin typeface="+mn-lt"/>
                        <a:ea typeface="Calibri" panose="020F0502020204030204" pitchFamily="34" charset="0"/>
                        <a:cs typeface="Arial" panose="020B0604020202020204" pitchFamily="34" charset="0"/>
                      </a:endParaRPr>
                    </a:p>
                  </a:txBody>
                  <a:tcPr marT="18288" marB="18288" anchor="ctr">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dirty="0">
                          <a:effectLst/>
                          <a:latin typeface="+mn-lt"/>
                          <a:ea typeface="Cambria" panose="02040503050406030204" pitchFamily="18" charset="0"/>
                          <a:cs typeface="Times New Roman" panose="02020603050405020304" pitchFamily="18" charset="0"/>
                        </a:rPr>
                        <a:t>1 (6.3)</a:t>
                      </a:r>
                      <a:endParaRPr lang="en-US" sz="1500" kern="1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(6.7)</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2 (4.1)</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extLst>
                  <a:ext uri="{0D108BD9-81ED-4DB2-BD59-A6C34878D82A}">
                    <a16:rowId xmlns:a16="http://schemas.microsoft.com/office/drawing/2014/main" val="4218726069"/>
                  </a:ext>
                </a:extLst>
              </a:tr>
              <a:tr h="306067">
                <a:tc>
                  <a:txBody>
                    <a:bodyPr/>
                    <a:lstStyle/>
                    <a:p>
                      <a:pPr marL="91440" marR="0">
                        <a:lnSpc>
                          <a:spcPct val="107000"/>
                        </a:lnSpc>
                        <a:spcBef>
                          <a:spcPts val="0"/>
                        </a:spcBef>
                        <a:spcAft>
                          <a:spcPts val="0"/>
                        </a:spcAft>
                      </a:pPr>
                      <a:r>
                        <a:rPr lang="en-US" sz="1500" kern="1200">
                          <a:effectLst/>
                          <a:latin typeface="+mn-lt"/>
                          <a:cs typeface="Arial" panose="020B0604020202020204" pitchFamily="34" charset="0"/>
                        </a:rPr>
                        <a:t>Discontinued prior to first assessment</a:t>
                      </a:r>
                      <a:endParaRPr lang="en-US" sz="1500" kern="100">
                        <a:effectLst/>
                        <a:latin typeface="+mn-lt"/>
                        <a:ea typeface="Calibri" panose="020F0502020204030204" pitchFamily="34" charset="0"/>
                        <a:cs typeface="Arial" panose="020B0604020202020204" pitchFamily="34" charset="0"/>
                      </a:endParaRPr>
                    </a:p>
                  </a:txBody>
                  <a:tcPr marT="18288" marB="18288"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3 (20.0)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3 (6.1)</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extLst>
                  <a:ext uri="{0D108BD9-81ED-4DB2-BD59-A6C34878D82A}">
                    <a16:rowId xmlns:a16="http://schemas.microsoft.com/office/drawing/2014/main" val="4066175009"/>
                  </a:ext>
                </a:extLst>
              </a:tr>
              <a:tr h="334723">
                <a:tc>
                  <a:txBody>
                    <a:bodyPr/>
                    <a:lstStyle/>
                    <a:p>
                      <a:pPr marL="0" marR="0">
                        <a:lnSpc>
                          <a:spcPct val="107000"/>
                        </a:lnSpc>
                        <a:spcBef>
                          <a:spcPts val="0"/>
                        </a:spcBef>
                        <a:spcAft>
                          <a:spcPts val="0"/>
                        </a:spcAft>
                      </a:pPr>
                      <a:r>
                        <a:rPr lang="en-US" sz="1500" b="1" kern="1200">
                          <a:effectLst/>
                          <a:latin typeface="+mn-lt"/>
                          <a:cs typeface="Arial" panose="020B0604020202020204" pitchFamily="34" charset="0"/>
                        </a:rPr>
                        <a:t>ORR, n (%)</a:t>
                      </a:r>
                      <a:r>
                        <a:rPr lang="en-US" sz="1500" b="1" kern="1200" baseline="30000">
                          <a:effectLst/>
                          <a:latin typeface="+mn-lt"/>
                          <a:cs typeface="Arial" panose="020B0604020202020204" pitchFamily="34" charset="0"/>
                        </a:rPr>
                        <a:t>c</a:t>
                      </a:r>
                      <a:endParaRPr lang="en-US" sz="1500" b="1" kern="100">
                        <a:effectLst/>
                        <a:latin typeface="+mn-lt"/>
                        <a:ea typeface="Calibri" panose="020F0502020204030204" pitchFamily="34" charset="0"/>
                        <a:cs typeface="Arial" panose="020B0604020202020204" pitchFamily="34" charset="0"/>
                      </a:endParaRPr>
                    </a:p>
                  </a:txBody>
                  <a:tcPr marT="27432" marB="27432" anchor="ctr">
                    <a:lnL w="12700" cap="flat" cmpd="sng" algn="ctr">
                      <a:no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(100)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4 (80.0)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tc>
                  <a:txBody>
                    <a:bodyPr/>
                    <a:lstStyle/>
                    <a:p>
                      <a:pPr marL="0" marR="0" algn="ctr">
                        <a:lnSpc>
                          <a:spcPct val="107000"/>
                        </a:lnSpc>
                        <a:spcBef>
                          <a:spcPts val="0"/>
                        </a:spcBef>
                        <a:spcAft>
                          <a:spcPts val="0"/>
                        </a:spcAft>
                      </a:pPr>
                      <a:r>
                        <a:rPr lang="en-US" sz="1500" b="1" kern="0" dirty="0">
                          <a:solidFill>
                            <a:srgbClr val="FF0000"/>
                          </a:solidFill>
                          <a:effectLst/>
                          <a:latin typeface="+mn-lt"/>
                          <a:ea typeface="Cambria" panose="02040503050406030204" pitchFamily="18" charset="0"/>
                          <a:cs typeface="Times New Roman" panose="02020603050405020304" pitchFamily="18" charset="0"/>
                        </a:rPr>
                        <a:t>15 (93.8)</a:t>
                      </a:r>
                      <a:endParaRPr lang="en-US" sz="1500" b="1" kern="1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10 (66.7)</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8 (66.7)</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tc>
                  <a:txBody>
                    <a:bodyPr/>
                    <a:lstStyle/>
                    <a:p>
                      <a:pPr marL="0" marR="0" algn="ctr">
                        <a:lnSpc>
                          <a:spcPct val="107000"/>
                        </a:lnSpc>
                        <a:spcBef>
                          <a:spcPts val="0"/>
                        </a:spcBef>
                        <a:spcAft>
                          <a:spcPts val="0"/>
                        </a:spcAft>
                      </a:pPr>
                      <a:r>
                        <a:rPr lang="en-US" sz="1500" b="1" kern="0">
                          <a:solidFill>
                            <a:srgbClr val="FF0000"/>
                          </a:solidFill>
                          <a:effectLst/>
                          <a:latin typeface="+mn-lt"/>
                          <a:ea typeface="Cambria" panose="02040503050406030204" pitchFamily="18" charset="0"/>
                          <a:cs typeface="Times New Roman" panose="02020603050405020304" pitchFamily="18" charset="0"/>
                        </a:rPr>
                        <a:t>38 (77.6)</a:t>
                      </a:r>
                      <a:endParaRPr lang="en-US" sz="1500" b="1" kern="10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DEE0E0"/>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lnTlToBr w="12700" cmpd="sng">
                      <a:noFill/>
                      <a:prstDash val="solid"/>
                    </a:lnTlToBr>
                    <a:lnBlToTr w="12700" cmpd="sng">
                      <a:noFill/>
                      <a:prstDash val="solid"/>
                    </a:lnBlToTr>
                    <a:solidFill>
                      <a:srgbClr val="F5F7F8"/>
                    </a:solidFill>
                  </a:tcPr>
                </a:tc>
                <a:extLst>
                  <a:ext uri="{0D108BD9-81ED-4DB2-BD59-A6C34878D82A}">
                    <a16:rowId xmlns:a16="http://schemas.microsoft.com/office/drawing/2014/main" val="1671444483"/>
                  </a:ext>
                </a:extLst>
              </a:tr>
              <a:tr h="306067">
                <a:tc>
                  <a:txBody>
                    <a:bodyPr/>
                    <a:lstStyle/>
                    <a:p>
                      <a:pPr marL="0" marR="0">
                        <a:lnSpc>
                          <a:spcPct val="107000"/>
                        </a:lnSpc>
                        <a:spcBef>
                          <a:spcPts val="0"/>
                        </a:spcBef>
                        <a:spcAft>
                          <a:spcPts val="0"/>
                        </a:spcAft>
                      </a:pPr>
                      <a:r>
                        <a:rPr lang="en-US" sz="1500" b="1" kern="100">
                          <a:effectLst/>
                          <a:latin typeface="+mn-lt"/>
                          <a:ea typeface="Calibri" panose="020F0502020204030204" pitchFamily="34" charset="0"/>
                          <a:cs typeface="Arial" panose="020B0604020202020204" pitchFamily="34" charset="0"/>
                        </a:rPr>
                        <a:t>Disease control rate, n (%)</a:t>
                      </a:r>
                      <a:r>
                        <a:rPr lang="en-US" sz="1500" b="1" kern="100" baseline="30000">
                          <a:effectLst/>
                          <a:latin typeface="+mn-lt"/>
                          <a:ea typeface="Calibri" panose="020F0502020204030204" pitchFamily="34" charset="0"/>
                          <a:cs typeface="Arial" panose="020B0604020202020204" pitchFamily="34" charset="0"/>
                        </a:rPr>
                        <a:t>d</a:t>
                      </a:r>
                    </a:p>
                  </a:txBody>
                  <a:tcPr marT="18288" marB="18288"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 (100)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5 (100)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dirty="0">
                          <a:effectLst/>
                          <a:latin typeface="+mn-lt"/>
                          <a:ea typeface="Cambria" panose="02040503050406030204" pitchFamily="18" charset="0"/>
                          <a:cs typeface="Times New Roman" panose="02020603050405020304" pitchFamily="18" charset="0"/>
                        </a:rPr>
                        <a:t>15 (93.8)</a:t>
                      </a:r>
                      <a:endParaRPr lang="en-US" sz="1500" kern="1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11 (73.3)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12 (100)</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44 (89.8)</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extLst>
                  <a:ext uri="{0D108BD9-81ED-4DB2-BD59-A6C34878D82A}">
                    <a16:rowId xmlns:a16="http://schemas.microsoft.com/office/drawing/2014/main" val="16018921"/>
                  </a:ext>
                </a:extLst>
              </a:tr>
              <a:tr h="501227">
                <a:tc>
                  <a:txBody>
                    <a:bodyPr/>
                    <a:lstStyle/>
                    <a:p>
                      <a:pPr marL="0" marR="0">
                        <a:lnSpc>
                          <a:spcPct val="107000"/>
                        </a:lnSpc>
                        <a:spcBef>
                          <a:spcPts val="0"/>
                        </a:spcBef>
                        <a:spcAft>
                          <a:spcPts val="0"/>
                        </a:spcAft>
                      </a:pPr>
                      <a:r>
                        <a:rPr lang="en-US" sz="1500" b="1" kern="1200">
                          <a:effectLst/>
                          <a:latin typeface="+mn-lt"/>
                          <a:cs typeface="Arial" panose="020B0604020202020204" pitchFamily="34" charset="0"/>
                        </a:rPr>
                        <a:t>Time to first response, median (range), </a:t>
                      </a:r>
                      <a:r>
                        <a:rPr lang="en-US" sz="1500" b="1" kern="1200" err="1">
                          <a:effectLst/>
                          <a:latin typeface="+mn-lt"/>
                          <a:cs typeface="Arial" panose="020B0604020202020204" pitchFamily="34" charset="0"/>
                        </a:rPr>
                        <a:t>months</a:t>
                      </a:r>
                      <a:r>
                        <a:rPr lang="en-US" sz="1500" b="1" kern="1200" baseline="30000" err="1">
                          <a:effectLst/>
                          <a:latin typeface="+mn-lt"/>
                          <a:cs typeface="Arial" panose="020B0604020202020204" pitchFamily="34" charset="0"/>
                        </a:rPr>
                        <a:t>e</a:t>
                      </a:r>
                      <a:endParaRPr lang="en-US" sz="1500" b="1" kern="100">
                        <a:effectLst/>
                        <a:latin typeface="+mn-lt"/>
                        <a:ea typeface="Calibri" panose="020F0502020204030204" pitchFamily="34" charset="0"/>
                        <a:cs typeface="Arial" panose="020B0604020202020204" pitchFamily="34" charset="0"/>
                      </a:endParaRPr>
                    </a:p>
                  </a:txBody>
                  <a:tcPr marT="18288" marB="18288" anchor="ctr">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2.9 (2.9-2.9)</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4.2 (2.8-6.2)</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dirty="0">
                          <a:effectLst/>
                          <a:latin typeface="+mn-lt"/>
                          <a:ea typeface="Cambria" panose="02040503050406030204" pitchFamily="18" charset="0"/>
                          <a:cs typeface="Times New Roman" panose="02020603050405020304" pitchFamily="18" charset="0"/>
                        </a:rPr>
                        <a:t>2.9 (2.6-8.3)</a:t>
                      </a:r>
                      <a:endParaRPr lang="en-US" sz="1500" kern="1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2.8 (2.6-8.3)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2.8 (2.6-8.3)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0">
                          <a:effectLst/>
                          <a:latin typeface="+mn-lt"/>
                          <a:ea typeface="Cambria" panose="02040503050406030204" pitchFamily="18" charset="0"/>
                          <a:cs typeface="Times New Roman" panose="02020603050405020304" pitchFamily="18" charset="0"/>
                        </a:rPr>
                        <a:t>2.8 (2.6-8.3)</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extLst>
                  <a:ext uri="{0D108BD9-81ED-4DB2-BD59-A6C34878D82A}">
                    <a16:rowId xmlns:a16="http://schemas.microsoft.com/office/drawing/2014/main" val="3900608789"/>
                  </a:ext>
                </a:extLst>
              </a:tr>
              <a:tr h="501227">
                <a:tc>
                  <a:txBody>
                    <a:bodyPr/>
                    <a:lstStyle/>
                    <a:p>
                      <a:pPr marL="0" marR="0">
                        <a:lnSpc>
                          <a:spcPct val="107000"/>
                        </a:lnSpc>
                        <a:spcBef>
                          <a:spcPts val="0"/>
                        </a:spcBef>
                        <a:spcAft>
                          <a:spcPts val="0"/>
                        </a:spcAft>
                      </a:pPr>
                      <a:r>
                        <a:rPr lang="en-US" sz="1500" b="1" kern="100">
                          <a:effectLst/>
                          <a:latin typeface="+mn-lt"/>
                          <a:ea typeface="Calibri" panose="020F0502020204030204" pitchFamily="34" charset="0"/>
                          <a:cs typeface="Arial" panose="020B0604020202020204" pitchFamily="34" charset="0"/>
                        </a:rPr>
                        <a:t>Time to best response, median (range), months</a:t>
                      </a:r>
                    </a:p>
                  </a:txBody>
                  <a:tcPr marT="18288" marB="18288"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100">
                          <a:effectLst/>
                          <a:latin typeface="+mn-lt"/>
                          <a:ea typeface="Calibri" panose="020F0502020204030204" pitchFamily="34" charset="0"/>
                          <a:cs typeface="Times New Roman" panose="02020603050405020304" pitchFamily="18" charset="0"/>
                        </a:rPr>
                        <a:t>2.9 (2.9-2.9)</a:t>
                      </a: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500" b="0" i="0" u="none" strike="noStrike" kern="1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5.6 (2.8-11.1)</a:t>
                      </a:r>
                    </a:p>
                  </a:txBody>
                  <a:tcPr marL="68580" marR="68580" marT="0" marB="0" anchor="ctr">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500" b="0" i="0" u="none" strike="noStrike" kern="1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rPr>
                        <a:t>3.4 (2.6-13.8)</a:t>
                      </a: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500" b="0" i="0" u="none" strike="noStrike" kern="1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5.6 (2.6-8.3)</a:t>
                      </a:r>
                    </a:p>
                  </a:txBody>
                  <a:tcPr marL="68580" marR="68580" marT="0" marB="0" anchor="ctr">
                    <a:lnL w="28575" cap="flat" cmpd="sng" algn="ctr">
                      <a:solidFill>
                        <a:schemeClr val="accent6"/>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500" b="0" i="0" u="none" strike="noStrike" kern="1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4.2 (2.6-8.6)</a:t>
                      </a: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500" kern="100" dirty="0">
                          <a:effectLst/>
                          <a:latin typeface="+mn-lt"/>
                          <a:ea typeface="Calibri" panose="020F0502020204030204" pitchFamily="34" charset="0"/>
                          <a:cs typeface="Times New Roman" panose="02020603050405020304" pitchFamily="18" charset="0"/>
                        </a:rPr>
                        <a:t>3.6 (2.6-13.8)</a:t>
                      </a:r>
                    </a:p>
                  </a:txBody>
                  <a:tcPr marL="68580" marR="68580" marT="0" marB="0" anchor="ct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FFFFF"/>
                    </a:solidFill>
                  </a:tcPr>
                </a:tc>
                <a:extLst>
                  <a:ext uri="{0D108BD9-81ED-4DB2-BD59-A6C34878D82A}">
                    <a16:rowId xmlns:a16="http://schemas.microsoft.com/office/drawing/2014/main" val="4071794597"/>
                  </a:ext>
                </a:extLst>
              </a:tr>
              <a:tr h="517011">
                <a:tc>
                  <a:txBody>
                    <a:bodyPr/>
                    <a:lstStyle/>
                    <a:p>
                      <a:pPr marL="0" marR="0">
                        <a:lnSpc>
                          <a:spcPct val="107000"/>
                        </a:lnSpc>
                        <a:spcBef>
                          <a:spcPts val="0"/>
                        </a:spcBef>
                        <a:spcAft>
                          <a:spcPts val="0"/>
                        </a:spcAft>
                      </a:pPr>
                      <a:r>
                        <a:rPr lang="en-US" sz="1500" b="1" kern="100">
                          <a:effectLst/>
                          <a:latin typeface="+mn-lt"/>
                          <a:ea typeface="Calibri" panose="020F0502020204030204" pitchFamily="34" charset="0"/>
                          <a:cs typeface="Arial" panose="020B0604020202020204" pitchFamily="34" charset="0"/>
                        </a:rPr>
                        <a:t>Duration of exposure, median (range), months</a:t>
                      </a:r>
                    </a:p>
                  </a:txBody>
                  <a:tcPr marT="18288" marB="18288" anchor="ctr">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100">
                          <a:effectLst/>
                          <a:latin typeface="+mn-lt"/>
                          <a:ea typeface="Calibri" panose="020F0502020204030204" pitchFamily="34" charset="0"/>
                          <a:cs typeface="Arial" panose="020B0604020202020204" pitchFamily="34" charset="0"/>
                        </a:rPr>
                        <a:t>26.4 </a:t>
                      </a:r>
                      <a:br>
                        <a:rPr lang="en-US" sz="1500" kern="100">
                          <a:effectLst/>
                          <a:latin typeface="+mn-lt"/>
                          <a:ea typeface="Calibri" panose="020F0502020204030204" pitchFamily="34" charset="0"/>
                          <a:cs typeface="Arial" panose="020B0604020202020204" pitchFamily="34" charset="0"/>
                        </a:rPr>
                      </a:br>
                      <a:r>
                        <a:rPr lang="en-US" sz="1500" kern="100">
                          <a:effectLst/>
                          <a:latin typeface="+mn-lt"/>
                          <a:ea typeface="Calibri" panose="020F0502020204030204" pitchFamily="34" charset="0"/>
                          <a:cs typeface="Arial" panose="020B0604020202020204" pitchFamily="34" charset="0"/>
                        </a:rPr>
                        <a:t>(26.4-26.4)</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a:effectLst/>
                          <a:latin typeface="+mn-lt"/>
                          <a:ea typeface="Calibri" panose="020F0502020204030204" pitchFamily="34" charset="0"/>
                          <a:cs typeface="Arial" panose="020B0604020202020204" pitchFamily="34" charset="0"/>
                        </a:rPr>
                        <a:t>13.8 </a:t>
                      </a:r>
                    </a:p>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a:effectLst/>
                          <a:latin typeface="+mn-lt"/>
                          <a:ea typeface="Calibri" panose="020F0502020204030204" pitchFamily="34" charset="0"/>
                          <a:cs typeface="Arial" panose="020B0604020202020204" pitchFamily="34" charset="0"/>
                        </a:rPr>
                        <a:t>(13.6-18.6)</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dirty="0">
                          <a:effectLst/>
                          <a:latin typeface="+mn-lt"/>
                          <a:ea typeface="Calibri" panose="020F0502020204030204" pitchFamily="34" charset="0"/>
                          <a:cs typeface="Arial" panose="020B0604020202020204" pitchFamily="34" charset="0"/>
                        </a:rPr>
                        <a:t>10.6</a:t>
                      </a:r>
                    </a:p>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dirty="0">
                          <a:effectLst/>
                          <a:latin typeface="+mn-lt"/>
                          <a:ea typeface="Calibri" panose="020F0502020204030204" pitchFamily="34" charset="0"/>
                          <a:cs typeface="Arial" panose="020B0604020202020204" pitchFamily="34" charset="0"/>
                        </a:rPr>
                        <a:t>(2.9-18.9)</a:t>
                      </a:r>
                      <a:endParaRPr lang="en-US" sz="1500" kern="100" dirty="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19050" cap="flat" cmpd="sng" algn="ctr">
                      <a:solidFill>
                        <a:srgbClr val="DEE0E0"/>
                      </a:solidFill>
                      <a:prstDash val="solid"/>
                      <a:round/>
                      <a:headEnd type="none" w="med" len="med"/>
                      <a:tailEnd type="none" w="med" len="med"/>
                    </a:lnT>
                    <a:lnB w="28575" cap="flat" cmpd="sng" algn="ctr">
                      <a:solidFill>
                        <a:schemeClr val="accent6"/>
                      </a:solidFill>
                      <a:prstDash val="solid"/>
                      <a:round/>
                      <a:headEnd type="none" w="med" len="med"/>
                      <a:tailEnd type="none" w="med" len="med"/>
                    </a:lnB>
                    <a:solidFill>
                      <a:srgbClr val="F5F7F8"/>
                    </a:solidFill>
                  </a:tcPr>
                </a:tc>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a:effectLst/>
                          <a:latin typeface="+mn-lt"/>
                          <a:ea typeface="Calibri" panose="020F0502020204030204" pitchFamily="34" charset="0"/>
                          <a:cs typeface="Arial" panose="020B0604020202020204" pitchFamily="34" charset="0"/>
                        </a:rPr>
                        <a:t>10.3</a:t>
                      </a:r>
                    </a:p>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a:effectLst/>
                          <a:latin typeface="+mn-lt"/>
                          <a:ea typeface="Calibri" panose="020F0502020204030204" pitchFamily="34" charset="0"/>
                          <a:cs typeface="Arial" panose="020B0604020202020204" pitchFamily="34" charset="0"/>
                        </a:rPr>
                        <a:t>(0.2-16.8)</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accent6"/>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a:effectLst/>
                          <a:latin typeface="+mn-lt"/>
                          <a:ea typeface="Calibri" panose="020F0502020204030204" pitchFamily="34" charset="0"/>
                          <a:cs typeface="Arial" panose="020B0604020202020204" pitchFamily="34" charset="0"/>
                        </a:rPr>
                        <a:t>9.3 </a:t>
                      </a:r>
                    </a:p>
                    <a:p>
                      <a:pPr marL="0" marR="0" lvl="0" indent="0" algn="ctr" defTabSz="914400" eaLnBrk="1" fontAlgn="auto" latinLnBrk="0" hangingPunct="1">
                        <a:lnSpc>
                          <a:spcPct val="107000"/>
                        </a:lnSpc>
                        <a:spcBef>
                          <a:spcPts val="0"/>
                        </a:spcBef>
                        <a:spcAft>
                          <a:spcPts val="0"/>
                        </a:spcAft>
                        <a:buClrTx/>
                        <a:buSzTx/>
                        <a:buFontTx/>
                        <a:buNone/>
                        <a:tabLst/>
                        <a:defRPr/>
                      </a:pPr>
                      <a:r>
                        <a:rPr lang="en-US" sz="1500" kern="100">
                          <a:effectLst/>
                          <a:latin typeface="+mn-lt"/>
                          <a:ea typeface="Calibri" panose="020F0502020204030204" pitchFamily="34" charset="0"/>
                          <a:cs typeface="Arial" panose="020B0604020202020204" pitchFamily="34" charset="0"/>
                        </a:rPr>
                        <a:t>(6.8-15.4)</a:t>
                      </a:r>
                      <a:endParaRPr lang="en-US" sz="1500" kern="10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5F7F8"/>
                      </a:solidFill>
                      <a:prstDash val="solid"/>
                      <a:round/>
                      <a:headEnd type="none" w="med" len="med"/>
                      <a:tailEnd type="none" w="med" len="med"/>
                    </a:lnL>
                    <a:lnR w="19050" cap="flat" cmpd="sng" algn="ctr">
                      <a:solidFill>
                        <a:srgbClr val="F5F7F8"/>
                      </a:solidFill>
                      <a:prstDash val="solid"/>
                      <a:round/>
                      <a:headEnd type="none" w="med" len="med"/>
                      <a:tailEnd type="none" w="med" len="med"/>
                    </a:lnR>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tc>
                  <a:txBody>
                    <a:bodyPr/>
                    <a:lstStyle/>
                    <a:p>
                      <a:pPr marL="0" marR="0" algn="ctr">
                        <a:lnSpc>
                          <a:spcPct val="107000"/>
                        </a:lnSpc>
                        <a:spcBef>
                          <a:spcPts val="0"/>
                        </a:spcBef>
                        <a:spcAft>
                          <a:spcPts val="0"/>
                        </a:spcAft>
                      </a:pPr>
                      <a:r>
                        <a:rPr lang="en-US" sz="1500" kern="100" dirty="0">
                          <a:effectLst/>
                          <a:latin typeface="+mn-lt"/>
                          <a:ea typeface="Calibri" panose="020F0502020204030204" pitchFamily="34" charset="0"/>
                          <a:cs typeface="Times New Roman" panose="02020603050405020304" pitchFamily="18" charset="0"/>
                        </a:rPr>
                        <a:t>10.4 </a:t>
                      </a:r>
                      <a:br>
                        <a:rPr lang="en-US" sz="1500" kern="100" dirty="0">
                          <a:effectLst/>
                          <a:latin typeface="+mn-lt"/>
                          <a:ea typeface="Calibri" panose="020F0502020204030204" pitchFamily="34" charset="0"/>
                          <a:cs typeface="Times New Roman" panose="02020603050405020304" pitchFamily="18" charset="0"/>
                        </a:rPr>
                      </a:br>
                      <a:r>
                        <a:rPr lang="en-US" sz="1500" kern="100" dirty="0">
                          <a:effectLst/>
                          <a:latin typeface="+mn-lt"/>
                          <a:ea typeface="Calibri" panose="020F0502020204030204" pitchFamily="34" charset="0"/>
                          <a:cs typeface="Times New Roman" panose="02020603050405020304" pitchFamily="18" charset="0"/>
                        </a:rPr>
                        <a:t>(0.2-26.4)</a:t>
                      </a:r>
                    </a:p>
                  </a:txBody>
                  <a:tcPr marL="68580" marR="68580" marT="0" marB="0" anchor="ctr">
                    <a:lnL w="19050" cap="flat" cmpd="sng" algn="ctr">
                      <a:solidFill>
                        <a:srgbClr val="F5F7F8"/>
                      </a:solidFill>
                      <a:prstDash val="solid"/>
                      <a:round/>
                      <a:headEnd type="none" w="med" len="med"/>
                      <a:tailEnd type="none" w="med" len="med"/>
                    </a:lnL>
                    <a:lnT w="19050" cap="flat" cmpd="sng" algn="ctr">
                      <a:solidFill>
                        <a:srgbClr val="DEE0E0"/>
                      </a:solidFill>
                      <a:prstDash val="solid"/>
                      <a:round/>
                      <a:headEnd type="none" w="med" len="med"/>
                      <a:tailEnd type="none" w="med" len="med"/>
                    </a:lnT>
                    <a:lnB w="19050" cap="flat" cmpd="sng" algn="ctr">
                      <a:solidFill>
                        <a:srgbClr val="DEE0E0"/>
                      </a:solidFill>
                      <a:prstDash val="solid"/>
                      <a:round/>
                      <a:headEnd type="none" w="med" len="med"/>
                      <a:tailEnd type="none" w="med" len="med"/>
                    </a:lnB>
                    <a:solidFill>
                      <a:srgbClr val="F5F7F8"/>
                    </a:solidFill>
                  </a:tcPr>
                </a:tc>
                <a:extLst>
                  <a:ext uri="{0D108BD9-81ED-4DB2-BD59-A6C34878D82A}">
                    <a16:rowId xmlns:a16="http://schemas.microsoft.com/office/drawing/2014/main" val="3651161016"/>
                  </a:ext>
                </a:extLst>
              </a:tr>
            </a:tbl>
          </a:graphicData>
        </a:graphic>
      </p:graphicFrame>
      <p:sp>
        <p:nvSpPr>
          <p:cNvPr id="7" name="TextBox 8">
            <a:extLst>
              <a:ext uri="{FF2B5EF4-FFF2-40B4-BE49-F238E27FC236}">
                <a16:creationId xmlns:a16="http://schemas.microsoft.com/office/drawing/2014/main" id="{ECCF1CC0-8E17-D037-0313-F030F23817E8}"/>
              </a:ext>
            </a:extLst>
          </p:cNvPr>
          <p:cNvSpPr txBox="1"/>
          <p:nvPr/>
        </p:nvSpPr>
        <p:spPr>
          <a:xfrm>
            <a:off x="9460397" y="6597617"/>
            <a:ext cx="2655403" cy="266676"/>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313E49"/>
                </a:solidFill>
                <a:effectLst/>
                <a:uLnTx/>
                <a:uFillTx/>
                <a:latin typeface="Arial"/>
                <a:ea typeface="+mn-ea"/>
                <a:cs typeface="Arial"/>
              </a:rPr>
              <a:t>Thompson et al. BGB-16673-101 ASH 2024​</a:t>
            </a:r>
            <a:endParaRPr kumimoji="0" lang="en-US" sz="933" b="0" i="0" u="none" strike="noStrike" kern="1200" cap="none" spc="0" normalizeH="0" baseline="0" noProof="0" dirty="0">
              <a:ln>
                <a:noFill/>
              </a:ln>
              <a:solidFill>
                <a:srgbClr val="313E49"/>
              </a:solidFill>
              <a:effectLst/>
              <a:uLnTx/>
              <a:uFillTx/>
              <a:latin typeface="Arial"/>
              <a:ea typeface="Calibri"/>
              <a:cs typeface="Arial"/>
            </a:endParaRPr>
          </a:p>
        </p:txBody>
      </p:sp>
    </p:spTree>
    <p:extLst>
      <p:ext uri="{BB962C8B-B14F-4D97-AF65-F5344CB8AC3E}">
        <p14:creationId xmlns:p14="http://schemas.microsoft.com/office/powerpoint/2010/main" val="1723109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DD5C6F-1CDE-1907-62A2-88D222A8E2D7}"/>
              </a:ext>
            </a:extLst>
          </p:cNvPr>
          <p:cNvSpPr>
            <a:spLocks noGrp="1"/>
          </p:cNvSpPr>
          <p:nvPr>
            <p:ph type="body" sz="quarter" idx="14"/>
          </p:nvPr>
        </p:nvSpPr>
        <p:spPr/>
        <p:txBody>
          <a:bodyPr/>
          <a:lstStyle/>
          <a:p>
            <a:r>
              <a:rPr lang="en-US" sz="1867" dirty="0">
                <a:solidFill>
                  <a:srgbClr val="0000FF"/>
                </a:solidFill>
                <a:latin typeface="Arial" panose="020B0604020202020204" pitchFamily="34" charset="0"/>
                <a:cs typeface="Arial" panose="020B0604020202020204" pitchFamily="34" charset="0"/>
              </a:rPr>
              <a:t>CaDAnCe-101: R/R CLL/SLL</a:t>
            </a:r>
            <a:endParaRPr lang="en-GB" sz="1867" dirty="0">
              <a:solidFill>
                <a:srgbClr val="0000FF"/>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7B32A8D-0867-01DA-2A60-B85673625F73}"/>
              </a:ext>
            </a:extLst>
          </p:cNvPr>
          <p:cNvSpPr>
            <a:spLocks noGrp="1"/>
          </p:cNvSpPr>
          <p:nvPr>
            <p:ph type="title"/>
          </p:nvPr>
        </p:nvSpPr>
        <p:spPr/>
        <p:txBody>
          <a:bodyPr>
            <a:normAutofit/>
          </a:bodyPr>
          <a:lstStyle/>
          <a:p>
            <a:r>
              <a:rPr lang="en-GB" sz="2667" dirty="0">
                <a:solidFill>
                  <a:srgbClr val="0000FF"/>
                </a:solidFill>
                <a:latin typeface="Arial" panose="020B0604020202020204" pitchFamily="34" charset="0"/>
                <a:cs typeface="Arial" panose="020B0604020202020204" pitchFamily="34" charset="0"/>
              </a:rPr>
              <a:t>BGB-16673: Progression-Free Survival </a:t>
            </a:r>
          </a:p>
        </p:txBody>
      </p:sp>
      <p:sp>
        <p:nvSpPr>
          <p:cNvPr id="5" name="Footer Placeholder 4">
            <a:extLst>
              <a:ext uri="{FF2B5EF4-FFF2-40B4-BE49-F238E27FC236}">
                <a16:creationId xmlns:a16="http://schemas.microsoft.com/office/drawing/2014/main" id="{722F2FE6-FCD0-9EC7-9675-A9474DC71353}"/>
              </a:ext>
            </a:extLst>
          </p:cNvPr>
          <p:cNvSpPr>
            <a:spLocks noGrp="1"/>
          </p:cNvSpPr>
          <p:nvPr>
            <p:ph type="ftr" sz="quarter" idx="15"/>
          </p:nvPr>
        </p:nvSpPr>
        <p:spPr>
          <a:xfrm>
            <a:off x="344425" y="6245121"/>
            <a:ext cx="11127140" cy="467121"/>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313E49"/>
                </a:solidFill>
                <a:effectLst/>
                <a:uLnTx/>
                <a:uFillTx/>
                <a:latin typeface="Arial"/>
                <a:ea typeface="+mn-ea"/>
                <a:cs typeface="Arial"/>
              </a:rPr>
              <a:t>Data cutoff: September 2, 2024.</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313E49"/>
                </a:solidFill>
                <a:effectLst/>
                <a:uLnTx/>
                <a:uFillTx/>
                <a:latin typeface="Arial"/>
                <a:ea typeface="+mn-ea"/>
                <a:cs typeface="Arial"/>
              </a:rPr>
              <a:t>PFS=progression-free survival.</a:t>
            </a:r>
            <a:endParaRPr kumimoji="0" lang="en-US" sz="1067"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C4D013C-E7B4-0F8F-7682-534829240A46}"/>
              </a:ext>
            </a:extLst>
          </p:cNvPr>
          <p:cNvPicPr>
            <a:picLocks noChangeAspect="1"/>
          </p:cNvPicPr>
          <p:nvPr/>
        </p:nvPicPr>
        <p:blipFill>
          <a:blip r:embed="rId2"/>
          <a:stretch>
            <a:fillRect/>
          </a:stretch>
        </p:blipFill>
        <p:spPr>
          <a:xfrm>
            <a:off x="1002629" y="1432407"/>
            <a:ext cx="10186745" cy="4749447"/>
          </a:xfrm>
          <a:prstGeom prst="rect">
            <a:avLst/>
          </a:prstGeom>
        </p:spPr>
      </p:pic>
      <p:sp>
        <p:nvSpPr>
          <p:cNvPr id="7" name="TextBox 8">
            <a:extLst>
              <a:ext uri="{FF2B5EF4-FFF2-40B4-BE49-F238E27FC236}">
                <a16:creationId xmlns:a16="http://schemas.microsoft.com/office/drawing/2014/main" id="{3A31F70D-09EB-5AFA-0567-A544398A874B}"/>
              </a:ext>
            </a:extLst>
          </p:cNvPr>
          <p:cNvSpPr txBox="1"/>
          <p:nvPr/>
        </p:nvSpPr>
        <p:spPr>
          <a:xfrm>
            <a:off x="9067800" y="6509169"/>
            <a:ext cx="3014346" cy="287323"/>
          </a:xfrm>
          <a:prstGeom prst="rect">
            <a:avLst/>
          </a:prstGeom>
          <a:noFill/>
        </p:spPr>
        <p:txBody>
          <a:bodyPr wrap="square" lIns="121920" tIns="60960" rIns="121920" bIns="6096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313E49"/>
                </a:solidFill>
                <a:effectLst/>
                <a:uLnTx/>
                <a:uFillTx/>
                <a:latin typeface="Arial"/>
                <a:ea typeface="+mn-ea"/>
                <a:cs typeface="Arial"/>
              </a:rPr>
              <a:t>Thompson et al. BGB-16673-101 ASH 2024​</a:t>
            </a:r>
            <a:endParaRPr kumimoji="0" lang="en-US" sz="1067" b="0" i="0" u="none" strike="noStrike" kern="1200" cap="none" spc="0" normalizeH="0" baseline="0" noProof="0" dirty="0">
              <a:ln>
                <a:noFill/>
              </a:ln>
              <a:solidFill>
                <a:srgbClr val="313E49"/>
              </a:solidFill>
              <a:effectLst/>
              <a:uLnTx/>
              <a:uFillTx/>
              <a:latin typeface="Arial"/>
              <a:ea typeface="Calibri"/>
              <a:cs typeface="Arial"/>
            </a:endParaRPr>
          </a:p>
        </p:txBody>
      </p:sp>
    </p:spTree>
    <p:extLst>
      <p:ext uri="{BB962C8B-B14F-4D97-AF65-F5344CB8AC3E}">
        <p14:creationId xmlns:p14="http://schemas.microsoft.com/office/powerpoint/2010/main" val="35578098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B5A9-2FC1-0E4E-AD88-AF2AACE8C2B2}"/>
              </a:ext>
            </a:extLst>
          </p:cNvPr>
          <p:cNvSpPr>
            <a:spLocks noGrp="1"/>
          </p:cNvSpPr>
          <p:nvPr>
            <p:ph type="title"/>
          </p:nvPr>
        </p:nvSpPr>
        <p:spPr/>
        <p:txBody>
          <a:bodyPr>
            <a:normAutofit/>
          </a:bodyPr>
          <a:lstStyle/>
          <a:p>
            <a:r>
              <a:rPr lang="en-US" sz="4267" dirty="0">
                <a:solidFill>
                  <a:srgbClr val="0000FF"/>
                </a:solidFill>
              </a:rPr>
              <a:t>Conclusions</a:t>
            </a:r>
          </a:p>
        </p:txBody>
      </p:sp>
      <p:sp>
        <p:nvSpPr>
          <p:cNvPr id="3" name="Content Placeholder 2">
            <a:extLst>
              <a:ext uri="{FF2B5EF4-FFF2-40B4-BE49-F238E27FC236}">
                <a16:creationId xmlns:a16="http://schemas.microsoft.com/office/drawing/2014/main" id="{78210724-17EA-8647-8F66-953DF8D0861B}"/>
              </a:ext>
            </a:extLst>
          </p:cNvPr>
          <p:cNvSpPr>
            <a:spLocks noGrp="1"/>
          </p:cNvSpPr>
          <p:nvPr>
            <p:ph idx="1"/>
          </p:nvPr>
        </p:nvSpPr>
        <p:spPr/>
        <p:txBody>
          <a:bodyPr>
            <a:normAutofit/>
          </a:bodyPr>
          <a:lstStyle/>
          <a:p>
            <a:r>
              <a:rPr lang="en-US" dirty="0"/>
              <a:t>Treatment for relapsed disease directed by prior treatment, duration of last remission, and clinical resistance to targeted agent(s)</a:t>
            </a:r>
          </a:p>
          <a:p>
            <a:r>
              <a:rPr lang="en-US" dirty="0"/>
              <a:t>Refractory disease remains unmet need – promising agents in development</a:t>
            </a:r>
          </a:p>
          <a:p>
            <a:pPr lvl="1"/>
            <a:r>
              <a:rPr lang="en-US" dirty="0"/>
              <a:t>Alternative targeted therapies</a:t>
            </a:r>
          </a:p>
          <a:p>
            <a:pPr lvl="1"/>
            <a:r>
              <a:rPr lang="en-US" dirty="0"/>
              <a:t>CD19-CAR T-cells</a:t>
            </a:r>
          </a:p>
          <a:p>
            <a:pPr lvl="1"/>
            <a:r>
              <a:rPr lang="en-US" dirty="0"/>
              <a:t>Bispecific antibodies</a:t>
            </a:r>
          </a:p>
        </p:txBody>
      </p:sp>
    </p:spTree>
    <p:extLst>
      <p:ext uri="{BB962C8B-B14F-4D97-AF65-F5344CB8AC3E}">
        <p14:creationId xmlns:p14="http://schemas.microsoft.com/office/powerpoint/2010/main" val="39842103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00FE-2E73-5000-41D5-43A9E0E7D34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4427AA-7D22-C395-A78F-AADCE2195C95}"/>
              </a:ext>
            </a:extLst>
          </p:cNvPr>
          <p:cNvSpPr/>
          <p:nvPr/>
        </p:nvSpPr>
        <p:spPr bwMode="auto">
          <a:xfrm>
            <a:off x="623065" y="4149080"/>
            <a:ext cx="10945870"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CA8D0B1-0E52-0CE2-DDFD-5696C057AC43}"/>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064A9158-1760-E721-707E-D1151BFBAF45}"/>
              </a:ext>
            </a:extLst>
          </p:cNvPr>
          <p:cNvSpPr>
            <a:spLocks noGrp="1"/>
          </p:cNvSpPr>
          <p:nvPr>
            <p:ph idx="1"/>
          </p:nvPr>
        </p:nvSpPr>
        <p:spPr>
          <a:xfrm>
            <a:off x="904528" y="1340768"/>
            <a:ext cx="9655968" cy="5231512"/>
          </a:xfrm>
        </p:spPr>
        <p:txBody>
          <a:bodyPr/>
          <a:lstStyle/>
          <a:p>
            <a:pPr marL="98425" indent="0">
              <a:buNone/>
            </a:pPr>
            <a:r>
              <a:rPr lang="en-US" sz="2800" dirty="0">
                <a:solidFill>
                  <a:srgbClr val="3333CC"/>
                </a:solidFill>
              </a:rPr>
              <a:t>Module 1: </a:t>
            </a:r>
            <a:r>
              <a:rPr lang="en-US" sz="2800" dirty="0">
                <a:solidFill>
                  <a:schemeClr val="tx1"/>
                </a:solidFill>
              </a:rPr>
              <a:t>Selection and Sequencing of Therapy for Relapsed/Refractory (RR) Chronic Lymphocytic Leukemia (CLL) — Dr Wierda </a:t>
            </a:r>
          </a:p>
          <a:p>
            <a:pPr marL="98425" indent="0">
              <a:buNone/>
            </a:pPr>
            <a:r>
              <a:rPr lang="en-US" sz="2800" dirty="0">
                <a:solidFill>
                  <a:srgbClr val="3333CC"/>
                </a:solidFill>
              </a:rPr>
              <a:t>Module 2: </a:t>
            </a:r>
            <a:r>
              <a:rPr lang="en-US" sz="2800" dirty="0">
                <a:solidFill>
                  <a:schemeClr val="tx1"/>
                </a:solidFill>
              </a:rPr>
              <a:t>First-Line Therapy for CLL — Dr Coombs</a:t>
            </a:r>
          </a:p>
          <a:p>
            <a:pPr marL="98425" indent="0">
              <a:buNone/>
            </a:pPr>
            <a:r>
              <a:rPr lang="en-US" sz="2800" dirty="0">
                <a:solidFill>
                  <a:srgbClr val="3333CC"/>
                </a:solidFill>
              </a:rPr>
              <a:t>Module 3: </a:t>
            </a:r>
            <a:r>
              <a:rPr lang="en-US" sz="2800" dirty="0">
                <a:solidFill>
                  <a:schemeClr val="tx1"/>
                </a:solidFill>
              </a:rPr>
              <a:t>Novel Agents and Strategies for RR CLL — Dr Wierda</a:t>
            </a:r>
          </a:p>
          <a:p>
            <a:pPr marL="98425" indent="0">
              <a:buNone/>
            </a:pPr>
            <a:r>
              <a:rPr lang="en-US" sz="2800" dirty="0">
                <a:solidFill>
                  <a:schemeClr val="bg1"/>
                </a:solidFill>
              </a:rPr>
              <a:t>Module 4: ASCO and EHA 2025</a:t>
            </a:r>
          </a:p>
          <a:p>
            <a:pPr marL="98425" indent="0">
              <a:buNone/>
            </a:pPr>
            <a:endParaRPr lang="en-US" sz="2800" dirty="0">
              <a:solidFill>
                <a:schemeClr val="tx1"/>
              </a:solidFill>
            </a:endParaRPr>
          </a:p>
          <a:p>
            <a:pPr marL="98425" indent="0">
              <a:buNone/>
            </a:pPr>
            <a:endParaRPr lang="en-US" sz="2800" dirty="0">
              <a:solidFill>
                <a:schemeClr val="tx1"/>
              </a:solidFill>
            </a:endParaRP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155957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4BFCE-B6E8-0FD6-CE28-7B9756144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F087A-3741-0AF1-6EB7-DF16AA649B09}"/>
              </a:ext>
            </a:extLst>
          </p:cNvPr>
          <p:cNvSpPr>
            <a:spLocks noGrp="1"/>
          </p:cNvSpPr>
          <p:nvPr>
            <p:ph type="title"/>
          </p:nvPr>
        </p:nvSpPr>
        <p:spPr>
          <a:xfrm>
            <a:off x="571967" y="711077"/>
            <a:ext cx="10301681" cy="2829091"/>
          </a:xfrm>
        </p:spPr>
        <p:txBody>
          <a:bodyPr/>
          <a:lstStyle/>
          <a:p>
            <a:pPr algn="l"/>
            <a:r>
              <a:rPr lang="en-US" dirty="0"/>
              <a:t>SEQUOIA 5-year follow-up in arm C: Frontline </a:t>
            </a:r>
            <a:r>
              <a:rPr lang="en-US" dirty="0" err="1"/>
              <a:t>zanubrutinib</a:t>
            </a:r>
            <a:r>
              <a:rPr lang="en-US" dirty="0"/>
              <a:t> monotherapy in patients with del(17p) and treatment-naive chronic lymphocytic leukemia/small lymphocytic lymphoma (CLL/SLL). </a:t>
            </a:r>
            <a:endParaRPr lang="en-US" sz="3600" dirty="0"/>
          </a:p>
        </p:txBody>
      </p:sp>
      <p:sp>
        <p:nvSpPr>
          <p:cNvPr id="3" name="TextBox 2">
            <a:extLst>
              <a:ext uri="{FF2B5EF4-FFF2-40B4-BE49-F238E27FC236}">
                <a16:creationId xmlns:a16="http://schemas.microsoft.com/office/drawing/2014/main" id="{C66360AF-F87A-6790-EB9F-C7F89A4980E7}"/>
              </a:ext>
            </a:extLst>
          </p:cNvPr>
          <p:cNvSpPr txBox="1"/>
          <p:nvPr/>
        </p:nvSpPr>
        <p:spPr>
          <a:xfrm>
            <a:off x="571966" y="3825064"/>
            <a:ext cx="11573410"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Tam C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 Abstract 7011.</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RAPID ORAL ABSTRACT SESSION | SATURDAY, MAY 31 | 8:12 AM CT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55751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91F8-004C-F4AC-5C4B-4BFF75331183}"/>
              </a:ext>
            </a:extLst>
          </p:cNvPr>
          <p:cNvSpPr>
            <a:spLocks noGrp="1"/>
          </p:cNvSpPr>
          <p:nvPr>
            <p:ph type="title"/>
          </p:nvPr>
        </p:nvSpPr>
        <p:spPr>
          <a:xfrm>
            <a:off x="571967" y="711077"/>
            <a:ext cx="10301681" cy="2829091"/>
          </a:xfrm>
        </p:spPr>
        <p:txBody>
          <a:bodyPr/>
          <a:lstStyle/>
          <a:p>
            <a:pPr algn="l"/>
            <a:r>
              <a:rPr lang="en-US" sz="3600" dirty="0"/>
              <a:t>Combination of </a:t>
            </a:r>
            <a:r>
              <a:rPr lang="en-US" sz="3600" dirty="0" err="1"/>
              <a:t>zanubrutinib</a:t>
            </a:r>
            <a:r>
              <a:rPr lang="en-US" sz="3600" dirty="0"/>
              <a:t> (</a:t>
            </a:r>
            <a:r>
              <a:rPr lang="en-US" sz="3600" dirty="0" err="1"/>
              <a:t>zanu</a:t>
            </a:r>
            <a:r>
              <a:rPr lang="en-US" sz="3600" dirty="0"/>
              <a:t>) + venetoclax (</a:t>
            </a:r>
            <a:r>
              <a:rPr lang="en-US" sz="3600" dirty="0" err="1"/>
              <a:t>ven</a:t>
            </a:r>
            <a:r>
              <a:rPr lang="en-US" sz="3600" dirty="0"/>
              <a:t>) for treatment-naive (TN) CLL/SLL: Results in SEQUOIA arm D. </a:t>
            </a:r>
          </a:p>
        </p:txBody>
      </p:sp>
      <p:sp>
        <p:nvSpPr>
          <p:cNvPr id="3" name="TextBox 2">
            <a:extLst>
              <a:ext uri="{FF2B5EF4-FFF2-40B4-BE49-F238E27FC236}">
                <a16:creationId xmlns:a16="http://schemas.microsoft.com/office/drawing/2014/main" id="{F5D8761E-AE7C-F9B3-369B-6DA7A37543E3}"/>
              </a:ext>
            </a:extLst>
          </p:cNvPr>
          <p:cNvSpPr txBox="1"/>
          <p:nvPr/>
        </p:nvSpPr>
        <p:spPr>
          <a:xfrm>
            <a:off x="571966" y="3825064"/>
            <a:ext cx="11573410" cy="2031325"/>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Shadman M et al. </a:t>
            </a: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 Abstract 7009.</a:t>
            </a:r>
          </a:p>
          <a:p>
            <a:pPr marL="0" marR="0" lvl="0" indent="0" algn="l" defTabSz="455613" rtl="0" eaLnBrk="1" fontAlgn="base" latinLnBrk="0" hangingPunct="1">
              <a:lnSpc>
                <a:spcPct val="100000"/>
              </a:lnSpc>
              <a:spcBef>
                <a:spcPts val="400"/>
              </a:spcBef>
              <a:spcAft>
                <a:spcPts val="4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RAPID ORAL ABSTRACT SESSION | SATURDAY, MAY 31 | 8:00 AM CT</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3976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91F8-004C-F4AC-5C4B-4BFF75331183}"/>
              </a:ext>
            </a:extLst>
          </p:cNvPr>
          <p:cNvSpPr>
            <a:spLocks noGrp="1"/>
          </p:cNvSpPr>
          <p:nvPr>
            <p:ph type="title"/>
          </p:nvPr>
        </p:nvSpPr>
        <p:spPr>
          <a:xfrm>
            <a:off x="571967" y="304800"/>
            <a:ext cx="10301681" cy="5755955"/>
          </a:xfrm>
        </p:spPr>
        <p:txBody>
          <a:bodyPr/>
          <a:lstStyle/>
          <a:p>
            <a:pPr marL="0" marR="0" lvl="0" indent="0" algn="l" defTabSz="412750" rtl="0" eaLnBrk="0" fontAlgn="base" latinLnBrk="0" hangingPunct="0">
              <a:lnSpc>
                <a:spcPct val="115000"/>
              </a:lnSpc>
              <a:spcBef>
                <a:spcPct val="30000"/>
              </a:spcBef>
              <a:spcAft>
                <a:spcPts val="800"/>
              </a:spcAft>
              <a:buClr>
                <a:srgbClr val="000000"/>
              </a:buClr>
              <a:buSzPct val="100000"/>
              <a:buFont typeface="Arial" pitchFamily="-72" charset="0"/>
              <a:buNone/>
              <a:tabLst/>
              <a:defRP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Impact of venetoclax-based therapies on autoimmune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cytopenias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in patients with chronic lymphocytic leukemia: Final analysis of a multicenter study conducted by ERIC.</a:t>
            </a: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Vitale C et al.</a:t>
            </a:r>
            <a:b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EHA 2025; Abstract S157</a:t>
            </a: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r>
              <a:rPr lang="en-US" sz="2000" kern="100" dirty="0">
                <a:effectLst/>
                <a:latin typeface="Aptos" panose="020B0004020202020204" pitchFamily="34" charset="0"/>
                <a:ea typeface="Aptos" panose="020B0004020202020204" pitchFamily="34" charset="0"/>
                <a:cs typeface="Times New Roman" panose="02020603050405020304" pitchFamily="18" charset="0"/>
              </a:rPr>
              <a:t>Updated efficacy and safety of the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bruton</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tyrosine kinase (BTK) degrader BGB-16673 In patients (Pts) with relapsed or refractory (R/R) CLL/SLL: Results from the ongoing phase (Ph) 1 CADANCE-101 study.</a:t>
            </a: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r>
              <a:rPr lang="en-US" sz="2000" b="0"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Scarfò</a:t>
            </a:r>
            <a: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L et al.</a:t>
            </a:r>
            <a:b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EHA 2025; Abstract S158</a:t>
            </a:r>
            <a:b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br>
              <a:rPr lang="en-US" sz="2000" kern="100" dirty="0">
                <a:effectLst/>
                <a:latin typeface="Aptos" panose="020B0004020202020204" pitchFamily="34" charset="0"/>
                <a:ea typeface="Aptos" panose="020B0004020202020204" pitchFamily="34" charset="0"/>
                <a:cs typeface="Times New Roman" panose="02020603050405020304" pitchFamily="18" charset="0"/>
              </a:rPr>
            </a:br>
            <a:r>
              <a:rPr kumimoji="0" lang="en-US" sz="2000" b="1" i="0" u="none" strike="noStrike" kern="100" cap="none" spc="0" normalizeH="0" baseline="0" noProof="0" dirty="0">
                <a:ln>
                  <a:noFill/>
                </a:ln>
                <a:effectLst/>
                <a:uLnTx/>
                <a:uFillTx/>
                <a:latin typeface="Aptos" panose="020B0004020202020204" pitchFamily="34" charset="0"/>
                <a:ea typeface="Aptos" panose="020B0004020202020204" pitchFamily="34" charset="0"/>
                <a:cs typeface="Times New Roman" panose="02020603050405020304" pitchFamily="18" charset="0"/>
              </a:rPr>
              <a:t>Updated results from the phase 1 study of </a:t>
            </a:r>
            <a:r>
              <a:rPr kumimoji="0" lang="en-US" sz="2000" b="1" i="0" u="none" strike="noStrike" kern="100" cap="none" spc="0" normalizeH="0" baseline="0" noProof="0" dirty="0" err="1">
                <a:ln>
                  <a:noFill/>
                </a:ln>
                <a:effectLst/>
                <a:uLnTx/>
                <a:uFillTx/>
                <a:latin typeface="Aptos" panose="020B0004020202020204" pitchFamily="34" charset="0"/>
                <a:ea typeface="Aptos" panose="020B0004020202020204" pitchFamily="34" charset="0"/>
                <a:cs typeface="Times New Roman" panose="02020603050405020304" pitchFamily="18" charset="0"/>
              </a:rPr>
              <a:t>sonrotoclax</a:t>
            </a:r>
            <a:r>
              <a:rPr kumimoji="0" lang="en-US" sz="2000" b="1" i="0" u="none" strike="noStrike" kern="100" cap="none" spc="0" normalizeH="0" baseline="0" noProof="0" dirty="0">
                <a:ln>
                  <a:noFill/>
                </a:ln>
                <a:effectLst/>
                <a:uLnTx/>
                <a:uFillTx/>
                <a:latin typeface="Aptos" panose="020B0004020202020204" pitchFamily="34" charset="0"/>
                <a:ea typeface="Aptos" panose="020B0004020202020204" pitchFamily="34" charset="0"/>
                <a:cs typeface="Times New Roman" panose="02020603050405020304" pitchFamily="18" charset="0"/>
              </a:rPr>
              <a:t> (BGB-11417), a novel BCL2 inhibitor, in combination with zanubrutinib for relapsed/refractory CLL/SLL demonstrate deep and durable responses.</a:t>
            </a:r>
            <a:br>
              <a:rPr kumimoji="0" lang="en-US" sz="2000" b="1" i="0" u="none" strike="noStrike" kern="100" cap="none" spc="0" normalizeH="0" baseline="0" noProof="0" dirty="0">
                <a:ln>
                  <a:noFill/>
                </a:ln>
                <a:effectLst/>
                <a:uLnTx/>
                <a:uFillTx/>
                <a:latin typeface="Aptos" panose="020B0004020202020204" pitchFamily="34" charset="0"/>
                <a:ea typeface="Aptos" panose="020B0004020202020204" pitchFamily="34" charset="0"/>
                <a:cs typeface="Times New Roman" panose="02020603050405020304" pitchFamily="18" charset="0"/>
              </a:rPr>
            </a:br>
            <a: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Cheah CY et al.</a:t>
            </a:r>
            <a:b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br>
            <a:r>
              <a:rPr lang="en-US" sz="20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EHA 2025; Abstract S159</a:t>
            </a:r>
            <a:endParaRPr lang="en-US" sz="2000" dirty="0"/>
          </a:p>
        </p:txBody>
      </p:sp>
      <p:sp>
        <p:nvSpPr>
          <p:cNvPr id="3" name="TextBox 2">
            <a:extLst>
              <a:ext uri="{FF2B5EF4-FFF2-40B4-BE49-F238E27FC236}">
                <a16:creationId xmlns:a16="http://schemas.microsoft.com/office/drawing/2014/main" id="{F5D8761E-AE7C-F9B3-369B-6DA7A37543E3}"/>
              </a:ext>
            </a:extLst>
          </p:cNvPr>
          <p:cNvSpPr txBox="1"/>
          <p:nvPr/>
        </p:nvSpPr>
        <p:spPr>
          <a:xfrm>
            <a:off x="571967" y="6060756"/>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 | ORAL PRESENTATION SESSION | SUNDAY, JUNE 15</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533952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Data + Perspectives: Clinical Investigators </a:t>
            </a:r>
            <a:br>
              <a:rPr lang="en-US" sz="3600" dirty="0"/>
            </a:br>
            <a:r>
              <a:rPr lang="en-US" sz="3600" dirty="0"/>
              <a:t>Discuss the Current and Future Clinical Care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Christopher Lieu,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5288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25249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8:30 PM CT (8:00 PM – 9:30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34819DC3-72BE-97BA-E4D5-4309360BA212}"/>
              </a:ext>
            </a:extLst>
          </p:cNvPr>
          <p:cNvSpPr txBox="1">
            <a:spLocks noChangeArrowheads="1"/>
          </p:cNvSpPr>
          <p:nvPr/>
        </p:nvSpPr>
        <p:spPr bwMode="auto">
          <a:xfrm>
            <a:off x="0" y="155944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in Conjunction with the 2025 ASCO® Annual Meeting</a:t>
            </a: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08338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Lonardi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Kanwal Raghav, MD, MBBS</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0483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S_UNIQUEID" val="3182"/>
</p:tagLst>
</file>

<file path=ppt/tags/tag15.xml><?xml version="1.0" encoding="utf-8"?>
<p:tagLst xmlns:a="http://schemas.openxmlformats.org/drawingml/2006/main" xmlns:r="http://schemas.openxmlformats.org/officeDocument/2006/relationships" xmlns:p="http://schemas.openxmlformats.org/presentationml/2006/main">
  <p:tag name="AS_UNIQUEID" val="3188"/>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TIMING" val="|31.7|2.1|39.1|3.3"/>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RNRSTYLE" val="Footnote"/>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RNRSTYLE" val="Footnote"/>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RNRSTYLE" val="Footnote"/>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RNRSTYLE" val="Footnote"/>
</p:tagLst>
</file>

<file path=ppt/tags/tag37.xml><?xml version="1.0" encoding="utf-8"?>
<p:tagLst xmlns:a="http://schemas.openxmlformats.org/drawingml/2006/main" xmlns:r="http://schemas.openxmlformats.org/officeDocument/2006/relationships" xmlns:p="http://schemas.openxmlformats.org/presentationml/2006/main">
  <p:tag name="RNRSTYLE" val="Footnot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FSPANMODE" val="span"/>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11.xml><?xml version="1.0" encoding="utf-8"?>
<a:theme xmlns:a="http://schemas.openxmlformats.org/drawingml/2006/main" name="1_Genmab PowerPoint template_format 16_9_vs.1.1">
  <a:themeElements>
    <a:clrScheme name="Custom 3">
      <a:dk1>
        <a:srgbClr val="000000"/>
      </a:dk1>
      <a:lt1>
        <a:srgbClr val="FFFFFF"/>
      </a:lt1>
      <a:dk2>
        <a:srgbClr val="FACCDA"/>
      </a:dk2>
      <a:lt2>
        <a:srgbClr val="7BD1EB"/>
      </a:lt2>
      <a:accent1>
        <a:srgbClr val="E86E24"/>
      </a:accent1>
      <a:accent2>
        <a:srgbClr val="8A6399"/>
      </a:accent2>
      <a:accent3>
        <a:srgbClr val="90BF44"/>
      </a:accent3>
      <a:accent4>
        <a:srgbClr val="E8C33A"/>
      </a:accent4>
      <a:accent5>
        <a:srgbClr val="14A0D2"/>
      </a:accent5>
      <a:accent6>
        <a:srgbClr val="E23C46"/>
      </a:accent6>
      <a:hlink>
        <a:srgbClr val="AD8F33"/>
      </a:hlink>
      <a:folHlink>
        <a:srgbClr val="0000FF"/>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12.xml><?xml version="1.0" encoding="utf-8"?>
<a:theme xmlns:a="http://schemas.openxmlformats.org/drawingml/2006/main" name="3_Custom Design">
  <a:themeElements>
    <a:clrScheme name="Nurix">
      <a:dk1>
        <a:srgbClr val="000000"/>
      </a:dk1>
      <a:lt1>
        <a:srgbClr val="FFFFFF"/>
      </a:lt1>
      <a:dk2>
        <a:srgbClr val="44546A"/>
      </a:dk2>
      <a:lt2>
        <a:srgbClr val="E7E6E6"/>
      </a:lt2>
      <a:accent1>
        <a:srgbClr val="E63E30"/>
      </a:accent1>
      <a:accent2>
        <a:srgbClr val="5699AB"/>
      </a:accent2>
      <a:accent3>
        <a:srgbClr val="F6B32A"/>
      </a:accent3>
      <a:accent4>
        <a:srgbClr val="591928"/>
      </a:accent4>
      <a:accent5>
        <a:srgbClr val="1B1F59"/>
      </a:accent5>
      <a:accent6>
        <a:srgbClr val="7050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8CA770E-740C-9146-8743-B08E1FFE1B28}" vid="{CCC9F259-6312-8E47-A4DF-B4F785FFDA4C}"/>
    </a:ext>
  </a:extLst>
</a:theme>
</file>

<file path=ppt/theme/theme13.xml><?xml version="1.0" encoding="utf-8"?>
<a:theme xmlns:a="http://schemas.openxmlformats.org/drawingml/2006/main" name="Non-Confidential">
  <a:themeElements>
    <a:clrScheme name="Nurix">
      <a:dk1>
        <a:srgbClr val="000000"/>
      </a:dk1>
      <a:lt1>
        <a:srgbClr val="FFFFFF"/>
      </a:lt1>
      <a:dk2>
        <a:srgbClr val="44546A"/>
      </a:dk2>
      <a:lt2>
        <a:srgbClr val="E7E6E6"/>
      </a:lt2>
      <a:accent1>
        <a:srgbClr val="E63E30"/>
      </a:accent1>
      <a:accent2>
        <a:srgbClr val="5699AB"/>
      </a:accent2>
      <a:accent3>
        <a:srgbClr val="F6B32A"/>
      </a:accent3>
      <a:accent4>
        <a:srgbClr val="591928"/>
      </a:accent4>
      <a:accent5>
        <a:srgbClr val="1B1F59"/>
      </a:accent5>
      <a:accent6>
        <a:srgbClr val="7050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IX_PPT_Template" id="{E1ED0681-DFF2-463D-AF38-BEFAF4F111A0}" vid="{4AE0E297-678C-4034-8AF9-BB8648FEBB5D}"/>
    </a:ext>
  </a:extLst>
</a:theme>
</file>

<file path=ppt/theme/theme14.xml><?xml version="1.0" encoding="utf-8"?>
<a:theme xmlns:a="http://schemas.openxmlformats.org/drawingml/2006/main" name="4_Custom Design">
  <a:themeElements>
    <a:clrScheme name="Nurix">
      <a:dk1>
        <a:srgbClr val="000000"/>
      </a:dk1>
      <a:lt1>
        <a:srgbClr val="FFFFFF"/>
      </a:lt1>
      <a:dk2>
        <a:srgbClr val="44546A"/>
      </a:dk2>
      <a:lt2>
        <a:srgbClr val="E7E6E6"/>
      </a:lt2>
      <a:accent1>
        <a:srgbClr val="E63E30"/>
      </a:accent1>
      <a:accent2>
        <a:srgbClr val="5699AB"/>
      </a:accent2>
      <a:accent3>
        <a:srgbClr val="F6B32A"/>
      </a:accent3>
      <a:accent4>
        <a:srgbClr val="591928"/>
      </a:accent4>
      <a:accent5>
        <a:srgbClr val="1B1F59"/>
      </a:accent5>
      <a:accent6>
        <a:srgbClr val="70505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IX_PPT_Template" id="{E1ED0681-DFF2-463D-AF38-BEFAF4F111A0}" vid="{4AE0E297-678C-4034-8AF9-BB8648FEBB5D}"/>
    </a:ext>
  </a:extLst>
</a:theme>
</file>

<file path=ppt/theme/theme15.xml><?xml version="1.0" encoding="utf-8"?>
<a:theme xmlns:a="http://schemas.openxmlformats.org/drawingml/2006/main" name="5_Custom Design">
  <a:themeElements>
    <a:clrScheme name="Custom 11">
      <a:dk1>
        <a:sysClr val="windowText" lastClr="000000"/>
      </a:dk1>
      <a:lt1>
        <a:sysClr val="window" lastClr="FFFFFF"/>
      </a:lt1>
      <a:dk2>
        <a:srgbClr val="212745"/>
      </a:dk2>
      <a:lt2>
        <a:srgbClr val="B4DCFA"/>
      </a:lt2>
      <a:accent1>
        <a:srgbClr val="4E67C8"/>
      </a:accent1>
      <a:accent2>
        <a:srgbClr val="5ECCF3"/>
      </a:accent2>
      <a:accent3>
        <a:srgbClr val="000000"/>
      </a:accent3>
      <a:accent4>
        <a:srgbClr val="000000"/>
      </a:accent4>
      <a:accent5>
        <a:srgbClr val="FF8021"/>
      </a:accent5>
      <a:accent6>
        <a:srgbClr val="F14124"/>
      </a:accent6>
      <a:hlink>
        <a:srgbClr val="000000"/>
      </a:hlink>
      <a:folHlink>
        <a:srgbClr val="000000"/>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tailEnd type="arrow"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eiGene_PPT Template_2021-10" id="{38C9C5A2-E72B-0D4A-981D-03371EEC28F3}" vid="{5B12FCFA-4CEB-E34B-96FF-DACD2B364A25}"/>
    </a:ext>
  </a:ext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5.xml><?xml version="1.0" encoding="utf-8"?>
<a:theme xmlns:a="http://schemas.openxmlformats.org/drawingml/2006/main" name="2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ustom Design">
  <a:themeElements>
    <a:clrScheme name="Custom Design">
      <a:dk1>
        <a:srgbClr val="000000"/>
      </a:dk1>
      <a:lt1>
        <a:srgbClr val="FFFFFF"/>
      </a:lt1>
      <a:dk2>
        <a:srgbClr val="A7A7A7"/>
      </a:dk2>
      <a:lt2>
        <a:srgbClr val="535353"/>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FF00FF"/>
      </a:folHlink>
    </a:clrScheme>
    <a:fontScheme name="Loxo Roboto">
      <a:majorFont>
        <a:latin typeface="Roboto"/>
        <a:ea typeface="Helvetica"/>
        <a:cs typeface="Helvetica"/>
      </a:majorFont>
      <a:minorFont>
        <a:latin typeface="Roboto"/>
        <a:ea typeface="Tahoma"/>
        <a:cs typeface="Tahom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E76028"/>
            </a:gs>
            <a:gs pos="100000">
              <a:schemeClr val="accent6">
                <a:hueOff val="-404093"/>
                <a:satOff val="38493"/>
                <a:lumOff val="29837"/>
              </a:schemeClr>
            </a:gs>
          </a:gsLst>
          <a:lin ang="16200000" scaled="0"/>
        </a:gradFill>
        <a:ln w="9525" cap="flat">
          <a:solidFill>
            <a:srgbClr val="73B1DE"/>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C30EF90-2345-45A1-A67E-6A331F80AED8}" vid="{40AF7D30-B4E8-491D-ABE3-D3850A77E45E}"/>
    </a:ext>
  </a:extLst>
</a:theme>
</file>

<file path=ppt/theme/theme7.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LillyBrand">
  <a:themeElements>
    <a:clrScheme name="Lilly 1">
      <a:dk1>
        <a:srgbClr val="000000"/>
      </a:dk1>
      <a:lt1>
        <a:sysClr val="window" lastClr="FFFFFF"/>
      </a:lt1>
      <a:dk2>
        <a:srgbClr val="A59D95"/>
      </a:dk2>
      <a:lt2>
        <a:srgbClr val="D3BF96"/>
      </a:lt2>
      <a:accent1>
        <a:srgbClr val="4E2E2D"/>
      </a:accent1>
      <a:accent2>
        <a:srgbClr val="82785C"/>
      </a:accent2>
      <a:accent3>
        <a:srgbClr val="D52B17"/>
      </a:accent3>
      <a:accent4>
        <a:srgbClr val="FF6D22"/>
      </a:accent4>
      <a:accent5>
        <a:srgbClr val="263F6A"/>
      </a:accent5>
      <a:accent6>
        <a:srgbClr val="00A1DE"/>
      </a:accent6>
      <a:hlink>
        <a:srgbClr val="00AF3F"/>
      </a:hlink>
      <a:folHlink>
        <a:srgbClr val="B1059D"/>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SMO 2017 template">
  <a:themeElements>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32980</TotalTime>
  <Words>13204</Words>
  <Application>Microsoft Macintosh PowerPoint</Application>
  <PresentationFormat>Widescreen</PresentationFormat>
  <Paragraphs>2296</Paragraphs>
  <Slides>101</Slides>
  <Notes>43</Notes>
  <HiddenSlides>0</HiddenSlides>
  <MMClips>0</MMClips>
  <ScaleCrop>false</ScaleCrop>
  <HeadingPairs>
    <vt:vector size="8" baseType="variant">
      <vt:variant>
        <vt:lpstr>Fonts Used</vt:lpstr>
      </vt:variant>
      <vt:variant>
        <vt:i4>28</vt:i4>
      </vt:variant>
      <vt:variant>
        <vt:lpstr>Theme</vt:lpstr>
      </vt:variant>
      <vt:variant>
        <vt:i4>16</vt:i4>
      </vt:variant>
      <vt:variant>
        <vt:lpstr>Embedded OLE Servers</vt:lpstr>
      </vt:variant>
      <vt:variant>
        <vt:i4>2</vt:i4>
      </vt:variant>
      <vt:variant>
        <vt:lpstr>Slide Titles</vt:lpstr>
      </vt:variant>
      <vt:variant>
        <vt:i4>101</vt:i4>
      </vt:variant>
    </vt:vector>
  </HeadingPairs>
  <TitlesOfParts>
    <vt:vector size="147" baseType="lpstr">
      <vt:lpstr>ＭＳ Ｐゴシック</vt:lpstr>
      <vt:lpstr>Adobe Clean DC</vt:lpstr>
      <vt:lpstr>Aptos</vt:lpstr>
      <vt:lpstr>Aptos Display</vt:lpstr>
      <vt:lpstr>Arial</vt:lpstr>
      <vt:lpstr>Arial Narrow</vt:lpstr>
      <vt:lpstr>Avenir Next LT Pro</vt:lpstr>
      <vt:lpstr>Avenir Next LT Pro Demi</vt:lpstr>
      <vt:lpstr>Calibri</vt:lpstr>
      <vt:lpstr>Calibri Light</vt:lpstr>
      <vt:lpstr>Courier New</vt:lpstr>
      <vt:lpstr>Georgia</vt:lpstr>
      <vt:lpstr>Google Sans</vt:lpstr>
      <vt:lpstr>Helvetica</vt:lpstr>
      <vt:lpstr>Helvetica Neue</vt:lpstr>
      <vt:lpstr>Helvetica Neue Light</vt:lpstr>
      <vt:lpstr>Helvetica Neue Medium</vt:lpstr>
      <vt:lpstr>Krub</vt:lpstr>
      <vt:lpstr>Noto Sans Symbols</vt:lpstr>
      <vt:lpstr>Poppins Medium</vt:lpstr>
      <vt:lpstr>Roboto</vt:lpstr>
      <vt:lpstr>Roboto Regular</vt:lpstr>
      <vt:lpstr>Symbol</vt:lpstr>
      <vt:lpstr>System Font Regular</vt:lpstr>
      <vt:lpstr>Times New Roman</vt:lpstr>
      <vt:lpstr>Trebuchet MS</vt:lpstr>
      <vt:lpstr>Wingdings</vt:lpstr>
      <vt:lpstr>Wingdings 2</vt:lpstr>
      <vt:lpstr>3_Default Design</vt:lpstr>
      <vt:lpstr>1_Default Design</vt:lpstr>
      <vt:lpstr>Office Theme</vt:lpstr>
      <vt:lpstr>1_Ocean 16x9</vt:lpstr>
      <vt:lpstr>2_Office Theme</vt:lpstr>
      <vt:lpstr>6_Custom Design</vt:lpstr>
      <vt:lpstr>1_Office 2013 - 2022 Theme</vt:lpstr>
      <vt:lpstr>LillyBrand</vt:lpstr>
      <vt:lpstr>ESMO 2017 template</vt:lpstr>
      <vt:lpstr>Ocean 16x9</vt:lpstr>
      <vt:lpstr>1_Genmab PowerPoint template_format 16_9_vs.1.1</vt:lpstr>
      <vt:lpstr>3_Custom Design</vt:lpstr>
      <vt:lpstr>Non-Confidential</vt:lpstr>
      <vt:lpstr>4_Custom Design</vt:lpstr>
      <vt:lpstr>5_Custom Design</vt:lpstr>
      <vt:lpstr>4_Default Design</vt:lpstr>
      <vt:lpstr>think-cell Slide</vt:lpstr>
      <vt:lpstr>Prism 10</vt:lpstr>
      <vt:lpstr>Consensus or Controversy? Clinical Investigators  Provide Perspectives on the Current and Future Care  of Patients with Chronic Lymphocytic Leukemia</vt:lpstr>
      <vt:lpstr>Faculty</vt:lpstr>
      <vt:lpstr>Contributing Faculty</vt:lpstr>
      <vt:lpstr>PowerPoint Presentation</vt:lpstr>
      <vt:lpstr>Clinicians in the Audience, Please Complete  the Pre- and Postmeeting Surveys</vt:lpstr>
      <vt:lpstr>PowerPoint Presentation</vt:lpstr>
      <vt:lpstr>Consensus or Controversy? Clinical Investigators  Provide Perspectives on the Current and Future Care  of Patients with Chronic Lymphocytic Leukemia</vt:lpstr>
      <vt:lpstr>Dr Coombs — Disclosures Faculty</vt:lpstr>
      <vt:lpstr>Dr Wierda — Disclosures Faculty</vt:lpstr>
      <vt:lpstr>Dr Allan — Disclosures Survey Participant</vt:lpstr>
      <vt:lpstr>Dr Davids — Disclosures Survey Participant</vt:lpstr>
      <vt:lpstr>Dr Sharman — Disclosures Survey Participant</vt:lpstr>
      <vt:lpstr>Dr Siddiqi — Disclosures Survey Participant</vt:lpstr>
      <vt:lpstr>Dr Love — Disclosures</vt:lpstr>
      <vt:lpstr>Commercial Support</vt:lpstr>
      <vt:lpstr>PowerPoint Presentation</vt:lpstr>
      <vt:lpstr>Agenda</vt:lpstr>
      <vt:lpstr>Agenda</vt:lpstr>
      <vt:lpstr>Regulatory and reimbursement issues aside, what would be your preferred third-line systemic therapy for a 60-year-old patient with double-refractory CLL?  Regulatory and reimbursement issues aside, what would be your preferred third-line systemic therapy for an 80-year-old patient with double-refractory CLL?</vt:lpstr>
      <vt:lpstr>Regulatory and reimbursement issues aside, what second-line systemic therapy would you recommend for a 60-year-old patient who has experienced disease progression on a covalent BTK inhibitor and is not a candidate for venetoclax because of comorbidities?   Regulatory and reimbursement issues aside, what second-line systemic therapy would you recommend for an 80-year-old patient who has experienced disease progression on a covalent BTK inhibitor and is not a candidate for venetoclax because of comorbidities? </vt:lpstr>
      <vt:lpstr>Regulatory and reimbursement issues aside, what systemic therapy would you recommend next for a 60-year-old patient who has experienced disease progression on venetoclax/obinutuzumab and developed unacceptable tolerability issues (bleeding, arthralgias) on a covalent BTK inhibitor?   Regulatory and reimbursement issues aside, what systemic therapy would you recommend next for an 80-year-old patient who has experienced disease progression on venetoclax/obinutuzumab and developed unacceptable tolerability issues (bleeding, arthralgias) on a covalent BTK inhibitor?</vt:lpstr>
      <vt:lpstr>In which line of therapy are you currently using pirtobrutinib for your patients with CLL?</vt:lpstr>
      <vt:lpstr>Based on current clinical trial data and your personal experience, how would you compare the global efficacy and tolerability/toxicity of pirtobrutinib to those of ibrutinib, acalabrutinib and zanubrutinib for patients with relapsed/refractory CLL?</vt:lpstr>
      <vt:lpstr>Based on the published literature and/or your clinical experience, please estimate the percent chance that a patient with CLL who is receiving ibrutinib will experience toxicity during treatment that will require withholding or permanently discontinuing administration.  What is the primary toxicity patients experience that leads to withholding this drug/regimen?</vt:lpstr>
      <vt:lpstr>Based on the published literature and/or your clinical experience, please estimate the percent chance that a patient with CLL who is receiving acalabrutinib will experience toxicity during treatment that will require withholding or permanently discontinuing administration.  What is the primary toxicity patients experience that leads to withholding this drug/regimen?</vt:lpstr>
      <vt:lpstr>Based on the published literature and/or your clinical experience, please estimate the percent chance that a patient with CLL who is receiving zanubrutinib will experience toxicity during treatment that will require withholding or permanently discontinuing administration.  What is the primary toxicity patients experience that leads to withholding this drug/regimen?</vt:lpstr>
      <vt:lpstr>Based on the published literature and/or your clinical experience, please estimate the percent chance that a patient with CLL who is receiving pirtobrutinib will experience toxicity during treatment that will require withholding or permanently discontinuing administration.  What is the primary toxicity patients experience that leads to withholding this drug/regimen?</vt:lpstr>
      <vt:lpstr>  Are there any differences in the way you think through eligibility in terms of patient age, comorbidities, et cetera for CAR T-cell therapy versus other available treatments?   For patients who are eligible to receive pirtobrutinib and CAR T-cell therapy, which one do you generally recommend first?  </vt:lpstr>
      <vt:lpstr>  In general, do you use bridging therapy for your patients who are being referred for CAR T-cell therapy? If so, what’s your usual treatment approach?  Do you believe patients with RR CLL have been “cured” with CAR T-cell therapy?  </vt:lpstr>
      <vt:lpstr>  Based on the published literature and/or your clinical experience, what is the chance that a patient with CLL receiving CAR T-cell therapy will experience CRS? What about ICANS?  What is your approach to monitoring and managing these toxicities?  </vt:lpstr>
      <vt:lpstr>At what point in the treatment course are you referring patients with multiregimen-relapsed CLL for consultation regarding CAR T-cell therapy?</vt:lpstr>
      <vt:lpstr>To approximately how many patients with CLL have you administered lisocabtagene maraleucel (liso-cel) within or outside of a protocol setting?</vt:lpstr>
      <vt:lpstr>Selection and Sequencing of Therapy  for Relapsed/Refractory CLL  June 1, 2025</vt:lpstr>
      <vt:lpstr>Targeted Therapy Sequencing for CLL</vt:lpstr>
      <vt:lpstr>Selected First-line Phase III Trials in CLL</vt:lpstr>
      <vt:lpstr>Differentiated Kinase Inhibition Profile</vt:lpstr>
      <vt:lpstr>PowerPoint Presentation</vt:lpstr>
      <vt:lpstr>Pirtobrutinib: Progression-Free Survival in CLL/SLL Patients who Received Prior BTKi Treatment</vt:lpstr>
      <vt:lpstr>Pirtobrutinib: Progression-Free Survival in CLL/SLL Subgroups</vt:lpstr>
      <vt:lpstr>PowerPoint Presentation</vt:lpstr>
      <vt:lpstr>PowerPoint Presentation</vt:lpstr>
      <vt:lpstr>PowerPoint Presentation</vt:lpstr>
      <vt:lpstr>PowerPoint Presentation</vt:lpstr>
      <vt:lpstr>Adverse Events of Special Interest (AESI)</vt:lpstr>
      <vt:lpstr>BRUIN CLL-322: A phase 3 open-label, randomized study of fixed duration pirtobrutinib plus venetoclax and rituximab versus venetoclax and rituximab in previously treated chronic lymphocytic leukemia/small lymphocytic lymphoma </vt:lpstr>
      <vt:lpstr>BRUIN CLL-314: A phase 3, open-label, randomized study of pirtobrutinib versus ibrutinib in patients with CLL/SLL</vt:lpstr>
      <vt:lpstr>BRUIN CLL-313: A phase 3 open-label, randomized study of pirtobrutinib  versus bendamustine plus rituximab in untreated patients with CLL/SLL</vt:lpstr>
      <vt:lpstr>Cardiovascular Toxicity with BTKi</vt:lpstr>
      <vt:lpstr>TRANSCEND CLL 004: Demographics &amp; Baseline </vt:lpstr>
      <vt:lpstr>Efficacy outcomes: response by investigator and uMRD4 </vt:lpstr>
      <vt:lpstr>Progression-free survival by best overall response at DL2</vt:lpstr>
      <vt:lpstr>Overall survival by best overall response at DL2</vt:lpstr>
      <vt:lpstr>Safety: incidence of CRS and NEs</vt:lpstr>
      <vt:lpstr>Agenda</vt:lpstr>
      <vt:lpstr>Regulatory and reimbursement issues aside, outside of a clinical trial, have you or would you administer a BTKi inhibitor in combination with venetoclax +/- an anti-CD20 antibody as first-line treatment for CLL?  If you were going to administer a BTKi in combination with venetoclax +/- an anti-CD20 antibody as first-line treatment for CLL, which would be your preferred BTKi?</vt:lpstr>
      <vt:lpstr>Regulatory and reimbursement issues aside, in what specific clinical situations would you prefer to administer the time-limited regimen of a BTK inhibitor in combination with venetoclax with or without an anti-CD20 antibody as first-line therapy for CLL? </vt:lpstr>
      <vt:lpstr>Regulatory and reimbursement issues aside, and assuming equal access to acalabrutinib, zanubrutinib and pirtobrutinib, in general, which BTK inhibitor would you prefer to administer as first-line treatment for CLL? </vt:lpstr>
      <vt:lpstr>Regulatory and reimbursement issues aside, what would be your preferred initial regimen for a patient with CLL and an IGHV mutation and no del(17p) or TP53 mutation requiring treatment?</vt:lpstr>
      <vt:lpstr>Regulatory and reimbursement issues aside, what would be your preferred initial regimen for a patient with CLL and no IGHV mutation or del(17p) or TP53 mutation requiring treatment?</vt:lpstr>
      <vt:lpstr>Regulatory and reimbursement issues aside, what would be your preferred initial regimen for a patient with CLL and no IGHV mutation but with a del(17p) or TP53 mutation requiring treatment?</vt:lpstr>
      <vt:lpstr>First-line therapy for chronic lymphocytic leukemia</vt:lpstr>
      <vt:lpstr>What do the guidelines say?</vt:lpstr>
      <vt:lpstr>Ibrutinib provides long-term disease control</vt:lpstr>
      <vt:lpstr>Ibrutinib is no longer a favored BTKi due to toxicity profile</vt:lpstr>
      <vt:lpstr>ELEVATE TN: Study Design </vt:lpstr>
      <vt:lpstr>Median PFS was significantly higher for A-containing arms vs O+Clb</vt:lpstr>
      <vt:lpstr>SEQUOIA study design</vt:lpstr>
      <vt:lpstr>5-year SEQUOIA follow up</vt:lpstr>
      <vt:lpstr>Phase III CLL14 Study: 6-Year Update</vt:lpstr>
      <vt:lpstr>Venetoclax in frontline setting: CLL14 trial</vt:lpstr>
      <vt:lpstr>GAIA/CLL13 Study Design for Fit Patients With CLL</vt:lpstr>
      <vt:lpstr>4-year follow up of CLL13 trial support VO-containing regimen superiority</vt:lpstr>
      <vt:lpstr>Rationale to combine BTKi with BCL2i</vt:lpstr>
      <vt:lpstr>AMPLIFY: Combination cBTKi and BCL2i Therapy in 1L CLL</vt:lpstr>
      <vt:lpstr>AMPLIFY: Secondary Endpoints</vt:lpstr>
      <vt:lpstr>PowerPoint Presentation</vt:lpstr>
      <vt:lpstr>AVO in patients with TP53 aberrations?</vt:lpstr>
      <vt:lpstr>AVO remains highly effective in high-risk patients</vt:lpstr>
      <vt:lpstr>MAJIC Study Design</vt:lpstr>
      <vt:lpstr>BGB-11417-101: Phase 1/2 Evaluating Sonrotoclax + Zanu</vt:lpstr>
      <vt:lpstr>PowerPoint Presentation</vt:lpstr>
      <vt:lpstr>Approved Treatments in Frontline CLL: Pros and Cons</vt:lpstr>
      <vt:lpstr>Conclusions</vt:lpstr>
      <vt:lpstr>Agenda</vt:lpstr>
      <vt:lpstr>New Agents for Relapsed/Refractory CLL</vt:lpstr>
      <vt:lpstr>PowerPoint Presentation</vt:lpstr>
      <vt:lpstr>PowerPoint Presentation</vt:lpstr>
      <vt:lpstr>PowerPoint Presentation</vt:lpstr>
      <vt:lpstr>Background Novel BTK degrader NX-5948 addresses current unmet need in CLL treatment</vt:lpstr>
      <vt:lpstr> NX-5948-301 (Bexobrutideg): Safety Profile TEAEs in ≥10% of overall population or Grade ≥3 TEAEs or SAEs in &gt;1 patient</vt:lpstr>
      <vt:lpstr>NX-5948-301 (Bexobrutideg): Overall Response Assessment Response rate deepens with longer time on treatment</vt:lpstr>
      <vt:lpstr>BGB-16673: Overall Response Rate Significant Responses, Particularly at 200 mg Dose Level </vt:lpstr>
      <vt:lpstr>BGB-16673: Progression-Free Survival </vt:lpstr>
      <vt:lpstr>Conclusions</vt:lpstr>
      <vt:lpstr>Agenda</vt:lpstr>
      <vt:lpstr>SEQUOIA 5-year follow-up in arm C: Frontline zanubrutinib monotherapy in patients with del(17p) and treatment-naive chronic lymphocytic leukemia/small lymphocytic lymphoma (CLL/SLL). </vt:lpstr>
      <vt:lpstr>Combination of zanubrutinib (zanu) + venetoclax (ven) for treatment-naive (TN) CLL/SLL: Results in SEQUOIA arm D. </vt:lpstr>
      <vt:lpstr>Impact of venetoclax-based therapies on autoimmune cytopenias in patients with chronic lymphocytic leukemia: Final analysis of a multicenter study conducted by ERIC. Vitale C et al. EHA 2025; Abstract S157  Updated efficacy and safety of the bruton tyrosine kinase (BTK) degrader BGB-16673 In patients (Pts) with relapsed or refractory (R/R) CLL/SLL: Results from the ongoing phase (Ph) 1 CADANCE-101 study. Scarfò L et al. EHA 2025; Abstract S158  Updated results from the phase 1 study of sonrotoclax (BGB-11417), a novel BCL2 inhibitor, in combination with zanubrutinib for relapsed/refractory CLL/SLL demonstrate deep and durable responses. Cheah CY et al. EHA 2025; Abstract S159</vt:lpstr>
      <vt:lpstr>Data + Perspectives: Clinical Investigators  Discuss the Current and Future Clinical Care of  Patients with HER2-Positive Gastrointestinal Cancers</vt:lpstr>
      <vt:lpstr>Cases from the Community: Investigators  Discuss Available Research Guiding the Care of  Patients with Ovarian and Endometrial Cancer</vt:lpstr>
      <vt:lpstr>Thank you for joining us!    Please take a moment to complete the survey currently up on Zoom. Your feedback is  very important to us. The survey will remain open  for 5 minutes after the meeting ends.  Information on how to obtain CME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2554</cp:revision>
  <cp:lastPrinted>2020-12-08T02:40:56Z</cp:lastPrinted>
  <dcterms:created xsi:type="dcterms:W3CDTF">2020-11-13T19:02:13Z</dcterms:created>
  <dcterms:modified xsi:type="dcterms:W3CDTF">2025-06-01T01:21:40Z</dcterms:modified>
</cp:coreProperties>
</file>