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0.xml" ContentType="application/vnd.openxmlformats-officedocument.theme+xml"/>
  <Override PartName="/ppt/tags/tag8.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3.xml" ContentType="application/vnd.openxmlformats-officedocument.theme+xml"/>
  <Override PartName="/ppt/tags/tag9.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charts/chart8.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
    <p:sldMasterId id="2147485201" r:id="rId5"/>
    <p:sldMasterId id="2147485229" r:id="rId6"/>
    <p:sldMasterId id="2147485239" r:id="rId7"/>
    <p:sldMasterId id="2147485265" r:id="rId8"/>
    <p:sldMasterId id="2147485283" r:id="rId9"/>
    <p:sldMasterId id="2147485295" r:id="rId10"/>
    <p:sldMasterId id="2147485311" r:id="rId11"/>
    <p:sldMasterId id="2147485334" r:id="rId12"/>
    <p:sldMasterId id="2147485347" r:id="rId13"/>
    <p:sldMasterId id="2147485365" r:id="rId14"/>
    <p:sldMasterId id="2147485379" r:id="rId15"/>
    <p:sldMasterId id="2147485399" r:id="rId16"/>
  </p:sldMasterIdLst>
  <p:notesMasterIdLst>
    <p:notesMasterId r:id="rId79"/>
  </p:notesMasterIdLst>
  <p:handoutMasterIdLst>
    <p:handoutMasterId r:id="rId80"/>
  </p:handoutMasterIdLst>
  <p:sldIdLst>
    <p:sldId id="2147483589" r:id="rId17"/>
    <p:sldId id="2147483593" r:id="rId18"/>
    <p:sldId id="2147480154" r:id="rId19"/>
    <p:sldId id="2147480155" r:id="rId20"/>
    <p:sldId id="2147483568" r:id="rId21"/>
    <p:sldId id="441" r:id="rId22"/>
    <p:sldId id="442" r:id="rId23"/>
    <p:sldId id="443" r:id="rId24"/>
    <p:sldId id="444" r:id="rId25"/>
    <p:sldId id="445" r:id="rId26"/>
    <p:sldId id="2146848239" r:id="rId27"/>
    <p:sldId id="2147482192" r:id="rId28"/>
    <p:sldId id="412" r:id="rId29"/>
    <p:sldId id="2147482191" r:id="rId30"/>
    <p:sldId id="2147482195" r:id="rId31"/>
    <p:sldId id="272" r:id="rId32"/>
    <p:sldId id="270" r:id="rId33"/>
    <p:sldId id="2147479301" r:id="rId34"/>
    <p:sldId id="2147482177" r:id="rId35"/>
    <p:sldId id="2147482179" r:id="rId36"/>
    <p:sldId id="2147482180" r:id="rId37"/>
    <p:sldId id="2147482181" r:id="rId38"/>
    <p:sldId id="2147482193" r:id="rId39"/>
    <p:sldId id="2147482204" r:id="rId40"/>
    <p:sldId id="2147482206" r:id="rId41"/>
    <p:sldId id="2147482205" r:id="rId42"/>
    <p:sldId id="2147482218" r:id="rId43"/>
    <p:sldId id="2147482219" r:id="rId44"/>
    <p:sldId id="2147482207" r:id="rId45"/>
    <p:sldId id="2147482208" r:id="rId46"/>
    <p:sldId id="2147482215" r:id="rId47"/>
    <p:sldId id="2147482216" r:id="rId48"/>
    <p:sldId id="2147482217" r:id="rId49"/>
    <p:sldId id="2147482194" r:id="rId50"/>
    <p:sldId id="2146848201" r:id="rId51"/>
    <p:sldId id="2146848241" r:id="rId52"/>
    <p:sldId id="2146848242" r:id="rId53"/>
    <p:sldId id="2147479308" r:id="rId54"/>
    <p:sldId id="2147482196" r:id="rId55"/>
    <p:sldId id="2147479533" r:id="rId56"/>
    <p:sldId id="2147473838" r:id="rId57"/>
    <p:sldId id="2147482197" r:id="rId58"/>
    <p:sldId id="2147482198" r:id="rId59"/>
    <p:sldId id="2147482199" r:id="rId60"/>
    <p:sldId id="551" r:id="rId61"/>
    <p:sldId id="2147483531" r:id="rId62"/>
    <p:sldId id="2147483642" r:id="rId63"/>
    <p:sldId id="2147483643" r:id="rId64"/>
    <p:sldId id="2147483532" r:id="rId65"/>
    <p:sldId id="2147483644" r:id="rId66"/>
    <p:sldId id="2147483645" r:id="rId67"/>
    <p:sldId id="2147483546" r:id="rId68"/>
    <p:sldId id="2147483646" r:id="rId69"/>
    <p:sldId id="2147483647" r:id="rId70"/>
    <p:sldId id="256" r:id="rId71"/>
    <p:sldId id="2147483529" r:id="rId72"/>
    <p:sldId id="259" r:id="rId73"/>
    <p:sldId id="257" r:id="rId74"/>
    <p:sldId id="2147483545" r:id="rId75"/>
    <p:sldId id="258" r:id="rId76"/>
    <p:sldId id="2147483591" r:id="rId77"/>
    <p:sldId id="2147483569" r:id="rId78"/>
  </p:sldIdLst>
  <p:sldSz cx="12192000" cy="6858000"/>
  <p:notesSz cx="7772400" cy="10058400"/>
  <p:custDataLst>
    <p:tags r:id="rId8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521415D9-36F7-43E2-AB2F-B90AF26B5E84}">
      <p14:sectionLst xmlns:p14="http://schemas.microsoft.com/office/powerpoint/2010/main">
        <p14:section name="Default Section" id="{08BCEE40-6F21-764F-B638-8848725F6640}">
          <p14:sldIdLst>
            <p14:sldId id="2147483589"/>
            <p14:sldId id="2147483593"/>
            <p14:sldId id="2147480154"/>
            <p14:sldId id="2147480155"/>
            <p14:sldId id="2147483568"/>
            <p14:sldId id="441"/>
            <p14:sldId id="442"/>
            <p14:sldId id="443"/>
            <p14:sldId id="444"/>
            <p14:sldId id="445"/>
            <p14:sldId id="2146848239"/>
            <p14:sldId id="2147482192"/>
            <p14:sldId id="412"/>
            <p14:sldId id="2147482191"/>
            <p14:sldId id="2147482195"/>
            <p14:sldId id="272"/>
            <p14:sldId id="270"/>
            <p14:sldId id="2147479301"/>
            <p14:sldId id="2147482177"/>
            <p14:sldId id="2147482179"/>
            <p14:sldId id="2147482180"/>
            <p14:sldId id="2147482181"/>
            <p14:sldId id="2147482193"/>
            <p14:sldId id="2147482204"/>
            <p14:sldId id="2147482206"/>
            <p14:sldId id="2147482205"/>
            <p14:sldId id="2147482218"/>
            <p14:sldId id="2147482219"/>
            <p14:sldId id="2147482207"/>
            <p14:sldId id="2147482208"/>
            <p14:sldId id="2147482215"/>
            <p14:sldId id="2147482216"/>
            <p14:sldId id="2147482217"/>
            <p14:sldId id="2147482194"/>
            <p14:sldId id="2146848201"/>
            <p14:sldId id="2146848241"/>
            <p14:sldId id="2146848242"/>
            <p14:sldId id="2147479308"/>
            <p14:sldId id="2147482196"/>
            <p14:sldId id="2147479533"/>
            <p14:sldId id="2147473838"/>
            <p14:sldId id="2147482197"/>
            <p14:sldId id="2147482198"/>
            <p14:sldId id="2147482199"/>
            <p14:sldId id="551"/>
            <p14:sldId id="2147483531"/>
            <p14:sldId id="2147483642"/>
            <p14:sldId id="2147483643"/>
            <p14:sldId id="2147483532"/>
            <p14:sldId id="2147483644"/>
            <p14:sldId id="2147483645"/>
            <p14:sldId id="2147483546"/>
            <p14:sldId id="2147483646"/>
            <p14:sldId id="2147483647"/>
            <p14:sldId id="256"/>
            <p14:sldId id="2147483529"/>
            <p14:sldId id="259"/>
            <p14:sldId id="257"/>
            <p14:sldId id="2147483545"/>
            <p14:sldId id="258"/>
            <p14:sldId id="2147483591"/>
            <p14:sldId id="2147483569"/>
          </p14:sldIdLst>
        </p14:section>
      </p14:sectionLst>
    </p:ex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05593"/>
    <a:srgbClr val="1674A7"/>
    <a:srgbClr val="FFFFFF"/>
    <a:srgbClr val="C2DDE8"/>
    <a:srgbClr val="C4E0EA"/>
    <a:srgbClr val="DEEAF0"/>
    <a:srgbClr val="F93127"/>
    <a:srgbClr val="495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06" autoAdjust="0"/>
    <p:restoredTop sz="95637" autoAdjust="0"/>
  </p:normalViewPr>
  <p:slideViewPr>
    <p:cSldViewPr>
      <p:cViewPr varScale="1">
        <p:scale>
          <a:sx n="168" d="100"/>
          <a:sy n="168" d="100"/>
        </p:scale>
        <p:origin x="600"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7" d="100"/>
        <a:sy n="13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61" Type="http://schemas.openxmlformats.org/officeDocument/2006/relationships/slide" Target="slides/slide45.xml"/><Relationship Id="rId8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klempners\Dropbox\Lectures%20and%20Conferences\Gastric%20Symp%2011-2018\GEA%20Targe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Gastric cancer </c:v>
                </c:pt>
                <c:pt idx="1">
                  <c:v>Esophageal cancer </c:v>
                </c:pt>
              </c:strCache>
            </c:strRef>
          </c:cat>
          <c:val>
            <c:numRef>
              <c:f>Sheet1!$B$2:$B$3</c:f>
              <c:numCache>
                <c:formatCode>General</c:formatCode>
                <c:ptCount val="2"/>
                <c:pt idx="0">
                  <c:v>378</c:v>
                </c:pt>
                <c:pt idx="1">
                  <c:v>503</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520"/>
          <c:min val="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Pembrolizumab</c:v>
                </c:pt>
                <c:pt idx="1">
                  <c:v>Nivolumab</c:v>
                </c:pt>
              </c:strCache>
            </c:strRef>
          </c:cat>
          <c:val>
            <c:numRef>
              <c:f>Sheet1!$B$2:$B$3</c:f>
              <c:numCache>
                <c:formatCode>General</c:formatCode>
                <c:ptCount val="2"/>
                <c:pt idx="0">
                  <c:v>108</c:v>
                </c:pt>
                <c:pt idx="1">
                  <c:v>266</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280"/>
          <c:min val="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Fluorouracil/leucovorin/
oxaliplatin/docetaxel </c:v>
                </c:pt>
              </c:strCache>
            </c:strRef>
          </c:cat>
          <c:val>
            <c:numRef>
              <c:f>Sheet1!$B$2</c:f>
              <c:numCache>
                <c:formatCode>General</c:formatCode>
                <c:ptCount val="1"/>
                <c:pt idx="0">
                  <c:v>89</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100"/>
          <c:min val="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Trastuzumab deruxtecan </c:v>
                </c:pt>
              </c:strCache>
            </c:strRef>
          </c:cat>
          <c:val>
            <c:numRef>
              <c:f>Sheet1!$B$2</c:f>
              <c:numCache>
                <c:formatCode>General</c:formatCode>
                <c:ptCount val="1"/>
                <c:pt idx="0">
                  <c:v>17</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20"/>
          <c:min val="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dLbl>
              <c:idx val="0"/>
              <c:tx>
                <c:rich>
                  <a:bodyPr/>
                  <a:lstStyle/>
                  <a:p>
                    <a:fld id="{CA5B6FC1-F269-C24C-9CB8-50612C849794}"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69D-0D4D-990D-CE1B0CCD09D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Zolbetuximab</c:v>
                </c:pt>
              </c:strCache>
            </c:strRef>
          </c:cat>
          <c:val>
            <c:numRef>
              <c:f>Sheet1!$B$2</c:f>
              <c:numCache>
                <c:formatCode>General</c:formatCode>
                <c:ptCount val="1"/>
                <c:pt idx="0">
                  <c:v>0</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20"/>
          <c:min val="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D0E-48A0-A58F-4AE3A9FD3B93}"/>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D0E-48A0-A58F-4AE3A9FD3B93}"/>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D0E-48A0-A58F-4AE3A9FD3B93}"/>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D0E-48A0-A58F-4AE3A9FD3B93}"/>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D0E-48A0-A58F-4AE3A9FD3B93}"/>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D0E-48A0-A58F-4AE3A9FD3B93}"/>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FD0E-48A0-A58F-4AE3A9FD3B93}"/>
              </c:ext>
            </c:extLst>
          </c:dPt>
          <c:dLbls>
            <c:dLbl>
              <c:idx val="0"/>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FD0E-48A0-A58F-4AE3A9FD3B93}"/>
                </c:ext>
              </c:extLst>
            </c:dLbl>
            <c:dLbl>
              <c:idx val="1"/>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FD0E-48A0-A58F-4AE3A9FD3B93}"/>
                </c:ext>
              </c:extLst>
            </c:dLbl>
            <c:dLbl>
              <c:idx val="2"/>
              <c:layout>
                <c:manualLayout>
                  <c:x val="5.1112803430830397E-2"/>
                  <c:y val="-1.3022886528643071E-3"/>
                </c:manualLayout>
              </c:layout>
              <c:tx>
                <c:rich>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r>
                      <a:rPr lang="en-US" dirty="0">
                        <a:solidFill>
                          <a:schemeClr val="tx1"/>
                        </a:solidFill>
                      </a:rPr>
                      <a:t>HER2 Amp</a:t>
                    </a:r>
                    <a:r>
                      <a:rPr lang="en-US" baseline="0" dirty="0">
                        <a:solidFill>
                          <a:schemeClr val="tx1"/>
                        </a:solidFill>
                      </a:rPr>
                      <a:t>, </a:t>
                    </a:r>
                    <a:fld id="{F2123184-C61A-486D-BDB5-995ACD5AD13B}" type="VALUE">
                      <a:rPr lang="en-US" baseline="0">
                        <a:solidFill>
                          <a:schemeClr val="tx1"/>
                        </a:solidFill>
                      </a:rPr>
                      <a:pPr algn="l">
                        <a:defRPr>
                          <a:solidFill>
                            <a:schemeClr val="tx1"/>
                          </a:solidFill>
                        </a:defRPr>
                      </a:pPr>
                      <a:t>[VALUE]</a:t>
                    </a:fld>
                    <a:endParaRPr lang="en-US" baseline="0" dirty="0">
                      <a:solidFill>
                        <a:schemeClr val="tx1"/>
                      </a:solidFill>
                    </a:endParaRPr>
                  </a:p>
                </c:rich>
              </c:tx>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0235144088596962"/>
                      <c:h val="0.11874428287899501"/>
                    </c:manualLayout>
                  </c15:layout>
                  <c15:dlblFieldTable/>
                  <c15:showDataLabelsRange val="0"/>
                </c:ext>
                <c:ext xmlns:c16="http://schemas.microsoft.com/office/drawing/2014/chart" uri="{C3380CC4-5D6E-409C-BE32-E72D297353CC}">
                  <c16:uniqueId val="{00000005-FD0E-48A0-A58F-4AE3A9FD3B93}"/>
                </c:ext>
              </c:extLst>
            </c:dLbl>
            <c:dLbl>
              <c:idx val="3"/>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FD0E-48A0-A58F-4AE3A9FD3B93}"/>
                </c:ext>
              </c:extLst>
            </c:dLbl>
            <c:dLbl>
              <c:idx val="4"/>
              <c:layout>
                <c:manualLayout>
                  <c:x val="0"/>
                  <c:y val="-0.12760409030595693"/>
                </c:manualLayout>
              </c:layout>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596230506318726"/>
                      <c:h val="9.1666685463149072E-2"/>
                    </c:manualLayout>
                  </c15:layout>
                </c:ext>
                <c:ext xmlns:c16="http://schemas.microsoft.com/office/drawing/2014/chart" uri="{C3380CC4-5D6E-409C-BE32-E72D297353CC}">
                  <c16:uniqueId val="{00000009-FD0E-48A0-A58F-4AE3A9FD3B93}"/>
                </c:ext>
              </c:extLst>
            </c:dLbl>
            <c:dLbl>
              <c:idx val="5"/>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B-FD0E-48A0-A58F-4AE3A9FD3B93}"/>
                </c:ext>
              </c:extLst>
            </c:dLbl>
            <c:dLbl>
              <c:idx val="6"/>
              <c:layout>
                <c:manualLayout>
                  <c:x val="7.7979118822608537E-2"/>
                  <c:y val="0"/>
                </c:manualLayout>
              </c:layout>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D0E-48A0-A58F-4AE3A9FD3B93}"/>
                </c:ext>
              </c:extLst>
            </c:dLbl>
            <c:spPr>
              <a:noFill/>
              <a:ln>
                <a:noFill/>
              </a:ln>
              <a:effectLst/>
            </c:spPr>
            <c:txPr>
              <a:bodyPr rot="0" spcFirstLastPara="1" vertOverflow="ellipsis" vert="horz" wrap="square" anchor="ctr" anchorCtr="0"/>
              <a:lstStyle/>
              <a:p>
                <a:pPr algn="l">
                  <a:defRPr sz="1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Sheet1!$B$3:$B$9</c:f>
              <c:strCache>
                <c:ptCount val="7"/>
                <c:pt idx="0">
                  <c:v>PD-L1+</c:v>
                </c:pt>
                <c:pt idx="1">
                  <c:v>MSI-high</c:v>
                </c:pt>
                <c:pt idx="2">
                  <c:v>Her2 Amp</c:v>
                </c:pt>
                <c:pt idx="3">
                  <c:v>EGFR Amp</c:v>
                </c:pt>
                <c:pt idx="4">
                  <c:v>CLDN18.2+</c:v>
                </c:pt>
                <c:pt idx="5">
                  <c:v>MET Amp</c:v>
                </c:pt>
                <c:pt idx="6">
                  <c:v>FGFR2 Amp</c:v>
                </c:pt>
              </c:strCache>
            </c:strRef>
          </c:cat>
          <c:val>
            <c:numRef>
              <c:f>Sheet1!$C$3:$C$9</c:f>
              <c:numCache>
                <c:formatCode>0%</c:formatCode>
                <c:ptCount val="7"/>
                <c:pt idx="0">
                  <c:v>0.4</c:v>
                </c:pt>
                <c:pt idx="1">
                  <c:v>0.04</c:v>
                </c:pt>
                <c:pt idx="2">
                  <c:v>0.15</c:v>
                </c:pt>
                <c:pt idx="3">
                  <c:v>0.05</c:v>
                </c:pt>
                <c:pt idx="4">
                  <c:v>0.35</c:v>
                </c:pt>
                <c:pt idx="5">
                  <c:v>0.05</c:v>
                </c:pt>
                <c:pt idx="6">
                  <c:v>0.05</c:v>
                </c:pt>
              </c:numCache>
            </c:numRef>
          </c:val>
          <c:extLst>
            <c:ext xmlns:c16="http://schemas.microsoft.com/office/drawing/2014/chart" uri="{C3380CC4-5D6E-409C-BE32-E72D297353CC}">
              <c16:uniqueId val="{0000000E-FD0E-48A0-A58F-4AE3A9FD3B9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lumMod val="50000"/>
              <a:lumOff val="50000"/>
            </a:schemeClr>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30179183645041"/>
          <c:y val="6.2313438827561719E-2"/>
          <c:w val="0.80008310828101237"/>
          <c:h val="0.78636838884299509"/>
        </c:manualLayout>
      </c:layout>
      <c:lineChart>
        <c:grouping val="standard"/>
        <c:varyColors val="0"/>
        <c:ser>
          <c:idx val="0"/>
          <c:order val="0"/>
          <c:tx>
            <c:strRef>
              <c:f>Sheet1!$B$1</c:f>
              <c:strCache>
                <c:ptCount val="1"/>
                <c:pt idx="0">
                  <c:v>Series 1</c:v>
                </c:pt>
              </c:strCache>
            </c:strRef>
          </c:tx>
          <c:marker>
            <c:symbol val="none"/>
          </c:marker>
          <c:cat>
            <c:numRef>
              <c:f>Sheet1!$A$2:$A$12</c:f>
              <c:numCache>
                <c:formatCode>General</c:formatCode>
                <c:ptCount val="11"/>
                <c:pt idx="0">
                  <c:v>0</c:v>
                </c:pt>
                <c:pt idx="1">
                  <c:v>5</c:v>
                </c:pt>
                <c:pt idx="2">
                  <c:v>10</c:v>
                </c:pt>
                <c:pt idx="3">
                  <c:v>15</c:v>
                </c:pt>
                <c:pt idx="4">
                  <c:v>20</c:v>
                </c:pt>
                <c:pt idx="5">
                  <c:v>25</c:v>
                </c:pt>
                <c:pt idx="6">
                  <c:v>30</c:v>
                </c:pt>
                <c:pt idx="7">
                  <c:v>35</c:v>
                </c:pt>
                <c:pt idx="8">
                  <c:v>40</c:v>
                </c:pt>
                <c:pt idx="9">
                  <c:v>45</c:v>
                </c:pt>
                <c:pt idx="10">
                  <c:v>50</c:v>
                </c:pt>
              </c:numCache>
            </c:numRef>
          </c:cat>
          <c:val>
            <c:numRef>
              <c:f>Sheet1!$B$2:$B$12</c:f>
              <c:numCache>
                <c:formatCode>General</c:formatCode>
                <c:ptCount val="11"/>
              </c:numCache>
            </c:numRef>
          </c:val>
          <c:smooth val="0"/>
          <c:extLst>
            <c:ext xmlns:c16="http://schemas.microsoft.com/office/drawing/2014/chart" uri="{C3380CC4-5D6E-409C-BE32-E72D297353CC}">
              <c16:uniqueId val="{00000000-07F7-E148-9D4B-22DAF3FC36B3}"/>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30179183645041"/>
          <c:y val="6.2313438827561719E-2"/>
          <c:w val="0.79014454736898121"/>
          <c:h val="0.80902782114392668"/>
        </c:manualLayout>
      </c:layout>
      <c:lineChart>
        <c:grouping val="standard"/>
        <c:varyColors val="0"/>
        <c:ser>
          <c:idx val="0"/>
          <c:order val="0"/>
          <c:tx>
            <c:strRef>
              <c:f>Sheet1!$B$1</c:f>
              <c:strCache>
                <c:ptCount val="1"/>
                <c:pt idx="0">
                  <c:v>Series 1</c:v>
                </c:pt>
              </c:strCache>
            </c:strRef>
          </c:tx>
          <c:marker>
            <c:symbol val="none"/>
          </c:marker>
          <c:cat>
            <c:numRef>
              <c:f>Sheet1!$A$2:$A$12</c:f>
              <c:numCache>
                <c:formatCode>General</c:formatCode>
                <c:ptCount val="11"/>
                <c:pt idx="0">
                  <c:v>0</c:v>
                </c:pt>
                <c:pt idx="1">
                  <c:v>5</c:v>
                </c:pt>
                <c:pt idx="2">
                  <c:v>10</c:v>
                </c:pt>
                <c:pt idx="3">
                  <c:v>15</c:v>
                </c:pt>
                <c:pt idx="4">
                  <c:v>20</c:v>
                </c:pt>
                <c:pt idx="5">
                  <c:v>25</c:v>
                </c:pt>
                <c:pt idx="6">
                  <c:v>30</c:v>
                </c:pt>
                <c:pt idx="7">
                  <c:v>35</c:v>
                </c:pt>
                <c:pt idx="8">
                  <c:v>40</c:v>
                </c:pt>
                <c:pt idx="9">
                  <c:v>45</c:v>
                </c:pt>
                <c:pt idx="10">
                  <c:v>50</c:v>
                </c:pt>
              </c:numCache>
            </c:numRef>
          </c:cat>
          <c:val>
            <c:numRef>
              <c:f>Sheet1!$B$2:$B$12</c:f>
              <c:numCache>
                <c:formatCode>General</c:formatCode>
                <c:ptCount val="11"/>
              </c:numCache>
            </c:numRef>
          </c:val>
          <c:smooth val="0"/>
          <c:extLst>
            <c:ext xmlns:c16="http://schemas.microsoft.com/office/drawing/2014/chart" uri="{C3380CC4-5D6E-409C-BE32-E72D297353CC}">
              <c16:uniqueId val="{00000000-DFBC-B147-A50A-2BBDA6F6B3D3}"/>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0.29638</cdr:x>
      <cdr:y>0.17199</cdr:y>
    </cdr:from>
    <cdr:to>
      <cdr:x>0.29638</cdr:x>
      <cdr:y>0.84972</cdr:y>
    </cdr:to>
    <cdr:sp macro="" textlink="">
      <cdr:nvSpPr>
        <cdr:cNvPr id="2" name="Freeform 1">
          <a:extLst xmlns:a="http://schemas.openxmlformats.org/drawingml/2006/main">
            <a:ext uri="{FF2B5EF4-FFF2-40B4-BE49-F238E27FC236}">
              <a16:creationId xmlns:a16="http://schemas.microsoft.com/office/drawing/2014/main" id="{831B9F00-51FA-C72B-DCEA-64445455E8C6}"/>
            </a:ext>
          </a:extLst>
        </cdr:cNvPr>
        <cdr:cNvSpPr/>
      </cdr:nvSpPr>
      <cdr:spPr>
        <a:xfrm xmlns:a="http://schemas.openxmlformats.org/drawingml/2006/main">
          <a:off x="1136180" y="385575"/>
          <a:ext cx="0" cy="1519416"/>
        </a:xfrm>
        <a:custGeom xmlns:a="http://schemas.openxmlformats.org/drawingml/2006/main">
          <a:avLst/>
          <a:gdLst>
            <a:gd name="connsiteX0" fmla="*/ 0 w 0"/>
            <a:gd name="connsiteY0" fmla="*/ 1519416 h 1519416"/>
            <a:gd name="connsiteX1" fmla="*/ 0 w 0"/>
            <a:gd name="connsiteY1" fmla="*/ 0 h 1519416"/>
          </a:gdLst>
          <a:ahLst/>
          <a:cxnLst>
            <a:cxn ang="0">
              <a:pos x="connsiteX0" y="connsiteY0"/>
            </a:cxn>
            <a:cxn ang="0">
              <a:pos x="connsiteX1" y="connsiteY1"/>
            </a:cxn>
          </a:cxnLst>
          <a:rect l="l" t="t" r="r" b="b"/>
          <a:pathLst>
            <a:path h="1519416">
              <a:moveTo>
                <a:pt x="0" y="1519416"/>
              </a:moveTo>
              <a:lnTo>
                <a:pt x="0" y="0"/>
              </a:lnTo>
            </a:path>
          </a:pathLst>
        </a:custGeom>
        <a:noFill xmlns:a="http://schemas.openxmlformats.org/drawingml/2006/main"/>
        <a:ln xmlns:a="http://schemas.openxmlformats.org/drawingml/2006/main" w="19050">
          <a:solidFill>
            <a:schemeClr val="tx1"/>
          </a:solidFill>
          <a:prstDash val="sys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MX"/>
        </a:p>
      </cdr:txBody>
    </cdr:sp>
  </cdr:relSizeAnchor>
</c:userShapes>
</file>

<file path=ppt/drawings/drawing2.xml><?xml version="1.0" encoding="utf-8"?>
<c:userShapes xmlns:c="http://schemas.openxmlformats.org/drawingml/2006/chart">
  <cdr:relSizeAnchor xmlns:cdr="http://schemas.openxmlformats.org/drawingml/2006/chartDrawing">
    <cdr:from>
      <cdr:x>0.28219</cdr:x>
      <cdr:y>0.19962</cdr:y>
    </cdr:from>
    <cdr:to>
      <cdr:x>0.29412</cdr:x>
      <cdr:y>0.87405</cdr:y>
    </cdr:to>
    <cdr:sp macro="" textlink="">
      <cdr:nvSpPr>
        <cdr:cNvPr id="3" name="Freeform 2">
          <a:extLst xmlns:a="http://schemas.openxmlformats.org/drawingml/2006/main">
            <a:ext uri="{FF2B5EF4-FFF2-40B4-BE49-F238E27FC236}">
              <a16:creationId xmlns:a16="http://schemas.microsoft.com/office/drawing/2014/main" id="{F642ACB2-DD7F-7F18-BCA0-43450C9B3758}"/>
            </a:ext>
          </a:extLst>
        </cdr:cNvPr>
        <cdr:cNvSpPr/>
      </cdr:nvSpPr>
      <cdr:spPr>
        <a:xfrm xmlns:a="http://schemas.openxmlformats.org/drawingml/2006/main" flipH="1">
          <a:off x="1081804" y="447522"/>
          <a:ext cx="45719" cy="1512004"/>
        </a:xfrm>
        <a:custGeom xmlns:a="http://schemas.openxmlformats.org/drawingml/2006/main">
          <a:avLst/>
          <a:gdLst>
            <a:gd name="connsiteX0" fmla="*/ 0 w 0"/>
            <a:gd name="connsiteY0" fmla="*/ 1538416 h 1538416"/>
            <a:gd name="connsiteX1" fmla="*/ 0 w 0"/>
            <a:gd name="connsiteY1" fmla="*/ 0 h 1538416"/>
          </a:gdLst>
          <a:ahLst/>
          <a:cxnLst>
            <a:cxn ang="0">
              <a:pos x="connsiteX0" y="connsiteY0"/>
            </a:cxn>
            <a:cxn ang="0">
              <a:pos x="connsiteX1" y="connsiteY1"/>
            </a:cxn>
          </a:cxnLst>
          <a:rect l="l" t="t" r="r" b="b"/>
          <a:pathLst>
            <a:path h="1538416">
              <a:moveTo>
                <a:pt x="0" y="1538416"/>
              </a:moveTo>
              <a:lnTo>
                <a:pt x="0" y="0"/>
              </a:lnTo>
            </a:path>
          </a:pathLst>
        </a:custGeom>
        <a:noFill xmlns:a="http://schemas.openxmlformats.org/drawingml/2006/main"/>
        <a:ln xmlns:a="http://schemas.openxmlformats.org/drawingml/2006/main" w="19050">
          <a:solidFill>
            <a:schemeClr val="tx1"/>
          </a:solidFill>
          <a:prstDash val="sys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MX"/>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11/7/25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E286A-865F-D12A-9D24-F03809F8C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048B3-B064-7221-3829-3A4640664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860EA-344E-09CE-8385-E645D1246A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D8068D-071D-5B78-2A31-6B8C86D533D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591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220E9-1D2B-40C2-852F-A4284DCE7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908BC-99DA-F008-ED7B-D2B797C63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9CFDC-C497-D152-FC04-87F0588AFF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66A550-A4EA-BD07-F6A0-E68983F4F67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5575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1247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Bema, bemarituzumab; mFOLFOX6, modified leucovorin + fluorouracil + oxaliplatin.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084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6CB2-F392-52B3-D70D-5BF10297CFD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E9226B4-213B-032B-8E59-559793A75CD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61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3DDDE3A-D364-C8C4-BB96-1501DC3973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7F7361D-12ED-595B-A59B-21421377332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781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7B653-F830-3DA1-B0D1-9E8E7FE10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AF228-3C1C-7DF8-9645-64B511156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57815-D680-4CAC-FDE5-2EB2D605FD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2641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E79D1-9CE4-31B5-0796-2E6B70555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36B67-C61D-70BC-2863-8F03647D3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FBB98-0180-E464-D6E8-3EE0A9D8B4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1033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954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887B3-58A3-0F49-B1A0-B0C3F8E198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8769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2"/>
        <p:cNvGrpSpPr/>
        <p:nvPr/>
      </p:nvGrpSpPr>
      <p:grpSpPr>
        <a:xfrm>
          <a:off x="0" y="0"/>
          <a:ext cx="0" cy="0"/>
          <a:chOff x="0" y="0"/>
          <a:chExt cx="0" cy="0"/>
        </a:xfrm>
      </p:grpSpPr>
      <p:sp>
        <p:nvSpPr>
          <p:cNvPr id="9033" name="Google Shape;903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4" name="Google Shape;9034;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9035" name="Google Shape;9035;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751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BABB-757F-7975-5562-0445C69A3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4B57F-8AE6-20D9-985B-5907286EE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0BDDE-FD65-479D-0AC9-20AD143648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0532E6-2BB1-09B5-978C-95E0A9428C0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919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Master" Target="../slideMasters/slideMaster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4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4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12510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22534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061102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S23 Cover Slide">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9201CDF1-9CBA-36BB-2317-A09E420801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3943836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S23 Collab. Innov. Celeb. Slide">
    <p:spTree>
      <p:nvGrpSpPr>
        <p:cNvPr id="1" name=""/>
        <p:cNvGrpSpPr/>
        <p:nvPr/>
      </p:nvGrpSpPr>
      <p:grpSpPr>
        <a:xfrm>
          <a:off x="0" y="0"/>
          <a:ext cx="0" cy="0"/>
          <a:chOff x="0" y="0"/>
          <a:chExt cx="0" cy="0"/>
        </a:xfrm>
      </p:grpSpPr>
      <p:pic>
        <p:nvPicPr>
          <p:cNvPr id="5" name="Picture 4" descr="A blue background with white text&#10;&#10;Description automatically generated">
            <a:extLst>
              <a:ext uri="{FF2B5EF4-FFF2-40B4-BE49-F238E27FC236}">
                <a16:creationId xmlns:a16="http://schemas.microsoft.com/office/drawing/2014/main" id="{02ED3CD2-86C8-7282-F3D5-A7E23D2325D5}"/>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513132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S23 Blank title BG - DK blue">
    <p:spTree>
      <p:nvGrpSpPr>
        <p:cNvPr id="1" name=""/>
        <p:cNvGrpSpPr/>
        <p:nvPr/>
      </p:nvGrpSpPr>
      <p:grpSpPr>
        <a:xfrm>
          <a:off x="0" y="0"/>
          <a:ext cx="0" cy="0"/>
          <a:chOff x="0" y="0"/>
          <a:chExt cx="0" cy="0"/>
        </a:xfrm>
      </p:grpSpPr>
      <p:pic>
        <p:nvPicPr>
          <p:cNvPr id="8" name="Picture 7" descr="A blue and white background with people&#10;&#10;Description automatically generated">
            <a:extLst>
              <a:ext uri="{FF2B5EF4-FFF2-40B4-BE49-F238E27FC236}">
                <a16:creationId xmlns:a16="http://schemas.microsoft.com/office/drawing/2014/main" id="{71787AB4-58D5-52B3-B04C-EA644E9F5E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9" name="Title 1">
            <a:extLst>
              <a:ext uri="{FF2B5EF4-FFF2-40B4-BE49-F238E27FC236}">
                <a16:creationId xmlns:a16="http://schemas.microsoft.com/office/drawing/2014/main" id="{9EFD6509-0055-E1AD-9DA4-39255D75C242}"/>
              </a:ext>
            </a:extLst>
          </p:cNvPr>
          <p:cNvSpPr>
            <a:spLocks noGrp="1"/>
          </p:cNvSpPr>
          <p:nvPr>
            <p:ph type="title"/>
          </p:nvPr>
        </p:nvSpPr>
        <p:spPr>
          <a:xfrm>
            <a:off x="1093304" y="2175889"/>
            <a:ext cx="6639340" cy="1127545"/>
          </a:xfrm>
        </p:spPr>
        <p:txBody>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67133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S23 Blank BG - DK blue">
    <p:spTree>
      <p:nvGrpSpPr>
        <p:cNvPr id="1" name=""/>
        <p:cNvGrpSpPr/>
        <p:nvPr/>
      </p:nvGrpSpPr>
      <p:grpSpPr>
        <a:xfrm>
          <a:off x="0" y="0"/>
          <a:ext cx="0" cy="0"/>
          <a:chOff x="0" y="0"/>
          <a:chExt cx="0" cy="0"/>
        </a:xfrm>
      </p:grpSpPr>
      <p:pic>
        <p:nvPicPr>
          <p:cNvPr id="8" name="Picture 7" descr="A blue and white background with people&#10;&#10;Description automatically generated">
            <a:extLst>
              <a:ext uri="{FF2B5EF4-FFF2-40B4-BE49-F238E27FC236}">
                <a16:creationId xmlns:a16="http://schemas.microsoft.com/office/drawing/2014/main" id="{71787AB4-58D5-52B3-B04C-EA644E9F5E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2" name="Title 1">
            <a:extLst>
              <a:ext uri="{FF2B5EF4-FFF2-40B4-BE49-F238E27FC236}">
                <a16:creationId xmlns:a16="http://schemas.microsoft.com/office/drawing/2014/main" id="{2C1FCAEA-9090-557F-A6F8-2E0270E345CD}"/>
              </a:ext>
            </a:extLst>
          </p:cNvPr>
          <p:cNvSpPr>
            <a:spLocks noGrp="1"/>
          </p:cNvSpPr>
          <p:nvPr>
            <p:ph type="title"/>
          </p:nvPr>
        </p:nvSpPr>
        <p:spPr>
          <a:xfrm>
            <a:off x="838200" y="252343"/>
            <a:ext cx="10515600" cy="857388"/>
          </a:xfrm>
        </p:spPr>
        <p:txBody>
          <a:bodyPr/>
          <a:lstStyle>
            <a:lvl1pPr>
              <a:defRPr>
                <a:solidFill>
                  <a:schemeClr val="bg1"/>
                </a:solidFill>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5DF119CB-C954-3E8E-AB85-C485F560E191}"/>
              </a:ext>
            </a:extLst>
          </p:cNvPr>
          <p:cNvSpPr>
            <a:spLocks noGrp="1"/>
          </p:cNvSpPr>
          <p:nvPr>
            <p:ph idx="1"/>
          </p:nvPr>
        </p:nvSpPr>
        <p:spPr>
          <a:xfrm>
            <a:off x="838200" y="1544320"/>
            <a:ext cx="10515600" cy="46326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C9C7A2B3-05D8-EB5D-5B85-3EFD254FF1BA}"/>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488274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S23 Title - DK blue">
    <p:spTree>
      <p:nvGrpSpPr>
        <p:cNvPr id="1" name=""/>
        <p:cNvGrpSpPr/>
        <p:nvPr/>
      </p:nvGrpSpPr>
      <p:grpSpPr>
        <a:xfrm>
          <a:off x="0" y="0"/>
          <a:ext cx="0" cy="0"/>
          <a:chOff x="0" y="0"/>
          <a:chExt cx="0" cy="0"/>
        </a:xfrm>
      </p:grpSpPr>
      <p:pic>
        <p:nvPicPr>
          <p:cNvPr id="6" name="Picture 5" descr="A blue and white background&#10;&#10;Description automatically generated">
            <a:extLst>
              <a:ext uri="{FF2B5EF4-FFF2-40B4-BE49-F238E27FC236}">
                <a16:creationId xmlns:a16="http://schemas.microsoft.com/office/drawing/2014/main" id="{28D4E893-9009-5A37-2A53-186478C682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58E49A-5F7B-D442-99ED-B999585EED0E}"/>
              </a:ext>
            </a:extLst>
          </p:cNvPr>
          <p:cNvSpPr>
            <a:spLocks noGrp="1"/>
          </p:cNvSpPr>
          <p:nvPr>
            <p:ph type="title"/>
          </p:nvPr>
        </p:nvSpPr>
        <p:spPr>
          <a:xfrm>
            <a:off x="1093304" y="2175889"/>
            <a:ext cx="6639340" cy="1127545"/>
          </a:xfrm>
        </p:spPr>
        <p:txBody>
          <a:bodyPr/>
          <a:lstStyle>
            <a:lvl1pPr>
              <a:defRPr sz="4800">
                <a:solidFill>
                  <a:schemeClr val="bg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B0BCA1A9-BE23-D0D2-0CFC-0ED829B95DF8}"/>
              </a:ext>
            </a:extLst>
          </p:cNvPr>
          <p:cNvPicPr>
            <a:picLocks noChangeAspect="1"/>
          </p:cNvPicPr>
          <p:nvPr userDrawn="1"/>
        </p:nvPicPr>
        <p:blipFill>
          <a:blip r:embed="rId3"/>
          <a:stretch>
            <a:fillRect/>
          </a:stretch>
        </p:blipFill>
        <p:spPr>
          <a:xfrm>
            <a:off x="363363" y="5724736"/>
            <a:ext cx="1491618" cy="869103"/>
          </a:xfrm>
          <a:prstGeom prst="rect">
            <a:avLst/>
          </a:prstGeom>
        </p:spPr>
      </p:pic>
    </p:spTree>
    <p:extLst>
      <p:ext uri="{BB962C8B-B14F-4D97-AF65-F5344CB8AC3E}">
        <p14:creationId xmlns:p14="http://schemas.microsoft.com/office/powerpoint/2010/main" val="1527860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S23 Title - White">
    <p:spTree>
      <p:nvGrpSpPr>
        <p:cNvPr id="1" name=""/>
        <p:cNvGrpSpPr/>
        <p:nvPr/>
      </p:nvGrpSpPr>
      <p:grpSpPr>
        <a:xfrm>
          <a:off x="0" y="0"/>
          <a:ext cx="0" cy="0"/>
          <a:chOff x="0" y="0"/>
          <a:chExt cx="0" cy="0"/>
        </a:xfrm>
      </p:grpSpPr>
      <p:pic>
        <p:nvPicPr>
          <p:cNvPr id="5" name="Picture 4" descr="A blue and white background with a white background&#10;&#10;Description automatically generated">
            <a:extLst>
              <a:ext uri="{FF2B5EF4-FFF2-40B4-BE49-F238E27FC236}">
                <a16:creationId xmlns:a16="http://schemas.microsoft.com/office/drawing/2014/main" id="{F6A4335F-304B-4428-210D-2BDA0EF7BF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58E49A-5F7B-D442-99ED-B999585EED0E}"/>
              </a:ext>
            </a:extLst>
          </p:cNvPr>
          <p:cNvSpPr>
            <a:spLocks noGrp="1"/>
          </p:cNvSpPr>
          <p:nvPr>
            <p:ph type="title"/>
          </p:nvPr>
        </p:nvSpPr>
        <p:spPr>
          <a:xfrm>
            <a:off x="1093304" y="2175889"/>
            <a:ext cx="6639340" cy="1127545"/>
          </a:xfrm>
        </p:spPr>
        <p:txBody>
          <a:bodyPr/>
          <a:lstStyle>
            <a:lvl1pPr>
              <a:defRPr sz="4800">
                <a:solidFill>
                  <a:schemeClr val="tx2"/>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p>
            <a:fld id="{04BE71DC-358C-6847-8F21-BA8EFBEBAEAC}" type="slidenum">
              <a:rPr lang="en-US" smtClean="0"/>
              <a:t>‹#›</a:t>
            </a:fld>
            <a:endParaRPr lang="en-US"/>
          </a:p>
        </p:txBody>
      </p:sp>
      <p:pic>
        <p:nvPicPr>
          <p:cNvPr id="3" name="Picture 2" descr="A green and purple text&#10;&#10;Description automatically generated">
            <a:extLst>
              <a:ext uri="{FF2B5EF4-FFF2-40B4-BE49-F238E27FC236}">
                <a16:creationId xmlns:a16="http://schemas.microsoft.com/office/drawing/2014/main" id="{8D4290D4-8ED5-C134-E421-8CE85EECD185}"/>
              </a:ext>
            </a:extLst>
          </p:cNvPr>
          <p:cNvPicPr>
            <a:picLocks noChangeAspect="1"/>
          </p:cNvPicPr>
          <p:nvPr userDrawn="1"/>
        </p:nvPicPr>
        <p:blipFill>
          <a:blip r:embed="rId3"/>
          <a:stretch>
            <a:fillRect/>
          </a:stretch>
        </p:blipFill>
        <p:spPr>
          <a:xfrm>
            <a:off x="363363" y="5725020"/>
            <a:ext cx="1491618" cy="869055"/>
          </a:xfrm>
          <a:prstGeom prst="rect">
            <a:avLst/>
          </a:prstGeom>
        </p:spPr>
      </p:pic>
    </p:spTree>
    <p:extLst>
      <p:ext uri="{BB962C8B-B14F-4D97-AF65-F5344CB8AC3E}">
        <p14:creationId xmlns:p14="http://schemas.microsoft.com/office/powerpoint/2010/main" val="35112645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CS23 Title and Content - DK blue">
    <p:spTree>
      <p:nvGrpSpPr>
        <p:cNvPr id="1" name=""/>
        <p:cNvGrpSpPr/>
        <p:nvPr/>
      </p:nvGrpSpPr>
      <p:grpSpPr>
        <a:xfrm>
          <a:off x="0" y="0"/>
          <a:ext cx="0" cy="0"/>
          <a:chOff x="0" y="0"/>
          <a:chExt cx="0" cy="0"/>
        </a:xfrm>
      </p:grpSpPr>
      <p:pic>
        <p:nvPicPr>
          <p:cNvPr id="7" name="Picture 6" descr="A blue and green background&#10;&#10;Description automatically generated">
            <a:extLst>
              <a:ext uri="{FF2B5EF4-FFF2-40B4-BE49-F238E27FC236}">
                <a16:creationId xmlns:a16="http://schemas.microsoft.com/office/drawing/2014/main" id="{998B1E9F-30D3-40C6-504E-2DE5F839E4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close-up of a logo&#10;&#10;Description automatically generated">
            <a:extLst>
              <a:ext uri="{FF2B5EF4-FFF2-40B4-BE49-F238E27FC236}">
                <a16:creationId xmlns:a16="http://schemas.microsoft.com/office/drawing/2014/main" id="{8848D775-AF36-296D-9406-3927593D4C5F}"/>
              </a:ext>
            </a:extLst>
          </p:cNvPr>
          <p:cNvPicPr>
            <a:picLocks noChangeAspect="1"/>
          </p:cNvPicPr>
          <p:nvPr userDrawn="1"/>
        </p:nvPicPr>
        <p:blipFill>
          <a:blip r:embed="rId3"/>
          <a:stretch>
            <a:fillRect/>
          </a:stretch>
        </p:blipFill>
        <p:spPr>
          <a:xfrm>
            <a:off x="0" y="-1"/>
            <a:ext cx="0" cy="0"/>
          </a:xfrm>
          <a:prstGeom prst="rect">
            <a:avLst/>
          </a:prstGeom>
        </p:spPr>
      </p:pic>
      <p:sp>
        <p:nvSpPr>
          <p:cNvPr id="2" name="Title 1">
            <a:extLst>
              <a:ext uri="{FF2B5EF4-FFF2-40B4-BE49-F238E27FC236}">
                <a16:creationId xmlns:a16="http://schemas.microsoft.com/office/drawing/2014/main" id="{8939CF71-F631-4948-BF19-D275CFAA5B6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1F11B5-4E59-6347-9534-9CC510831CA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884D69A-09AD-4E44-92A5-3EA7219BC50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1" name="Rectangle 10">
            <a:extLst>
              <a:ext uri="{FF2B5EF4-FFF2-40B4-BE49-F238E27FC236}">
                <a16:creationId xmlns:a16="http://schemas.microsoft.com/office/drawing/2014/main" id="{54B31956-8700-E684-B945-0A03B8645451}"/>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8" name="Rectangle 7">
            <a:extLst>
              <a:ext uri="{FF2B5EF4-FFF2-40B4-BE49-F238E27FC236}">
                <a16:creationId xmlns:a16="http://schemas.microsoft.com/office/drawing/2014/main" id="{0D2DAA98-B123-C1E9-847D-7E23ADE5B188}"/>
              </a:ext>
            </a:extLst>
          </p:cNvPr>
          <p:cNvSpPr/>
          <p:nvPr userDrawn="1"/>
        </p:nvSpPr>
        <p:spPr>
          <a:xfrm>
            <a:off x="123568" y="5436973"/>
            <a:ext cx="12068432"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946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CS23 Title and Content - White">
    <p:spTree>
      <p:nvGrpSpPr>
        <p:cNvPr id="1" name=""/>
        <p:cNvGrpSpPr/>
        <p:nvPr/>
      </p:nvGrpSpPr>
      <p:grpSpPr>
        <a:xfrm>
          <a:off x="0" y="0"/>
          <a:ext cx="0" cy="0"/>
          <a:chOff x="0" y="0"/>
          <a:chExt cx="0" cy="0"/>
        </a:xfrm>
      </p:grpSpPr>
      <p:pic>
        <p:nvPicPr>
          <p:cNvPr id="9" name="Picture 8" descr="A close-up of a logo&#10;&#10;Description automatically generated">
            <a:extLst>
              <a:ext uri="{FF2B5EF4-FFF2-40B4-BE49-F238E27FC236}">
                <a16:creationId xmlns:a16="http://schemas.microsoft.com/office/drawing/2014/main" id="{A6AC7602-49A2-C9B8-77C4-7168571646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39CF71-F631-4948-BF19-D275CFAA5B6E}"/>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1F11B5-4E59-6347-9534-9CC510831CA1}"/>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884D69A-09AD-4E44-92A5-3EA7219BC50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1" name="Rectangle 10">
            <a:extLst>
              <a:ext uri="{FF2B5EF4-FFF2-40B4-BE49-F238E27FC236}">
                <a16:creationId xmlns:a16="http://schemas.microsoft.com/office/drawing/2014/main" id="{54B31956-8700-E684-B945-0A03B8645451}"/>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4210202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CS23 Title and Two Content - D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6B1998-CEBE-A2E8-DE63-2C85CE592A5F}"/>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13" name="Rectangle 12">
            <a:extLst>
              <a:ext uri="{FF2B5EF4-FFF2-40B4-BE49-F238E27FC236}">
                <a16:creationId xmlns:a16="http://schemas.microsoft.com/office/drawing/2014/main" id="{4F674454-CA36-38E9-58E7-A2C14E4A547B}"/>
              </a:ext>
            </a:extLst>
          </p:cNvPr>
          <p:cNvSpPr/>
          <p:nvPr userDrawn="1"/>
        </p:nvSpPr>
        <p:spPr>
          <a:xfrm>
            <a:off x="0" y="6176963"/>
            <a:ext cx="8544560" cy="416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25A3E-B4E7-AF42-9C8E-AE59885E7AE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5EC5366-3C25-1A47-AA0C-00C77547A256}"/>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0305EB3-77FE-B541-A51F-0645BC758AC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814F517-4B9B-214D-8DCA-5E497169265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2" name="Rectangle 11">
            <a:extLst>
              <a:ext uri="{FF2B5EF4-FFF2-40B4-BE49-F238E27FC236}">
                <a16:creationId xmlns:a16="http://schemas.microsoft.com/office/drawing/2014/main" id="{5D1F8937-D8DB-A158-4A94-767DB84AEFBE}"/>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8" name="Picture 7" descr="A white text on a black background&#10;&#10;Description automatically generated">
            <a:extLst>
              <a:ext uri="{FF2B5EF4-FFF2-40B4-BE49-F238E27FC236}">
                <a16:creationId xmlns:a16="http://schemas.microsoft.com/office/drawing/2014/main" id="{E80D5C12-AEE1-8BC8-179E-B89D2AC25D6E}"/>
              </a:ext>
            </a:extLst>
          </p:cNvPr>
          <p:cNvPicPr>
            <a:picLocks noChangeAspect="1"/>
          </p:cNvPicPr>
          <p:nvPr userDrawn="1"/>
        </p:nvPicPr>
        <p:blipFill>
          <a:blip r:embed="rId3"/>
          <a:stretch>
            <a:fillRect/>
          </a:stretch>
        </p:blipFill>
        <p:spPr>
          <a:xfrm>
            <a:off x="363363" y="5724736"/>
            <a:ext cx="1491618" cy="869103"/>
          </a:xfrm>
          <a:prstGeom prst="rect">
            <a:avLst/>
          </a:prstGeom>
        </p:spPr>
      </p:pic>
      <p:sp>
        <p:nvSpPr>
          <p:cNvPr id="5" name="Rectangle 4">
            <a:extLst>
              <a:ext uri="{FF2B5EF4-FFF2-40B4-BE49-F238E27FC236}">
                <a16:creationId xmlns:a16="http://schemas.microsoft.com/office/drawing/2014/main" id="{FC356FE1-F377-F43A-92D2-F8141A961149}"/>
              </a:ext>
            </a:extLst>
          </p:cNvPr>
          <p:cNvSpPr/>
          <p:nvPr userDrawn="1"/>
        </p:nvSpPr>
        <p:spPr>
          <a:xfrm>
            <a:off x="123568" y="5436973"/>
            <a:ext cx="12068432"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303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CS23 Title and Two Content - White">
    <p:spTree>
      <p:nvGrpSpPr>
        <p:cNvPr id="1" name=""/>
        <p:cNvGrpSpPr/>
        <p:nvPr/>
      </p:nvGrpSpPr>
      <p:grpSpPr>
        <a:xfrm>
          <a:off x="0" y="0"/>
          <a:ext cx="0" cy="0"/>
          <a:chOff x="0" y="0"/>
          <a:chExt cx="0" cy="0"/>
        </a:xfrm>
      </p:grpSpPr>
      <p:pic>
        <p:nvPicPr>
          <p:cNvPr id="9" name="Picture 8" descr="A close-up of a logo&#10;&#10;Description automatically generated">
            <a:extLst>
              <a:ext uri="{FF2B5EF4-FFF2-40B4-BE49-F238E27FC236}">
                <a16:creationId xmlns:a16="http://schemas.microsoft.com/office/drawing/2014/main" id="{D0399F7A-8F38-83BD-97C7-B228F736FCE0}"/>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Rectangle 5">
            <a:extLst>
              <a:ext uri="{FF2B5EF4-FFF2-40B4-BE49-F238E27FC236}">
                <a16:creationId xmlns:a16="http://schemas.microsoft.com/office/drawing/2014/main" id="{5AF68977-CE6B-A5C7-C5A8-42217419F896}"/>
              </a:ext>
            </a:extLst>
          </p:cNvPr>
          <p:cNvSpPr/>
          <p:nvPr userDrawn="1"/>
        </p:nvSpPr>
        <p:spPr>
          <a:xfrm>
            <a:off x="0" y="6176963"/>
            <a:ext cx="8544560" cy="41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25A3E-B4E7-AF42-9C8E-AE59885E7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C5366-3C25-1A47-AA0C-00C77547A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305EB3-77FE-B541-A51F-0645BC758A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814F517-4B9B-214D-8DCA-5E4971692650}"/>
              </a:ext>
            </a:extLst>
          </p:cNvPr>
          <p:cNvSpPr>
            <a:spLocks noGrp="1"/>
          </p:cNvSpPr>
          <p:nvPr>
            <p:ph type="sldNum" sz="quarter" idx="12"/>
          </p:nvPr>
        </p:nvSpPr>
        <p:spPr/>
        <p:txBody>
          <a:bodyPr/>
          <a:lstStyle/>
          <a:p>
            <a:fld id="{04BE71DC-358C-6847-8F21-BA8EFBEBAEAC}" type="slidenum">
              <a:rPr lang="en-US" smtClean="0"/>
              <a:t>‹#›</a:t>
            </a:fld>
            <a:endParaRPr lang="en-US"/>
          </a:p>
        </p:txBody>
      </p:sp>
      <p:sp>
        <p:nvSpPr>
          <p:cNvPr id="5" name="Rectangle 4">
            <a:extLst>
              <a:ext uri="{FF2B5EF4-FFF2-40B4-BE49-F238E27FC236}">
                <a16:creationId xmlns:a16="http://schemas.microsoft.com/office/drawing/2014/main" id="{D1C557D8-1CC2-9386-2B1C-6CDAAC3BDAB3}"/>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12" name="Picture 11" descr="A green and purple text&#10;&#10;Description automatically generated">
            <a:extLst>
              <a:ext uri="{FF2B5EF4-FFF2-40B4-BE49-F238E27FC236}">
                <a16:creationId xmlns:a16="http://schemas.microsoft.com/office/drawing/2014/main" id="{574FCB93-3DB9-29CF-C8E1-FE027B0E681B}"/>
              </a:ext>
            </a:extLst>
          </p:cNvPr>
          <p:cNvPicPr>
            <a:picLocks noChangeAspect="1"/>
          </p:cNvPicPr>
          <p:nvPr userDrawn="1"/>
        </p:nvPicPr>
        <p:blipFill>
          <a:blip r:embed="rId3"/>
          <a:stretch>
            <a:fillRect/>
          </a:stretch>
        </p:blipFill>
        <p:spPr>
          <a:xfrm>
            <a:off x="363363" y="5725020"/>
            <a:ext cx="1491618" cy="869055"/>
          </a:xfrm>
          <a:prstGeom prst="rect">
            <a:avLst/>
          </a:prstGeom>
        </p:spPr>
      </p:pic>
    </p:spTree>
    <p:extLst>
      <p:ext uri="{BB962C8B-B14F-4D97-AF65-F5344CB8AC3E}">
        <p14:creationId xmlns:p14="http://schemas.microsoft.com/office/powerpoint/2010/main" val="4148821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FAB941-693F-227D-2FA4-2C5805C7F13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11" name="Rectangle 10">
            <a:extLst>
              <a:ext uri="{FF2B5EF4-FFF2-40B4-BE49-F238E27FC236}">
                <a16:creationId xmlns:a16="http://schemas.microsoft.com/office/drawing/2014/main" id="{9FE52A0B-048A-3357-FD34-20D36B9CECE0}"/>
              </a:ext>
            </a:extLst>
          </p:cNvPr>
          <p:cNvSpPr/>
          <p:nvPr userDrawn="1"/>
        </p:nvSpPr>
        <p:spPr>
          <a:xfrm>
            <a:off x="0" y="6176963"/>
            <a:ext cx="8544560" cy="416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F87D9A4-9FAF-71BD-6A53-FAF9F7C43351}"/>
              </a:ext>
            </a:extLst>
          </p:cNvPr>
          <p:cNvSpPr>
            <a:spLocks noGrp="1"/>
          </p:cNvSpPr>
          <p:nvPr>
            <p:ph type="sldNum" sz="quarter" idx="10"/>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6" name="Title 1">
            <a:extLst>
              <a:ext uri="{FF2B5EF4-FFF2-40B4-BE49-F238E27FC236}">
                <a16:creationId xmlns:a16="http://schemas.microsoft.com/office/drawing/2014/main" id="{AC531259-533E-ACF1-D60B-12FFF6AF7FC1}"/>
              </a:ext>
            </a:extLst>
          </p:cNvPr>
          <p:cNvSpPr>
            <a:spLocks noGrp="1"/>
          </p:cNvSpPr>
          <p:nvPr>
            <p:ph type="title"/>
          </p:nvPr>
        </p:nvSpPr>
        <p:spPr>
          <a:xfrm>
            <a:off x="838200" y="252343"/>
            <a:ext cx="10515600" cy="857388"/>
          </a:xfrm>
        </p:spPr>
        <p:txBody>
          <a:bodyPr/>
          <a:lstStyle>
            <a:lvl1pPr>
              <a:defRPr>
                <a:solidFill>
                  <a:schemeClr val="bg1"/>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03B86CB-7DA5-E490-49B8-FF675CDEA56F}"/>
              </a:ext>
            </a:extLst>
          </p:cNvPr>
          <p:cNvSpPr>
            <a:spLocks noGrp="1"/>
          </p:cNvSpPr>
          <p:nvPr>
            <p:ph idx="1"/>
          </p:nvPr>
        </p:nvSpPr>
        <p:spPr>
          <a:xfrm>
            <a:off x="838200" y="1544320"/>
            <a:ext cx="10515600" cy="46326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4593629-2374-898D-B1A9-D6A3C7ABFB1B}"/>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 name="Rectangle 1">
            <a:extLst>
              <a:ext uri="{FF2B5EF4-FFF2-40B4-BE49-F238E27FC236}">
                <a16:creationId xmlns:a16="http://schemas.microsoft.com/office/drawing/2014/main" id="{8D538113-334C-EDFA-989E-6468B3E9F366}"/>
              </a:ext>
            </a:extLst>
          </p:cNvPr>
          <p:cNvSpPr/>
          <p:nvPr userDrawn="1"/>
        </p:nvSpPr>
        <p:spPr>
          <a:xfrm>
            <a:off x="5689600" y="5436973"/>
            <a:ext cx="6502400"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hite text on a black background&#10;&#10;Description automatically generated">
            <a:extLst>
              <a:ext uri="{FF2B5EF4-FFF2-40B4-BE49-F238E27FC236}">
                <a16:creationId xmlns:a16="http://schemas.microsoft.com/office/drawing/2014/main" id="{41C3B901-AC18-E27C-C061-090C1EBA4305}"/>
              </a:ext>
            </a:extLst>
          </p:cNvPr>
          <p:cNvPicPr>
            <a:picLocks noChangeAspect="1"/>
          </p:cNvPicPr>
          <p:nvPr userDrawn="1"/>
        </p:nvPicPr>
        <p:blipFill>
          <a:blip r:embed="rId3"/>
          <a:stretch>
            <a:fillRect/>
          </a:stretch>
        </p:blipFill>
        <p:spPr>
          <a:xfrm>
            <a:off x="10281282" y="5771639"/>
            <a:ext cx="1491618" cy="869103"/>
          </a:xfrm>
          <a:prstGeom prst="rect">
            <a:avLst/>
          </a:prstGeom>
        </p:spPr>
      </p:pic>
    </p:spTree>
    <p:extLst>
      <p:ext uri="{BB962C8B-B14F-4D97-AF65-F5344CB8AC3E}">
        <p14:creationId xmlns:p14="http://schemas.microsoft.com/office/powerpoint/2010/main" val="4001259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descr="A close-up of a jellyfish&#10;&#10;Description automatically generated with low confidence">
            <a:extLst>
              <a:ext uri="{FF2B5EF4-FFF2-40B4-BE49-F238E27FC236}">
                <a16:creationId xmlns:a16="http://schemas.microsoft.com/office/drawing/2014/main" id="{AE961F9B-D525-7AAD-0879-410A11922D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10293" y="3667127"/>
            <a:ext cx="6096000"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345" y="239713"/>
            <a:ext cx="2020824" cy="699807"/>
          </a:xfrm>
          <a:prstGeom prst="rect">
            <a:avLst/>
          </a:prstGeom>
        </p:spPr>
      </p:pic>
    </p:spTree>
    <p:extLst>
      <p:ext uri="{BB962C8B-B14F-4D97-AF65-F5344CB8AC3E}">
        <p14:creationId xmlns:p14="http://schemas.microsoft.com/office/powerpoint/2010/main" val="1501708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494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11" y="6212702"/>
            <a:ext cx="2488502" cy="450134"/>
            <a:chOff x="9392911" y="6212702"/>
            <a:chExt cx="2488502" cy="450134"/>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5410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5050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688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14520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752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782210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149768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11" y="6212702"/>
            <a:ext cx="2488502" cy="450134"/>
            <a:chOff x="9392911" y="6212702"/>
            <a:chExt cx="2488502" cy="450134"/>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0924019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92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a:solidFill>
                    <a:srgbClr val="455560"/>
                  </a:solidFill>
                  <a:latin typeface="Calibri" panose="020F0502020204030204" pitchFamily="34" charset="0"/>
                </a:rPr>
                <a:t>Slide credit: </a:t>
              </a:r>
              <a:r>
                <a:rPr lang="en-US" altLang="en-US" sz="1400" b="0">
                  <a:solidFill>
                    <a:schemeClr val="bg2"/>
                  </a:solidFill>
                  <a:latin typeface="Calibri" panose="020F0502020204030204" pitchFamily="34" charset="0"/>
                  <a:hlinkClick r:id="rId3"/>
                </a:rPr>
                <a:t>clinicaloptions.com</a:t>
              </a:r>
              <a:endParaRPr lang="en-US" altLang="en-US" sz="14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5304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949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22"/>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4998"/>
            <a:ext cx="11176000" cy="1292225"/>
          </a:xfrm>
        </p:spPr>
        <p:txBody>
          <a:bodyPr/>
          <a:lstStyle>
            <a:lvl1pPr marL="0" indent="0" algn="l">
              <a:buNone/>
              <a:defRPr>
                <a:solidFill>
                  <a:schemeClr val="bg1"/>
                </a:solidFill>
              </a:defRPr>
            </a:lvl1pPr>
            <a:lvl2pPr marL="457022" indent="0" algn="ctr">
              <a:buNone/>
              <a:defRPr>
                <a:solidFill>
                  <a:schemeClr val="tx1">
                    <a:tint val="75000"/>
                  </a:schemeClr>
                </a:solidFill>
              </a:defRPr>
            </a:lvl2pPr>
            <a:lvl3pPr marL="914063" indent="0" algn="ctr">
              <a:buNone/>
              <a:defRPr>
                <a:solidFill>
                  <a:schemeClr val="tx1">
                    <a:tint val="75000"/>
                  </a:schemeClr>
                </a:solidFill>
              </a:defRPr>
            </a:lvl3pPr>
            <a:lvl4pPr marL="1371090" indent="0" algn="ctr">
              <a:buNone/>
              <a:defRPr>
                <a:solidFill>
                  <a:schemeClr val="tx1">
                    <a:tint val="75000"/>
                  </a:schemeClr>
                </a:solidFill>
              </a:defRPr>
            </a:lvl4pPr>
            <a:lvl5pPr marL="1828124" indent="0" algn="ctr">
              <a:buNone/>
              <a:defRPr>
                <a:solidFill>
                  <a:schemeClr val="tx1">
                    <a:tint val="75000"/>
                  </a:schemeClr>
                </a:solidFill>
              </a:defRPr>
            </a:lvl5pPr>
            <a:lvl6pPr marL="2285145" indent="0" algn="ctr">
              <a:buNone/>
              <a:defRPr>
                <a:solidFill>
                  <a:schemeClr val="tx1">
                    <a:tint val="75000"/>
                  </a:schemeClr>
                </a:solidFill>
              </a:defRPr>
            </a:lvl6pPr>
            <a:lvl7pPr marL="2742167" indent="0" algn="ctr">
              <a:buNone/>
              <a:defRPr>
                <a:solidFill>
                  <a:schemeClr val="tx1">
                    <a:tint val="75000"/>
                  </a:schemeClr>
                </a:solidFill>
              </a:defRPr>
            </a:lvl7pPr>
            <a:lvl8pPr marL="3199200" indent="0" algn="ctr">
              <a:buNone/>
              <a:defRPr>
                <a:solidFill>
                  <a:schemeClr val="tx1">
                    <a:tint val="75000"/>
                  </a:schemeClr>
                </a:solidFill>
              </a:defRPr>
            </a:lvl8pPr>
            <a:lvl9pPr marL="365622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1" y="6417773"/>
            <a:ext cx="1092515" cy="365125"/>
          </a:xfrm>
          <a:prstGeom prst="rect">
            <a:avLst/>
          </a:prstGeom>
        </p:spPr>
        <p:txBody>
          <a:bodyPr/>
          <a:lstStyle>
            <a:lvl1pPr>
              <a:defRPr>
                <a:solidFill>
                  <a:schemeClr val="accent2">
                    <a:lumMod val="40000"/>
                    <a:lumOff val="60000"/>
                  </a:schemeClr>
                </a:solidFill>
              </a:defRPr>
            </a:lvl1pPr>
          </a:lstStyle>
          <a:p>
            <a:pPr>
              <a:defRPr/>
            </a:pPr>
            <a:fld id="{352FC941-5FE0-1347-A754-B51BFE29A1DF}" type="datetime1">
              <a:rPr lang="en-US" smtClean="0"/>
              <a:pPr>
                <a:defRPr/>
              </a:pPr>
              <a:t>11/7/25</a:t>
            </a:fld>
            <a:endParaRPr lang="en-US" dirty="0"/>
          </a:p>
        </p:txBody>
      </p:sp>
      <p:sp>
        <p:nvSpPr>
          <p:cNvPr id="5" name="Footer Placeholder 4"/>
          <p:cNvSpPr>
            <a:spLocks noGrp="1"/>
          </p:cNvSpPr>
          <p:nvPr>
            <p:ph type="ftr" sz="quarter" idx="11"/>
          </p:nvPr>
        </p:nvSpPr>
        <p:spPr>
          <a:xfrm>
            <a:off x="5994422" y="6413349"/>
            <a:ext cx="3860799" cy="365125"/>
          </a:xfrm>
          <a:prstGeom prst="rect">
            <a:avLst/>
          </a:prstGeom>
        </p:spPr>
        <p:txBody>
          <a:bodyPr/>
          <a:lstStyle>
            <a:lvl1pPr algn="l">
              <a:defRPr>
                <a:solidFill>
                  <a:schemeClr val="accent2">
                    <a:lumMod val="40000"/>
                    <a:lumOff val="60000"/>
                  </a:schemeClr>
                </a:solidFill>
              </a:defRPr>
            </a:lvl1pPr>
          </a:lstStyle>
          <a:p>
            <a:pPr>
              <a:defRPr/>
            </a:pPr>
            <a:r>
              <a:rPr lang="en-US"/>
              <a:t>Presented by:</a:t>
            </a:r>
            <a:endParaRPr lang="en-US" dirty="0"/>
          </a:p>
        </p:txBody>
      </p:sp>
      <p:sp>
        <p:nvSpPr>
          <p:cNvPr id="6" name="Slide Number Placeholder 5"/>
          <p:cNvSpPr>
            <a:spLocks noGrp="1"/>
          </p:cNvSpPr>
          <p:nvPr>
            <p:ph type="sldNum" sz="quarter" idx="12"/>
          </p:nvPr>
        </p:nvSpPr>
        <p:spPr>
          <a:xfrm>
            <a:off x="11074400" y="6417773"/>
            <a:ext cx="508000" cy="365125"/>
          </a:xfrm>
          <a:prstGeom prst="rect">
            <a:avLst/>
          </a:prstGeom>
        </p:spPr>
        <p:txBody>
          <a:bodyPr/>
          <a:lstStyle>
            <a:lvl1pPr>
              <a:defRPr>
                <a:solidFill>
                  <a:schemeClr val="accent2">
                    <a:lumMod val="40000"/>
                    <a:lumOff val="60000"/>
                  </a:schemeClr>
                </a:solidFill>
              </a:defRPr>
            </a:lvl1pPr>
          </a:lstStyle>
          <a:p>
            <a:pPr>
              <a:defRPr/>
            </a:pPr>
            <a:fld id="{DC139483-DDFA-6D4E-B2C9-05E02104EC66}" type="slidenum">
              <a:rPr lang="en-US" smtClean="0"/>
              <a:pPr>
                <a:defRPr/>
              </a:pPr>
              <a:t>‹#›</a:t>
            </a:fld>
            <a:endParaRPr lang="en-US" dirty="0"/>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42209511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2_OnD_Theme Slide">
    <p:spTree>
      <p:nvGrpSpPr>
        <p:cNvPr id="1" name=""/>
        <p:cNvGrpSpPr/>
        <p:nvPr/>
      </p:nvGrpSpPr>
      <p:grpSpPr>
        <a:xfrm>
          <a:off x="0" y="0"/>
          <a:ext cx="0" cy="0"/>
          <a:chOff x="0" y="0"/>
          <a:chExt cx="0" cy="0"/>
        </a:xfrm>
      </p:grpSpPr>
      <p:pic>
        <p:nvPicPr>
          <p:cNvPr id="6" name="Picture 2" descr="Myeloma"/>
          <p:cNvPicPr>
            <a:picLocks noChangeAspect="1" noChangeArrowheads="1"/>
          </p:cNvPicPr>
          <p:nvPr userDrawn="1"/>
        </p:nvPicPr>
        <p:blipFill rotWithShape="1">
          <a:blip r:embed="rId2">
            <a:extLst>
              <a:ext uri="{28A0092B-C50C-407E-A947-70E740481C1C}">
                <a14:useLocalDpi xmlns:a14="http://schemas.microsoft.com/office/drawing/2010/main"/>
              </a:ext>
            </a:extLst>
          </a:blip>
          <a:srcRect t="-153" b="-307"/>
          <a:stretch/>
        </p:blipFill>
        <p:spPr bwMode="auto">
          <a:xfrm>
            <a:off x="9120249" y="-12700"/>
            <a:ext cx="3095939" cy="691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994899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68" indent="-315368">
              <a:lnSpc>
                <a:spcPct val="100000"/>
              </a:lnSpc>
              <a:buFont typeface="Arial" panose="020B0604020202020204" pitchFamily="34" charset="0"/>
              <a:buChar char="•"/>
              <a:defRPr sz="3200" baseline="0"/>
            </a:lvl1pPr>
            <a:lvl2pPr marL="920705" indent="-311135">
              <a:lnSpc>
                <a:spcPct val="100000"/>
              </a:lnSpc>
              <a:buFont typeface="Arial" panose="020B0604020202020204" pitchFamily="34" charset="0"/>
              <a:buChar char="–"/>
              <a:defRPr sz="3200"/>
            </a:lvl2pPr>
            <a:lvl3pPr marL="1530274" indent="-311135">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906134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75081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8"/>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8"/>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495541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35" indent="-311135">
              <a:buFont typeface="Arial" panose="020B0604020202020204" pitchFamily="34" charset="0"/>
              <a:buChar char="•"/>
              <a:defRPr sz="2667"/>
            </a:lvl1pPr>
            <a:lvl2pPr marL="920705" indent="-311135">
              <a:defRPr sz="2400"/>
            </a:lvl2pPr>
            <a:lvl3pPr marL="1530274" indent="-311135">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35" indent="-311135">
              <a:buFont typeface="Arial" panose="020B0604020202020204" pitchFamily="34" charset="0"/>
              <a:buChar char="•"/>
              <a:defRPr sz="2667"/>
            </a:lvl1pPr>
            <a:lvl2pPr marL="920705" indent="-311135">
              <a:defRPr sz="2400"/>
            </a:lvl2pPr>
            <a:lvl3pPr marL="1530274" indent="-311135">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6759387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8447984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hem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3BA9C-B8E3-5D34-9717-19F7B532BED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922340" y="33561"/>
            <a:ext cx="4294293" cy="6867113"/>
          </a:xfrm>
          <a:prstGeom prst="rect">
            <a:avLst/>
          </a:prstGeom>
        </p:spPr>
      </p:pic>
      <p:sp>
        <p:nvSpPr>
          <p:cNvPr id="12" name="Rectangle 11"/>
          <p:cNvSpPr/>
          <p:nvPr userDrawn="1"/>
        </p:nvSpPr>
        <p:spPr>
          <a:xfrm>
            <a:off x="-1" y="0"/>
            <a:ext cx="9285625"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ext Placeholder 3"/>
          <p:cNvSpPr>
            <a:spLocks noGrp="1"/>
          </p:cNvSpPr>
          <p:nvPr>
            <p:ph type="body" sz="quarter" idx="10" hasCustomPrompt="1"/>
          </p:nvPr>
        </p:nvSpPr>
        <p:spPr>
          <a:xfrm>
            <a:off x="709616" y="533402"/>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spTree>
    <p:extLst>
      <p:ext uri="{BB962C8B-B14F-4D97-AF65-F5344CB8AC3E}">
        <p14:creationId xmlns:p14="http://schemas.microsoft.com/office/powerpoint/2010/main" val="451535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_OnD_Theme Slide">
    <p:spTree>
      <p:nvGrpSpPr>
        <p:cNvPr id="1" name=""/>
        <p:cNvGrpSpPr/>
        <p:nvPr/>
      </p:nvGrpSpPr>
      <p:grpSpPr>
        <a:xfrm>
          <a:off x="0" y="0"/>
          <a:ext cx="0" cy="0"/>
          <a:chOff x="0" y="0"/>
          <a:chExt cx="0" cy="0"/>
        </a:xfrm>
      </p:grpSpPr>
      <p:pic>
        <p:nvPicPr>
          <p:cNvPr id="6" name="Picture 2" descr="Myeloma"/>
          <p:cNvPicPr>
            <a:picLocks noChangeAspect="1" noChangeArrowheads="1"/>
          </p:cNvPicPr>
          <p:nvPr userDrawn="1"/>
        </p:nvPicPr>
        <p:blipFill rotWithShape="1">
          <a:blip r:embed="rId2">
            <a:extLst>
              <a:ext uri="{28A0092B-C50C-407E-A947-70E740481C1C}">
                <a14:useLocalDpi xmlns:a14="http://schemas.microsoft.com/office/drawing/2010/main"/>
              </a:ext>
            </a:extLst>
          </a:blip>
          <a:srcRect t="-153" b="-307"/>
          <a:stretch/>
        </p:blipFill>
        <p:spPr bwMode="auto">
          <a:xfrm>
            <a:off x="9120249" y="-12700"/>
            <a:ext cx="3095939" cy="691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1504172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304800" y="1371601"/>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1"/>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2"/>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3616064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spTree>
    <p:extLst>
      <p:ext uri="{BB962C8B-B14F-4D97-AF65-F5344CB8AC3E}">
        <p14:creationId xmlns:p14="http://schemas.microsoft.com/office/powerpoint/2010/main" val="3422405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iPad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6"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4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grpSp>
        <p:nvGrpSpPr>
          <p:cNvPr id="4" name="Group 3">
            <a:extLst>
              <a:ext uri="{FF2B5EF4-FFF2-40B4-BE49-F238E27FC236}">
                <a16:creationId xmlns:a16="http://schemas.microsoft.com/office/drawing/2014/main" id="{4CA718C9-EA02-7CCB-E5D2-5D12828A9B1C}"/>
              </a:ext>
            </a:extLst>
          </p:cNvPr>
          <p:cNvGrpSpPr>
            <a:grpSpLocks noChangeAspect="1"/>
          </p:cNvGrpSpPr>
          <p:nvPr userDrawn="1"/>
        </p:nvGrpSpPr>
        <p:grpSpPr>
          <a:xfrm>
            <a:off x="8432801" y="1660280"/>
            <a:ext cx="2449243" cy="3048000"/>
            <a:chOff x="6109259" y="1276350"/>
            <a:chExt cx="2069099" cy="2574924"/>
          </a:xfrm>
        </p:grpSpPr>
        <p:pic>
          <p:nvPicPr>
            <p:cNvPr id="5" name="Picture 4">
              <a:extLst>
                <a:ext uri="{FF2B5EF4-FFF2-40B4-BE49-F238E27FC236}">
                  <a16:creationId xmlns:a16="http://schemas.microsoft.com/office/drawing/2014/main" id="{C4AD95DA-9E9E-9D22-DE8D-AF8AD5EAF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9259" y="1276350"/>
              <a:ext cx="2069099" cy="2574924"/>
            </a:xfrm>
            <a:prstGeom prst="rect">
              <a:avLst/>
            </a:prstGeom>
          </p:spPr>
        </p:pic>
        <p:sp>
          <p:nvSpPr>
            <p:cNvPr id="6" name="Rectangle 5">
              <a:extLst>
                <a:ext uri="{FF2B5EF4-FFF2-40B4-BE49-F238E27FC236}">
                  <a16:creationId xmlns:a16="http://schemas.microsoft.com/office/drawing/2014/main" id="{04F53FE1-2D08-38A4-2CB0-5131890FFF9F}"/>
                </a:ext>
              </a:extLst>
            </p:cNvPr>
            <p:cNvSpPr/>
            <p:nvPr/>
          </p:nvSpPr>
          <p:spPr bwMode="auto">
            <a:xfrm>
              <a:off x="6364345" y="1501298"/>
              <a:ext cx="1558925" cy="2125027"/>
            </a:xfrm>
            <a:prstGeom prst="rect">
              <a:avLst/>
            </a:prstGeom>
            <a:solidFill>
              <a:srgbClr val="14141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219140" rtl="0" eaLnBrk="0" fontAlgn="base" latinLnBrk="0" hangingPunct="0">
                <a:lnSpc>
                  <a:spcPct val="100000"/>
                </a:lnSpc>
                <a:spcBef>
                  <a:spcPct val="0"/>
                </a:spcBef>
                <a:spcAft>
                  <a:spcPct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charset="0"/>
                <a:ea typeface="ヒラギノ角ゴ Pro W3" charset="0"/>
                <a:cs typeface="ヒラギノ角ゴ Pro W3" charset="0"/>
                <a:sym typeface="Arial"/>
              </a:endParaRPr>
            </a:p>
          </p:txBody>
        </p:sp>
        <p:pic>
          <p:nvPicPr>
            <p:cNvPr id="7" name="Picture 2" descr="Related image">
              <a:extLst>
                <a:ext uri="{FF2B5EF4-FFF2-40B4-BE49-F238E27FC236}">
                  <a16:creationId xmlns:a16="http://schemas.microsoft.com/office/drawing/2014/main" id="{4B7E0604-7C5D-0CB3-A10D-EED6FE8330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5452" y="2393609"/>
              <a:ext cx="908842" cy="9088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question icon">
              <a:extLst>
                <a:ext uri="{FF2B5EF4-FFF2-40B4-BE49-F238E27FC236}">
                  <a16:creationId xmlns:a16="http://schemas.microsoft.com/office/drawing/2014/main" id="{9AB73641-87A8-155B-185E-EFF2ED4BB65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0352" y="1918607"/>
              <a:ext cx="799521" cy="90646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8"/>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[X]/L</a:t>
            </a:r>
          </a:p>
        </p:txBody>
      </p:sp>
      <p:sp>
        <p:nvSpPr>
          <p:cNvPr id="14" name="Text Placeholder 13">
            <a:extLst>
              <a:ext uri="{FF2B5EF4-FFF2-40B4-BE49-F238E27FC236}">
                <a16:creationId xmlns:a16="http://schemas.microsoft.com/office/drawing/2014/main" id="{E7BF04B4-BAC6-ACD8-507B-8F83FC014071}"/>
              </a:ext>
            </a:extLst>
          </p:cNvPr>
          <p:cNvSpPr>
            <a:spLocks noGrp="1"/>
          </p:cNvSpPr>
          <p:nvPr>
            <p:ph type="body" sz="quarter" idx="11" hasCustomPrompt="1"/>
          </p:nvPr>
        </p:nvSpPr>
        <p:spPr>
          <a:xfrm>
            <a:off x="728133" y="1528236"/>
            <a:ext cx="7569200" cy="3494617"/>
          </a:xfrm>
        </p:spPr>
        <p:txBody>
          <a:bodyPr/>
          <a:lstStyle>
            <a:lvl1pPr>
              <a:defRPr/>
            </a:lvl1pPr>
          </a:lstStyle>
          <a:p>
            <a:pPr marL="0" marR="0" lvl="0" indent="0" algn="l" defTabSz="121914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altLang="en-US" sz="3200" b="1" i="0" u="none" strike="noStrike" kern="0" cap="none" spc="0" normalizeH="0" baseline="0" noProof="0" dirty="0">
                <a:ln>
                  <a:noFill/>
                </a:ln>
                <a:solidFill>
                  <a:srgbClr val="F3C430"/>
                </a:solidFill>
                <a:effectLst/>
                <a:uLnTx/>
                <a:uFillTx/>
                <a:latin typeface="Arial" pitchFamily="34" charset="0"/>
                <a:ea typeface="MS PGothic" pitchFamily="34" charset="-128"/>
                <a:cs typeface="Arial"/>
                <a:sym typeface="Arial"/>
              </a:rPr>
              <a:t>Answer [This/These] Question[s]</a:t>
            </a:r>
          </a:p>
          <a:p>
            <a:pPr marL="0" marR="0" lvl="0" indent="0" algn="l" defTabSz="121914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CA"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a:t>
            </a:r>
            <a:r>
              <a:rPr kumimoji="0" 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Before we move on, please take a moment to answer…]</a:t>
            </a:r>
            <a:endParaRPr kumimoji="0" lang="en-US" alt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endParaRP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6"/>
            <a:ext cx="3028211" cy="461665"/>
          </a:xfrm>
          <a:prstGeom prst="rect">
            <a:avLst/>
          </a:prstGeom>
          <a:noFill/>
        </p:spPr>
        <p:txBody>
          <a:bodyPr wrap="square" rtlCol="0">
            <a:spAutoFit/>
          </a:bodyPr>
          <a:lstStyle/>
          <a:p>
            <a:r>
              <a:rPr lang="en-US" sz="2400" b="1" dirty="0"/>
              <a:t>Example:</a:t>
            </a:r>
          </a:p>
        </p:txBody>
      </p:sp>
      <p:pic>
        <p:nvPicPr>
          <p:cNvPr id="10" name="Picture 9">
            <a:extLst>
              <a:ext uri="{FF2B5EF4-FFF2-40B4-BE49-F238E27FC236}">
                <a16:creationId xmlns:a16="http://schemas.microsoft.com/office/drawing/2014/main" id="{BE3715D5-40DF-3773-7764-C6E4FD9D33FA}"/>
              </a:ext>
            </a:extLst>
          </p:cNvPr>
          <p:cNvPicPr>
            <a:picLocks noChangeAspect="1"/>
          </p:cNvPicPr>
          <p:nvPr userDrawn="1"/>
        </p:nvPicPr>
        <p:blipFill>
          <a:blip r:embed="rId7"/>
          <a:stretch>
            <a:fillRect/>
          </a:stretch>
        </p:blipFill>
        <p:spPr>
          <a:xfrm>
            <a:off x="-8609905" y="737393"/>
            <a:ext cx="8245839" cy="4681864"/>
          </a:xfrm>
          <a:prstGeom prst="rect">
            <a:avLst/>
          </a:prstGeom>
        </p:spPr>
      </p:pic>
      <p:sp>
        <p:nvSpPr>
          <p:cNvPr id="2" name="Text Box 11">
            <a:extLst>
              <a:ext uri="{FF2B5EF4-FFF2-40B4-BE49-F238E27FC236}">
                <a16:creationId xmlns:a16="http://schemas.microsoft.com/office/drawing/2014/main" id="{A080A353-F67B-C6F4-3AC6-F34D44F822B4}"/>
              </a:ext>
            </a:extLst>
          </p:cNvPr>
          <p:cNvSpPr>
            <a:spLocks noChangeArrowheads="1"/>
          </p:cNvSpPr>
          <p:nvPr userDrawn="1"/>
        </p:nvSpPr>
        <p:spPr bwMode="gray">
          <a:xfrm>
            <a:off x="728137" y="482602"/>
            <a:ext cx="6018105" cy="630239"/>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40" rtl="0" eaLnBrk="1" fontAlgn="auto" latinLnBrk="0" hangingPunct="1">
              <a:lnSpc>
                <a:spcPct val="100000"/>
              </a:lnSpc>
              <a:spcBef>
                <a:spcPct val="20000"/>
              </a:spcBef>
              <a:spcAft>
                <a:spcPts val="0"/>
              </a:spcAft>
              <a:buClr>
                <a:srgbClr val="304F4D"/>
              </a:buClr>
              <a:buSzTx/>
              <a:buFontTx/>
              <a:buNone/>
              <a:tabLst/>
              <a:defRPr/>
            </a:pPr>
            <a:r>
              <a:rPr kumimoji="0" lang="en-CA" altLang="en-US" sz="34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rPr>
              <a:t>On the Virtual Platform</a:t>
            </a:r>
          </a:p>
        </p:txBody>
      </p:sp>
    </p:spTree>
    <p:extLst>
      <p:ext uri="{BB962C8B-B14F-4D97-AF65-F5344CB8AC3E}">
        <p14:creationId xmlns:p14="http://schemas.microsoft.com/office/powerpoint/2010/main" val="3103288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ARS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6"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4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8"/>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a:t>
            </a: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6"/>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60"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68" indent="-315368">
              <a:lnSpc>
                <a:spcPct val="100000"/>
              </a:lnSpc>
              <a:buFont typeface="Arial" panose="020B0604020202020204" pitchFamily="34" charset="0"/>
              <a:buChar char="•"/>
              <a:defRPr sz="3200" baseline="0">
                <a:solidFill>
                  <a:schemeClr val="bg1"/>
                </a:solidFill>
              </a:defRPr>
            </a:lvl1pPr>
            <a:lvl2pPr marL="920705" indent="-311135">
              <a:lnSpc>
                <a:spcPct val="100000"/>
              </a:lnSpc>
              <a:buFont typeface="Arial" panose="020B0604020202020204" pitchFamily="34" charset="0"/>
              <a:buChar char="–"/>
              <a:defRPr sz="3200">
                <a:solidFill>
                  <a:schemeClr val="bg1"/>
                </a:solidFill>
              </a:defRPr>
            </a:lvl2pPr>
            <a:lvl3pPr marL="1530274" indent="-311135">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a:stretch>
            <a:fillRect/>
          </a:stretch>
        </p:blipFill>
        <p:spPr>
          <a:xfrm>
            <a:off x="-7382933" y="438703"/>
            <a:ext cx="7078133" cy="4206815"/>
          </a:xfrm>
          <a:prstGeom prst="rect">
            <a:avLst/>
          </a:prstGeom>
        </p:spPr>
      </p:pic>
    </p:spTree>
    <p:extLst>
      <p:ext uri="{BB962C8B-B14F-4D97-AF65-F5344CB8AC3E}">
        <p14:creationId xmlns:p14="http://schemas.microsoft.com/office/powerpoint/2010/main" val="3846147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4_ARS Polling-Baselin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6"/>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60"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68" indent="-315368">
              <a:lnSpc>
                <a:spcPct val="100000"/>
              </a:lnSpc>
              <a:buFont typeface="Arial" panose="020B0604020202020204" pitchFamily="34" charset="0"/>
              <a:buChar char="•"/>
              <a:defRPr sz="3200" baseline="0">
                <a:solidFill>
                  <a:schemeClr val="bg1"/>
                </a:solidFill>
              </a:defRPr>
            </a:lvl1pPr>
            <a:lvl2pPr marL="920705" indent="-311135">
              <a:lnSpc>
                <a:spcPct val="100000"/>
              </a:lnSpc>
              <a:buFont typeface="Arial" panose="020B0604020202020204" pitchFamily="34" charset="0"/>
              <a:buChar char="–"/>
              <a:defRPr sz="3200">
                <a:solidFill>
                  <a:schemeClr val="bg1"/>
                </a:solidFill>
              </a:defRPr>
            </a:lvl2pPr>
            <a:lvl3pPr marL="1530274" indent="-311135">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a:stretch>
            <a:fillRect/>
          </a:stretch>
        </p:blipFill>
        <p:spPr>
          <a:xfrm>
            <a:off x="-7382933" y="438703"/>
            <a:ext cx="7078133" cy="4206815"/>
          </a:xfrm>
          <a:prstGeom prst="rect">
            <a:avLst/>
          </a:prstGeom>
        </p:spPr>
      </p:pic>
    </p:spTree>
    <p:extLst>
      <p:ext uri="{BB962C8B-B14F-4D97-AF65-F5344CB8AC3E}">
        <p14:creationId xmlns:p14="http://schemas.microsoft.com/office/powerpoint/2010/main" val="12432367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RS Q&amp;A">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18" name="Picture 17">
            <a:extLst>
              <a:ext uri="{FF2B5EF4-FFF2-40B4-BE49-F238E27FC236}">
                <a16:creationId xmlns:a16="http://schemas.microsoft.com/office/drawing/2014/main" id="{B37BC400-FC69-5C3C-62DE-55E21C721B26}"/>
              </a:ext>
            </a:extLst>
          </p:cNvPr>
          <p:cNvPicPr>
            <a:picLocks noChangeAspect="1"/>
          </p:cNvPicPr>
          <p:nvPr userDrawn="1"/>
        </p:nvPicPr>
        <p:blipFill>
          <a:blip r:embed="rId2"/>
          <a:stretch>
            <a:fillRect/>
          </a:stretch>
        </p:blipFill>
        <p:spPr>
          <a:xfrm>
            <a:off x="-5957929" y="1380841"/>
            <a:ext cx="5667263" cy="3203935"/>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6"/>
            <a:ext cx="3028211" cy="461665"/>
          </a:xfrm>
          <a:prstGeom prst="rect">
            <a:avLst/>
          </a:prstGeom>
          <a:noFill/>
        </p:spPr>
        <p:txBody>
          <a:bodyPr wrap="square" rtlCol="0">
            <a:spAutoFit/>
          </a:bodyPr>
          <a:lstStyle/>
          <a:p>
            <a:r>
              <a:rPr lang="en-US" sz="2400" b="1" dirty="0"/>
              <a:t>Example:</a:t>
            </a:r>
          </a:p>
        </p:txBody>
      </p:sp>
      <p:grpSp>
        <p:nvGrpSpPr>
          <p:cNvPr id="4" name="Group 3">
            <a:extLst>
              <a:ext uri="{FF2B5EF4-FFF2-40B4-BE49-F238E27FC236}">
                <a16:creationId xmlns:a16="http://schemas.microsoft.com/office/drawing/2014/main" id="{FA1CC1C3-EE29-B2DF-B5E3-BAF92256FDF9}"/>
              </a:ext>
            </a:extLst>
          </p:cNvPr>
          <p:cNvGrpSpPr/>
          <p:nvPr userDrawn="1"/>
        </p:nvGrpSpPr>
        <p:grpSpPr>
          <a:xfrm>
            <a:off x="7001933" y="1608665"/>
            <a:ext cx="4023360" cy="3048000"/>
            <a:chOff x="5251450" y="1384299"/>
            <a:chExt cx="3017520" cy="2286000"/>
          </a:xfrm>
        </p:grpSpPr>
        <p:sp>
          <p:nvSpPr>
            <p:cNvPr id="5" name="Google Shape;350;p25">
              <a:extLst>
                <a:ext uri="{FF2B5EF4-FFF2-40B4-BE49-F238E27FC236}">
                  <a16:creationId xmlns:a16="http://schemas.microsoft.com/office/drawing/2014/main" id="{88DC3C5B-72F4-98A3-78C7-2DCC9BDA79A2}"/>
                </a:ext>
              </a:extLst>
            </p:cNvPr>
            <p:cNvSpPr/>
            <p:nvPr/>
          </p:nvSpPr>
          <p:spPr>
            <a:xfrm>
              <a:off x="5251450" y="1384299"/>
              <a:ext cx="3017520" cy="2286000"/>
            </a:xfrm>
            <a:prstGeom prst="roundRect">
              <a:avLst>
                <a:gd name="adj" fmla="val 16667"/>
              </a:avLst>
            </a:prstGeom>
            <a:solidFill>
              <a:schemeClr val="lt1"/>
            </a:solidFill>
            <a:ln w="25400" cap="flat" cmpd="sng">
              <a:solidFill>
                <a:srgbClr val="F3C43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pic>
          <p:nvPicPr>
            <p:cNvPr id="6" name="Google Shape;351;p25" descr="https://www.iorg.ca/wp-content/uploads/2016/08/icon1-1.png">
              <a:extLst>
                <a:ext uri="{FF2B5EF4-FFF2-40B4-BE49-F238E27FC236}">
                  <a16:creationId xmlns:a16="http://schemas.microsoft.com/office/drawing/2014/main" id="{CA3A3DD6-EDDD-EC64-17FA-145CC2269CF2}"/>
                </a:ext>
              </a:extLst>
            </p:cNvPr>
            <p:cNvPicPr preferRelativeResize="0"/>
            <p:nvPr/>
          </p:nvPicPr>
          <p:blipFill rotWithShape="1">
            <a:blip r:embed="rId3">
              <a:alphaModFix/>
              <a:extLst>
                <a:ext uri="{28A0092B-C50C-407E-A947-70E740481C1C}">
                  <a14:useLocalDpi xmlns:a14="http://schemas.microsoft.com/office/drawing/2010/main"/>
                </a:ext>
              </a:extLst>
            </a:blip>
            <a:srcRect l="15160" t="3114" r="1"/>
            <a:stretch/>
          </p:blipFill>
          <p:spPr>
            <a:xfrm>
              <a:off x="5464629" y="1565274"/>
              <a:ext cx="2605488" cy="1983583"/>
            </a:xfrm>
            <a:prstGeom prst="rect">
              <a:avLst/>
            </a:prstGeom>
            <a:noFill/>
            <a:ln>
              <a:noFill/>
            </a:ln>
          </p:spPr>
        </p:pic>
      </p:grpSp>
      <p:sp>
        <p:nvSpPr>
          <p:cNvPr id="7" name="Rectangle 6">
            <a:extLst>
              <a:ext uri="{FF2B5EF4-FFF2-40B4-BE49-F238E27FC236}">
                <a16:creationId xmlns:a16="http://schemas.microsoft.com/office/drawing/2014/main" id="{57D5DEE3-5263-37D0-8892-156975955F23}"/>
              </a:ext>
            </a:extLst>
          </p:cNvPr>
          <p:cNvSpPr/>
          <p:nvPr userDrawn="1"/>
        </p:nvSpPr>
        <p:spPr>
          <a:xfrm>
            <a:off x="653142" y="1656632"/>
            <a:ext cx="5771147" cy="294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5867"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Audience Q&amp;A</a:t>
            </a:r>
            <a:endParaRPr lang="en-US" sz="5867" b="1" dirty="0"/>
          </a:p>
        </p:txBody>
      </p:sp>
    </p:spTree>
    <p:extLst>
      <p:ext uri="{BB962C8B-B14F-4D97-AF65-F5344CB8AC3E}">
        <p14:creationId xmlns:p14="http://schemas.microsoft.com/office/powerpoint/2010/main" val="4008396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p:nvPr>
        </p:nvSpPr>
        <p:spPr>
          <a:xfrm>
            <a:off x="2387600" y="2362201"/>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1"/>
            <a:ext cx="7416800" cy="804863"/>
          </a:xfrm>
          <a:prstGeom prst="rect">
            <a:avLst/>
          </a:prstGeom>
        </p:spPr>
        <p:txBody>
          <a:bodyPr/>
          <a:lstStyle>
            <a:lvl1pPr marL="0" indent="0">
              <a:buNone/>
              <a:defRPr sz="1867">
                <a:solidFill>
                  <a:schemeClr val="bg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Tree>
    <p:extLst>
      <p:ext uri="{BB962C8B-B14F-4D97-AF65-F5344CB8AC3E}">
        <p14:creationId xmlns:p14="http://schemas.microsoft.com/office/powerpoint/2010/main" val="1952788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spTree>
    <p:extLst>
      <p:ext uri="{BB962C8B-B14F-4D97-AF65-F5344CB8AC3E}">
        <p14:creationId xmlns:p14="http://schemas.microsoft.com/office/powerpoint/2010/main" val="26501226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22"/>
        <p:cNvGrpSpPr/>
        <p:nvPr/>
      </p:nvGrpSpPr>
      <p:grpSpPr>
        <a:xfrm>
          <a:off x="0" y="0"/>
          <a:ext cx="0" cy="0"/>
          <a:chOff x="0" y="0"/>
          <a:chExt cx="0" cy="0"/>
        </a:xfrm>
      </p:grpSpPr>
      <p:sp>
        <p:nvSpPr>
          <p:cNvPr id="23" name="Google Shape;23;p55"/>
          <p:cNvSpPr txBox="1">
            <a:spLocks noGrp="1"/>
          </p:cNvSpPr>
          <p:nvPr>
            <p:ph type="body" idx="1"/>
          </p:nvPr>
        </p:nvSpPr>
        <p:spPr>
          <a:xfrm>
            <a:off x="121920" y="1238691"/>
            <a:ext cx="11948160" cy="4998720"/>
          </a:xfrm>
          <a:prstGeom prst="rect">
            <a:avLst/>
          </a:prstGeom>
          <a:noFill/>
          <a:ln>
            <a:noFill/>
          </a:ln>
        </p:spPr>
        <p:txBody>
          <a:bodyPr spcFirstLastPara="1" wrap="square" lIns="91425" tIns="45700" rIns="91425" bIns="45700" anchor="t" anchorCtr="0">
            <a:noAutofit/>
          </a:bodyPr>
          <a:lstStyle>
            <a:lvl1pPr marL="609570" lvl="0" indent="-491042" algn="l">
              <a:lnSpc>
                <a:spcPct val="100000"/>
              </a:lnSpc>
              <a:spcBef>
                <a:spcPts val="0"/>
              </a:spcBef>
              <a:spcAft>
                <a:spcPts val="0"/>
              </a:spcAft>
              <a:buClr>
                <a:schemeClr val="dk1"/>
              </a:buClr>
              <a:buSzPts val="2200"/>
              <a:buFont typeface="Arial"/>
              <a:buChar char="•"/>
              <a:defRPr sz="2933"/>
            </a:lvl1pPr>
            <a:lvl2pPr marL="1219140" lvl="1" indent="-491042" algn="l">
              <a:lnSpc>
                <a:spcPct val="100000"/>
              </a:lnSpc>
              <a:spcBef>
                <a:spcPts val="800"/>
              </a:spcBef>
              <a:spcAft>
                <a:spcPts val="0"/>
              </a:spcAft>
              <a:buClr>
                <a:schemeClr val="dk1"/>
              </a:buClr>
              <a:buSzPts val="2200"/>
              <a:buFont typeface="Arial"/>
              <a:buChar char="–"/>
              <a:defRPr sz="2933"/>
            </a:lvl2pPr>
            <a:lvl3pPr marL="1828709" lvl="2" indent="-435164" algn="l">
              <a:lnSpc>
                <a:spcPct val="100000"/>
              </a:lnSpc>
              <a:spcBef>
                <a:spcPts val="800"/>
              </a:spcBef>
              <a:spcAft>
                <a:spcPts val="0"/>
              </a:spcAft>
              <a:buClr>
                <a:schemeClr val="dk1"/>
              </a:buClr>
              <a:buSzPts val="1540"/>
              <a:buFont typeface="Noto Sans Symbols"/>
              <a:buChar char="⮚"/>
              <a:defRPr sz="2933"/>
            </a:lvl3pPr>
            <a:lvl4pPr marL="2438278" lvl="3" indent="-507974" algn="l">
              <a:spcBef>
                <a:spcPts val="800"/>
              </a:spcBef>
              <a:spcAft>
                <a:spcPts val="0"/>
              </a:spcAft>
              <a:buClr>
                <a:schemeClr val="dk1"/>
              </a:buClr>
              <a:buSzPts val="2400"/>
              <a:buChar char="–"/>
              <a:defRPr sz="3200"/>
            </a:lvl4pPr>
            <a:lvl5pPr marL="3047848" lvl="4" indent="-507974" algn="l">
              <a:spcBef>
                <a:spcPts val="800"/>
              </a:spcBef>
              <a:spcAft>
                <a:spcPts val="0"/>
              </a:spcAft>
              <a:buClr>
                <a:schemeClr val="dk1"/>
              </a:buClr>
              <a:buSzPts val="2400"/>
              <a:buChar char="»"/>
              <a:defRPr sz="3200"/>
            </a:lvl5pPr>
            <a:lvl6pPr marL="3657418" lvl="5" indent="-457178" algn="l">
              <a:spcBef>
                <a:spcPts val="80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endParaRPr/>
          </a:p>
        </p:txBody>
      </p:sp>
      <p:cxnSp>
        <p:nvCxnSpPr>
          <p:cNvPr id="24" name="Google Shape;24;p55"/>
          <p:cNvCxnSpPr/>
          <p:nvPr/>
        </p:nvCxnSpPr>
        <p:spPr>
          <a:xfrm>
            <a:off x="0" y="1062633"/>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25" name="Google Shape;25;p55"/>
          <p:cNvSpPr txBox="1">
            <a:spLocks noGrp="1"/>
          </p:cNvSpPr>
          <p:nvPr>
            <p:ph type="ftr" idx="11"/>
          </p:nvPr>
        </p:nvSpPr>
        <p:spPr>
          <a:xfrm>
            <a:off x="81280" y="6437636"/>
            <a:ext cx="10363200" cy="323849"/>
          </a:xfrm>
          <a:prstGeom prst="rect">
            <a:avLst/>
          </a:prstGeom>
          <a:noFill/>
          <a:ln>
            <a:noFill/>
          </a:ln>
        </p:spPr>
        <p:txBody>
          <a:bodyPr spcFirstLastPara="1" wrap="square" lIns="45700" tIns="45700" rIns="91425" bIns="0" anchor="b" anchorCtr="0">
            <a:noAutofit/>
          </a:bodyPr>
          <a:lstStyle>
            <a:lvl1pPr lvl="0" algn="l">
              <a:spcBef>
                <a:spcPts val="0"/>
              </a:spcBef>
              <a:spcAft>
                <a:spcPts val="0"/>
              </a:spcAft>
              <a:buSzPts val="1400"/>
              <a:buNone/>
              <a:defRPr sz="1067">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55"/>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983707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Content Slide">
  <p:cSld name="Content Slide">
    <p:spTree>
      <p:nvGrpSpPr>
        <p:cNvPr id="1" name="Shape 18"/>
        <p:cNvGrpSpPr/>
        <p:nvPr/>
      </p:nvGrpSpPr>
      <p:grpSpPr>
        <a:xfrm>
          <a:off x="0" y="0"/>
          <a:ext cx="0" cy="0"/>
          <a:chOff x="0" y="0"/>
          <a:chExt cx="0" cy="0"/>
        </a:xfrm>
      </p:grpSpPr>
      <p:sp>
        <p:nvSpPr>
          <p:cNvPr id="19" name="Google Shape;19;p29"/>
          <p:cNvSpPr txBox="1">
            <a:spLocks noGrp="1"/>
          </p:cNvSpPr>
          <p:nvPr>
            <p:ph type="ftr" idx="11"/>
          </p:nvPr>
        </p:nvSpPr>
        <p:spPr>
          <a:xfrm>
            <a:off x="4145280" y="6377942"/>
            <a:ext cx="3901440" cy="164148"/>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latin typeface="Arial" panose="020B0604020202020204" pitchFamily="34" charset="0"/>
                <a:ea typeface="Roboto Cn"/>
                <a:cs typeface="Arial" panose="020B0604020202020204" pitchFamily="34" charset="0"/>
                <a:sym typeface="Roboto Condense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20" name="Google Shape;20;p29"/>
          <p:cNvSpPr txBox="1">
            <a:spLocks noGrp="1"/>
          </p:cNvSpPr>
          <p:nvPr>
            <p:ph type="dt" idx="10"/>
          </p:nvPr>
        </p:nvSpPr>
        <p:spPr>
          <a:xfrm>
            <a:off x="609600" y="6377941"/>
            <a:ext cx="2804160" cy="2872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latin typeface="Arial" panose="020B0604020202020204" pitchFamily="34" charset="0"/>
                <a:ea typeface="Roboto Cn"/>
                <a:cs typeface="Arial" panose="020B0604020202020204" pitchFamily="34" charset="0"/>
                <a:sym typeface="Roboto Condense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21" name="Google Shape;21;p29"/>
          <p:cNvSpPr txBox="1">
            <a:spLocks noGrp="1"/>
          </p:cNvSpPr>
          <p:nvPr>
            <p:ph type="title"/>
          </p:nvPr>
        </p:nvSpPr>
        <p:spPr>
          <a:xfrm>
            <a:off x="406400" y="507373"/>
            <a:ext cx="11176000" cy="61479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995" b="1" i="0">
                <a:solidFill>
                  <a:srgbClr val="55A87A"/>
                </a:solidFill>
                <a:latin typeface="Arial" panose="020B0604020202020204" pitchFamily="34" charset="0"/>
                <a:ea typeface="Roboto Cn"/>
                <a:cs typeface="Arial" panose="020B0604020202020204" pitchFamily="34" charset="0"/>
                <a:sym typeface="Roboto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9"/>
          <p:cNvSpPr txBox="1">
            <a:spLocks noGrp="1"/>
          </p:cNvSpPr>
          <p:nvPr>
            <p:ph type="body" idx="1"/>
          </p:nvPr>
        </p:nvSpPr>
        <p:spPr>
          <a:xfrm>
            <a:off x="406400" y="2312781"/>
            <a:ext cx="11176000" cy="492443"/>
          </a:xfrm>
          <a:prstGeom prst="rect">
            <a:avLst/>
          </a:prstGeom>
          <a:noFill/>
          <a:ln>
            <a:noFill/>
          </a:ln>
        </p:spPr>
        <p:txBody>
          <a:bodyPr spcFirstLastPara="1" wrap="square" lIns="0" tIns="0" rIns="0" bIns="0" anchor="t" anchorCtr="0">
            <a:spAutoFit/>
          </a:bodyPr>
          <a:lstStyle>
            <a:lvl1pPr marL="608823" lvl="0" indent="-456618" algn="l">
              <a:spcBef>
                <a:spcPts val="0"/>
              </a:spcBef>
              <a:spcAft>
                <a:spcPts val="0"/>
              </a:spcAft>
              <a:buClr>
                <a:schemeClr val="dk1"/>
              </a:buClr>
              <a:buSzPts val="1800"/>
              <a:buChar char="•"/>
              <a:defRPr b="0" i="0">
                <a:solidFill>
                  <a:schemeClr val="dk1"/>
                </a:solidFill>
                <a:latin typeface="Arial" panose="020B0604020202020204" pitchFamily="34" charset="0"/>
                <a:ea typeface="Roboto Cn"/>
                <a:cs typeface="Arial" panose="020B0604020202020204" pitchFamily="34" charset="0"/>
                <a:sym typeface="Roboto Condensed"/>
              </a:defRPr>
            </a:lvl1pPr>
            <a:lvl2pPr marL="1217646" lvl="1" indent="-304411" algn="l">
              <a:spcBef>
                <a:spcPts val="0"/>
              </a:spcBef>
              <a:spcAft>
                <a:spcPts val="0"/>
              </a:spcAft>
              <a:buSzPts val="1400"/>
              <a:buNone/>
              <a:defRPr/>
            </a:lvl2pPr>
            <a:lvl3pPr marL="1826469" lvl="2" indent="-304411" algn="l">
              <a:spcBef>
                <a:spcPts val="0"/>
              </a:spcBef>
              <a:spcAft>
                <a:spcPts val="0"/>
              </a:spcAft>
              <a:buSzPts val="1400"/>
              <a:buNone/>
              <a:defRPr/>
            </a:lvl3pPr>
            <a:lvl4pPr marL="2435291" lvl="3" indent="-304411" algn="l">
              <a:spcBef>
                <a:spcPts val="0"/>
              </a:spcBef>
              <a:spcAft>
                <a:spcPts val="0"/>
              </a:spcAft>
              <a:buSzPts val="1400"/>
              <a:buNone/>
              <a:defRPr/>
            </a:lvl4pPr>
            <a:lvl5pPr marL="3044115" lvl="4" indent="-304411" algn="l">
              <a:spcBef>
                <a:spcPts val="0"/>
              </a:spcBef>
              <a:spcAft>
                <a:spcPts val="0"/>
              </a:spcAft>
              <a:buSzPts val="1400"/>
              <a:buNone/>
              <a:defRPr/>
            </a:lvl5pPr>
            <a:lvl6pPr marL="3652935" lvl="5" indent="-304411" algn="l">
              <a:spcBef>
                <a:spcPts val="0"/>
              </a:spcBef>
              <a:spcAft>
                <a:spcPts val="0"/>
              </a:spcAft>
              <a:buSzPts val="1400"/>
              <a:buNone/>
              <a:defRPr/>
            </a:lvl6pPr>
            <a:lvl7pPr marL="4261760" lvl="6" indent="-304411" algn="l">
              <a:spcBef>
                <a:spcPts val="0"/>
              </a:spcBef>
              <a:spcAft>
                <a:spcPts val="0"/>
              </a:spcAft>
              <a:buSzPts val="1400"/>
              <a:buNone/>
              <a:defRPr/>
            </a:lvl7pPr>
            <a:lvl8pPr marL="4870584" lvl="7" indent="-304411" algn="l">
              <a:spcBef>
                <a:spcPts val="0"/>
              </a:spcBef>
              <a:spcAft>
                <a:spcPts val="0"/>
              </a:spcAft>
              <a:buSzPts val="1400"/>
              <a:buNone/>
              <a:defRPr/>
            </a:lvl8pPr>
            <a:lvl9pPr marL="5479406" lvl="8" indent="-304411" algn="l">
              <a:spcBef>
                <a:spcPts val="0"/>
              </a:spcBef>
              <a:spcAft>
                <a:spcPts val="0"/>
              </a:spcAft>
              <a:buSzPts val="1400"/>
              <a:buNone/>
              <a:defRPr/>
            </a:lvl9pPr>
          </a:lstStyle>
          <a:p>
            <a:endParaRPr/>
          </a:p>
        </p:txBody>
      </p:sp>
    </p:spTree>
    <p:extLst>
      <p:ext uri="{BB962C8B-B14F-4D97-AF65-F5344CB8AC3E}">
        <p14:creationId xmlns:p14="http://schemas.microsoft.com/office/powerpoint/2010/main" val="35477850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30"/>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8" y="151304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BA4F0245-FD3B-281A-0F7E-CFF1285B1A01}"/>
              </a:ext>
            </a:extLst>
          </p:cNvPr>
          <p:cNvGrpSpPr/>
          <p:nvPr userDrawn="1"/>
        </p:nvGrpSpPr>
        <p:grpSpPr>
          <a:xfrm>
            <a:off x="8869474" y="6298821"/>
            <a:ext cx="2877113" cy="394354"/>
            <a:chOff x="8869472" y="6298815"/>
            <a:chExt cx="2877113" cy="394353"/>
          </a:xfrm>
        </p:grpSpPr>
        <p:pic>
          <p:nvPicPr>
            <p:cNvPr id="5" name="Picture 4">
              <a:extLst>
                <a:ext uri="{FF2B5EF4-FFF2-40B4-BE49-F238E27FC236}">
                  <a16:creationId xmlns:a16="http://schemas.microsoft.com/office/drawing/2014/main" id="{FF43F8F9-CDC4-8C3F-C7DA-9C39815813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3D6916C4-D514-F309-E46F-AFEC69D6304E}"/>
                </a:ext>
              </a:extLst>
            </p:cNvPr>
            <p:cNvSpPr>
              <a:spLocks noChangeArrowheads="1"/>
            </p:cNvSpPr>
            <p:nvPr/>
          </p:nvSpPr>
          <p:spPr bwMode="auto">
            <a:xfrm>
              <a:off x="8869472" y="6375841"/>
              <a:ext cx="215905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682716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Zymeworks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t>CONFIDENTIAL</a:t>
            </a:r>
          </a:p>
        </p:txBody>
      </p:sp>
      <p:sp>
        <p:nvSpPr>
          <p:cNvPr id="6" name="Slide Number Placeholder 5"/>
          <p:cNvSpPr>
            <a:spLocks noGrp="1"/>
          </p:cNvSpPr>
          <p:nvPr>
            <p:ph type="sldNum" sz="quarter" idx="12"/>
          </p:nvPr>
        </p:nvSpPr>
        <p:spPr/>
        <p:txBody>
          <a:bodyPr/>
          <a:lstStyle/>
          <a:p>
            <a:fld id="{112D9AA7-85A7-014A-8B53-283494C964FF}" type="slidenum">
              <a:rPr lang="en-US" smtClean="0"/>
              <a:t>‹#›</a:t>
            </a:fld>
            <a:endParaRPr lang="en-US" dirty="0"/>
          </a:p>
        </p:txBody>
      </p:sp>
      <p:sp>
        <p:nvSpPr>
          <p:cNvPr id="9" name="Title Placeholder 1">
            <a:extLst>
              <a:ext uri="{FF2B5EF4-FFF2-40B4-BE49-F238E27FC236}">
                <a16:creationId xmlns:a16="http://schemas.microsoft.com/office/drawing/2014/main" id="{113DE4FC-47BB-424D-B188-12DC0FC40356}"/>
              </a:ext>
            </a:extLst>
          </p:cNvPr>
          <p:cNvSpPr>
            <a:spLocks noGrp="1"/>
          </p:cNvSpPr>
          <p:nvPr>
            <p:ph type="title"/>
          </p:nvPr>
        </p:nvSpPr>
        <p:spPr>
          <a:xfrm>
            <a:off x="417689" y="-10305"/>
            <a:ext cx="11508968" cy="958573"/>
          </a:xfrm>
          <a:prstGeom prst="rect">
            <a:avLst/>
          </a:prstGeom>
        </p:spPr>
        <p:txBody>
          <a:bodyPr vert="horz" lIns="91440" tIns="45720" rIns="91440" bIns="45720" rtlCol="0" anchor="ctr">
            <a:normAutofit/>
          </a:bodyPr>
          <a:lstStyle>
            <a:lvl1pPr>
              <a:defRPr lang="en-US" sz="3200" kern="1200" dirty="0">
                <a:solidFill>
                  <a:schemeClr val="bg2"/>
                </a:solidFill>
                <a:latin typeface="Calibri" panose="020F0502020204030204" pitchFamily="34" charset="0"/>
                <a:ea typeface="+mj-ea"/>
                <a:cs typeface="Calibri" panose="020F0502020204030204" pitchFamily="34" charset="0"/>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6C438B81-CBDE-B84A-B5E7-AAB3D7CBAA26}"/>
              </a:ext>
            </a:extLst>
          </p:cNvPr>
          <p:cNvSpPr>
            <a:spLocks noGrp="1"/>
          </p:cNvSpPr>
          <p:nvPr>
            <p:ph idx="1"/>
          </p:nvPr>
        </p:nvSpPr>
        <p:spPr>
          <a:xfrm>
            <a:off x="417689" y="1402701"/>
            <a:ext cx="11508968" cy="4623389"/>
          </a:xfrm>
          <a:prstGeom prst="rect">
            <a:avLst/>
          </a:prstGeom>
        </p:spPr>
        <p:txBody>
          <a:bodyPr vert="horz" lIns="90000" tIns="45720" rIns="91440" bIns="45720" rtlCol="0">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4AD77C0-29B4-CD44-9ADB-0E800AC771F8}"/>
              </a:ext>
            </a:extLst>
          </p:cNvPr>
          <p:cNvSpPr>
            <a:spLocks noGrp="1"/>
          </p:cNvSpPr>
          <p:nvPr>
            <p:ph type="dt" sz="half" idx="2"/>
          </p:nvPr>
        </p:nvSpPr>
        <p:spPr>
          <a:xfrm>
            <a:off x="3615193" y="6434705"/>
            <a:ext cx="2058855" cy="365127"/>
          </a:xfrm>
          <a:prstGeom prst="rect">
            <a:avLst/>
          </a:prstGeom>
        </p:spPr>
        <p:txBody>
          <a:bodyPr/>
          <a:lstStyle>
            <a:lvl1pPr>
              <a:defRPr sz="1000">
                <a:solidFill>
                  <a:schemeClr val="accent4"/>
                </a:solidFill>
              </a:defRPr>
            </a:lvl1pPr>
          </a:lstStyle>
          <a:p>
            <a:fld id="{66B271F8-428D-784E-B702-9E42AC319322}" type="datetime8">
              <a:rPr lang="en-CA" smtClean="0"/>
              <a:t>2025-11-07 7:59 PM</a:t>
            </a:fld>
            <a:endParaRPr lang="en-US" dirty="0"/>
          </a:p>
        </p:txBody>
      </p:sp>
    </p:spTree>
    <p:extLst>
      <p:ext uri="{BB962C8B-B14F-4D97-AF65-F5344CB8AC3E}">
        <p14:creationId xmlns:p14="http://schemas.microsoft.com/office/powerpoint/2010/main" val="2867364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Presentation Title Slide">
  <p:cSld name="1_Presentation Title Slide">
    <p:spTree>
      <p:nvGrpSpPr>
        <p:cNvPr id="1" name="Shape 19"/>
        <p:cNvGrpSpPr/>
        <p:nvPr/>
      </p:nvGrpSpPr>
      <p:grpSpPr>
        <a:xfrm>
          <a:off x="0" y="0"/>
          <a:ext cx="0" cy="0"/>
          <a:chOff x="0" y="0"/>
          <a:chExt cx="0" cy="0"/>
        </a:xfrm>
      </p:grpSpPr>
      <p:sp>
        <p:nvSpPr>
          <p:cNvPr id="20" name="Google Shape;20;p54"/>
          <p:cNvSpPr/>
          <p:nvPr/>
        </p:nvSpPr>
        <p:spPr>
          <a:xfrm>
            <a:off x="0" y="-28081"/>
            <a:ext cx="12192000" cy="6900672"/>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Clr>
                <a:schemeClr val="dk1"/>
              </a:buClr>
              <a:buSzPts val="1800"/>
              <a:buFont typeface="Arial"/>
              <a:buNone/>
            </a:pPr>
            <a:endParaRPr sz="2400" b="0" i="0" u="none" strike="noStrike" cap="none" dirty="0">
              <a:solidFill>
                <a:srgbClr val="FFFFFF"/>
              </a:solidFill>
              <a:latin typeface="Arial"/>
              <a:ea typeface="Arial"/>
              <a:cs typeface="Arial"/>
              <a:sym typeface="Arial"/>
            </a:endParaRPr>
          </a:p>
        </p:txBody>
      </p:sp>
      <p:sp>
        <p:nvSpPr>
          <p:cNvPr id="21" name="Google Shape;21;p54"/>
          <p:cNvSpPr txBox="1">
            <a:spLocks noGrp="1"/>
          </p:cNvSpPr>
          <p:nvPr>
            <p:ph type="title"/>
          </p:nvPr>
        </p:nvSpPr>
        <p:spPr>
          <a:xfrm>
            <a:off x="2735072" y="812800"/>
            <a:ext cx="6916928" cy="5054600"/>
          </a:xfrm>
          <a:prstGeom prst="rect">
            <a:avLst/>
          </a:prstGeom>
          <a:noFill/>
          <a:ln>
            <a:noFill/>
          </a:ln>
          <a:effectLst>
            <a:outerShdw blurRad="40000" dist="20000" dir="5400000" rotWithShape="0">
              <a:srgbClr val="000000">
                <a:alpha val="37254"/>
              </a:srgbClr>
            </a:outerShdw>
          </a:effectLst>
        </p:spPr>
        <p:txBody>
          <a:bodyPr spcFirstLastPara="1" wrap="square" lIns="91425" tIns="45700" rIns="91425" bIns="45700" anchor="t" anchorCtr="0">
            <a:noAutofit/>
          </a:bodyPr>
          <a:lstStyle>
            <a:lvl1pPr lvl="0" algn="ctr">
              <a:spcBef>
                <a:spcPts val="0"/>
              </a:spcBef>
              <a:spcAft>
                <a:spcPts val="0"/>
              </a:spcAft>
              <a:buClr>
                <a:schemeClr val="lt1"/>
              </a:buClr>
              <a:buSzPts val="4000"/>
              <a:buFont typeface="Arial"/>
              <a:buNone/>
              <a:defRPr sz="5333"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89528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2_Custom Layout">
  <p:cSld name="3_Custom Layout">
    <p:spTree>
      <p:nvGrpSpPr>
        <p:cNvPr id="1" name="Shape 27"/>
        <p:cNvGrpSpPr/>
        <p:nvPr/>
      </p:nvGrpSpPr>
      <p:grpSpPr>
        <a:xfrm>
          <a:off x="0" y="0"/>
          <a:ext cx="0" cy="0"/>
          <a:chOff x="0" y="0"/>
          <a:chExt cx="0" cy="0"/>
        </a:xfrm>
      </p:grpSpPr>
      <p:sp>
        <p:nvSpPr>
          <p:cNvPr id="28" name="Google Shape;28;p83"/>
          <p:cNvSpPr txBox="1">
            <a:spLocks noGrp="1"/>
          </p:cNvSpPr>
          <p:nvPr>
            <p:ph type="ftr" idx="11"/>
          </p:nvPr>
        </p:nvSpPr>
        <p:spPr>
          <a:xfrm>
            <a:off x="126568" y="6419016"/>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83"/>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 name="Google Shape;30;p83"/>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980391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377827" y="1598086"/>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a:latin typeface="Arial Narrow" panose="020B0606020202030204" pitchFamily="34" charset="0"/>
              </a:defRPr>
            </a:lvl1pPr>
            <a:lvl2pPr marL="609569" indent="0">
              <a:buFontTx/>
              <a:buNone/>
              <a:defRPr/>
            </a:lvl2pPr>
            <a:lvl3pPr marL="1217022" indent="0">
              <a:buFontTx/>
              <a:buNone/>
              <a:defRPr/>
            </a:lvl3pPr>
            <a:lvl4pPr marL="1680549" indent="0">
              <a:buFontTx/>
              <a:buNone/>
              <a:defRPr/>
            </a:lvl4pPr>
            <a:lvl5pPr marL="2141960" indent="0">
              <a:buFontTx/>
              <a:buNone/>
              <a:defRPr/>
            </a:lvl5pPr>
          </a:lstStyle>
          <a:p>
            <a:pPr lvl="0"/>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1" y="6356349"/>
            <a:ext cx="12192001" cy="501651"/>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710418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CEA3F2-E934-6F98-B277-CFF13CE778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051" y="1"/>
            <a:ext cx="12153898" cy="6857999"/>
          </a:xfrm>
          <a:prstGeom prst="rect">
            <a:avLst/>
          </a:prstGeom>
        </p:spPr>
      </p:pic>
      <p:pic>
        <p:nvPicPr>
          <p:cNvPr id="9" name="Picture 8">
            <a:extLst>
              <a:ext uri="{FF2B5EF4-FFF2-40B4-BE49-F238E27FC236}">
                <a16:creationId xmlns:a16="http://schemas.microsoft.com/office/drawing/2014/main" id="{A3278981-F224-EA45-A814-5630CEA07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099611" y="6375743"/>
            <a:ext cx="794320" cy="310864"/>
          </a:xfrm>
          <a:prstGeom prst="rect">
            <a:avLst/>
          </a:prstGeom>
          <a:noFill/>
        </p:spPr>
      </p:pic>
    </p:spTree>
    <p:extLst>
      <p:ext uri="{BB962C8B-B14F-4D97-AF65-F5344CB8AC3E}">
        <p14:creationId xmlns:p14="http://schemas.microsoft.com/office/powerpoint/2010/main" val="14736234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EFD13C-2BE0-7E4E-8771-C9A208B88A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2000" cy="6849483"/>
          </a:xfrm>
          <a:prstGeom prst="rect">
            <a:avLst/>
          </a:prstGeom>
        </p:spPr>
      </p:pic>
      <p:sp>
        <p:nvSpPr>
          <p:cNvPr id="2" name="Title 1">
            <a:extLst>
              <a:ext uri="{FF2B5EF4-FFF2-40B4-BE49-F238E27FC236}">
                <a16:creationId xmlns:a16="http://schemas.microsoft.com/office/drawing/2014/main" id="{59741AAC-4397-1A4D-9F78-E2C7611B8611}"/>
              </a:ext>
            </a:extLst>
          </p:cNvPr>
          <p:cNvSpPr>
            <a:spLocks noGrp="1"/>
          </p:cNvSpPr>
          <p:nvPr>
            <p:ph type="ctrTitle"/>
          </p:nvPr>
        </p:nvSpPr>
        <p:spPr>
          <a:xfrm>
            <a:off x="205895" y="1660828"/>
            <a:ext cx="6421936" cy="1342985"/>
          </a:xfrm>
        </p:spPr>
        <p:txBody>
          <a:bodyPr lIns="0" tIns="0" rIns="0" bIns="0" anchor="b">
            <a:noAutofit/>
          </a:bodyPr>
          <a:lstStyle>
            <a:lvl1pPr algn="l">
              <a:spcBef>
                <a:spcPts val="1000"/>
              </a:spcBef>
              <a:defRPr sz="2900"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D517DDD2-91F1-859E-0422-751C13B225F6}"/>
              </a:ext>
            </a:extLst>
          </p:cNvPr>
          <p:cNvSpPr/>
          <p:nvPr userDrawn="1"/>
        </p:nvSpPr>
        <p:spPr>
          <a:xfrm flipH="1">
            <a:off x="-1168362" y="3034536"/>
            <a:ext cx="7462585" cy="210564"/>
          </a:xfrm>
          <a:prstGeom prst="rect">
            <a:avLst/>
          </a:prstGeom>
          <a:gradFill>
            <a:gsLst>
              <a:gs pos="100000">
                <a:srgbClr val="BDE7FF"/>
              </a:gs>
              <a:gs pos="0">
                <a:srgbClr val="446CF9">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9222729A-5BF6-684D-B269-99E725F7004F}"/>
              </a:ext>
            </a:extLst>
          </p:cNvPr>
          <p:cNvSpPr>
            <a:spLocks noGrp="1"/>
          </p:cNvSpPr>
          <p:nvPr>
            <p:ph type="subTitle" idx="1"/>
          </p:nvPr>
        </p:nvSpPr>
        <p:spPr>
          <a:xfrm>
            <a:off x="205895" y="3275823"/>
            <a:ext cx="6528460" cy="852942"/>
          </a:xfrm>
        </p:spPr>
        <p:txBody>
          <a:bodyPr lIns="0">
            <a:normAutofit/>
          </a:bodyPr>
          <a:lstStyle>
            <a:lvl1pPr marL="0" indent="0" algn="l">
              <a:spcBef>
                <a:spcPts val="0"/>
              </a:spcBef>
              <a:buNone/>
              <a:defRPr sz="2100" b="0" i="0">
                <a:solidFill>
                  <a:srgbClr val="A4CDE0"/>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222671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393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Referenc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940C3-C702-124D-9396-F6F978988A8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1016000"/>
          </a:xfrm>
          <a:prstGeom prst="rect">
            <a:avLst/>
          </a:prstGeom>
        </p:spPr>
      </p:pic>
      <p:sp>
        <p:nvSpPr>
          <p:cNvPr id="3" name="Content Placeholder 2">
            <a:extLst>
              <a:ext uri="{FF2B5EF4-FFF2-40B4-BE49-F238E27FC236}">
                <a16:creationId xmlns:a16="http://schemas.microsoft.com/office/drawing/2014/main" id="{F3321193-2DD8-D940-A305-950FC1B9DABB}"/>
              </a:ext>
            </a:extLst>
          </p:cNvPr>
          <p:cNvSpPr>
            <a:spLocks noGrp="1"/>
          </p:cNvSpPr>
          <p:nvPr>
            <p:ph idx="1"/>
          </p:nvPr>
        </p:nvSpPr>
        <p:spPr>
          <a:xfrm>
            <a:off x="623888" y="1253331"/>
            <a:ext cx="10909300" cy="4351338"/>
          </a:xfrm>
        </p:spPr>
        <p:txBody>
          <a:bodyPr/>
          <a:lstStyle>
            <a:lvl1pPr marL="228594" indent="-228594" algn="l">
              <a:buClr>
                <a:srgbClr val="0A2F45"/>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algn="l">
              <a:buClr>
                <a:srgbClr val="0A2F45"/>
              </a:buClr>
              <a:defRPr>
                <a:solidFill>
                  <a:schemeClr val="tx1"/>
                </a:solidFill>
                <a:latin typeface="Arial" panose="020B0604020202020204" pitchFamily="34" charset="0"/>
                <a:cs typeface="Arial" panose="020B0604020202020204" pitchFamily="34" charset="0"/>
              </a:defRPr>
            </a:lvl2pPr>
            <a:lvl3pPr algn="l">
              <a:buClr>
                <a:srgbClr val="0A2F45"/>
              </a:buClr>
              <a:defRPr>
                <a:solidFill>
                  <a:schemeClr val="tx1"/>
                </a:solidFill>
                <a:latin typeface="Arial" panose="020B0604020202020204" pitchFamily="34" charset="0"/>
                <a:cs typeface="Arial" panose="020B0604020202020204" pitchFamily="34" charset="0"/>
              </a:defRPr>
            </a:lvl3pPr>
            <a:lvl4pPr algn="l">
              <a:buClr>
                <a:srgbClr val="0A2F45"/>
              </a:buClr>
              <a:defRPr>
                <a:solidFill>
                  <a:schemeClr val="tx1"/>
                </a:solidFill>
                <a:latin typeface="Arial" panose="020B0604020202020204" pitchFamily="34" charset="0"/>
                <a:cs typeface="Arial" panose="020B0604020202020204" pitchFamily="34" charset="0"/>
              </a:defRPr>
            </a:lvl4pPr>
            <a:lvl5pPr algn="l">
              <a:buClr>
                <a:srgbClr val="0A2F45"/>
              </a:buClr>
              <a:defRPr>
                <a:solidFill>
                  <a:schemeClr val="tx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4">
            <a:extLst>
              <a:ext uri="{FF2B5EF4-FFF2-40B4-BE49-F238E27FC236}">
                <a16:creationId xmlns:a16="http://schemas.microsoft.com/office/drawing/2014/main" id="{6531572E-811A-7148-BC7F-112A0A32C8C8}"/>
              </a:ext>
            </a:extLst>
          </p:cNvPr>
          <p:cNvSpPr>
            <a:spLocks noGrp="1"/>
          </p:cNvSpPr>
          <p:nvPr>
            <p:ph sz="quarter" idx="10" hasCustomPrompt="1"/>
          </p:nvPr>
        </p:nvSpPr>
        <p:spPr>
          <a:xfrm>
            <a:off x="1979113" y="6424615"/>
            <a:ext cx="9589000" cy="320675"/>
          </a:xfrm>
        </p:spPr>
        <p:txBody>
          <a:bodyPr anchor="b">
            <a:noAutofit/>
          </a:bodyPr>
          <a:lstStyle>
            <a:lvl1pPr marL="0" indent="0" algn="r">
              <a:lnSpc>
                <a:spcPct val="100000"/>
              </a:lnSpc>
              <a:spcBef>
                <a:spcPts val="0"/>
              </a:spcBef>
              <a:buFontTx/>
              <a:buNone/>
              <a:defRPr sz="1000">
                <a:solidFill>
                  <a:schemeClr val="tx1">
                    <a:lumMod val="50000"/>
                    <a:lumOff val="50000"/>
                  </a:schemeClr>
                </a:solidFill>
                <a:latin typeface="Arial" panose="020B0604020202020204" pitchFamily="34" charset="0"/>
                <a:cs typeface="Arial" panose="020B0604020202020204" pitchFamily="34" charset="0"/>
              </a:defRPr>
            </a:lvl1pPr>
            <a:lvl2pPr marL="457189"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2pPr>
            <a:lvl3pPr marL="914377"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3pPr>
            <a:lvl4pPr marL="1371566"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4pPr>
            <a:lvl5pPr marL="1828754"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GB" dirty="0"/>
              <a:t>References</a:t>
            </a:r>
          </a:p>
        </p:txBody>
      </p:sp>
      <p:sp>
        <p:nvSpPr>
          <p:cNvPr id="9" name="Title 1">
            <a:extLst>
              <a:ext uri="{FF2B5EF4-FFF2-40B4-BE49-F238E27FC236}">
                <a16:creationId xmlns:a16="http://schemas.microsoft.com/office/drawing/2014/main" id="{EEC6C130-3F0A-2B4F-BFD0-83E847732783}"/>
              </a:ext>
            </a:extLst>
          </p:cNvPr>
          <p:cNvSpPr>
            <a:spLocks noGrp="1"/>
          </p:cNvSpPr>
          <p:nvPr>
            <p:ph type="title"/>
          </p:nvPr>
        </p:nvSpPr>
        <p:spPr>
          <a:xfrm>
            <a:off x="525048" y="101559"/>
            <a:ext cx="10398591" cy="815545"/>
          </a:xfrm>
        </p:spPr>
        <p:txBody>
          <a:bodyPr>
            <a:normAutofit/>
          </a:bodyPr>
          <a:lstStyle>
            <a:lvl1pPr>
              <a:defRPr sz="2800" b="1" i="0">
                <a:solidFill>
                  <a:srgbClr val="A4CDE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8122632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E3A9B-B2B2-B240-A994-B648F3B5582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8455"/>
            <a:ext cx="12192000" cy="1016000"/>
          </a:xfrm>
          <a:prstGeom prst="rect">
            <a:avLst/>
          </a:prstGeom>
        </p:spPr>
      </p:pic>
      <p:sp>
        <p:nvSpPr>
          <p:cNvPr id="14" name="Content Placeholder 24">
            <a:extLst>
              <a:ext uri="{FF2B5EF4-FFF2-40B4-BE49-F238E27FC236}">
                <a16:creationId xmlns:a16="http://schemas.microsoft.com/office/drawing/2014/main" id="{F98CA607-59BE-834D-BFEE-6975188C612E}"/>
              </a:ext>
            </a:extLst>
          </p:cNvPr>
          <p:cNvSpPr>
            <a:spLocks noGrp="1"/>
          </p:cNvSpPr>
          <p:nvPr>
            <p:ph sz="quarter" idx="10" hasCustomPrompt="1"/>
          </p:nvPr>
        </p:nvSpPr>
        <p:spPr>
          <a:xfrm>
            <a:off x="1979113" y="6424615"/>
            <a:ext cx="9589000" cy="320675"/>
          </a:xfrm>
        </p:spPr>
        <p:txBody>
          <a:bodyPr anchor="b">
            <a:noAutofit/>
          </a:bodyPr>
          <a:lstStyle>
            <a:lvl1pPr marL="0" indent="0" algn="r">
              <a:lnSpc>
                <a:spcPct val="100000"/>
              </a:lnSpc>
              <a:spcBef>
                <a:spcPts val="0"/>
              </a:spcBef>
              <a:buFontTx/>
              <a:buNone/>
              <a:defRPr sz="1200">
                <a:solidFill>
                  <a:schemeClr val="tx1">
                    <a:lumMod val="50000"/>
                    <a:lumOff val="50000"/>
                  </a:schemeClr>
                </a:solidFill>
                <a:latin typeface="Arial" panose="020B0604020202020204" pitchFamily="34" charset="0"/>
                <a:cs typeface="Arial" panose="020B0604020202020204" pitchFamily="34" charset="0"/>
              </a:defRPr>
            </a:lvl1pPr>
            <a:lvl2pPr marL="457189"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2pPr>
            <a:lvl3pPr marL="914377"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3pPr>
            <a:lvl4pPr marL="1371566"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4pPr>
            <a:lvl5pPr marL="1828754" indent="0" algn="r">
              <a:buFontTx/>
              <a:buNone/>
              <a:defRPr sz="10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GB" dirty="0"/>
              <a:t>References</a:t>
            </a:r>
          </a:p>
        </p:txBody>
      </p:sp>
      <p:sp>
        <p:nvSpPr>
          <p:cNvPr id="9" name="Title 1">
            <a:extLst>
              <a:ext uri="{FF2B5EF4-FFF2-40B4-BE49-F238E27FC236}">
                <a16:creationId xmlns:a16="http://schemas.microsoft.com/office/drawing/2014/main" id="{33A2D197-C1BA-2C40-A7D8-FAAED65C1B9A}"/>
              </a:ext>
            </a:extLst>
          </p:cNvPr>
          <p:cNvSpPr>
            <a:spLocks noGrp="1"/>
          </p:cNvSpPr>
          <p:nvPr>
            <p:ph type="title"/>
          </p:nvPr>
        </p:nvSpPr>
        <p:spPr>
          <a:xfrm>
            <a:off x="525048" y="101559"/>
            <a:ext cx="10568776" cy="815545"/>
          </a:xfrm>
        </p:spPr>
        <p:txBody>
          <a:bodyPr>
            <a:normAutofit/>
          </a:bodyPr>
          <a:lstStyle>
            <a:lvl1pPr>
              <a:defRPr sz="2800" b="1" i="0">
                <a:solidFill>
                  <a:srgbClr val="A4CDE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311189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935" y="89098"/>
            <a:ext cx="11394276" cy="108001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71935" y="983049"/>
            <a:ext cx="11394276" cy="5176316"/>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71932" y="6356352"/>
            <a:ext cx="3860800" cy="365125"/>
          </a:xfrm>
        </p:spPr>
        <p:txBody>
          <a:bodyPr/>
          <a:lstStyle>
            <a:lvl1pPr>
              <a:defRPr>
                <a:solidFill>
                  <a:schemeClr val="tx1"/>
                </a:solidFill>
              </a:defRPr>
            </a:lvl1pPr>
          </a:lstStyle>
          <a:p>
            <a:r>
              <a:rPr lang="en-US" dirty="0"/>
              <a:t>Footer</a:t>
            </a:r>
          </a:p>
        </p:txBody>
      </p:sp>
      <p:sp>
        <p:nvSpPr>
          <p:cNvPr id="6" name="Slide Number Placeholder 5"/>
          <p:cNvSpPr>
            <a:spLocks noGrp="1"/>
          </p:cNvSpPr>
          <p:nvPr>
            <p:ph type="sldNum" sz="quarter" idx="12"/>
          </p:nvPr>
        </p:nvSpPr>
        <p:spPr>
          <a:xfrm>
            <a:off x="4900084" y="6356352"/>
            <a:ext cx="2844800" cy="365125"/>
          </a:xfrm>
        </p:spPr>
        <p:txBody>
          <a:bodyPr/>
          <a:lstStyle>
            <a:lvl1pP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30553665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8" y="0"/>
            <a:ext cx="2526183" cy="249283"/>
          </a:xfrm>
        </p:spPr>
        <p:txBody>
          <a:bodyPr lIns="72000" tIns="61200" rIns="100800"/>
          <a:lstStyle>
            <a:lvl1pPr algn="r">
              <a:defRPr sz="1100">
                <a:solidFill>
                  <a:schemeClr val="tx1"/>
                </a:solidFill>
              </a:defRPr>
            </a:lvl1pPr>
          </a:lstStyle>
          <a:p>
            <a:pPr lvl="0"/>
            <a:r>
              <a:rPr lang="en-US" dirty="0"/>
              <a:t>CheckMate 649</a:t>
            </a:r>
          </a:p>
        </p:txBody>
      </p:sp>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00" smtClean="0"/>
            </a:lvl1pPr>
          </a:lstStyle>
          <a:p>
            <a:fld id="{AF1AFCDA-ABCC-4704-AB71-48FDE4F2FA4C}" type="slidenum">
              <a:rPr lang="en-US" smtClean="0"/>
              <a:pPr/>
              <a:t>‹#›</a:t>
            </a:fld>
            <a:endParaRPr lang="en-US" dirty="0"/>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378000" y="1396800"/>
            <a:ext cx="11433600" cy="4622400"/>
          </a:xfrm>
        </p:spPr>
        <p:txBody>
          <a:bodyPr/>
          <a:lstStyle>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a:extLst>
              <a:ext uri="{FF2B5EF4-FFF2-40B4-BE49-F238E27FC236}">
                <a16:creationId xmlns:a16="http://schemas.microsoft.com/office/drawing/2014/main" id="{1740E0CA-CC31-4786-B594-8E4E0D6C5A1C}"/>
              </a:ext>
            </a:extLst>
          </p:cNvPr>
          <p:cNvSpPr>
            <a:spLocks noGrp="1"/>
          </p:cNvSpPr>
          <p:nvPr>
            <p:ph type="body" sz="quarter" idx="14" hasCustomPrompt="1"/>
          </p:nvPr>
        </p:nvSpPr>
        <p:spPr>
          <a:xfrm>
            <a:off x="378000" y="6299122"/>
            <a:ext cx="10905885" cy="298450"/>
          </a:xfrm>
        </p:spPr>
        <p:txBody>
          <a:bodyPr lIns="91440" tIns="45720" bIns="45720" anchor="b"/>
          <a:lstStyle>
            <a:lvl1pPr>
              <a:defRPr sz="1100"/>
            </a:lvl1pPr>
            <a:lvl2pPr marL="0" indent="0">
              <a:buNone/>
              <a:defRPr/>
            </a:lvl2pPr>
          </a:lstStyle>
          <a:p>
            <a:pPr lvl="0"/>
            <a:r>
              <a:rPr lang="en-US" dirty="0"/>
              <a:t>Click to add footnotes, abbreviations, references</a:t>
            </a:r>
          </a:p>
        </p:txBody>
      </p:sp>
    </p:spTree>
    <p:custDataLst>
      <p:tags r:id="rId1"/>
    </p:custDataLst>
    <p:extLst>
      <p:ext uri="{BB962C8B-B14F-4D97-AF65-F5344CB8AC3E}">
        <p14:creationId xmlns:p14="http://schemas.microsoft.com/office/powerpoint/2010/main" val="12324943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8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99068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Title-One-Column">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B046D594-5EBE-3942-AFDB-226EE34CF7D3}"/>
              </a:ext>
            </a:extLst>
          </p:cNvPr>
          <p:cNvSpPr>
            <a:spLocks noGrp="1"/>
          </p:cNvSpPr>
          <p:nvPr>
            <p:ph idx="1"/>
          </p:nvPr>
        </p:nvSpPr>
        <p:spPr>
          <a:xfrm>
            <a:off x="377825" y="1485900"/>
            <a:ext cx="11436350" cy="4895847"/>
          </a:xfrm>
        </p:spPr>
        <p:txBody>
          <a:bodyPr/>
          <a:lstStyle>
            <a:lvl1pPr>
              <a:defRPr sz="1800"/>
            </a:lvl1pPr>
            <a:lvl2pPr>
              <a:defRPr sz="1800"/>
            </a:lvl2pPr>
            <a:lvl3pPr>
              <a:defRPr sz="16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5">
            <a:extLst>
              <a:ext uri="{FF2B5EF4-FFF2-40B4-BE49-F238E27FC236}">
                <a16:creationId xmlns:a16="http://schemas.microsoft.com/office/drawing/2014/main" id="{F8C7C5EC-B2EF-0EE6-F653-0B4823A4E5F5}"/>
              </a:ext>
            </a:extLst>
          </p:cNvPr>
          <p:cNvSpPr>
            <a:spLocks noGrp="1"/>
          </p:cNvSpPr>
          <p:nvPr>
            <p:ph type="sldNum" sz="quarter" idx="4"/>
          </p:nvPr>
        </p:nvSpPr>
        <p:spPr>
          <a:xfrm>
            <a:off x="11138914" y="6480175"/>
            <a:ext cx="229431" cy="216000"/>
          </a:xfrm>
          <a:prstGeom prst="rect">
            <a:avLst/>
          </a:prstGeom>
        </p:spPr>
        <p:txBody>
          <a:bodyPr vert="horz" lIns="0" tIns="0" rIns="0" bIns="0" rtlCol="0" anchor="ctr">
            <a:noAutofit/>
          </a:bodyPr>
          <a:lstStyle>
            <a:lvl1pPr algn="r">
              <a:defRPr sz="700">
                <a:solidFill>
                  <a:schemeClr val="bg2"/>
                </a:solidFill>
              </a:defRPr>
            </a:lvl1pPr>
          </a:lstStyle>
          <a:p>
            <a:fld id="{29CC380D-5F44-41E8-971E-CDD19ED6F8E3}" type="slidenum">
              <a:rPr lang="en-GB" smtClean="0"/>
              <a:pPr/>
              <a:t>‹#›</a:t>
            </a:fld>
            <a:endParaRPr lang="en-GB" dirty="0"/>
          </a:p>
        </p:txBody>
      </p:sp>
      <p:sp>
        <p:nvSpPr>
          <p:cNvPr id="4" name="Title 3">
            <a:extLst>
              <a:ext uri="{FF2B5EF4-FFF2-40B4-BE49-F238E27FC236}">
                <a16:creationId xmlns:a16="http://schemas.microsoft.com/office/drawing/2014/main" id="{A2607774-0BE5-0C52-AD71-94B9964FF4D2}"/>
              </a:ext>
            </a:extLst>
          </p:cNvPr>
          <p:cNvSpPr>
            <a:spLocks noGrp="1"/>
          </p:cNvSpPr>
          <p:nvPr>
            <p:ph type="title"/>
          </p:nvPr>
        </p:nvSpPr>
        <p:spPr/>
        <p:txBody>
          <a:bodyPr/>
          <a:lstStyle/>
          <a:p>
            <a:r>
              <a:rPr lang="en-US"/>
              <a:t>Click to edit Master title style</a:t>
            </a:r>
          </a:p>
        </p:txBody>
      </p:sp>
      <p:sp>
        <p:nvSpPr>
          <p:cNvPr id="13" name="MSIPCMContentMarking" descr="{&quot;HashCode&quot;:1468442394,&quot;Placement&quot;:&quot;Header&quot;,&quot;Top&quot;:0.0,&quot;Left&quot;:0.0,&quot;SlideWidth&quot;:960,&quot;SlideHeight&quot;:540}">
            <a:extLst>
              <a:ext uri="{FF2B5EF4-FFF2-40B4-BE49-F238E27FC236}">
                <a16:creationId xmlns:a16="http://schemas.microsoft.com/office/drawing/2014/main" id="{FF74ADF3-2EDE-66E8-47D5-22DCF1A567F6}"/>
              </a:ext>
            </a:extLst>
          </p:cNvPr>
          <p:cNvSpPr txBox="1"/>
          <p:nvPr userDrawn="1"/>
        </p:nvSpPr>
        <p:spPr>
          <a:xfrm>
            <a:off x="0" y="0"/>
            <a:ext cx="1018019" cy="296525"/>
          </a:xfrm>
          <a:prstGeom prst="rect">
            <a:avLst/>
          </a:prstGeom>
          <a:noFill/>
        </p:spPr>
        <p:txBody>
          <a:bodyPr vert="horz" wrap="square" lIns="0" tIns="0" rIns="0" bIns="0" rtlCol="0" anchor="ctr" anchorCtr="1">
            <a:noAutofit/>
          </a:bodyPr>
          <a:lstStyle/>
          <a:p>
            <a:r>
              <a:rPr lang="en-US" sz="1200" dirty="0">
                <a:solidFill>
                  <a:srgbClr val="00B294"/>
                </a:solidFill>
                <a:latin typeface="Calibri" panose="020F0502020204030204" pitchFamily="34" charset="0"/>
              </a:rPr>
              <a:t>Proprietary</a:t>
            </a:r>
          </a:p>
        </p:txBody>
      </p:sp>
      <p:pic>
        <p:nvPicPr>
          <p:cNvPr id="5" name="Picture 4">
            <a:extLst>
              <a:ext uri="{FF2B5EF4-FFF2-40B4-BE49-F238E27FC236}">
                <a16:creationId xmlns:a16="http://schemas.microsoft.com/office/drawing/2014/main" id="{7D64D99B-572F-B0A7-CA61-836F93F26B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46059" y="6381747"/>
            <a:ext cx="714557" cy="311519"/>
          </a:xfrm>
          <a:prstGeom prst="rect">
            <a:avLst/>
          </a:prstGeom>
        </p:spPr>
      </p:pic>
    </p:spTree>
    <p:extLst>
      <p:ext uri="{BB962C8B-B14F-4D97-AF65-F5344CB8AC3E}">
        <p14:creationId xmlns:p14="http://schemas.microsoft.com/office/powerpoint/2010/main" val="3126674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17311" y="6505278"/>
            <a:ext cx="345472" cy="26789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854977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508788"/>
            <a:ext cx="5080000" cy="3840427"/>
          </a:xfrm>
        </p:spPr>
        <p:txBody>
          <a:bodyPr/>
          <a:lstStyle>
            <a:lvl1pPr>
              <a:defRPr sz="2800">
                <a:solidFill>
                  <a:srgbClr val="003767"/>
                </a:solidFill>
              </a:defRPr>
            </a:lvl1pPr>
            <a:lvl2pPr>
              <a:defRPr sz="2400">
                <a:solidFill>
                  <a:srgbClr val="003767"/>
                </a:solidFill>
              </a:defRPr>
            </a:lvl2pPr>
            <a:lvl3pPr>
              <a:defRPr sz="2000">
                <a:solidFill>
                  <a:srgbClr val="003767"/>
                </a:solidFill>
              </a:defRPr>
            </a:lvl3pPr>
            <a:lvl4pPr>
              <a:defRPr sz="1800">
                <a:solidFill>
                  <a:srgbClr val="003767"/>
                </a:solidFill>
              </a:defRPr>
            </a:lvl4pPr>
            <a:lvl5pPr>
              <a:defRPr sz="1800">
                <a:solidFill>
                  <a:srgbClr val="003767"/>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08788"/>
            <a:ext cx="5080000" cy="3840427"/>
          </a:xfrm>
        </p:spPr>
        <p:txBody>
          <a:bodyPr/>
          <a:lstStyle>
            <a:lvl1pPr>
              <a:defRPr sz="2800">
                <a:solidFill>
                  <a:srgbClr val="003767"/>
                </a:solidFill>
              </a:defRPr>
            </a:lvl1pPr>
            <a:lvl2pPr>
              <a:defRPr sz="2400">
                <a:solidFill>
                  <a:srgbClr val="003767"/>
                </a:solidFill>
              </a:defRPr>
            </a:lvl2pPr>
            <a:lvl3pPr>
              <a:defRPr sz="2000">
                <a:solidFill>
                  <a:srgbClr val="003767"/>
                </a:solidFill>
              </a:defRPr>
            </a:lvl3pPr>
            <a:lvl4pPr>
              <a:defRPr sz="1800">
                <a:solidFill>
                  <a:srgbClr val="003767"/>
                </a:solidFill>
              </a:defRPr>
            </a:lvl4pPr>
            <a:lvl5pPr>
              <a:defRPr sz="1800">
                <a:solidFill>
                  <a:srgbClr val="003767"/>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p:cNvSpPr>
            <a:spLocks noGrp="1"/>
          </p:cNvSpPr>
          <p:nvPr>
            <p:ph type="ftr" sz="quarter" idx="3"/>
          </p:nvPr>
        </p:nvSpPr>
        <p:spPr>
          <a:xfrm>
            <a:off x="5615947" y="5925278"/>
            <a:ext cx="4320480" cy="932723"/>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Tree>
    <p:extLst>
      <p:ext uri="{BB962C8B-B14F-4D97-AF65-F5344CB8AC3E}">
        <p14:creationId xmlns:p14="http://schemas.microsoft.com/office/powerpoint/2010/main" val="10994148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924395" y="1600201"/>
            <a:ext cx="10658004" cy="4525963"/>
          </a:xfrm>
          <a:prstGeom prst="rect">
            <a:avLst/>
          </a:prstGeom>
        </p:spPr>
        <p:txBody>
          <a:bodyPr vert="horz" lIns="91440" tIns="45720" rIns="91440" bIns="45720" rtlCol="0">
            <a:noAutofit/>
          </a:bodyPr>
          <a:lstStyle>
            <a:lvl1pPr marL="342900" indent="-342900">
              <a:buClr>
                <a:srgbClr val="2E5E9E"/>
              </a:buClr>
              <a:buFont typeface="Wingdings" charset="2"/>
              <a:buChar char="§"/>
              <a:defRPr>
                <a:solidFill>
                  <a:srgbClr val="44546A"/>
                </a:solidFill>
              </a:defRPr>
            </a:lvl1pPr>
            <a:lvl2pPr marL="742950" indent="-285750">
              <a:buClr>
                <a:srgbClr val="2E5E9E"/>
              </a:buClr>
              <a:buFont typeface="Helvetica" panose="020B0604020202020204" pitchFamily="34" charset="0"/>
              <a:buChar char="−"/>
              <a:defRPr>
                <a:solidFill>
                  <a:srgbClr val="717171"/>
                </a:solidFill>
              </a:defRPr>
            </a:lvl2pPr>
            <a:lvl3pPr marL="1143000" indent="-228600">
              <a:buClr>
                <a:srgbClr val="2E5E9E"/>
              </a:buClr>
              <a:buFont typeface="Arial" panose="020B0604020202020204" pitchFamily="34" charset="0"/>
              <a:buChar char="•"/>
              <a:defRPr>
                <a:solidFill>
                  <a:srgbClr val="717171"/>
                </a:solidFill>
              </a:defRPr>
            </a:lvl3pPr>
            <a:lvl4pPr marL="1600200" indent="-228600">
              <a:buClr>
                <a:srgbClr val="2E5E9E"/>
              </a:buClr>
              <a:buFont typeface="Helvetica" panose="020B0604020202020204" pitchFamily="34" charset="0"/>
              <a:buChar char="-"/>
              <a:defRPr>
                <a:solidFill>
                  <a:srgbClr val="717171"/>
                </a:solidFill>
              </a:defRPr>
            </a:lvl4pPr>
            <a:lvl5pPr marL="2286000" indent="-457200">
              <a:buClr>
                <a:schemeClr val="accent6"/>
              </a:buClr>
              <a:buFont typeface="Lucida Grande"/>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7" name="Straight Connector 6"/>
          <p:cNvCxnSpPr>
            <a:cxnSpLocks/>
          </p:cNvCxnSpPr>
          <p:nvPr userDrawn="1"/>
        </p:nvCxnSpPr>
        <p:spPr>
          <a:xfrm>
            <a:off x="753989" y="1172536"/>
            <a:ext cx="10828410" cy="0"/>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Placeholder 1">
            <a:extLst>
              <a:ext uri="{FF2B5EF4-FFF2-40B4-BE49-F238E27FC236}">
                <a16:creationId xmlns:a16="http://schemas.microsoft.com/office/drawing/2014/main" id="{64F49C4B-58F0-1F68-FB7F-667062D259AF}"/>
              </a:ext>
            </a:extLst>
          </p:cNvPr>
          <p:cNvSpPr>
            <a:spLocks noGrp="1"/>
          </p:cNvSpPr>
          <p:nvPr>
            <p:ph type="title"/>
          </p:nvPr>
        </p:nvSpPr>
        <p:spPr>
          <a:xfrm>
            <a:off x="609600" y="274638"/>
            <a:ext cx="10972800" cy="848483"/>
          </a:xfrm>
          <a:prstGeom prst="rect">
            <a:avLst/>
          </a:prstGeom>
        </p:spPr>
        <p:txBody>
          <a:bodyPr vert="horz" lIns="91440" tIns="45720" rIns="91440" bIns="45720" rtlCol="0" anchor="t">
            <a:noAutofit/>
          </a:bodyPr>
          <a:lstStyle>
            <a:lvl1pPr algn="l">
              <a:defRPr sz="3200">
                <a:solidFill>
                  <a:srgbClr val="2E5E9E"/>
                </a:solidFill>
              </a:defRPr>
            </a:lvl1pPr>
          </a:lstStyle>
          <a:p>
            <a:r>
              <a:rPr lang="en-US" dirty="0"/>
              <a:t>Click to edit Master title style</a:t>
            </a:r>
          </a:p>
        </p:txBody>
      </p:sp>
      <p:sp>
        <p:nvSpPr>
          <p:cNvPr id="2" name="Text Placeholder 11">
            <a:extLst>
              <a:ext uri="{FF2B5EF4-FFF2-40B4-BE49-F238E27FC236}">
                <a16:creationId xmlns:a16="http://schemas.microsoft.com/office/drawing/2014/main" id="{A1F6616B-9586-8A64-6AB9-6A2AE36F73C0}"/>
              </a:ext>
            </a:extLst>
          </p:cNvPr>
          <p:cNvSpPr>
            <a:spLocks noGrp="1"/>
          </p:cNvSpPr>
          <p:nvPr>
            <p:ph type="body" sz="quarter" idx="10" hasCustomPrompt="1"/>
          </p:nvPr>
        </p:nvSpPr>
        <p:spPr>
          <a:xfrm>
            <a:off x="609600" y="6418872"/>
            <a:ext cx="10513613" cy="328612"/>
          </a:xfrm>
        </p:spPr>
        <p:txBody>
          <a:bodyPr/>
          <a:lstStyle>
            <a:lvl1pPr>
              <a:buNone/>
              <a:defRPr sz="1000">
                <a:solidFill>
                  <a:srgbClr val="5A5A5A"/>
                </a:solidFill>
                <a:latin typeface="+mj-lt"/>
              </a:defRPr>
            </a:lvl1pPr>
          </a:lstStyle>
          <a:p>
            <a:pPr lvl="0"/>
            <a:r>
              <a:rPr lang="en-US" dirty="0"/>
              <a:t>Reference</a:t>
            </a:r>
          </a:p>
        </p:txBody>
      </p:sp>
    </p:spTree>
    <p:extLst>
      <p:ext uri="{BB962C8B-B14F-4D97-AF65-F5344CB8AC3E}">
        <p14:creationId xmlns:p14="http://schemas.microsoft.com/office/powerpoint/2010/main" val="29828490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4296">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cxnSp>
        <p:nvCxnSpPr>
          <p:cNvPr id="11" name="Straight Connector 10"/>
          <p:cNvCxnSpPr>
            <a:cxnSpLocks/>
          </p:cNvCxnSpPr>
          <p:nvPr userDrawn="1"/>
        </p:nvCxnSpPr>
        <p:spPr>
          <a:xfrm>
            <a:off x="433581" y="1214822"/>
            <a:ext cx="11185262" cy="0"/>
          </a:xfrm>
          <a:prstGeom prst="line">
            <a:avLst/>
          </a:prstGeom>
          <a:ln>
            <a:solidFill>
              <a:srgbClr val="44546A"/>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0A5014E-1BFE-3A2B-1509-3683DC48A5C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18397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Housekeeping Slide">
  <p:cSld name="Housekeeping Slide">
    <p:spTree>
      <p:nvGrpSpPr>
        <p:cNvPr id="1" name="Shape 17"/>
        <p:cNvGrpSpPr/>
        <p:nvPr/>
      </p:nvGrpSpPr>
      <p:grpSpPr>
        <a:xfrm>
          <a:off x="0" y="0"/>
          <a:ext cx="0" cy="0"/>
          <a:chOff x="0" y="0"/>
          <a:chExt cx="0" cy="0"/>
        </a:xfrm>
      </p:grpSpPr>
      <p:sp>
        <p:nvSpPr>
          <p:cNvPr id="18" name="Google Shape;18;p33"/>
          <p:cNvSpPr/>
          <p:nvPr/>
        </p:nvSpPr>
        <p:spPr>
          <a:xfrm>
            <a:off x="0" y="-9113"/>
            <a:ext cx="121920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
        <p:nvSpPr>
          <p:cNvPr id="19" name="Google Shape;19;p33"/>
          <p:cNvSpPr txBox="1">
            <a:spLocks noGrp="1"/>
          </p:cNvSpPr>
          <p:nvPr>
            <p:ph type="body" idx="1"/>
          </p:nvPr>
        </p:nvSpPr>
        <p:spPr>
          <a:xfrm>
            <a:off x="1625600" y="1371600"/>
            <a:ext cx="9245600" cy="2971800"/>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0"/>
              </a:spcBef>
              <a:spcAft>
                <a:spcPts val="0"/>
              </a:spcAft>
              <a:buClr>
                <a:schemeClr val="accent1"/>
              </a:buClr>
              <a:buSzPts val="2400"/>
              <a:buNone/>
              <a:defRPr b="1">
                <a:solidFill>
                  <a:schemeClr val="accent1"/>
                </a:solidFill>
              </a:defRPr>
            </a:lvl1pPr>
            <a:lvl2pPr marL="1219140" lvl="1" indent="-304784" algn="l">
              <a:lnSpc>
                <a:spcPct val="100000"/>
              </a:lnSpc>
              <a:spcBef>
                <a:spcPts val="800"/>
              </a:spcBef>
              <a:spcAft>
                <a:spcPts val="0"/>
              </a:spcAft>
              <a:buClr>
                <a:schemeClr val="lt1"/>
              </a:buClr>
              <a:buSzPts val="2400"/>
              <a:buNone/>
              <a:defRPr>
                <a:solidFill>
                  <a:schemeClr val="lt1"/>
                </a:solidFill>
              </a:defRPr>
            </a:lvl2pPr>
            <a:lvl3pPr marL="1828709" lvl="2" indent="-447018" algn="l">
              <a:lnSpc>
                <a:spcPct val="100000"/>
              </a:lnSpc>
              <a:spcBef>
                <a:spcPts val="800"/>
              </a:spcBef>
              <a:spcAft>
                <a:spcPts val="0"/>
              </a:spcAft>
              <a:buClr>
                <a:schemeClr val="lt1"/>
              </a:buClr>
              <a:buSzPts val="1680"/>
              <a:buChar char="◆"/>
              <a:defRPr>
                <a:solidFill>
                  <a:schemeClr val="lt1"/>
                </a:solidFill>
              </a:defRPr>
            </a:lvl3pPr>
            <a:lvl4pPr marL="2438278" lvl="3" indent="-507974" algn="l">
              <a:lnSpc>
                <a:spcPct val="100000"/>
              </a:lnSpc>
              <a:spcBef>
                <a:spcPts val="800"/>
              </a:spcBef>
              <a:spcAft>
                <a:spcPts val="0"/>
              </a:spcAft>
              <a:buClr>
                <a:schemeClr val="lt1"/>
              </a:buClr>
              <a:buSzPts val="2400"/>
              <a:buChar char="–"/>
              <a:defRPr>
                <a:solidFill>
                  <a:schemeClr val="lt1"/>
                </a:solidFill>
              </a:defRPr>
            </a:lvl4pPr>
            <a:lvl5pPr marL="3047848" lvl="4" indent="-507974" algn="l">
              <a:lnSpc>
                <a:spcPct val="100000"/>
              </a:lnSpc>
              <a:spcBef>
                <a:spcPts val="800"/>
              </a:spcBef>
              <a:spcAft>
                <a:spcPts val="0"/>
              </a:spcAft>
              <a:buClr>
                <a:schemeClr val="lt1"/>
              </a:buClr>
              <a:buSzPts val="2400"/>
              <a:buChar char="»"/>
              <a:defRPr>
                <a:solidFill>
                  <a:schemeClr val="lt1"/>
                </a:solidFill>
              </a:defRPr>
            </a:lvl5pPr>
            <a:lvl6pPr marL="3657418" lvl="5" indent="-457178" algn="l">
              <a:lnSpc>
                <a:spcPct val="100000"/>
              </a:lnSpc>
              <a:spcBef>
                <a:spcPts val="800"/>
              </a:spcBef>
              <a:spcAft>
                <a:spcPts val="0"/>
              </a:spcAft>
              <a:buClr>
                <a:schemeClr val="dk1"/>
              </a:buClr>
              <a:buSzPts val="1800"/>
              <a:buChar char="•"/>
              <a:defRPr/>
            </a:lvl6pPr>
            <a:lvl7pPr marL="4266987" lvl="6" indent="-457178" algn="l">
              <a:lnSpc>
                <a:spcPct val="100000"/>
              </a:lnSpc>
              <a:spcBef>
                <a:spcPts val="480"/>
              </a:spcBef>
              <a:spcAft>
                <a:spcPts val="0"/>
              </a:spcAft>
              <a:buClr>
                <a:schemeClr val="dk1"/>
              </a:buClr>
              <a:buSzPts val="1800"/>
              <a:buChar char="•"/>
              <a:defRPr/>
            </a:lvl7pPr>
            <a:lvl8pPr marL="4876557" lvl="7" indent="-457178" algn="l">
              <a:lnSpc>
                <a:spcPct val="100000"/>
              </a:lnSpc>
              <a:spcBef>
                <a:spcPts val="480"/>
              </a:spcBef>
              <a:spcAft>
                <a:spcPts val="0"/>
              </a:spcAft>
              <a:buClr>
                <a:schemeClr val="dk1"/>
              </a:buClr>
              <a:buSzPts val="1800"/>
              <a:buChar char="•"/>
              <a:defRPr/>
            </a:lvl8pPr>
            <a:lvl9pPr marL="5486126" lvl="8" indent="-457178"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541501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Use this one">
  <p:cSld name="Use this one">
    <p:spTree>
      <p:nvGrpSpPr>
        <p:cNvPr id="1" name="Shape 20"/>
        <p:cNvGrpSpPr/>
        <p:nvPr/>
      </p:nvGrpSpPr>
      <p:grpSpPr>
        <a:xfrm>
          <a:off x="0" y="0"/>
          <a:ext cx="0" cy="0"/>
          <a:chOff x="0" y="0"/>
          <a:chExt cx="0" cy="0"/>
        </a:xfrm>
      </p:grpSpPr>
      <p:sp>
        <p:nvSpPr>
          <p:cNvPr id="21" name="Google Shape;21;p94"/>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70" lvl="0" indent="-507974" algn="l">
              <a:lnSpc>
                <a:spcPct val="100000"/>
              </a:lnSpc>
              <a:spcBef>
                <a:spcPts val="0"/>
              </a:spcBef>
              <a:spcAft>
                <a:spcPts val="0"/>
              </a:spcAft>
              <a:buSzPts val="2400"/>
              <a:buFont typeface="Arial"/>
              <a:buChar char="•"/>
              <a:defRPr sz="3200"/>
            </a:lvl1pPr>
            <a:lvl2pPr marL="1219140" lvl="1" indent="-507974" algn="l">
              <a:lnSpc>
                <a:spcPct val="100000"/>
              </a:lnSpc>
              <a:spcBef>
                <a:spcPts val="800"/>
              </a:spcBef>
              <a:spcAft>
                <a:spcPts val="0"/>
              </a:spcAft>
              <a:buSzPts val="2400"/>
              <a:buFont typeface="Arial"/>
              <a:buChar char="–"/>
              <a:defRPr sz="3200"/>
            </a:lvl2pPr>
            <a:lvl3pPr marL="1828709" lvl="2" indent="-447018" algn="l">
              <a:lnSpc>
                <a:spcPct val="100000"/>
              </a:lnSpc>
              <a:spcBef>
                <a:spcPts val="800"/>
              </a:spcBef>
              <a:spcAft>
                <a:spcPts val="0"/>
              </a:spcAft>
              <a:buSzPts val="1680"/>
              <a:buFont typeface="Noto Sans Symbols"/>
              <a:buChar char="⮚"/>
              <a:defRPr sz="3200"/>
            </a:lvl3pPr>
            <a:lvl4pPr marL="2438278" lvl="3" indent="-507974" algn="l">
              <a:lnSpc>
                <a:spcPct val="100000"/>
              </a:lnSpc>
              <a:spcBef>
                <a:spcPts val="800"/>
              </a:spcBef>
              <a:spcAft>
                <a:spcPts val="0"/>
              </a:spcAft>
              <a:buSzPts val="2400"/>
              <a:buChar char="–"/>
              <a:defRPr sz="3200"/>
            </a:lvl4pPr>
            <a:lvl5pPr marL="3047848" lvl="4" indent="-507974" algn="l">
              <a:lnSpc>
                <a:spcPct val="100000"/>
              </a:lnSpc>
              <a:spcBef>
                <a:spcPts val="800"/>
              </a:spcBef>
              <a:spcAft>
                <a:spcPts val="0"/>
              </a:spcAft>
              <a:buSzPts val="2400"/>
              <a:buChar char="»"/>
              <a:defRPr sz="3200"/>
            </a:lvl5pPr>
            <a:lvl6pPr marL="3657418" lvl="5" indent="-474109" algn="l">
              <a:lnSpc>
                <a:spcPct val="100000"/>
              </a:lnSpc>
              <a:spcBef>
                <a:spcPts val="800"/>
              </a:spcBef>
              <a:spcAft>
                <a:spcPts val="0"/>
              </a:spcAft>
              <a:buSzPts val="2000"/>
              <a:buChar char="•"/>
              <a:defRPr/>
            </a:lvl6pPr>
            <a:lvl7pPr marL="4266987" lvl="6" indent="-474109" algn="l">
              <a:lnSpc>
                <a:spcPct val="100000"/>
              </a:lnSpc>
              <a:spcBef>
                <a:spcPts val="533"/>
              </a:spcBef>
              <a:spcAft>
                <a:spcPts val="0"/>
              </a:spcAft>
              <a:buSzPts val="2000"/>
              <a:buChar char="•"/>
              <a:defRPr/>
            </a:lvl7pPr>
            <a:lvl8pPr marL="4876557" lvl="7" indent="-474109" algn="l">
              <a:lnSpc>
                <a:spcPct val="100000"/>
              </a:lnSpc>
              <a:spcBef>
                <a:spcPts val="533"/>
              </a:spcBef>
              <a:spcAft>
                <a:spcPts val="0"/>
              </a:spcAft>
              <a:buSzPts val="2000"/>
              <a:buChar char="•"/>
              <a:defRPr/>
            </a:lvl8pPr>
            <a:lvl9pPr marL="5486126" lvl="8" indent="-474109" algn="l">
              <a:lnSpc>
                <a:spcPct val="100000"/>
              </a:lnSpc>
              <a:spcBef>
                <a:spcPts val="533"/>
              </a:spcBef>
              <a:spcAft>
                <a:spcPts val="0"/>
              </a:spcAft>
              <a:buSzPts val="2000"/>
              <a:buChar char="•"/>
              <a:defRPr/>
            </a:lvl9pPr>
          </a:lstStyle>
          <a:p>
            <a:endParaRPr/>
          </a:p>
        </p:txBody>
      </p:sp>
      <p:sp>
        <p:nvSpPr>
          <p:cNvPr id="22" name="Google Shape;22;p94"/>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94"/>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4" name="Google Shape;24;p94"/>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968518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1"/>
        <p:cNvGrpSpPr/>
        <p:nvPr/>
      </p:nvGrpSpPr>
      <p:grpSpPr>
        <a:xfrm>
          <a:off x="0" y="0"/>
          <a:ext cx="0" cy="0"/>
          <a:chOff x="0" y="0"/>
          <a:chExt cx="0" cy="0"/>
        </a:xfrm>
      </p:grpSpPr>
      <p:sp>
        <p:nvSpPr>
          <p:cNvPr id="32" name="Google Shape;32;p100"/>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70" lvl="0" indent="-507974" algn="l">
              <a:lnSpc>
                <a:spcPct val="100000"/>
              </a:lnSpc>
              <a:spcBef>
                <a:spcPts val="0"/>
              </a:spcBef>
              <a:spcAft>
                <a:spcPts val="0"/>
              </a:spcAft>
              <a:buSzPts val="2400"/>
              <a:buFont typeface="Arial"/>
              <a:buChar char="•"/>
              <a:defRPr sz="3200"/>
            </a:lvl1pPr>
            <a:lvl2pPr marL="1219140" lvl="1" indent="-507974" algn="l">
              <a:lnSpc>
                <a:spcPct val="100000"/>
              </a:lnSpc>
              <a:spcBef>
                <a:spcPts val="800"/>
              </a:spcBef>
              <a:spcAft>
                <a:spcPts val="0"/>
              </a:spcAft>
              <a:buSzPts val="2400"/>
              <a:buFont typeface="Arial"/>
              <a:buChar char="–"/>
              <a:defRPr sz="3200"/>
            </a:lvl2pPr>
            <a:lvl3pPr marL="1828709" lvl="2" indent="-447018" algn="l">
              <a:lnSpc>
                <a:spcPct val="100000"/>
              </a:lnSpc>
              <a:spcBef>
                <a:spcPts val="800"/>
              </a:spcBef>
              <a:spcAft>
                <a:spcPts val="0"/>
              </a:spcAft>
              <a:buSzPts val="1680"/>
              <a:buFont typeface="Noto Sans Symbols"/>
              <a:buChar char="⮚"/>
              <a:defRPr sz="3200"/>
            </a:lvl3pPr>
            <a:lvl4pPr marL="2438278" lvl="3" indent="-507974" algn="l">
              <a:lnSpc>
                <a:spcPct val="100000"/>
              </a:lnSpc>
              <a:spcBef>
                <a:spcPts val="800"/>
              </a:spcBef>
              <a:spcAft>
                <a:spcPts val="0"/>
              </a:spcAft>
              <a:buSzPts val="2400"/>
              <a:buChar char="–"/>
              <a:defRPr sz="3200"/>
            </a:lvl4pPr>
            <a:lvl5pPr marL="3047848" lvl="4" indent="-507974" algn="l">
              <a:lnSpc>
                <a:spcPct val="100000"/>
              </a:lnSpc>
              <a:spcBef>
                <a:spcPts val="800"/>
              </a:spcBef>
              <a:spcAft>
                <a:spcPts val="0"/>
              </a:spcAft>
              <a:buSzPts val="2400"/>
              <a:buChar char="»"/>
              <a:defRPr sz="3200"/>
            </a:lvl5pPr>
            <a:lvl6pPr marL="3657418" lvl="5" indent="-474109" algn="l">
              <a:lnSpc>
                <a:spcPct val="100000"/>
              </a:lnSpc>
              <a:spcBef>
                <a:spcPts val="800"/>
              </a:spcBef>
              <a:spcAft>
                <a:spcPts val="0"/>
              </a:spcAft>
              <a:buSzPts val="2000"/>
              <a:buChar char="•"/>
              <a:defRPr/>
            </a:lvl6pPr>
            <a:lvl7pPr marL="4266987" lvl="6" indent="-474109" algn="l">
              <a:lnSpc>
                <a:spcPct val="100000"/>
              </a:lnSpc>
              <a:spcBef>
                <a:spcPts val="533"/>
              </a:spcBef>
              <a:spcAft>
                <a:spcPts val="0"/>
              </a:spcAft>
              <a:buSzPts val="2000"/>
              <a:buChar char="•"/>
              <a:defRPr/>
            </a:lvl7pPr>
            <a:lvl8pPr marL="4876557" lvl="7" indent="-474109" algn="l">
              <a:lnSpc>
                <a:spcPct val="100000"/>
              </a:lnSpc>
              <a:spcBef>
                <a:spcPts val="533"/>
              </a:spcBef>
              <a:spcAft>
                <a:spcPts val="0"/>
              </a:spcAft>
              <a:buSzPts val="2000"/>
              <a:buChar char="•"/>
              <a:defRPr/>
            </a:lvl8pPr>
            <a:lvl9pPr marL="5486126" lvl="8" indent="-474109" algn="l">
              <a:lnSpc>
                <a:spcPct val="100000"/>
              </a:lnSpc>
              <a:spcBef>
                <a:spcPts val="533"/>
              </a:spcBef>
              <a:spcAft>
                <a:spcPts val="0"/>
              </a:spcAft>
              <a:buSzPts val="2000"/>
              <a:buChar char="•"/>
              <a:defRPr/>
            </a:lvl9pPr>
          </a:lstStyle>
          <a:p>
            <a:endParaRPr/>
          </a:p>
        </p:txBody>
      </p:sp>
      <p:sp>
        <p:nvSpPr>
          <p:cNvPr id="33" name="Google Shape;33;p100"/>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100"/>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5" name="Google Shape;35;p100"/>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4109945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36"/>
        <p:cNvGrpSpPr/>
        <p:nvPr/>
      </p:nvGrpSpPr>
      <p:grpSpPr>
        <a:xfrm>
          <a:off x="0" y="0"/>
          <a:ext cx="0" cy="0"/>
          <a:chOff x="0" y="0"/>
          <a:chExt cx="0" cy="0"/>
        </a:xfrm>
      </p:grpSpPr>
      <p:sp>
        <p:nvSpPr>
          <p:cNvPr id="37" name="Google Shape;37;p38"/>
          <p:cNvSpPr txBox="1">
            <a:spLocks noGrp="1"/>
          </p:cNvSpPr>
          <p:nvPr>
            <p:ph type="body" idx="1"/>
          </p:nvPr>
        </p:nvSpPr>
        <p:spPr>
          <a:xfrm>
            <a:off x="304800" y="1345113"/>
            <a:ext cx="5608320" cy="639763"/>
          </a:xfrm>
          <a:prstGeom prst="rect">
            <a:avLst/>
          </a:prstGeom>
          <a:noFill/>
          <a:ln>
            <a:noFill/>
          </a:ln>
        </p:spPr>
        <p:txBody>
          <a:bodyPr spcFirstLastPara="1" wrap="square" lIns="91425" tIns="45700" rIns="91425" bIns="45700" anchor="b" anchorCtr="0">
            <a:noAutofit/>
          </a:bodyPr>
          <a:lstStyle>
            <a:lvl1pPr marL="609570" lvl="0" indent="-304784" algn="l">
              <a:lnSpc>
                <a:spcPct val="100000"/>
              </a:lnSpc>
              <a:spcBef>
                <a:spcPts val="0"/>
              </a:spcBef>
              <a:spcAft>
                <a:spcPts val="0"/>
              </a:spcAft>
              <a:buClr>
                <a:schemeClr val="accent1"/>
              </a:buClr>
              <a:buSzPts val="2000"/>
              <a:buNone/>
              <a:defRPr sz="2667" b="1">
                <a:solidFill>
                  <a:schemeClr val="accent1"/>
                </a:solidFill>
              </a:defRPr>
            </a:lvl1pPr>
            <a:lvl2pPr marL="1219140" lvl="1" indent="-304784" algn="l">
              <a:lnSpc>
                <a:spcPct val="100000"/>
              </a:lnSpc>
              <a:spcBef>
                <a:spcPts val="800"/>
              </a:spcBef>
              <a:spcAft>
                <a:spcPts val="0"/>
              </a:spcAft>
              <a:buClr>
                <a:schemeClr val="dk1"/>
              </a:buClr>
              <a:buSzPts val="2000"/>
              <a:buNone/>
              <a:defRPr sz="2667" b="1"/>
            </a:lvl2pPr>
            <a:lvl3pPr marL="1828709" lvl="2" indent="-304784" algn="l">
              <a:lnSpc>
                <a:spcPct val="100000"/>
              </a:lnSpc>
              <a:spcBef>
                <a:spcPts val="800"/>
              </a:spcBef>
              <a:spcAft>
                <a:spcPts val="0"/>
              </a:spcAft>
              <a:buClr>
                <a:schemeClr val="dk1"/>
              </a:buClr>
              <a:buSzPts val="1260"/>
              <a:buNone/>
              <a:defRPr sz="2400" b="1"/>
            </a:lvl3pPr>
            <a:lvl4pPr marL="2438278" lvl="3" indent="-304784" algn="l">
              <a:lnSpc>
                <a:spcPct val="100000"/>
              </a:lnSpc>
              <a:spcBef>
                <a:spcPts val="800"/>
              </a:spcBef>
              <a:spcAft>
                <a:spcPts val="0"/>
              </a:spcAft>
              <a:buClr>
                <a:schemeClr val="dk1"/>
              </a:buClr>
              <a:buSzPts val="1600"/>
              <a:buNone/>
              <a:defRPr sz="2133" b="1"/>
            </a:lvl4pPr>
            <a:lvl5pPr marL="3047848" lvl="4" indent="-304784" algn="l">
              <a:lnSpc>
                <a:spcPct val="100000"/>
              </a:lnSpc>
              <a:spcBef>
                <a:spcPts val="800"/>
              </a:spcBef>
              <a:spcAft>
                <a:spcPts val="0"/>
              </a:spcAft>
              <a:buClr>
                <a:schemeClr val="dk1"/>
              </a:buClr>
              <a:buSzPts val="1600"/>
              <a:buNone/>
              <a:defRPr sz="2133" b="1"/>
            </a:lvl5pPr>
            <a:lvl6pPr marL="3657418" lvl="5" indent="-304784" algn="l">
              <a:lnSpc>
                <a:spcPct val="100000"/>
              </a:lnSpc>
              <a:spcBef>
                <a:spcPts val="800"/>
              </a:spcBef>
              <a:spcAft>
                <a:spcPts val="0"/>
              </a:spcAft>
              <a:buClr>
                <a:schemeClr val="dk1"/>
              </a:buClr>
              <a:buSzPts val="1600"/>
              <a:buNone/>
              <a:defRPr sz="2133" b="1"/>
            </a:lvl6pPr>
            <a:lvl7pPr marL="4266987" lvl="6" indent="-304784" algn="l">
              <a:lnSpc>
                <a:spcPct val="100000"/>
              </a:lnSpc>
              <a:spcBef>
                <a:spcPts val="427"/>
              </a:spcBef>
              <a:spcAft>
                <a:spcPts val="0"/>
              </a:spcAft>
              <a:buClr>
                <a:schemeClr val="dk1"/>
              </a:buClr>
              <a:buSzPts val="1600"/>
              <a:buNone/>
              <a:defRPr sz="2133" b="1"/>
            </a:lvl7pPr>
            <a:lvl8pPr marL="4876557" lvl="7" indent="-304784" algn="l">
              <a:lnSpc>
                <a:spcPct val="100000"/>
              </a:lnSpc>
              <a:spcBef>
                <a:spcPts val="427"/>
              </a:spcBef>
              <a:spcAft>
                <a:spcPts val="0"/>
              </a:spcAft>
              <a:buClr>
                <a:schemeClr val="dk1"/>
              </a:buClr>
              <a:buSzPts val="1600"/>
              <a:buNone/>
              <a:defRPr sz="2133" b="1"/>
            </a:lvl8pPr>
            <a:lvl9pPr marL="5486126" lvl="8" indent="-304784" algn="l">
              <a:lnSpc>
                <a:spcPct val="100000"/>
              </a:lnSpc>
              <a:spcBef>
                <a:spcPts val="427"/>
              </a:spcBef>
              <a:spcAft>
                <a:spcPts val="0"/>
              </a:spcAft>
              <a:buClr>
                <a:schemeClr val="dk1"/>
              </a:buClr>
              <a:buSzPts val="1600"/>
              <a:buNone/>
              <a:defRPr sz="2133" b="1"/>
            </a:lvl9pPr>
          </a:lstStyle>
          <a:p>
            <a:endParaRPr/>
          </a:p>
        </p:txBody>
      </p:sp>
      <p:sp>
        <p:nvSpPr>
          <p:cNvPr id="38" name="Google Shape;38;p38"/>
          <p:cNvSpPr txBox="1">
            <a:spLocks noGrp="1"/>
          </p:cNvSpPr>
          <p:nvPr>
            <p:ph type="body" idx="2"/>
          </p:nvPr>
        </p:nvSpPr>
        <p:spPr>
          <a:xfrm>
            <a:off x="304800" y="1984875"/>
            <a:ext cx="5608320" cy="3951288"/>
          </a:xfrm>
          <a:prstGeom prst="rect">
            <a:avLst/>
          </a:prstGeom>
          <a:noFill/>
          <a:ln>
            <a:noFill/>
          </a:ln>
        </p:spPr>
        <p:txBody>
          <a:bodyPr spcFirstLastPara="1" wrap="square" lIns="91425" tIns="45700" rIns="91425" bIns="45700" anchor="t" anchorCtr="0">
            <a:noAutofit/>
          </a:bodyPr>
          <a:lstStyle>
            <a:lvl1pPr marL="609570" lvl="0" indent="-474109" algn="l">
              <a:lnSpc>
                <a:spcPct val="100000"/>
              </a:lnSpc>
              <a:spcBef>
                <a:spcPts val="0"/>
              </a:spcBef>
              <a:spcAft>
                <a:spcPts val="0"/>
              </a:spcAft>
              <a:buClr>
                <a:schemeClr val="dk1"/>
              </a:buClr>
              <a:buSzPts val="2000"/>
              <a:buFont typeface="Arial"/>
              <a:buChar char="•"/>
              <a:defRPr sz="2667"/>
            </a:lvl1pPr>
            <a:lvl2pPr marL="1219140" lvl="1" indent="-457178" algn="l">
              <a:lnSpc>
                <a:spcPct val="100000"/>
              </a:lnSpc>
              <a:spcBef>
                <a:spcPts val="800"/>
              </a:spcBef>
              <a:spcAft>
                <a:spcPts val="0"/>
              </a:spcAft>
              <a:buClr>
                <a:schemeClr val="dk1"/>
              </a:buClr>
              <a:buSzPts val="1800"/>
              <a:buChar char="–"/>
              <a:defRPr sz="2400"/>
            </a:lvl2pPr>
            <a:lvl3pPr marL="1828709" lvl="2" indent="-399605" algn="l">
              <a:lnSpc>
                <a:spcPct val="100000"/>
              </a:lnSpc>
              <a:spcBef>
                <a:spcPts val="800"/>
              </a:spcBef>
              <a:spcAft>
                <a:spcPts val="0"/>
              </a:spcAft>
              <a:buClr>
                <a:schemeClr val="dk1"/>
              </a:buClr>
              <a:buSzPts val="1120"/>
              <a:buFont typeface="Noto Sans Symbols"/>
              <a:buChar char="⮚"/>
              <a:defRPr sz="2133"/>
            </a:lvl3pPr>
            <a:lvl4pPr marL="2438278" lvl="3" indent="-423312" algn="l">
              <a:lnSpc>
                <a:spcPct val="100000"/>
              </a:lnSpc>
              <a:spcBef>
                <a:spcPts val="800"/>
              </a:spcBef>
              <a:spcAft>
                <a:spcPts val="0"/>
              </a:spcAft>
              <a:buClr>
                <a:schemeClr val="dk1"/>
              </a:buClr>
              <a:buSzPts val="1400"/>
              <a:buChar char="–"/>
              <a:defRPr sz="1867"/>
            </a:lvl4pPr>
            <a:lvl5pPr marL="3047848" lvl="4" indent="-423312" algn="l">
              <a:lnSpc>
                <a:spcPct val="100000"/>
              </a:lnSpc>
              <a:spcBef>
                <a:spcPts val="800"/>
              </a:spcBef>
              <a:spcAft>
                <a:spcPts val="0"/>
              </a:spcAft>
              <a:buClr>
                <a:schemeClr val="dk1"/>
              </a:buClr>
              <a:buSzPts val="1400"/>
              <a:buChar char="»"/>
              <a:defRPr sz="1867"/>
            </a:lvl5pPr>
            <a:lvl6pPr marL="3657418" lvl="5" indent="-440245" algn="l">
              <a:lnSpc>
                <a:spcPct val="100000"/>
              </a:lnSpc>
              <a:spcBef>
                <a:spcPts val="800"/>
              </a:spcBef>
              <a:spcAft>
                <a:spcPts val="0"/>
              </a:spcAft>
              <a:buClr>
                <a:schemeClr val="dk1"/>
              </a:buClr>
              <a:buSzPts val="1600"/>
              <a:buChar char="•"/>
              <a:defRPr sz="2133"/>
            </a:lvl6pPr>
            <a:lvl7pPr marL="4266987" lvl="6" indent="-440245" algn="l">
              <a:lnSpc>
                <a:spcPct val="100000"/>
              </a:lnSpc>
              <a:spcBef>
                <a:spcPts val="427"/>
              </a:spcBef>
              <a:spcAft>
                <a:spcPts val="0"/>
              </a:spcAft>
              <a:buClr>
                <a:schemeClr val="dk1"/>
              </a:buClr>
              <a:buSzPts val="1600"/>
              <a:buChar char="•"/>
              <a:defRPr sz="2133"/>
            </a:lvl7pPr>
            <a:lvl8pPr marL="4876557" lvl="7" indent="-440245" algn="l">
              <a:lnSpc>
                <a:spcPct val="100000"/>
              </a:lnSpc>
              <a:spcBef>
                <a:spcPts val="427"/>
              </a:spcBef>
              <a:spcAft>
                <a:spcPts val="0"/>
              </a:spcAft>
              <a:buClr>
                <a:schemeClr val="dk1"/>
              </a:buClr>
              <a:buSzPts val="1600"/>
              <a:buChar char="•"/>
              <a:defRPr sz="2133"/>
            </a:lvl8pPr>
            <a:lvl9pPr marL="5486126" lvl="8" indent="-440245" algn="l">
              <a:lnSpc>
                <a:spcPct val="100000"/>
              </a:lnSpc>
              <a:spcBef>
                <a:spcPts val="427"/>
              </a:spcBef>
              <a:spcAft>
                <a:spcPts val="0"/>
              </a:spcAft>
              <a:buClr>
                <a:schemeClr val="dk1"/>
              </a:buClr>
              <a:buSzPts val="1600"/>
              <a:buChar char="•"/>
              <a:defRPr sz="2133"/>
            </a:lvl9pPr>
          </a:lstStyle>
          <a:p>
            <a:endParaRPr/>
          </a:p>
        </p:txBody>
      </p:sp>
      <p:sp>
        <p:nvSpPr>
          <p:cNvPr id="39" name="Google Shape;39;p38"/>
          <p:cNvSpPr txBox="1">
            <a:spLocks noGrp="1"/>
          </p:cNvSpPr>
          <p:nvPr>
            <p:ph type="body" idx="3"/>
          </p:nvPr>
        </p:nvSpPr>
        <p:spPr>
          <a:xfrm>
            <a:off x="6278880" y="1345113"/>
            <a:ext cx="5608320" cy="639763"/>
          </a:xfrm>
          <a:prstGeom prst="rect">
            <a:avLst/>
          </a:prstGeom>
          <a:noFill/>
          <a:ln>
            <a:noFill/>
          </a:ln>
        </p:spPr>
        <p:txBody>
          <a:bodyPr spcFirstLastPara="1" wrap="square" lIns="91425" tIns="45700" rIns="91425" bIns="45700" anchor="b" anchorCtr="0">
            <a:noAutofit/>
          </a:bodyPr>
          <a:lstStyle>
            <a:lvl1pPr marL="609570" lvl="0" indent="-304784" algn="l">
              <a:lnSpc>
                <a:spcPct val="100000"/>
              </a:lnSpc>
              <a:spcBef>
                <a:spcPts val="0"/>
              </a:spcBef>
              <a:spcAft>
                <a:spcPts val="0"/>
              </a:spcAft>
              <a:buClr>
                <a:schemeClr val="accent1"/>
              </a:buClr>
              <a:buSzPts val="2000"/>
              <a:buNone/>
              <a:defRPr sz="2667" b="1">
                <a:solidFill>
                  <a:schemeClr val="accent1"/>
                </a:solidFill>
              </a:defRPr>
            </a:lvl1pPr>
            <a:lvl2pPr marL="1219140" lvl="1" indent="-304784" algn="l">
              <a:lnSpc>
                <a:spcPct val="100000"/>
              </a:lnSpc>
              <a:spcBef>
                <a:spcPts val="800"/>
              </a:spcBef>
              <a:spcAft>
                <a:spcPts val="0"/>
              </a:spcAft>
              <a:buClr>
                <a:schemeClr val="dk1"/>
              </a:buClr>
              <a:buSzPts val="2000"/>
              <a:buNone/>
              <a:defRPr sz="2667" b="1"/>
            </a:lvl2pPr>
            <a:lvl3pPr marL="1828709" lvl="2" indent="-304784" algn="l">
              <a:lnSpc>
                <a:spcPct val="100000"/>
              </a:lnSpc>
              <a:spcBef>
                <a:spcPts val="800"/>
              </a:spcBef>
              <a:spcAft>
                <a:spcPts val="0"/>
              </a:spcAft>
              <a:buClr>
                <a:schemeClr val="dk1"/>
              </a:buClr>
              <a:buSzPts val="1260"/>
              <a:buNone/>
              <a:defRPr sz="2400" b="1"/>
            </a:lvl3pPr>
            <a:lvl4pPr marL="2438278" lvl="3" indent="-304784" algn="l">
              <a:lnSpc>
                <a:spcPct val="100000"/>
              </a:lnSpc>
              <a:spcBef>
                <a:spcPts val="800"/>
              </a:spcBef>
              <a:spcAft>
                <a:spcPts val="0"/>
              </a:spcAft>
              <a:buClr>
                <a:schemeClr val="dk1"/>
              </a:buClr>
              <a:buSzPts val="1600"/>
              <a:buNone/>
              <a:defRPr sz="2133" b="1"/>
            </a:lvl4pPr>
            <a:lvl5pPr marL="3047848" lvl="4" indent="-304784" algn="l">
              <a:lnSpc>
                <a:spcPct val="100000"/>
              </a:lnSpc>
              <a:spcBef>
                <a:spcPts val="800"/>
              </a:spcBef>
              <a:spcAft>
                <a:spcPts val="0"/>
              </a:spcAft>
              <a:buClr>
                <a:schemeClr val="dk1"/>
              </a:buClr>
              <a:buSzPts val="1600"/>
              <a:buNone/>
              <a:defRPr sz="2133" b="1"/>
            </a:lvl5pPr>
            <a:lvl6pPr marL="3657418" lvl="5" indent="-304784" algn="l">
              <a:lnSpc>
                <a:spcPct val="100000"/>
              </a:lnSpc>
              <a:spcBef>
                <a:spcPts val="800"/>
              </a:spcBef>
              <a:spcAft>
                <a:spcPts val="0"/>
              </a:spcAft>
              <a:buClr>
                <a:schemeClr val="dk1"/>
              </a:buClr>
              <a:buSzPts val="1600"/>
              <a:buNone/>
              <a:defRPr sz="2133" b="1"/>
            </a:lvl6pPr>
            <a:lvl7pPr marL="4266987" lvl="6" indent="-304784" algn="l">
              <a:lnSpc>
                <a:spcPct val="100000"/>
              </a:lnSpc>
              <a:spcBef>
                <a:spcPts val="427"/>
              </a:spcBef>
              <a:spcAft>
                <a:spcPts val="0"/>
              </a:spcAft>
              <a:buClr>
                <a:schemeClr val="dk1"/>
              </a:buClr>
              <a:buSzPts val="1600"/>
              <a:buNone/>
              <a:defRPr sz="2133" b="1"/>
            </a:lvl7pPr>
            <a:lvl8pPr marL="4876557" lvl="7" indent="-304784" algn="l">
              <a:lnSpc>
                <a:spcPct val="100000"/>
              </a:lnSpc>
              <a:spcBef>
                <a:spcPts val="427"/>
              </a:spcBef>
              <a:spcAft>
                <a:spcPts val="0"/>
              </a:spcAft>
              <a:buClr>
                <a:schemeClr val="dk1"/>
              </a:buClr>
              <a:buSzPts val="1600"/>
              <a:buNone/>
              <a:defRPr sz="2133" b="1"/>
            </a:lvl8pPr>
            <a:lvl9pPr marL="5486126" lvl="8" indent="-304784" algn="l">
              <a:lnSpc>
                <a:spcPct val="100000"/>
              </a:lnSpc>
              <a:spcBef>
                <a:spcPts val="427"/>
              </a:spcBef>
              <a:spcAft>
                <a:spcPts val="0"/>
              </a:spcAft>
              <a:buClr>
                <a:schemeClr val="dk1"/>
              </a:buClr>
              <a:buSzPts val="1600"/>
              <a:buNone/>
              <a:defRPr sz="2133" b="1"/>
            </a:lvl9pPr>
          </a:lstStyle>
          <a:p>
            <a:endParaRPr/>
          </a:p>
        </p:txBody>
      </p:sp>
      <p:sp>
        <p:nvSpPr>
          <p:cNvPr id="40" name="Google Shape;40;p38"/>
          <p:cNvSpPr txBox="1">
            <a:spLocks noGrp="1"/>
          </p:cNvSpPr>
          <p:nvPr>
            <p:ph type="body" idx="4"/>
          </p:nvPr>
        </p:nvSpPr>
        <p:spPr>
          <a:xfrm>
            <a:off x="6278880" y="1984875"/>
            <a:ext cx="5608320" cy="3951288"/>
          </a:xfrm>
          <a:prstGeom prst="rect">
            <a:avLst/>
          </a:prstGeom>
          <a:noFill/>
          <a:ln>
            <a:noFill/>
          </a:ln>
        </p:spPr>
        <p:txBody>
          <a:bodyPr spcFirstLastPara="1" wrap="square" lIns="91425" tIns="45700" rIns="91425" bIns="45700" anchor="t" anchorCtr="0">
            <a:noAutofit/>
          </a:bodyPr>
          <a:lstStyle>
            <a:lvl1pPr marL="609570" lvl="0" indent="-474109" algn="l">
              <a:lnSpc>
                <a:spcPct val="100000"/>
              </a:lnSpc>
              <a:spcBef>
                <a:spcPts val="0"/>
              </a:spcBef>
              <a:spcAft>
                <a:spcPts val="0"/>
              </a:spcAft>
              <a:buClr>
                <a:schemeClr val="dk1"/>
              </a:buClr>
              <a:buSzPts val="2000"/>
              <a:buFont typeface="Arial"/>
              <a:buChar char="•"/>
              <a:defRPr sz="2667"/>
            </a:lvl1pPr>
            <a:lvl2pPr marL="1219140" lvl="1" indent="-457178" algn="l">
              <a:lnSpc>
                <a:spcPct val="100000"/>
              </a:lnSpc>
              <a:spcBef>
                <a:spcPts val="800"/>
              </a:spcBef>
              <a:spcAft>
                <a:spcPts val="0"/>
              </a:spcAft>
              <a:buClr>
                <a:schemeClr val="dk1"/>
              </a:buClr>
              <a:buSzPts val="1800"/>
              <a:buChar char="–"/>
              <a:defRPr sz="2400"/>
            </a:lvl2pPr>
            <a:lvl3pPr marL="1828709" lvl="2" indent="-399605" algn="l">
              <a:lnSpc>
                <a:spcPct val="100000"/>
              </a:lnSpc>
              <a:spcBef>
                <a:spcPts val="800"/>
              </a:spcBef>
              <a:spcAft>
                <a:spcPts val="0"/>
              </a:spcAft>
              <a:buClr>
                <a:schemeClr val="dk1"/>
              </a:buClr>
              <a:buSzPts val="1120"/>
              <a:buFont typeface="Noto Sans Symbols"/>
              <a:buChar char="⮚"/>
              <a:defRPr sz="2133"/>
            </a:lvl3pPr>
            <a:lvl4pPr marL="2438278" lvl="3" indent="-423312" algn="l">
              <a:lnSpc>
                <a:spcPct val="100000"/>
              </a:lnSpc>
              <a:spcBef>
                <a:spcPts val="800"/>
              </a:spcBef>
              <a:spcAft>
                <a:spcPts val="0"/>
              </a:spcAft>
              <a:buClr>
                <a:schemeClr val="dk1"/>
              </a:buClr>
              <a:buSzPts val="1400"/>
              <a:buChar char="–"/>
              <a:defRPr sz="1867"/>
            </a:lvl4pPr>
            <a:lvl5pPr marL="3047848" lvl="4" indent="-423312" algn="l">
              <a:lnSpc>
                <a:spcPct val="100000"/>
              </a:lnSpc>
              <a:spcBef>
                <a:spcPts val="800"/>
              </a:spcBef>
              <a:spcAft>
                <a:spcPts val="0"/>
              </a:spcAft>
              <a:buClr>
                <a:schemeClr val="dk1"/>
              </a:buClr>
              <a:buSzPts val="1400"/>
              <a:buChar char="»"/>
              <a:defRPr sz="1867"/>
            </a:lvl5pPr>
            <a:lvl6pPr marL="3657418" lvl="5" indent="-440245" algn="l">
              <a:lnSpc>
                <a:spcPct val="100000"/>
              </a:lnSpc>
              <a:spcBef>
                <a:spcPts val="800"/>
              </a:spcBef>
              <a:spcAft>
                <a:spcPts val="0"/>
              </a:spcAft>
              <a:buClr>
                <a:schemeClr val="dk1"/>
              </a:buClr>
              <a:buSzPts val="1600"/>
              <a:buChar char="•"/>
              <a:defRPr sz="2133"/>
            </a:lvl6pPr>
            <a:lvl7pPr marL="4266987" lvl="6" indent="-440245" algn="l">
              <a:lnSpc>
                <a:spcPct val="100000"/>
              </a:lnSpc>
              <a:spcBef>
                <a:spcPts val="427"/>
              </a:spcBef>
              <a:spcAft>
                <a:spcPts val="0"/>
              </a:spcAft>
              <a:buClr>
                <a:schemeClr val="dk1"/>
              </a:buClr>
              <a:buSzPts val="1600"/>
              <a:buChar char="•"/>
              <a:defRPr sz="2133"/>
            </a:lvl7pPr>
            <a:lvl8pPr marL="4876557" lvl="7" indent="-440245" algn="l">
              <a:lnSpc>
                <a:spcPct val="100000"/>
              </a:lnSpc>
              <a:spcBef>
                <a:spcPts val="427"/>
              </a:spcBef>
              <a:spcAft>
                <a:spcPts val="0"/>
              </a:spcAft>
              <a:buClr>
                <a:schemeClr val="dk1"/>
              </a:buClr>
              <a:buSzPts val="1600"/>
              <a:buChar char="•"/>
              <a:defRPr sz="2133"/>
            </a:lvl8pPr>
            <a:lvl9pPr marL="5486126" lvl="8" indent="-440245" algn="l">
              <a:lnSpc>
                <a:spcPct val="100000"/>
              </a:lnSpc>
              <a:spcBef>
                <a:spcPts val="427"/>
              </a:spcBef>
              <a:spcAft>
                <a:spcPts val="0"/>
              </a:spcAft>
              <a:buClr>
                <a:schemeClr val="dk1"/>
              </a:buClr>
              <a:buSzPts val="1600"/>
              <a:buChar char="•"/>
              <a:defRPr sz="2133"/>
            </a:lvl9pPr>
          </a:lstStyle>
          <a:p>
            <a:endParaRPr/>
          </a:p>
        </p:txBody>
      </p:sp>
      <p:sp>
        <p:nvSpPr>
          <p:cNvPr id="41" name="Google Shape;41;p38"/>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42" name="Google Shape;42;p38"/>
          <p:cNvCxnSpPr/>
          <p:nvPr/>
        </p:nvCxnSpPr>
        <p:spPr>
          <a:xfrm>
            <a:off x="0" y="1062633"/>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sp>
        <p:nvSpPr>
          <p:cNvPr id="43" name="Google Shape;43;p38"/>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09345A"/>
              </a:buClr>
              <a:buSzPts val="2400"/>
              <a:buFont typeface="Arial"/>
              <a:buNone/>
              <a:defRPr sz="3200">
                <a:solidFill>
                  <a:srgbClr val="0934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54796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matchingName="2_OnD_Theme Slide">
  <p:cSld name="2_OnD_Theme Slide">
    <p:spTree>
      <p:nvGrpSpPr>
        <p:cNvPr id="1" name="Shape 44"/>
        <p:cNvGrpSpPr/>
        <p:nvPr/>
      </p:nvGrpSpPr>
      <p:grpSpPr>
        <a:xfrm>
          <a:off x="0" y="0"/>
          <a:ext cx="0" cy="0"/>
          <a:chOff x="0" y="0"/>
          <a:chExt cx="0" cy="0"/>
        </a:xfrm>
      </p:grpSpPr>
      <p:pic>
        <p:nvPicPr>
          <p:cNvPr id="45" name="Google Shape;45;p40" descr="Myeloma"/>
          <p:cNvPicPr preferRelativeResize="0"/>
          <p:nvPr/>
        </p:nvPicPr>
        <p:blipFill rotWithShape="1">
          <a:blip r:embed="rId2">
            <a:alphaModFix/>
          </a:blip>
          <a:srcRect t="-153" b="-307"/>
          <a:stretch/>
        </p:blipFill>
        <p:spPr>
          <a:xfrm>
            <a:off x="9120249" y="-12700"/>
            <a:ext cx="3095939" cy="6912000"/>
          </a:xfrm>
          <a:prstGeom prst="rect">
            <a:avLst/>
          </a:prstGeom>
          <a:noFill/>
          <a:ln>
            <a:noFill/>
          </a:ln>
        </p:spPr>
      </p:pic>
      <p:sp>
        <p:nvSpPr>
          <p:cNvPr id="46" name="Google Shape;46;p40"/>
          <p:cNvSpPr/>
          <p:nvPr/>
        </p:nvSpPr>
        <p:spPr>
          <a:xfrm>
            <a:off x="0" y="-9113"/>
            <a:ext cx="94488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248767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47"/>
        <p:cNvGrpSpPr/>
        <p:nvPr/>
      </p:nvGrpSpPr>
      <p:grpSpPr>
        <a:xfrm>
          <a:off x="0" y="0"/>
          <a:ext cx="0" cy="0"/>
          <a:chOff x="0" y="0"/>
          <a:chExt cx="0" cy="0"/>
        </a:xfrm>
      </p:grpSpPr>
      <p:cxnSp>
        <p:nvCxnSpPr>
          <p:cNvPr id="48" name="Google Shape;48;p104"/>
          <p:cNvCxnSpPr/>
          <p:nvPr/>
        </p:nvCxnSpPr>
        <p:spPr>
          <a:xfrm>
            <a:off x="0" y="824271"/>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
        <p:nvSpPr>
          <p:cNvPr id="49" name="Google Shape;49;p104"/>
          <p:cNvSpPr txBox="1">
            <a:spLocks noGrp="1"/>
          </p:cNvSpPr>
          <p:nvPr>
            <p:ph type="title"/>
          </p:nvPr>
        </p:nvSpPr>
        <p:spPr>
          <a:xfrm>
            <a:off x="121920" y="43506"/>
            <a:ext cx="11948160" cy="739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04"/>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70" lvl="0" indent="-507974" algn="l">
              <a:lnSpc>
                <a:spcPct val="100000"/>
              </a:lnSpc>
              <a:spcBef>
                <a:spcPts val="0"/>
              </a:spcBef>
              <a:spcAft>
                <a:spcPts val="0"/>
              </a:spcAft>
              <a:buSzPts val="2400"/>
              <a:buFont typeface="Arial"/>
              <a:buChar char="•"/>
              <a:defRPr sz="3200"/>
            </a:lvl1pPr>
            <a:lvl2pPr marL="1219140" lvl="1" indent="-507974" algn="l">
              <a:lnSpc>
                <a:spcPct val="100000"/>
              </a:lnSpc>
              <a:spcBef>
                <a:spcPts val="800"/>
              </a:spcBef>
              <a:spcAft>
                <a:spcPts val="0"/>
              </a:spcAft>
              <a:buSzPts val="2400"/>
              <a:buFont typeface="Arial"/>
              <a:buChar char="–"/>
              <a:defRPr sz="3200"/>
            </a:lvl2pPr>
            <a:lvl3pPr marL="1828709" lvl="2" indent="-447018" algn="l">
              <a:lnSpc>
                <a:spcPct val="100000"/>
              </a:lnSpc>
              <a:spcBef>
                <a:spcPts val="800"/>
              </a:spcBef>
              <a:spcAft>
                <a:spcPts val="0"/>
              </a:spcAft>
              <a:buSzPts val="1680"/>
              <a:buFont typeface="Noto Sans Symbols"/>
              <a:buChar char="⮚"/>
              <a:defRPr sz="3200"/>
            </a:lvl3pPr>
            <a:lvl4pPr marL="2438278" lvl="3" indent="-507974" algn="l">
              <a:lnSpc>
                <a:spcPct val="100000"/>
              </a:lnSpc>
              <a:spcBef>
                <a:spcPts val="800"/>
              </a:spcBef>
              <a:spcAft>
                <a:spcPts val="0"/>
              </a:spcAft>
              <a:buSzPts val="2400"/>
              <a:buChar char="–"/>
              <a:defRPr sz="3200"/>
            </a:lvl4pPr>
            <a:lvl5pPr marL="3047848" lvl="4" indent="-507974" algn="l">
              <a:lnSpc>
                <a:spcPct val="100000"/>
              </a:lnSpc>
              <a:spcBef>
                <a:spcPts val="800"/>
              </a:spcBef>
              <a:spcAft>
                <a:spcPts val="0"/>
              </a:spcAft>
              <a:buSzPts val="2400"/>
              <a:buChar char="»"/>
              <a:defRPr sz="3200"/>
            </a:lvl5pPr>
            <a:lvl6pPr marL="3657418" lvl="5" indent="-474109" algn="l">
              <a:lnSpc>
                <a:spcPct val="100000"/>
              </a:lnSpc>
              <a:spcBef>
                <a:spcPts val="800"/>
              </a:spcBef>
              <a:spcAft>
                <a:spcPts val="0"/>
              </a:spcAft>
              <a:buSzPts val="2000"/>
              <a:buChar char="•"/>
              <a:defRPr/>
            </a:lvl6pPr>
            <a:lvl7pPr marL="4266987" lvl="6" indent="-474109" algn="l">
              <a:lnSpc>
                <a:spcPct val="100000"/>
              </a:lnSpc>
              <a:spcBef>
                <a:spcPts val="533"/>
              </a:spcBef>
              <a:spcAft>
                <a:spcPts val="0"/>
              </a:spcAft>
              <a:buSzPts val="2000"/>
              <a:buChar char="•"/>
              <a:defRPr/>
            </a:lvl7pPr>
            <a:lvl8pPr marL="4876557" lvl="7" indent="-474109" algn="l">
              <a:lnSpc>
                <a:spcPct val="100000"/>
              </a:lnSpc>
              <a:spcBef>
                <a:spcPts val="533"/>
              </a:spcBef>
              <a:spcAft>
                <a:spcPts val="0"/>
              </a:spcAft>
              <a:buSzPts val="2000"/>
              <a:buChar char="•"/>
              <a:defRPr/>
            </a:lvl8pPr>
            <a:lvl9pPr marL="5486126" lvl="8" indent="-474109" algn="l">
              <a:lnSpc>
                <a:spcPct val="100000"/>
              </a:lnSpc>
              <a:spcBef>
                <a:spcPts val="533"/>
              </a:spcBef>
              <a:spcAft>
                <a:spcPts val="0"/>
              </a:spcAft>
              <a:buSzPts val="2000"/>
              <a:buChar char="•"/>
              <a:defRPr/>
            </a:lvl9pPr>
          </a:lstStyle>
          <a:p>
            <a:endParaRPr/>
          </a:p>
        </p:txBody>
      </p:sp>
      <p:sp>
        <p:nvSpPr>
          <p:cNvPr id="51" name="Google Shape;51;p104"/>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671787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matchingName="1_Presentation Title Slide">
  <p:cSld name="1_Presentation Title Slide">
    <p:spTree>
      <p:nvGrpSpPr>
        <p:cNvPr id="1" name="Shape 52"/>
        <p:cNvGrpSpPr/>
        <p:nvPr/>
      </p:nvGrpSpPr>
      <p:grpSpPr>
        <a:xfrm>
          <a:off x="0" y="0"/>
          <a:ext cx="0" cy="0"/>
          <a:chOff x="0" y="0"/>
          <a:chExt cx="0" cy="0"/>
        </a:xfrm>
      </p:grpSpPr>
      <p:sp>
        <p:nvSpPr>
          <p:cNvPr id="53" name="Google Shape;53;p105"/>
          <p:cNvSpPr/>
          <p:nvPr/>
        </p:nvSpPr>
        <p:spPr>
          <a:xfrm>
            <a:off x="0" y="-23528"/>
            <a:ext cx="12192000" cy="6894576"/>
          </a:xfrm>
          <a:prstGeom prst="rect">
            <a:avLst/>
          </a:prstGeom>
          <a:solidFill>
            <a:srgbClr val="09345A"/>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54" name="Google Shape;54;p105"/>
          <p:cNvSpPr txBox="1">
            <a:spLocks noGrp="1"/>
          </p:cNvSpPr>
          <p:nvPr>
            <p:ph type="title"/>
          </p:nvPr>
        </p:nvSpPr>
        <p:spPr>
          <a:xfrm>
            <a:off x="1414272" y="914400"/>
            <a:ext cx="9363456" cy="4038600"/>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98828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spTree>
      <p:nvGrpSpPr>
        <p:cNvPr id="1" name="Shape 55"/>
        <p:cNvGrpSpPr/>
        <p:nvPr/>
      </p:nvGrpSpPr>
      <p:grpSpPr>
        <a:xfrm>
          <a:off x="0" y="0"/>
          <a:ext cx="0" cy="0"/>
          <a:chOff x="0" y="0"/>
          <a:chExt cx="0" cy="0"/>
        </a:xfrm>
      </p:grpSpPr>
      <p:sp>
        <p:nvSpPr>
          <p:cNvPr id="56" name="Google Shape;56;p106"/>
          <p:cNvSpPr txBox="1">
            <a:spLocks noGrp="1"/>
          </p:cNvSpPr>
          <p:nvPr>
            <p:ph type="body" idx="1"/>
          </p:nvPr>
        </p:nvSpPr>
        <p:spPr>
          <a:xfrm>
            <a:off x="304800" y="1371601"/>
            <a:ext cx="5608320" cy="4754563"/>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0"/>
              </a:spcBef>
              <a:spcAft>
                <a:spcPts val="0"/>
              </a:spcAft>
              <a:buSzPts val="2400"/>
              <a:buNone/>
              <a:defRPr sz="2400">
                <a:solidFill>
                  <a:schemeClr val="dk1"/>
                </a:solidFill>
              </a:defRPr>
            </a:lvl1pPr>
            <a:lvl2pPr marL="1219140" lvl="1" indent="-507974" algn="l">
              <a:lnSpc>
                <a:spcPct val="100000"/>
              </a:lnSpc>
              <a:spcBef>
                <a:spcPts val="800"/>
              </a:spcBef>
              <a:spcAft>
                <a:spcPts val="0"/>
              </a:spcAft>
              <a:buSzPts val="2400"/>
              <a:buChar char="–"/>
              <a:defRPr sz="2000"/>
            </a:lvl2pPr>
            <a:lvl3pPr marL="1828709" lvl="2" indent="-447018" algn="l">
              <a:lnSpc>
                <a:spcPct val="100000"/>
              </a:lnSpc>
              <a:spcBef>
                <a:spcPts val="800"/>
              </a:spcBef>
              <a:spcAft>
                <a:spcPts val="0"/>
              </a:spcAft>
              <a:buSzPts val="1680"/>
              <a:buChar char="◆"/>
              <a:defRPr sz="1800"/>
            </a:lvl3pPr>
            <a:lvl4pPr marL="2438278" lvl="3" indent="-507974" algn="l">
              <a:lnSpc>
                <a:spcPct val="100000"/>
              </a:lnSpc>
              <a:spcBef>
                <a:spcPts val="800"/>
              </a:spcBef>
              <a:spcAft>
                <a:spcPts val="0"/>
              </a:spcAft>
              <a:buSzPts val="2400"/>
              <a:buChar char="–"/>
              <a:defRPr sz="1600"/>
            </a:lvl4pPr>
            <a:lvl5pPr marL="3047848" lvl="4" indent="-507974" algn="l">
              <a:lnSpc>
                <a:spcPct val="100000"/>
              </a:lnSpc>
              <a:spcBef>
                <a:spcPts val="800"/>
              </a:spcBef>
              <a:spcAft>
                <a:spcPts val="0"/>
              </a:spcAft>
              <a:buSzPts val="2400"/>
              <a:buChar char="»"/>
              <a:defRPr sz="1600"/>
            </a:lvl5pPr>
            <a:lvl6pPr marL="3657418" lvl="5" indent="-474109" algn="l">
              <a:lnSpc>
                <a:spcPct val="100000"/>
              </a:lnSpc>
              <a:spcBef>
                <a:spcPts val="800"/>
              </a:spcBef>
              <a:spcAft>
                <a:spcPts val="0"/>
              </a:spcAft>
              <a:buSzPts val="2000"/>
              <a:buChar char="•"/>
              <a:defRPr sz="1800"/>
            </a:lvl6pPr>
            <a:lvl7pPr marL="4266987" lvl="6" indent="-474109" algn="l">
              <a:lnSpc>
                <a:spcPct val="100000"/>
              </a:lnSpc>
              <a:spcBef>
                <a:spcPts val="533"/>
              </a:spcBef>
              <a:spcAft>
                <a:spcPts val="0"/>
              </a:spcAft>
              <a:buSzPts val="2000"/>
              <a:buChar char="•"/>
              <a:defRPr sz="1800"/>
            </a:lvl7pPr>
            <a:lvl8pPr marL="4876557" lvl="7" indent="-474109" algn="l">
              <a:lnSpc>
                <a:spcPct val="100000"/>
              </a:lnSpc>
              <a:spcBef>
                <a:spcPts val="533"/>
              </a:spcBef>
              <a:spcAft>
                <a:spcPts val="0"/>
              </a:spcAft>
              <a:buSzPts val="2000"/>
              <a:buChar char="•"/>
              <a:defRPr sz="1800"/>
            </a:lvl8pPr>
            <a:lvl9pPr marL="5486126" lvl="8" indent="-474109" algn="l">
              <a:lnSpc>
                <a:spcPct val="100000"/>
              </a:lnSpc>
              <a:spcBef>
                <a:spcPts val="533"/>
              </a:spcBef>
              <a:spcAft>
                <a:spcPts val="0"/>
              </a:spcAft>
              <a:buSzPts val="2000"/>
              <a:buChar char="•"/>
              <a:defRPr sz="1800"/>
            </a:lvl9pPr>
          </a:lstStyle>
          <a:p>
            <a:endParaRPr/>
          </a:p>
        </p:txBody>
      </p:sp>
      <p:sp>
        <p:nvSpPr>
          <p:cNvPr id="57" name="Google Shape;57;p106"/>
          <p:cNvSpPr txBox="1">
            <a:spLocks noGrp="1"/>
          </p:cNvSpPr>
          <p:nvPr>
            <p:ph type="body" idx="2"/>
          </p:nvPr>
        </p:nvSpPr>
        <p:spPr>
          <a:xfrm>
            <a:off x="6278880" y="1371601"/>
            <a:ext cx="5608320" cy="4754563"/>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0"/>
              </a:spcBef>
              <a:spcAft>
                <a:spcPts val="0"/>
              </a:spcAft>
              <a:buSzPts val="2400"/>
              <a:buNone/>
              <a:defRPr sz="2400">
                <a:solidFill>
                  <a:schemeClr val="dk1"/>
                </a:solidFill>
              </a:defRPr>
            </a:lvl1pPr>
            <a:lvl2pPr marL="1219140" lvl="1" indent="-507974" algn="l">
              <a:lnSpc>
                <a:spcPct val="100000"/>
              </a:lnSpc>
              <a:spcBef>
                <a:spcPts val="800"/>
              </a:spcBef>
              <a:spcAft>
                <a:spcPts val="0"/>
              </a:spcAft>
              <a:buSzPts val="2400"/>
              <a:buChar char="–"/>
              <a:defRPr sz="2000"/>
            </a:lvl2pPr>
            <a:lvl3pPr marL="1828709" lvl="2" indent="-447018" algn="l">
              <a:lnSpc>
                <a:spcPct val="100000"/>
              </a:lnSpc>
              <a:spcBef>
                <a:spcPts val="800"/>
              </a:spcBef>
              <a:spcAft>
                <a:spcPts val="0"/>
              </a:spcAft>
              <a:buSzPts val="1680"/>
              <a:buChar char="◆"/>
              <a:defRPr sz="1800"/>
            </a:lvl3pPr>
            <a:lvl4pPr marL="2438278" lvl="3" indent="-507974" algn="l">
              <a:lnSpc>
                <a:spcPct val="100000"/>
              </a:lnSpc>
              <a:spcBef>
                <a:spcPts val="800"/>
              </a:spcBef>
              <a:spcAft>
                <a:spcPts val="0"/>
              </a:spcAft>
              <a:buSzPts val="2400"/>
              <a:buChar char="–"/>
              <a:defRPr sz="1600"/>
            </a:lvl4pPr>
            <a:lvl5pPr marL="3047848" lvl="4" indent="-507974" algn="l">
              <a:lnSpc>
                <a:spcPct val="100000"/>
              </a:lnSpc>
              <a:spcBef>
                <a:spcPts val="800"/>
              </a:spcBef>
              <a:spcAft>
                <a:spcPts val="0"/>
              </a:spcAft>
              <a:buSzPts val="2400"/>
              <a:buChar char="»"/>
              <a:defRPr sz="1600"/>
            </a:lvl5pPr>
            <a:lvl6pPr marL="3657418" lvl="5" indent="-474109" algn="l">
              <a:lnSpc>
                <a:spcPct val="100000"/>
              </a:lnSpc>
              <a:spcBef>
                <a:spcPts val="800"/>
              </a:spcBef>
              <a:spcAft>
                <a:spcPts val="0"/>
              </a:spcAft>
              <a:buSzPts val="2000"/>
              <a:buChar char="•"/>
              <a:defRPr sz="1800"/>
            </a:lvl6pPr>
            <a:lvl7pPr marL="4266987" lvl="6" indent="-474109" algn="l">
              <a:lnSpc>
                <a:spcPct val="100000"/>
              </a:lnSpc>
              <a:spcBef>
                <a:spcPts val="533"/>
              </a:spcBef>
              <a:spcAft>
                <a:spcPts val="0"/>
              </a:spcAft>
              <a:buSzPts val="2000"/>
              <a:buChar char="•"/>
              <a:defRPr sz="1800"/>
            </a:lvl7pPr>
            <a:lvl8pPr marL="4876557" lvl="7" indent="-474109" algn="l">
              <a:lnSpc>
                <a:spcPct val="100000"/>
              </a:lnSpc>
              <a:spcBef>
                <a:spcPts val="533"/>
              </a:spcBef>
              <a:spcAft>
                <a:spcPts val="0"/>
              </a:spcAft>
              <a:buSzPts val="2000"/>
              <a:buChar char="•"/>
              <a:defRPr sz="1800"/>
            </a:lvl8pPr>
            <a:lvl9pPr marL="5486126" lvl="8" indent="-474109" algn="l">
              <a:lnSpc>
                <a:spcPct val="100000"/>
              </a:lnSpc>
              <a:spcBef>
                <a:spcPts val="533"/>
              </a:spcBef>
              <a:spcAft>
                <a:spcPts val="0"/>
              </a:spcAft>
              <a:buSzPts val="2000"/>
              <a:buChar char="•"/>
              <a:defRPr sz="1800"/>
            </a:lvl9pPr>
          </a:lstStyle>
          <a:p>
            <a:endParaRPr/>
          </a:p>
        </p:txBody>
      </p:sp>
      <p:sp>
        <p:nvSpPr>
          <p:cNvPr id="58" name="Google Shape;58;p106"/>
          <p:cNvSpPr txBox="1">
            <a:spLocks noGrp="1"/>
          </p:cNvSpPr>
          <p:nvPr>
            <p:ph type="ftr" idx="11"/>
          </p:nvPr>
        </p:nvSpPr>
        <p:spPr>
          <a:xfrm>
            <a:off x="152400" y="6356352"/>
            <a:ext cx="10216896" cy="365125"/>
          </a:xfrm>
          <a:prstGeom prst="rect">
            <a:avLst/>
          </a:prstGeom>
          <a:noFill/>
          <a:ln>
            <a:noFill/>
          </a:ln>
        </p:spPr>
        <p:txBody>
          <a:bodyPr spcFirstLastPara="1" wrap="square" lIns="45700" tIns="45700" rIns="91425" bIns="0" anchor="b" anchorCtr="0">
            <a:noAutofit/>
          </a:bodyPr>
          <a:lstStyle>
            <a:lvl1pPr lvl="0" algn="l">
              <a:lnSpc>
                <a:spcPct val="100000"/>
              </a:lnSpc>
              <a:spcBef>
                <a:spcPts val="0"/>
              </a:spcBef>
              <a:spcAft>
                <a:spcPts val="0"/>
              </a:spcAft>
              <a:buSzPts val="1400"/>
              <a:buNone/>
              <a:defRPr sz="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59" name="Google Shape;59;p106"/>
          <p:cNvCxnSpPr/>
          <p:nvPr/>
        </p:nvCxnSpPr>
        <p:spPr>
          <a:xfrm>
            <a:off x="0" y="824271"/>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
        <p:nvSpPr>
          <p:cNvPr id="60" name="Google Shape;60;p106"/>
          <p:cNvSpPr txBox="1">
            <a:spLocks noGrp="1"/>
          </p:cNvSpPr>
          <p:nvPr>
            <p:ph type="title"/>
          </p:nvPr>
        </p:nvSpPr>
        <p:spPr>
          <a:xfrm>
            <a:off x="121920" y="43506"/>
            <a:ext cx="11948160" cy="739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01637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61"/>
        <p:cNvGrpSpPr/>
        <p:nvPr/>
      </p:nvGrpSpPr>
      <p:grpSpPr>
        <a:xfrm>
          <a:off x="0" y="0"/>
          <a:ext cx="0" cy="0"/>
          <a:chOff x="0" y="0"/>
          <a:chExt cx="0" cy="0"/>
        </a:xfrm>
      </p:grpSpPr>
      <p:sp>
        <p:nvSpPr>
          <p:cNvPr id="62" name="Google Shape;62;p102"/>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102"/>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 name="Google Shape;64;p102"/>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3168153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7"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377827" y="1598087"/>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8994" indent="-219440">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594" indent="-158484">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664" indent="-156621">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218">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2"/>
            <a:ext cx="4572000" cy="252239"/>
          </a:xfrm>
        </p:spPr>
        <p:txBody>
          <a:bodyPr tIns="45720" rIns="137160">
            <a:noAutofit/>
          </a:bodyPr>
          <a:lstStyle>
            <a:lvl1pPr marL="0" indent="0" algn="r">
              <a:buFontTx/>
              <a:buNone/>
              <a:defRPr sz="1200">
                <a:latin typeface="Arial Narrow" panose="020B0606020202030204" pitchFamily="34" charset="0"/>
              </a:defRPr>
            </a:lvl1pPr>
            <a:lvl2pPr marL="609554" indent="0">
              <a:buFontTx/>
              <a:buNone/>
              <a:defRPr/>
            </a:lvl2pPr>
            <a:lvl3pPr marL="1216992" indent="0">
              <a:buFontTx/>
              <a:buNone/>
              <a:defRPr/>
            </a:lvl3pPr>
            <a:lvl4pPr marL="1680507" indent="0">
              <a:buFontTx/>
              <a:buNone/>
              <a:defRPr/>
            </a:lvl4pPr>
            <a:lvl5pPr marL="2141906" indent="0">
              <a:buFontTx/>
              <a:buNone/>
              <a:defRPr/>
            </a:lvl5pPr>
          </a:lstStyle>
          <a:p>
            <a:pPr lvl="0"/>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1" y="6356349"/>
            <a:ext cx="12192001" cy="501651"/>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4052043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2-column">
    <p:spTree>
      <p:nvGrpSpPr>
        <p:cNvPr id="1" name=""/>
        <p:cNvGrpSpPr/>
        <p:nvPr/>
      </p:nvGrpSpPr>
      <p:grpSpPr>
        <a:xfrm>
          <a:off x="0" y="0"/>
          <a:ext cx="0" cy="0"/>
          <a:chOff x="0" y="0"/>
          <a:chExt cx="0" cy="0"/>
        </a:xfrm>
      </p:grpSpPr>
      <p:sp>
        <p:nvSpPr>
          <p:cNvPr id="12" name="Content Placeholder 2"/>
          <p:cNvSpPr>
            <a:spLocks noGrp="1"/>
          </p:cNvSpPr>
          <p:nvPr>
            <p:ph idx="13"/>
          </p:nvPr>
        </p:nvSpPr>
        <p:spPr>
          <a:xfrm>
            <a:off x="381003" y="1598087"/>
            <a:ext cx="5514564" cy="4482044"/>
          </a:xfrm>
          <a:prstGeom prst="rect">
            <a:avLst/>
          </a:prstGeom>
        </p:spPr>
        <p:txBody>
          <a:bodyPr lIns="0" tIns="0" rIns="0" bIns="0"/>
          <a:lstStyle>
            <a:lvl1pPr>
              <a:spcBef>
                <a:spcPts val="1200"/>
              </a:spcBef>
              <a:defRPr/>
            </a:lvl1pPr>
            <a:lvl2pPr marL="460400" indent="-233377">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8" y="1598087"/>
            <a:ext cx="5514564" cy="4482044"/>
          </a:xfrm>
          <a:prstGeom prst="rect">
            <a:avLst/>
          </a:prstGeom>
        </p:spPr>
        <p:txBody>
          <a:bodyPr lIns="0" tIns="0" rIns="0" bIns="0"/>
          <a:lstStyle>
            <a:lvl1pPr>
              <a:spcBef>
                <a:spcPts val="1200"/>
              </a:spcBef>
              <a:defRPr/>
            </a:lvl1pPr>
            <a:lvl2pPr marL="460400" indent="-233377">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2"/>
            <a:ext cx="4572000" cy="252239"/>
          </a:xfrm>
        </p:spPr>
        <p:txBody>
          <a:bodyPr tIns="45720" rIns="137160">
            <a:noAutofit/>
          </a:bodyPr>
          <a:lstStyle>
            <a:lvl1pPr marL="0" indent="0" algn="r">
              <a:buFontTx/>
              <a:buNone/>
              <a:defRPr sz="1200">
                <a:latin typeface="Arial Narrow" panose="020B0606020202030204" pitchFamily="34" charset="0"/>
              </a:defRPr>
            </a:lvl1pPr>
            <a:lvl2pPr marL="609554" indent="0">
              <a:buFontTx/>
              <a:buNone/>
              <a:defRPr/>
            </a:lvl2pPr>
            <a:lvl3pPr marL="1216992" indent="0">
              <a:buFontTx/>
              <a:buNone/>
              <a:defRPr/>
            </a:lvl3pPr>
            <a:lvl4pPr marL="1680507" indent="0">
              <a:buFontTx/>
              <a:buNone/>
              <a:defRPr/>
            </a:lvl4pPr>
            <a:lvl5pPr marL="2141906" indent="0">
              <a:buFontTx/>
              <a:buNone/>
              <a:defRPr/>
            </a:lvl5pPr>
          </a:lstStyle>
          <a:p>
            <a:pPr lvl="0"/>
            <a:r>
              <a:rPr lang="en-US" dirty="0"/>
              <a:t>Label for locking</a:t>
            </a:r>
          </a:p>
        </p:txBody>
      </p:sp>
      <p:sp>
        <p:nvSpPr>
          <p:cNvPr id="9" name="Footer Placeholder 2">
            <a:extLst>
              <a:ext uri="{FF2B5EF4-FFF2-40B4-BE49-F238E27FC236}">
                <a16:creationId xmlns:a16="http://schemas.microsoft.com/office/drawing/2014/main" id="{C36112B8-8E42-4B63-B721-4E1EF886376A}"/>
              </a:ext>
            </a:extLst>
          </p:cNvPr>
          <p:cNvSpPr>
            <a:spLocks noGrp="1"/>
          </p:cNvSpPr>
          <p:nvPr>
            <p:ph type="ftr" sz="quarter" idx="3"/>
          </p:nvPr>
        </p:nvSpPr>
        <p:spPr>
          <a:xfrm>
            <a:off x="-1" y="6356349"/>
            <a:ext cx="12192001" cy="501651"/>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
        <p:nvSpPr>
          <p:cNvPr id="2" name="Title 1">
            <a:extLst>
              <a:ext uri="{FF2B5EF4-FFF2-40B4-BE49-F238E27FC236}">
                <a16:creationId xmlns:a16="http://schemas.microsoft.com/office/drawing/2014/main" id="{8C0865C4-7D58-94CD-439D-B5C696B0969A}"/>
              </a:ext>
            </a:extLst>
          </p:cNvPr>
          <p:cNvSpPr>
            <a:spLocks noGrp="1"/>
          </p:cNvSpPr>
          <p:nvPr>
            <p:ph type="title" hasCustomPrompt="1"/>
          </p:nvPr>
        </p:nvSpPr>
        <p:spPr>
          <a:xfrm>
            <a:off x="377827"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Tree>
    <p:extLst>
      <p:ext uri="{BB962C8B-B14F-4D97-AF65-F5344CB8AC3E}">
        <p14:creationId xmlns:p14="http://schemas.microsoft.com/office/powerpoint/2010/main" val="37932478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6"/>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560843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1043">
          <p15:clr>
            <a:srgbClr val="A4A3A4"/>
          </p15:clr>
        </p15:guide>
        <p15:guide id="2" pos="1097">
          <p15:clr>
            <a:srgbClr val="A4A3A4"/>
          </p15:clr>
        </p15:guide>
        <p15:guide id="3" pos="1949">
          <p15:clr>
            <a:srgbClr val="A4A3A4"/>
          </p15:clr>
        </p15:guide>
        <p15:guide id="4" pos="2002">
          <p15:clr>
            <a:srgbClr val="A4A3A4"/>
          </p15:clr>
        </p15:guide>
        <p15:guide id="5" pos="2853">
          <p15:clr>
            <a:srgbClr val="A4A3A4"/>
          </p15:clr>
        </p15:guide>
        <p15:guide id="6" pos="2907">
          <p15:clr>
            <a:srgbClr val="A4A3A4"/>
          </p15:clr>
        </p15:guide>
        <p15:guide id="7" pos="3757">
          <p15:clr>
            <a:srgbClr val="A4A3A4"/>
          </p15:clr>
        </p15:guide>
        <p15:guide id="8" pos="3812">
          <p15:clr>
            <a:srgbClr val="A4A3A4"/>
          </p15:clr>
        </p15:guide>
        <p15:guide id="9" pos="4661">
          <p15:clr>
            <a:srgbClr val="A4A3A4"/>
          </p15:clr>
        </p15:guide>
        <p15:guide id="10" pos="4716">
          <p15:clr>
            <a:srgbClr val="A4A3A4"/>
          </p15:clr>
        </p15:guide>
        <p15:guide id="11" orient="horz" pos="668">
          <p15:clr>
            <a:srgbClr val="C35EA4"/>
          </p15:clr>
        </p15:guide>
        <p15:guide id="12" orient="horz" pos="736">
          <p15:clr>
            <a:srgbClr val="C35E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2737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41921152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C9473E"/>
                </a:solidFill>
                <a:effectLst/>
                <a:uLnTx/>
                <a:uFillTx/>
                <a:latin typeface="Arial Narrow" panose="020B0606020202030204" pitchFamily="34" charset="0"/>
                <a:cs typeface="Arial"/>
                <a:sym typeface="Arial"/>
              </a:rPr>
              <a:t>Content of this presentation is </a:t>
            </a:r>
            <a:r>
              <a:rPr kumimoji="0" lang="en-US" sz="1200" b="0" i="0" u="none" strike="noStrike" kern="0" cap="none" spc="0" normalizeH="0" baseline="0" noProof="0">
                <a:ln>
                  <a:noFill/>
                </a:ln>
                <a:solidFill>
                  <a:srgbClr val="C9473E"/>
                </a:solidFill>
                <a:effectLst/>
                <a:uLnTx/>
                <a:uFillTx/>
                <a:latin typeface="Arial Narrow" panose="020B0606020202030204" pitchFamily="34" charset="0"/>
                <a:cs typeface="Arial"/>
                <a:sym typeface="Arial"/>
              </a:rPr>
              <a:t>copyright</a:t>
            </a:r>
            <a:r>
              <a:rPr kumimoji="0" lang="en-CH" sz="1200" b="0" i="0" u="none" strike="noStrike" kern="0" cap="none" spc="0" normalizeH="0" baseline="0" noProof="0">
                <a:ln>
                  <a:noFill/>
                </a:ln>
                <a:solidFill>
                  <a:srgbClr val="C9473E"/>
                </a:solidFill>
                <a:effectLst/>
                <a:uLnTx/>
                <a:uFillTx/>
                <a:latin typeface="Arial Narrow" panose="020B0606020202030204" pitchFamily="34" charset="0"/>
                <a:cs typeface="Arial"/>
                <a:sym typeface="Arial"/>
              </a:rPr>
              <a:t> </a:t>
            </a:r>
            <a:r>
              <a:rPr kumimoji="0" lang="en-US" sz="1200" b="0" i="0" u="none" strike="noStrike" kern="0" cap="none" spc="0" normalizeH="0" baseline="0" noProof="0">
                <a:ln>
                  <a:noFill/>
                </a:ln>
                <a:solidFill>
                  <a:srgbClr val="C9473E"/>
                </a:solidFill>
                <a:effectLst/>
                <a:uLnTx/>
                <a:uFillTx/>
                <a:latin typeface="Arial Narrow" panose="020B0606020202030204" pitchFamily="34" charset="0"/>
                <a:cs typeface="Arial"/>
                <a:sym typeface="Arial"/>
              </a:rPr>
              <a:t>and </a:t>
            </a:r>
            <a:r>
              <a:rPr kumimoji="0" lang="en-US" sz="1200" b="0" i="0" u="none" strike="noStrike" kern="0" cap="none" spc="0" normalizeH="0" baseline="0" noProof="0" dirty="0">
                <a:ln>
                  <a:noFill/>
                </a:ln>
                <a:solidFill>
                  <a:srgbClr val="C9473E"/>
                </a:solidFill>
                <a:effectLst/>
                <a:uLnTx/>
                <a:uFillTx/>
                <a:latin typeface="Arial Narrow" panose="020B0606020202030204" pitchFamily="34" charset="0"/>
                <a:cs typeface="Arial"/>
                <a:sym typeface="Arial"/>
              </a:rPr>
              <a:t>responsibility of the author. Permission is required for re-use</a:t>
            </a:r>
            <a:r>
              <a:rPr kumimoji="0" lang="en-CH" sz="1200" b="0" i="0" u="none" strike="noStrike" kern="0" cap="none" spc="0" normalizeH="0" baseline="0" noProof="0">
                <a:ln>
                  <a:noFill/>
                </a:ln>
                <a:solidFill>
                  <a:srgbClr val="C9473E"/>
                </a:solidFill>
                <a:effectLst/>
                <a:uLnTx/>
                <a:uFillTx/>
                <a:latin typeface="Arial Narrow" panose="020B0606020202030204" pitchFamily="34" charset="0"/>
                <a:cs typeface="Arial"/>
                <a:sym typeface="Arial"/>
              </a:rPr>
              <a:t>.</a:t>
            </a:r>
            <a:endParaRPr kumimoji="0" lang="en-US" sz="1200" b="0" i="0" u="none" strike="noStrike" kern="0" cap="none" spc="0" normalizeH="0" baseline="0" noProof="0" dirty="0">
              <a:ln>
                <a:noFill/>
              </a:ln>
              <a:solidFill>
                <a:srgbClr val="C9473E"/>
              </a:solidFill>
              <a:effectLst/>
              <a:uLnTx/>
              <a:uFillTx/>
              <a:latin typeface="Arial Narrow" panose="020B0606020202030204" pitchFamily="34" charset="0"/>
              <a:cs typeface="Arial"/>
              <a:sym typeface="Arial"/>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79999" y="1111123"/>
            <a:ext cx="11213200" cy="5013012"/>
          </a:xfrm>
          <a:prstGeom prst="rect">
            <a:avLst/>
          </a:prstGeom>
          <a:noFill/>
          <a:ln>
            <a:noFill/>
          </a:ln>
        </p:spPr>
        <p:txBody>
          <a:bodyPr spcFirstLastPara="1" wrap="square" lIns="91425" tIns="45700" rIns="91425" bIns="45700" anchor="t" anchorCtr="0">
            <a:noAutofit/>
          </a:bodyPr>
          <a:lstStyle>
            <a:lvl1pPr marL="380981" marR="0" lvl="0" indent="-380981" algn="l" rtl="0">
              <a:lnSpc>
                <a:spcPct val="100000"/>
              </a:lnSpc>
              <a:spcBef>
                <a:spcPts val="800"/>
              </a:spcBef>
              <a:spcAft>
                <a:spcPts val="800"/>
              </a:spcAft>
              <a:buClr>
                <a:srgbClr val="05416B"/>
              </a:buClr>
              <a:buSzPts val="1600"/>
              <a:buFont typeface="Arial" panose="020B0604020202020204" pitchFamily="34" charset="0"/>
              <a:buChar char="•"/>
              <a:defRPr sz="2133" b="0" i="0" u="none" strike="noStrike" cap="none">
                <a:solidFill>
                  <a:schemeClr val="tx1">
                    <a:lumMod val="75000"/>
                    <a:lumOff val="25000"/>
                  </a:schemeClr>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8"/>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Arial Narrow"/>
              <a:buNone/>
              <a:defRPr sz="1200" b="1" i="0" u="none" strike="noStrike" cap="none">
                <a:solidFill>
                  <a:srgbClr val="C9473E"/>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8" y="6248190"/>
            <a:ext cx="1657927" cy="315572"/>
          </a:xfrm>
          <a:prstGeom prst="rect">
            <a:avLst/>
          </a:prstGeom>
        </p:spPr>
      </p:pic>
    </p:spTree>
    <p:extLst>
      <p:ext uri="{BB962C8B-B14F-4D97-AF65-F5344CB8AC3E}">
        <p14:creationId xmlns:p14="http://schemas.microsoft.com/office/powerpoint/2010/main" val="1637499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orient="horz" pos="2201">
          <p15:clr>
            <a:srgbClr val="FBAE40"/>
          </p15:clr>
        </p15:guide>
        <p15:guide id="3" orient="horz" pos="2321">
          <p15:clr>
            <a:srgbClr val="FBAE40"/>
          </p15:clr>
        </p15:guide>
        <p15:guide id="4" pos="170">
          <p15:clr>
            <a:srgbClr val="FBAE40"/>
          </p15:clr>
        </p15:guide>
        <p15:guide id="5" pos="4151">
          <p15:clr>
            <a:srgbClr val="FBAE40"/>
          </p15:clr>
        </p15:guide>
        <p15:guide id="6" orient="horz" pos="127">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Arial Narrow"/>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Arial Narrow"/>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a:t>
            </a:r>
            <a:r>
              <a:rPr lang="en-US" sz="1200" b="0" i="0">
                <a:solidFill>
                  <a:srgbClr val="C9473E"/>
                </a:solidFill>
                <a:effectLst/>
                <a:latin typeface="Arial Narrow" panose="020B0606020202030204" pitchFamily="34" charset="0"/>
              </a:rPr>
              <a:t>copyright</a:t>
            </a:r>
            <a:r>
              <a:rPr lang="en-CH" sz="1200" b="0" i="0">
                <a:solidFill>
                  <a:srgbClr val="C9473E"/>
                </a:solidFill>
                <a:effectLst/>
                <a:latin typeface="Arial Narrow" panose="020B0606020202030204" pitchFamily="34" charset="0"/>
              </a:rPr>
              <a:t> </a:t>
            </a:r>
            <a:r>
              <a:rPr lang="en-US" sz="1200" b="0" i="0">
                <a:solidFill>
                  <a:srgbClr val="C9473E"/>
                </a:solidFill>
                <a:effectLst/>
                <a:latin typeface="Arial Narrow" panose="020B0606020202030204" pitchFamily="34" charset="0"/>
              </a:rPr>
              <a:t>and </a:t>
            </a:r>
            <a:r>
              <a:rPr lang="en-US" sz="1200" b="0" i="0" dirty="0">
                <a:solidFill>
                  <a:srgbClr val="C9473E"/>
                </a:solidFill>
                <a:effectLst/>
                <a:latin typeface="Arial Narrow" panose="020B0606020202030204" pitchFamily="34" charset="0"/>
              </a:rPr>
              <a:t>responsibility of the author. Permission is required for re-use</a:t>
            </a:r>
            <a:r>
              <a:rPr lang="en-CH" sz="1200" b="0" i="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8"/>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Arial Narrow"/>
              <a:buNone/>
              <a:defRPr sz="1200" b="1" i="0" u="none" strike="noStrike" cap="none">
                <a:solidFill>
                  <a:srgbClr val="C9473E"/>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Arial Narrow"/>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8" y="6248190"/>
            <a:ext cx="1657927" cy="315572"/>
          </a:xfrm>
          <a:prstGeom prst="rect">
            <a:avLst/>
          </a:prstGeom>
        </p:spPr>
      </p:pic>
      <p:sp>
        <p:nvSpPr>
          <p:cNvPr id="3" name="Text Placeholder 2">
            <a:extLst>
              <a:ext uri="{FF2B5EF4-FFF2-40B4-BE49-F238E27FC236}">
                <a16:creationId xmlns:a16="http://schemas.microsoft.com/office/drawing/2014/main" id="{487A64A6-731B-AD3C-A8DC-9152AFD24EC6}"/>
              </a:ext>
            </a:extLst>
          </p:cNvPr>
          <p:cNvSpPr>
            <a:spLocks noGrp="1"/>
          </p:cNvSpPr>
          <p:nvPr>
            <p:ph type="body" sz="quarter" idx="13"/>
          </p:nvPr>
        </p:nvSpPr>
        <p:spPr>
          <a:xfrm>
            <a:off x="479999" y="1700323"/>
            <a:ext cx="11212800" cy="4452384"/>
          </a:xfrm>
          <a:prstGeom prst="rect">
            <a:avLst/>
          </a:prstGeom>
        </p:spPr>
        <p:txBody>
          <a:bodyPr/>
          <a:lstStyle>
            <a:lvl1pPr marL="380981" marR="0" indent="-380981" algn="l" rtl="0">
              <a:lnSpc>
                <a:spcPct val="100000"/>
              </a:lnSpc>
              <a:spcBef>
                <a:spcPts val="800"/>
              </a:spcBef>
              <a:spcAft>
                <a:spcPts val="800"/>
              </a:spcAft>
              <a:buClr>
                <a:srgbClr val="05416B"/>
              </a:buClr>
              <a:buSzPts val="1600"/>
              <a:buFont typeface="Arial" panose="020B0604020202020204" pitchFamily="34" charset="0"/>
              <a:buChar char="•"/>
              <a:defRPr lang="en-US" sz="2133" b="0" i="0" u="none" strike="noStrike" cap="none" dirty="0" smtClean="0">
                <a:solidFill>
                  <a:schemeClr val="tx1">
                    <a:lumMod val="75000"/>
                    <a:lumOff val="25000"/>
                  </a:schemeClr>
                </a:solidFill>
                <a:latin typeface="Arial Narrow" panose="020B0606020202030204" pitchFamily="34" charset="0"/>
                <a:ea typeface="Arial Narrow" panose="020B0606020202030204" pitchFamily="34" charset="0"/>
                <a:cs typeface="Arial Narrow" panose="020B0606020202030204" pitchFamily="34" charset="0"/>
                <a:sym typeface="Arial Narrow"/>
              </a:defRPr>
            </a:lvl1pPr>
            <a:lvl2pPr marL="831810" indent="-258220">
              <a:spcBef>
                <a:spcPts val="800"/>
              </a:spcBef>
              <a:spcAft>
                <a:spcPts val="800"/>
              </a:spcAft>
              <a:buClr>
                <a:schemeClr val="accent1"/>
              </a:buClr>
              <a:buFont typeface="Arial Narrow" panose="020B0606020202030204" pitchFamily="34" charset="0"/>
              <a:buChar char="–"/>
              <a:defRPr>
                <a:latin typeface="Arial Narrow" panose="020B0606020202030204" pitchFamily="34" charset="0"/>
              </a:defRPr>
            </a:lvl2pPr>
            <a:lvl3pPr marL="1437145" indent="-380981">
              <a:spcBef>
                <a:spcPts val="800"/>
              </a:spcBef>
              <a:spcAft>
                <a:spcPts val="800"/>
              </a:spcAft>
              <a:buClr>
                <a:schemeClr val="accent1"/>
              </a:buClr>
              <a:buFont typeface="Arial" panose="020B0604020202020204" pitchFamily="34" charset="0"/>
              <a:buChar char="•"/>
              <a:tabLst>
                <a:tab pos="1314386" algn="l"/>
              </a:tabLst>
              <a:defRPr>
                <a:latin typeface="Arial Narrow" panose="020B0606020202030204" pitchFamily="34" charset="0"/>
              </a:defRPr>
            </a:lvl3pPr>
            <a:lvl4pPr marL="2031899" indent="-380981">
              <a:spcBef>
                <a:spcPts val="800"/>
              </a:spcBef>
              <a:spcAft>
                <a:spcPts val="800"/>
              </a:spcAft>
              <a:buClr>
                <a:schemeClr val="accent1"/>
              </a:buClr>
              <a:buFont typeface="Arial Narrow" panose="020B0606020202030204" pitchFamily="34" charset="0"/>
              <a:buChar char="–"/>
              <a:defRPr>
                <a:latin typeface="Arial Narrow" panose="020B0606020202030204" pitchFamily="34" charset="0"/>
              </a:defRPr>
            </a:lvl4pPr>
            <a:lvl5pPr>
              <a:spcBef>
                <a:spcPts val="800"/>
              </a:spcBef>
              <a:spcAft>
                <a:spcPts val="800"/>
              </a:spcAft>
              <a:defRPr>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5477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orient="horz" pos="2201">
          <p15:clr>
            <a:srgbClr val="FBAE40"/>
          </p15:clr>
        </p15:guide>
        <p15:guide id="3" orient="horz" pos="2321">
          <p15:clr>
            <a:srgbClr val="FBAE40"/>
          </p15:clr>
        </p15:guide>
        <p15:guide id="4" pos="170">
          <p15:clr>
            <a:srgbClr val="FBAE40"/>
          </p15:clr>
        </p15:guide>
        <p15:guide id="5" pos="4151">
          <p15:clr>
            <a:srgbClr val="FBAE40"/>
          </p15:clr>
        </p15:guide>
        <p15:guide id="6" orient="horz" pos="127">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68" indent="-315368">
              <a:lnSpc>
                <a:spcPct val="100000"/>
              </a:lnSpc>
              <a:buFont typeface="Arial" panose="020B0604020202020204" pitchFamily="34" charset="0"/>
              <a:buChar char="•"/>
              <a:defRPr sz="3200" baseline="0"/>
            </a:lvl1pPr>
            <a:lvl2pPr marL="920705" indent="-311135">
              <a:lnSpc>
                <a:spcPct val="100000"/>
              </a:lnSpc>
              <a:buFont typeface="Arial" panose="020B0604020202020204" pitchFamily="34" charset="0"/>
              <a:buChar char="–"/>
              <a:defRPr sz="3200"/>
            </a:lvl2pPr>
            <a:lvl3pPr marL="1530274" indent="-311135">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757266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Theme Slide">
  <p:cSld name="Theme Slide">
    <p:spTree>
      <p:nvGrpSpPr>
        <p:cNvPr id="1" name="Shape 14"/>
        <p:cNvGrpSpPr/>
        <p:nvPr/>
      </p:nvGrpSpPr>
      <p:grpSpPr>
        <a:xfrm>
          <a:off x="0" y="0"/>
          <a:ext cx="0" cy="0"/>
          <a:chOff x="0" y="0"/>
          <a:chExt cx="0" cy="0"/>
        </a:xfrm>
      </p:grpSpPr>
      <p:sp>
        <p:nvSpPr>
          <p:cNvPr id="15" name="Google Shape;15;p30"/>
          <p:cNvSpPr/>
          <p:nvPr/>
        </p:nvSpPr>
        <p:spPr>
          <a:xfrm>
            <a:off x="0" y="2"/>
            <a:ext cx="12192000" cy="6857999"/>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
        <p:nvSpPr>
          <p:cNvPr id="16" name="Google Shape;16;p30"/>
          <p:cNvSpPr txBox="1">
            <a:spLocks noGrp="1"/>
          </p:cNvSpPr>
          <p:nvPr>
            <p:ph type="body" idx="1"/>
          </p:nvPr>
        </p:nvSpPr>
        <p:spPr>
          <a:xfrm>
            <a:off x="709616" y="533402"/>
            <a:ext cx="8029575" cy="5101815"/>
          </a:xfrm>
          <a:prstGeom prst="rect">
            <a:avLst/>
          </a:prstGeom>
          <a:noFill/>
          <a:ln>
            <a:noFill/>
          </a:ln>
        </p:spPr>
        <p:txBody>
          <a:bodyPr spcFirstLastPara="1" wrap="square" lIns="91425" tIns="45700" rIns="91425" bIns="45700" anchor="ctr" anchorCtr="0">
            <a:noAutofit/>
          </a:bodyPr>
          <a:lstStyle>
            <a:lvl1pPr marL="609570" lvl="0" indent="-304784" algn="ctr">
              <a:lnSpc>
                <a:spcPct val="100000"/>
              </a:lnSpc>
              <a:spcBef>
                <a:spcPts val="0"/>
              </a:spcBef>
              <a:spcAft>
                <a:spcPts val="0"/>
              </a:spcAft>
              <a:buClr>
                <a:srgbClr val="FFFFFF"/>
              </a:buClr>
              <a:buSzPts val="1600"/>
              <a:buNone/>
              <a:defRPr sz="2133" b="1" i="0">
                <a:solidFill>
                  <a:srgbClr val="FFFFFF"/>
                </a:solidFill>
                <a:latin typeface="Arial"/>
                <a:ea typeface="Arial"/>
                <a:cs typeface="Arial"/>
                <a:sym typeface="Arial"/>
              </a:defRPr>
            </a:lvl1pPr>
            <a:lvl2pPr marL="1219140" lvl="1" indent="-457178" algn="l">
              <a:lnSpc>
                <a:spcPct val="100000"/>
              </a:lnSpc>
              <a:spcBef>
                <a:spcPts val="800"/>
              </a:spcBef>
              <a:spcAft>
                <a:spcPts val="0"/>
              </a:spcAft>
              <a:buClr>
                <a:schemeClr val="dk1"/>
              </a:buClr>
              <a:buSzPts val="1800"/>
              <a:buChar char="–"/>
              <a:defRPr/>
            </a:lvl2pPr>
            <a:lvl3pPr marL="1828709" lvl="2" indent="-411460" algn="l">
              <a:lnSpc>
                <a:spcPct val="100000"/>
              </a:lnSpc>
              <a:spcBef>
                <a:spcPts val="800"/>
              </a:spcBef>
              <a:spcAft>
                <a:spcPts val="0"/>
              </a:spcAft>
              <a:buClr>
                <a:schemeClr val="dk1"/>
              </a:buClr>
              <a:buSzPts val="1260"/>
              <a:buChar char="◆"/>
              <a:defRPr/>
            </a:lvl3pPr>
            <a:lvl4pPr marL="2438278" lvl="3" indent="-457178" algn="l">
              <a:lnSpc>
                <a:spcPct val="100000"/>
              </a:lnSpc>
              <a:spcBef>
                <a:spcPts val="800"/>
              </a:spcBef>
              <a:spcAft>
                <a:spcPts val="0"/>
              </a:spcAft>
              <a:buClr>
                <a:schemeClr val="dk1"/>
              </a:buClr>
              <a:buSzPts val="1800"/>
              <a:buChar char="–"/>
              <a:defRPr/>
            </a:lvl4pPr>
            <a:lvl5pPr marL="3047848" lvl="4" indent="-457178" algn="l">
              <a:lnSpc>
                <a:spcPct val="100000"/>
              </a:lnSpc>
              <a:spcBef>
                <a:spcPts val="800"/>
              </a:spcBef>
              <a:spcAft>
                <a:spcPts val="0"/>
              </a:spcAft>
              <a:buClr>
                <a:schemeClr val="dk1"/>
              </a:buClr>
              <a:buSzPts val="1800"/>
              <a:buChar char="»"/>
              <a:defRPr/>
            </a:lvl5pPr>
            <a:lvl6pPr marL="3657418" lvl="5" indent="-457178" algn="l">
              <a:lnSpc>
                <a:spcPct val="100000"/>
              </a:lnSpc>
              <a:spcBef>
                <a:spcPts val="800"/>
              </a:spcBef>
              <a:spcAft>
                <a:spcPts val="0"/>
              </a:spcAft>
              <a:buClr>
                <a:schemeClr val="dk1"/>
              </a:buClr>
              <a:buSzPts val="1800"/>
              <a:buChar char="•"/>
              <a:defRPr/>
            </a:lvl6pPr>
            <a:lvl7pPr marL="4266987" lvl="6" indent="-457178" algn="l">
              <a:lnSpc>
                <a:spcPct val="100000"/>
              </a:lnSpc>
              <a:spcBef>
                <a:spcPts val="480"/>
              </a:spcBef>
              <a:spcAft>
                <a:spcPts val="0"/>
              </a:spcAft>
              <a:buClr>
                <a:schemeClr val="dk1"/>
              </a:buClr>
              <a:buSzPts val="1800"/>
              <a:buChar char="•"/>
              <a:defRPr/>
            </a:lvl7pPr>
            <a:lvl8pPr marL="4876557" lvl="7" indent="-457178" algn="l">
              <a:lnSpc>
                <a:spcPct val="100000"/>
              </a:lnSpc>
              <a:spcBef>
                <a:spcPts val="480"/>
              </a:spcBef>
              <a:spcAft>
                <a:spcPts val="0"/>
              </a:spcAft>
              <a:buClr>
                <a:schemeClr val="dk1"/>
              </a:buClr>
              <a:buSzPts val="1800"/>
              <a:buChar char="•"/>
              <a:defRPr/>
            </a:lvl8pPr>
            <a:lvl9pPr marL="5486126" lvl="8" indent="-457178"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2761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matchingName="Use this one">
  <p:cSld name="Use this one">
    <p:spTree>
      <p:nvGrpSpPr>
        <p:cNvPr id="1" name="Shape 17"/>
        <p:cNvGrpSpPr/>
        <p:nvPr/>
      </p:nvGrpSpPr>
      <p:grpSpPr>
        <a:xfrm>
          <a:off x="0" y="0"/>
          <a:ext cx="0" cy="0"/>
          <a:chOff x="0" y="0"/>
          <a:chExt cx="0" cy="0"/>
        </a:xfrm>
      </p:grpSpPr>
      <p:sp>
        <p:nvSpPr>
          <p:cNvPr id="18" name="Google Shape;18;p118"/>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70" lvl="0" indent="-507974" algn="l">
              <a:lnSpc>
                <a:spcPct val="100000"/>
              </a:lnSpc>
              <a:spcBef>
                <a:spcPts val="0"/>
              </a:spcBef>
              <a:spcAft>
                <a:spcPts val="0"/>
              </a:spcAft>
              <a:buSzPts val="2400"/>
              <a:buFont typeface="Arial"/>
              <a:buChar char="•"/>
              <a:defRPr sz="3200"/>
            </a:lvl1pPr>
            <a:lvl2pPr marL="1219140" lvl="1" indent="-507974" algn="l">
              <a:lnSpc>
                <a:spcPct val="100000"/>
              </a:lnSpc>
              <a:spcBef>
                <a:spcPts val="800"/>
              </a:spcBef>
              <a:spcAft>
                <a:spcPts val="0"/>
              </a:spcAft>
              <a:buSzPts val="2400"/>
              <a:buFont typeface="Arial"/>
              <a:buChar char="–"/>
              <a:defRPr sz="3200"/>
            </a:lvl2pPr>
            <a:lvl3pPr marL="1828709" lvl="2" indent="-447018" algn="l">
              <a:lnSpc>
                <a:spcPct val="100000"/>
              </a:lnSpc>
              <a:spcBef>
                <a:spcPts val="800"/>
              </a:spcBef>
              <a:spcAft>
                <a:spcPts val="0"/>
              </a:spcAft>
              <a:buSzPts val="1680"/>
              <a:buFont typeface="Noto Sans Symbols"/>
              <a:buChar char="⮚"/>
              <a:defRPr sz="3200"/>
            </a:lvl3pPr>
            <a:lvl4pPr marL="2438278" lvl="3" indent="-507974" algn="l">
              <a:lnSpc>
                <a:spcPct val="100000"/>
              </a:lnSpc>
              <a:spcBef>
                <a:spcPts val="800"/>
              </a:spcBef>
              <a:spcAft>
                <a:spcPts val="0"/>
              </a:spcAft>
              <a:buSzPts val="2400"/>
              <a:buChar char="–"/>
              <a:defRPr sz="3200"/>
            </a:lvl4pPr>
            <a:lvl5pPr marL="3047848" lvl="4" indent="-507974" algn="l">
              <a:lnSpc>
                <a:spcPct val="100000"/>
              </a:lnSpc>
              <a:spcBef>
                <a:spcPts val="800"/>
              </a:spcBef>
              <a:spcAft>
                <a:spcPts val="0"/>
              </a:spcAft>
              <a:buSzPts val="2400"/>
              <a:buChar char="»"/>
              <a:defRPr sz="3200"/>
            </a:lvl5pPr>
            <a:lvl6pPr marL="3657418" lvl="5" indent="-474109" algn="l">
              <a:lnSpc>
                <a:spcPct val="100000"/>
              </a:lnSpc>
              <a:spcBef>
                <a:spcPts val="800"/>
              </a:spcBef>
              <a:spcAft>
                <a:spcPts val="0"/>
              </a:spcAft>
              <a:buSzPts val="2000"/>
              <a:buChar char="•"/>
              <a:defRPr/>
            </a:lvl6pPr>
            <a:lvl7pPr marL="4266987" lvl="6" indent="-474109" algn="l">
              <a:lnSpc>
                <a:spcPct val="100000"/>
              </a:lnSpc>
              <a:spcBef>
                <a:spcPts val="533"/>
              </a:spcBef>
              <a:spcAft>
                <a:spcPts val="0"/>
              </a:spcAft>
              <a:buSzPts val="2000"/>
              <a:buChar char="•"/>
              <a:defRPr/>
            </a:lvl7pPr>
            <a:lvl8pPr marL="4876557" lvl="7" indent="-474109" algn="l">
              <a:lnSpc>
                <a:spcPct val="100000"/>
              </a:lnSpc>
              <a:spcBef>
                <a:spcPts val="533"/>
              </a:spcBef>
              <a:spcAft>
                <a:spcPts val="0"/>
              </a:spcAft>
              <a:buSzPts val="2000"/>
              <a:buChar char="•"/>
              <a:defRPr/>
            </a:lvl8pPr>
            <a:lvl9pPr marL="5486126" lvl="8" indent="-474109" algn="l">
              <a:lnSpc>
                <a:spcPct val="100000"/>
              </a:lnSpc>
              <a:spcBef>
                <a:spcPts val="533"/>
              </a:spcBef>
              <a:spcAft>
                <a:spcPts val="0"/>
              </a:spcAft>
              <a:buSzPts val="2000"/>
              <a:buChar char="•"/>
              <a:defRPr/>
            </a:lvl9pPr>
          </a:lstStyle>
          <a:p>
            <a:endParaRPr/>
          </a:p>
        </p:txBody>
      </p:sp>
      <p:sp>
        <p:nvSpPr>
          <p:cNvPr id="19" name="Google Shape;19;p118"/>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118"/>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1" name="Google Shape;21;p118"/>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4080519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Presentation Title Slide">
  <p:cSld name="Presentation Title Slide">
    <p:spTree>
      <p:nvGrpSpPr>
        <p:cNvPr id="1" name="Shape 22"/>
        <p:cNvGrpSpPr/>
        <p:nvPr/>
      </p:nvGrpSpPr>
      <p:grpSpPr>
        <a:xfrm>
          <a:off x="0" y="0"/>
          <a:ext cx="0" cy="0"/>
          <a:chOff x="0" y="0"/>
          <a:chExt cx="0" cy="0"/>
        </a:xfrm>
      </p:grpSpPr>
      <p:sp>
        <p:nvSpPr>
          <p:cNvPr id="23" name="Google Shape;23;p33"/>
          <p:cNvSpPr/>
          <p:nvPr/>
        </p:nvSpPr>
        <p:spPr>
          <a:xfrm>
            <a:off x="0" y="-9113"/>
            <a:ext cx="12192000" cy="68760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
        <p:nvSpPr>
          <p:cNvPr id="24" name="Google Shape;24;p33"/>
          <p:cNvSpPr/>
          <p:nvPr/>
        </p:nvSpPr>
        <p:spPr>
          <a:xfrm>
            <a:off x="0" y="3585"/>
            <a:ext cx="121920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
        <p:nvSpPr>
          <p:cNvPr id="25" name="Google Shape;25;p33"/>
          <p:cNvSpPr txBox="1">
            <a:spLocks noGrp="1"/>
          </p:cNvSpPr>
          <p:nvPr>
            <p:ph type="title"/>
          </p:nvPr>
        </p:nvSpPr>
        <p:spPr>
          <a:xfrm>
            <a:off x="1414272" y="914400"/>
            <a:ext cx="9363456" cy="4038600"/>
          </a:xfrm>
          <a:prstGeom prst="rect">
            <a:avLst/>
          </a:prstGeom>
          <a:noFill/>
          <a:ln>
            <a:noFill/>
          </a:ln>
          <a:effectLst>
            <a:outerShdw blurRad="40000" dist="20000" dir="5400000" rotWithShape="0">
              <a:srgbClr val="000000">
                <a:alpha val="37254"/>
              </a:srgbClr>
            </a:outerShdw>
          </a:effectLst>
        </p:spPr>
        <p:txBody>
          <a:bodyPr spcFirstLastPara="1" wrap="square" lIns="91425" tIns="45700" rIns="91425" bIns="45700" anchor="t" anchorCtr="0">
            <a:noAutofit/>
          </a:bodyPr>
          <a:lstStyle>
            <a:lvl1pPr lvl="0" algn="ctr">
              <a:lnSpc>
                <a:spcPct val="100000"/>
              </a:lnSpc>
              <a:spcBef>
                <a:spcPts val="0"/>
              </a:spcBef>
              <a:spcAft>
                <a:spcPts val="0"/>
              </a:spcAft>
              <a:buClr>
                <a:schemeClr val="lt1"/>
              </a:buClr>
              <a:buSzPts val="4000"/>
              <a:buFont typeface="Arial"/>
              <a:buNone/>
              <a:defRPr sz="5333"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2598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26"/>
        <p:cNvGrpSpPr/>
        <p:nvPr/>
      </p:nvGrpSpPr>
      <p:grpSpPr>
        <a:xfrm>
          <a:off x="0" y="0"/>
          <a:ext cx="0" cy="0"/>
          <a:chOff x="0" y="0"/>
          <a:chExt cx="0" cy="0"/>
        </a:xfrm>
      </p:grpSpPr>
      <p:sp>
        <p:nvSpPr>
          <p:cNvPr id="27" name="Google Shape;27;p11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70" lvl="0" indent="-507974" algn="l">
              <a:lnSpc>
                <a:spcPct val="100000"/>
              </a:lnSpc>
              <a:spcBef>
                <a:spcPts val="0"/>
              </a:spcBef>
              <a:spcAft>
                <a:spcPts val="0"/>
              </a:spcAft>
              <a:buSzPts val="2400"/>
              <a:buFont typeface="Arial"/>
              <a:buChar char="•"/>
              <a:defRPr sz="3200"/>
            </a:lvl1pPr>
            <a:lvl2pPr marL="1219140" lvl="1" indent="-507974" algn="l">
              <a:lnSpc>
                <a:spcPct val="100000"/>
              </a:lnSpc>
              <a:spcBef>
                <a:spcPts val="800"/>
              </a:spcBef>
              <a:spcAft>
                <a:spcPts val="0"/>
              </a:spcAft>
              <a:buSzPts val="2400"/>
              <a:buFont typeface="Arial"/>
              <a:buChar char="–"/>
              <a:defRPr sz="3200"/>
            </a:lvl2pPr>
            <a:lvl3pPr marL="1828709" lvl="2" indent="-447018" algn="l">
              <a:lnSpc>
                <a:spcPct val="100000"/>
              </a:lnSpc>
              <a:spcBef>
                <a:spcPts val="800"/>
              </a:spcBef>
              <a:spcAft>
                <a:spcPts val="0"/>
              </a:spcAft>
              <a:buSzPts val="1680"/>
              <a:buFont typeface="Noto Sans Symbols"/>
              <a:buChar char="⮚"/>
              <a:defRPr sz="3200"/>
            </a:lvl3pPr>
            <a:lvl4pPr marL="2438278" lvl="3" indent="-507974" algn="l">
              <a:lnSpc>
                <a:spcPct val="100000"/>
              </a:lnSpc>
              <a:spcBef>
                <a:spcPts val="800"/>
              </a:spcBef>
              <a:spcAft>
                <a:spcPts val="0"/>
              </a:spcAft>
              <a:buSzPts val="2400"/>
              <a:buChar char="–"/>
              <a:defRPr sz="3200"/>
            </a:lvl4pPr>
            <a:lvl5pPr marL="3047848" lvl="4" indent="-507974" algn="l">
              <a:lnSpc>
                <a:spcPct val="100000"/>
              </a:lnSpc>
              <a:spcBef>
                <a:spcPts val="800"/>
              </a:spcBef>
              <a:spcAft>
                <a:spcPts val="0"/>
              </a:spcAft>
              <a:buSzPts val="2400"/>
              <a:buChar char="»"/>
              <a:defRPr sz="3200"/>
            </a:lvl5pPr>
            <a:lvl6pPr marL="3657418" lvl="5" indent="-474109" algn="l">
              <a:lnSpc>
                <a:spcPct val="100000"/>
              </a:lnSpc>
              <a:spcBef>
                <a:spcPts val="800"/>
              </a:spcBef>
              <a:spcAft>
                <a:spcPts val="0"/>
              </a:spcAft>
              <a:buSzPts val="2000"/>
              <a:buChar char="•"/>
              <a:defRPr/>
            </a:lvl6pPr>
            <a:lvl7pPr marL="4266987" lvl="6" indent="-474109" algn="l">
              <a:lnSpc>
                <a:spcPct val="100000"/>
              </a:lnSpc>
              <a:spcBef>
                <a:spcPts val="533"/>
              </a:spcBef>
              <a:spcAft>
                <a:spcPts val="0"/>
              </a:spcAft>
              <a:buSzPts val="2000"/>
              <a:buChar char="•"/>
              <a:defRPr/>
            </a:lvl7pPr>
            <a:lvl8pPr marL="4876557" lvl="7" indent="-474109" algn="l">
              <a:lnSpc>
                <a:spcPct val="100000"/>
              </a:lnSpc>
              <a:spcBef>
                <a:spcPts val="533"/>
              </a:spcBef>
              <a:spcAft>
                <a:spcPts val="0"/>
              </a:spcAft>
              <a:buSzPts val="2000"/>
              <a:buChar char="•"/>
              <a:defRPr/>
            </a:lvl8pPr>
            <a:lvl9pPr marL="5486126" lvl="8" indent="-474109" algn="l">
              <a:lnSpc>
                <a:spcPct val="100000"/>
              </a:lnSpc>
              <a:spcBef>
                <a:spcPts val="533"/>
              </a:spcBef>
              <a:spcAft>
                <a:spcPts val="0"/>
              </a:spcAft>
              <a:buSzPts val="2000"/>
              <a:buChar char="•"/>
              <a:defRPr/>
            </a:lvl9pPr>
          </a:lstStyle>
          <a:p>
            <a:endParaRPr/>
          </a:p>
        </p:txBody>
      </p:sp>
      <p:sp>
        <p:nvSpPr>
          <p:cNvPr id="28" name="Google Shape;28;p11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11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0" name="Google Shape;30;p119"/>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2571170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Midpresentation/Subsection Title Slide ">
  <p:cSld name="Midpresentation/Subsection Title Slide ">
    <p:spTree>
      <p:nvGrpSpPr>
        <p:cNvPr id="1" name="Shape 31"/>
        <p:cNvGrpSpPr/>
        <p:nvPr/>
      </p:nvGrpSpPr>
      <p:grpSpPr>
        <a:xfrm>
          <a:off x="0" y="0"/>
          <a:ext cx="0" cy="0"/>
          <a:chOff x="0" y="0"/>
          <a:chExt cx="0" cy="0"/>
        </a:xfrm>
      </p:grpSpPr>
      <p:sp>
        <p:nvSpPr>
          <p:cNvPr id="32" name="Google Shape;32;p34"/>
          <p:cNvSpPr/>
          <p:nvPr/>
        </p:nvSpPr>
        <p:spPr>
          <a:xfrm>
            <a:off x="0" y="-9113"/>
            <a:ext cx="12192000" cy="68760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
        <p:nvSpPr>
          <p:cNvPr id="33" name="Google Shape;33;p34"/>
          <p:cNvSpPr/>
          <p:nvPr/>
        </p:nvSpPr>
        <p:spPr>
          <a:xfrm>
            <a:off x="0" y="3584"/>
            <a:ext cx="121920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
        <p:nvSpPr>
          <p:cNvPr id="34" name="Google Shape;34;p34"/>
          <p:cNvSpPr txBox="1">
            <a:spLocks noGrp="1"/>
          </p:cNvSpPr>
          <p:nvPr>
            <p:ph type="title"/>
          </p:nvPr>
        </p:nvSpPr>
        <p:spPr>
          <a:xfrm>
            <a:off x="2387600" y="2362201"/>
            <a:ext cx="7416800" cy="5667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4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2387600" y="3140871"/>
            <a:ext cx="7416800" cy="804863"/>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0"/>
              </a:spcBef>
              <a:spcAft>
                <a:spcPts val="0"/>
              </a:spcAft>
              <a:buClr>
                <a:schemeClr val="lt2"/>
              </a:buClr>
              <a:buSzPts val="1400"/>
              <a:buNone/>
              <a:defRPr sz="1867">
                <a:solidFill>
                  <a:schemeClr val="lt2"/>
                </a:solidFill>
              </a:defRPr>
            </a:lvl1pPr>
            <a:lvl2pPr marL="1219140" lvl="1" indent="-304784" algn="l">
              <a:lnSpc>
                <a:spcPct val="100000"/>
              </a:lnSpc>
              <a:spcBef>
                <a:spcPts val="800"/>
              </a:spcBef>
              <a:spcAft>
                <a:spcPts val="0"/>
              </a:spcAft>
              <a:buClr>
                <a:schemeClr val="dk1"/>
              </a:buClr>
              <a:buSzPts val="1200"/>
              <a:buNone/>
              <a:defRPr sz="1600"/>
            </a:lvl2pPr>
            <a:lvl3pPr marL="1828709" lvl="2" indent="-304784" algn="l">
              <a:lnSpc>
                <a:spcPct val="100000"/>
              </a:lnSpc>
              <a:spcBef>
                <a:spcPts val="800"/>
              </a:spcBef>
              <a:spcAft>
                <a:spcPts val="0"/>
              </a:spcAft>
              <a:buClr>
                <a:schemeClr val="dk1"/>
              </a:buClr>
              <a:buSzPts val="700"/>
              <a:buNone/>
              <a:defRPr sz="1333"/>
            </a:lvl3pPr>
            <a:lvl4pPr marL="2438278" lvl="3" indent="-304784" algn="l">
              <a:lnSpc>
                <a:spcPct val="100000"/>
              </a:lnSpc>
              <a:spcBef>
                <a:spcPts val="800"/>
              </a:spcBef>
              <a:spcAft>
                <a:spcPts val="0"/>
              </a:spcAft>
              <a:buClr>
                <a:schemeClr val="dk1"/>
              </a:buClr>
              <a:buSzPts val="900"/>
              <a:buNone/>
              <a:defRPr sz="1200"/>
            </a:lvl4pPr>
            <a:lvl5pPr marL="3047848" lvl="4" indent="-304784" algn="l">
              <a:lnSpc>
                <a:spcPct val="100000"/>
              </a:lnSpc>
              <a:spcBef>
                <a:spcPts val="800"/>
              </a:spcBef>
              <a:spcAft>
                <a:spcPts val="0"/>
              </a:spcAft>
              <a:buClr>
                <a:schemeClr val="dk1"/>
              </a:buClr>
              <a:buSzPts val="900"/>
              <a:buNone/>
              <a:defRPr sz="1200"/>
            </a:lvl5pPr>
            <a:lvl6pPr marL="3657418" lvl="5" indent="-304784" algn="l">
              <a:lnSpc>
                <a:spcPct val="100000"/>
              </a:lnSpc>
              <a:spcBef>
                <a:spcPts val="800"/>
              </a:spcBef>
              <a:spcAft>
                <a:spcPts val="0"/>
              </a:spcAft>
              <a:buClr>
                <a:schemeClr val="dk1"/>
              </a:buClr>
              <a:buSzPts val="900"/>
              <a:buNone/>
              <a:defRPr sz="1200"/>
            </a:lvl6pPr>
            <a:lvl7pPr marL="4266987" lvl="6" indent="-304784" algn="l">
              <a:lnSpc>
                <a:spcPct val="100000"/>
              </a:lnSpc>
              <a:spcBef>
                <a:spcPts val="240"/>
              </a:spcBef>
              <a:spcAft>
                <a:spcPts val="0"/>
              </a:spcAft>
              <a:buClr>
                <a:schemeClr val="dk1"/>
              </a:buClr>
              <a:buSzPts val="900"/>
              <a:buNone/>
              <a:defRPr sz="1200"/>
            </a:lvl7pPr>
            <a:lvl8pPr marL="4876557" lvl="7" indent="-304784" algn="l">
              <a:lnSpc>
                <a:spcPct val="100000"/>
              </a:lnSpc>
              <a:spcBef>
                <a:spcPts val="240"/>
              </a:spcBef>
              <a:spcAft>
                <a:spcPts val="0"/>
              </a:spcAft>
              <a:buClr>
                <a:schemeClr val="dk1"/>
              </a:buClr>
              <a:buSzPts val="900"/>
              <a:buNone/>
              <a:defRPr sz="1200"/>
            </a:lvl8pPr>
            <a:lvl9pPr marL="5486126" lvl="8" indent="-304784" algn="l">
              <a:lnSpc>
                <a:spcPct val="100000"/>
              </a:lnSpc>
              <a:spcBef>
                <a:spcPts val="240"/>
              </a:spcBef>
              <a:spcAft>
                <a:spcPts val="0"/>
              </a:spcAft>
              <a:buClr>
                <a:schemeClr val="dk1"/>
              </a:buClr>
              <a:buSzPts val="900"/>
              <a:buNone/>
              <a:defRPr sz="1200"/>
            </a:lvl9pPr>
          </a:lstStyle>
          <a:p>
            <a:endParaRPr/>
          </a:p>
        </p:txBody>
      </p:sp>
    </p:spTree>
    <p:extLst>
      <p:ext uri="{BB962C8B-B14F-4D97-AF65-F5344CB8AC3E}">
        <p14:creationId xmlns:p14="http://schemas.microsoft.com/office/powerpoint/2010/main" val="23792595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matchingName="Housekeeping Slide">
  <p:cSld name="Housekeeping Slide">
    <p:spTree>
      <p:nvGrpSpPr>
        <p:cNvPr id="1" name="Shape 36"/>
        <p:cNvGrpSpPr/>
        <p:nvPr/>
      </p:nvGrpSpPr>
      <p:grpSpPr>
        <a:xfrm>
          <a:off x="0" y="0"/>
          <a:ext cx="0" cy="0"/>
          <a:chOff x="0" y="0"/>
          <a:chExt cx="0" cy="0"/>
        </a:xfrm>
      </p:grpSpPr>
      <p:sp>
        <p:nvSpPr>
          <p:cNvPr id="37" name="Google Shape;37;p31"/>
          <p:cNvSpPr/>
          <p:nvPr/>
        </p:nvSpPr>
        <p:spPr>
          <a:xfrm>
            <a:off x="0" y="-9113"/>
            <a:ext cx="121920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
        <p:nvSpPr>
          <p:cNvPr id="38" name="Google Shape;38;p31"/>
          <p:cNvSpPr txBox="1">
            <a:spLocks noGrp="1"/>
          </p:cNvSpPr>
          <p:nvPr>
            <p:ph type="body" idx="1"/>
          </p:nvPr>
        </p:nvSpPr>
        <p:spPr>
          <a:xfrm>
            <a:off x="1625600" y="1371600"/>
            <a:ext cx="9245600" cy="2971800"/>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0"/>
              </a:spcBef>
              <a:spcAft>
                <a:spcPts val="0"/>
              </a:spcAft>
              <a:buClr>
                <a:schemeClr val="accent1"/>
              </a:buClr>
              <a:buSzPts val="2400"/>
              <a:buNone/>
              <a:defRPr b="1">
                <a:solidFill>
                  <a:schemeClr val="accent1"/>
                </a:solidFill>
              </a:defRPr>
            </a:lvl1pPr>
            <a:lvl2pPr marL="1219140" lvl="1" indent="-304784" algn="l">
              <a:lnSpc>
                <a:spcPct val="100000"/>
              </a:lnSpc>
              <a:spcBef>
                <a:spcPts val="800"/>
              </a:spcBef>
              <a:spcAft>
                <a:spcPts val="0"/>
              </a:spcAft>
              <a:buClr>
                <a:schemeClr val="lt1"/>
              </a:buClr>
              <a:buSzPts val="2400"/>
              <a:buNone/>
              <a:defRPr>
                <a:solidFill>
                  <a:schemeClr val="lt1"/>
                </a:solidFill>
              </a:defRPr>
            </a:lvl2pPr>
            <a:lvl3pPr marL="1828709" lvl="2" indent="-447018" algn="l">
              <a:lnSpc>
                <a:spcPct val="100000"/>
              </a:lnSpc>
              <a:spcBef>
                <a:spcPts val="800"/>
              </a:spcBef>
              <a:spcAft>
                <a:spcPts val="0"/>
              </a:spcAft>
              <a:buClr>
                <a:schemeClr val="lt1"/>
              </a:buClr>
              <a:buSzPts val="1680"/>
              <a:buChar char="◆"/>
              <a:defRPr>
                <a:solidFill>
                  <a:schemeClr val="lt1"/>
                </a:solidFill>
              </a:defRPr>
            </a:lvl3pPr>
            <a:lvl4pPr marL="2438278" lvl="3" indent="-507974" algn="l">
              <a:lnSpc>
                <a:spcPct val="100000"/>
              </a:lnSpc>
              <a:spcBef>
                <a:spcPts val="800"/>
              </a:spcBef>
              <a:spcAft>
                <a:spcPts val="0"/>
              </a:spcAft>
              <a:buClr>
                <a:schemeClr val="lt1"/>
              </a:buClr>
              <a:buSzPts val="2400"/>
              <a:buChar char="–"/>
              <a:defRPr>
                <a:solidFill>
                  <a:schemeClr val="lt1"/>
                </a:solidFill>
              </a:defRPr>
            </a:lvl4pPr>
            <a:lvl5pPr marL="3047848" lvl="4" indent="-507974" algn="l">
              <a:lnSpc>
                <a:spcPct val="100000"/>
              </a:lnSpc>
              <a:spcBef>
                <a:spcPts val="800"/>
              </a:spcBef>
              <a:spcAft>
                <a:spcPts val="0"/>
              </a:spcAft>
              <a:buClr>
                <a:schemeClr val="lt1"/>
              </a:buClr>
              <a:buSzPts val="2400"/>
              <a:buChar char="»"/>
              <a:defRPr>
                <a:solidFill>
                  <a:schemeClr val="lt1"/>
                </a:solidFill>
              </a:defRPr>
            </a:lvl5pPr>
            <a:lvl6pPr marL="3657418" lvl="5" indent="-457178" algn="l">
              <a:lnSpc>
                <a:spcPct val="100000"/>
              </a:lnSpc>
              <a:spcBef>
                <a:spcPts val="800"/>
              </a:spcBef>
              <a:spcAft>
                <a:spcPts val="0"/>
              </a:spcAft>
              <a:buClr>
                <a:schemeClr val="dk1"/>
              </a:buClr>
              <a:buSzPts val="1800"/>
              <a:buChar char="•"/>
              <a:defRPr/>
            </a:lvl6pPr>
            <a:lvl7pPr marL="4266987" lvl="6" indent="-457178" algn="l">
              <a:lnSpc>
                <a:spcPct val="100000"/>
              </a:lnSpc>
              <a:spcBef>
                <a:spcPts val="480"/>
              </a:spcBef>
              <a:spcAft>
                <a:spcPts val="0"/>
              </a:spcAft>
              <a:buClr>
                <a:schemeClr val="dk1"/>
              </a:buClr>
              <a:buSzPts val="1800"/>
              <a:buChar char="•"/>
              <a:defRPr/>
            </a:lvl7pPr>
            <a:lvl8pPr marL="4876557" lvl="7" indent="-457178" algn="l">
              <a:lnSpc>
                <a:spcPct val="100000"/>
              </a:lnSpc>
              <a:spcBef>
                <a:spcPts val="480"/>
              </a:spcBef>
              <a:spcAft>
                <a:spcPts val="0"/>
              </a:spcAft>
              <a:buClr>
                <a:schemeClr val="dk1"/>
              </a:buClr>
              <a:buSzPts val="1800"/>
              <a:buChar char="•"/>
              <a:defRPr/>
            </a:lvl8pPr>
            <a:lvl9pPr marL="5486126" lvl="8" indent="-457178"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913245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9"/>
        <p:cNvGrpSpPr/>
        <p:nvPr/>
      </p:nvGrpSpPr>
      <p:grpSpPr>
        <a:xfrm>
          <a:off x="0" y="0"/>
          <a:ext cx="0" cy="0"/>
          <a:chOff x="0" y="0"/>
          <a:chExt cx="0" cy="0"/>
        </a:xfrm>
      </p:grpSpPr>
      <p:sp>
        <p:nvSpPr>
          <p:cNvPr id="40" name="Google Shape;40;p35"/>
          <p:cNvSpPr txBox="1">
            <a:spLocks noGrp="1"/>
          </p:cNvSpPr>
          <p:nvPr>
            <p:ph type="body" idx="1"/>
          </p:nvPr>
        </p:nvSpPr>
        <p:spPr>
          <a:xfrm>
            <a:off x="304800" y="1260768"/>
            <a:ext cx="5608320" cy="4754563"/>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0"/>
              </a:spcBef>
              <a:spcAft>
                <a:spcPts val="0"/>
              </a:spcAft>
              <a:buClr>
                <a:schemeClr val="dk1"/>
              </a:buClr>
              <a:buSzPts val="2400"/>
              <a:buNone/>
              <a:defRPr sz="3200"/>
            </a:lvl1pPr>
            <a:lvl2pPr marL="1219140" lvl="1" indent="-474109" algn="l">
              <a:lnSpc>
                <a:spcPct val="100000"/>
              </a:lnSpc>
              <a:spcBef>
                <a:spcPts val="800"/>
              </a:spcBef>
              <a:spcAft>
                <a:spcPts val="0"/>
              </a:spcAft>
              <a:buClr>
                <a:schemeClr val="dk1"/>
              </a:buClr>
              <a:buSzPts val="2000"/>
              <a:buChar char="–"/>
              <a:defRPr sz="2667"/>
            </a:lvl2pPr>
            <a:lvl3pPr marL="1828709" lvl="2" indent="-411460" algn="l">
              <a:lnSpc>
                <a:spcPct val="100000"/>
              </a:lnSpc>
              <a:spcBef>
                <a:spcPts val="800"/>
              </a:spcBef>
              <a:spcAft>
                <a:spcPts val="0"/>
              </a:spcAft>
              <a:buClr>
                <a:schemeClr val="dk1"/>
              </a:buClr>
              <a:buSzPts val="1260"/>
              <a:buChar char="◆"/>
              <a:defRPr sz="2400"/>
            </a:lvl3pPr>
            <a:lvl4pPr marL="2438278" lvl="3" indent="-440245" algn="l">
              <a:lnSpc>
                <a:spcPct val="100000"/>
              </a:lnSpc>
              <a:spcBef>
                <a:spcPts val="800"/>
              </a:spcBef>
              <a:spcAft>
                <a:spcPts val="0"/>
              </a:spcAft>
              <a:buClr>
                <a:schemeClr val="dk1"/>
              </a:buClr>
              <a:buSzPts val="1600"/>
              <a:buChar char="–"/>
              <a:defRPr sz="2133"/>
            </a:lvl4pPr>
            <a:lvl5pPr marL="3047848" lvl="4" indent="-440245" algn="l">
              <a:lnSpc>
                <a:spcPct val="100000"/>
              </a:lnSpc>
              <a:spcBef>
                <a:spcPts val="800"/>
              </a:spcBef>
              <a:spcAft>
                <a:spcPts val="0"/>
              </a:spcAft>
              <a:buClr>
                <a:schemeClr val="dk1"/>
              </a:buClr>
              <a:buSzPts val="1600"/>
              <a:buChar char="»"/>
              <a:defRPr sz="2133"/>
            </a:lvl5pPr>
            <a:lvl6pPr marL="3657418" lvl="5" indent="-457178" algn="l">
              <a:lnSpc>
                <a:spcPct val="100000"/>
              </a:lnSpc>
              <a:spcBef>
                <a:spcPts val="800"/>
              </a:spcBef>
              <a:spcAft>
                <a:spcPts val="0"/>
              </a:spcAft>
              <a:buClr>
                <a:schemeClr val="dk1"/>
              </a:buClr>
              <a:buSzPts val="1800"/>
              <a:buChar char="•"/>
              <a:defRPr sz="2400"/>
            </a:lvl6pPr>
            <a:lvl7pPr marL="4266987" lvl="6" indent="-457178" algn="l">
              <a:lnSpc>
                <a:spcPct val="100000"/>
              </a:lnSpc>
              <a:spcBef>
                <a:spcPts val="480"/>
              </a:spcBef>
              <a:spcAft>
                <a:spcPts val="0"/>
              </a:spcAft>
              <a:buClr>
                <a:schemeClr val="dk1"/>
              </a:buClr>
              <a:buSzPts val="1800"/>
              <a:buChar char="•"/>
              <a:defRPr sz="2400"/>
            </a:lvl7pPr>
            <a:lvl8pPr marL="4876557" lvl="7" indent="-457178" algn="l">
              <a:lnSpc>
                <a:spcPct val="100000"/>
              </a:lnSpc>
              <a:spcBef>
                <a:spcPts val="480"/>
              </a:spcBef>
              <a:spcAft>
                <a:spcPts val="0"/>
              </a:spcAft>
              <a:buClr>
                <a:schemeClr val="dk1"/>
              </a:buClr>
              <a:buSzPts val="1800"/>
              <a:buChar char="•"/>
              <a:defRPr sz="2400"/>
            </a:lvl8pPr>
            <a:lvl9pPr marL="5486126" lvl="8" indent="-457178" algn="l">
              <a:lnSpc>
                <a:spcPct val="100000"/>
              </a:lnSpc>
              <a:spcBef>
                <a:spcPts val="480"/>
              </a:spcBef>
              <a:spcAft>
                <a:spcPts val="0"/>
              </a:spcAft>
              <a:buClr>
                <a:schemeClr val="dk1"/>
              </a:buClr>
              <a:buSzPts val="1800"/>
              <a:buChar char="•"/>
              <a:defRPr sz="2400"/>
            </a:lvl9pPr>
          </a:lstStyle>
          <a:p>
            <a:endParaRPr/>
          </a:p>
        </p:txBody>
      </p:sp>
      <p:sp>
        <p:nvSpPr>
          <p:cNvPr id="41" name="Google Shape;41;p35"/>
          <p:cNvSpPr txBox="1">
            <a:spLocks noGrp="1"/>
          </p:cNvSpPr>
          <p:nvPr>
            <p:ph type="body" idx="2"/>
          </p:nvPr>
        </p:nvSpPr>
        <p:spPr>
          <a:xfrm>
            <a:off x="6278880" y="1260768"/>
            <a:ext cx="5608320" cy="4754563"/>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0"/>
              </a:spcBef>
              <a:spcAft>
                <a:spcPts val="0"/>
              </a:spcAft>
              <a:buClr>
                <a:schemeClr val="dk1"/>
              </a:buClr>
              <a:buSzPts val="2400"/>
              <a:buNone/>
              <a:defRPr sz="3200"/>
            </a:lvl1pPr>
            <a:lvl2pPr marL="1219140" lvl="1" indent="-474109" algn="l">
              <a:lnSpc>
                <a:spcPct val="100000"/>
              </a:lnSpc>
              <a:spcBef>
                <a:spcPts val="800"/>
              </a:spcBef>
              <a:spcAft>
                <a:spcPts val="0"/>
              </a:spcAft>
              <a:buClr>
                <a:schemeClr val="dk1"/>
              </a:buClr>
              <a:buSzPts val="2000"/>
              <a:buChar char="–"/>
              <a:defRPr sz="2667"/>
            </a:lvl2pPr>
            <a:lvl3pPr marL="1828709" lvl="2" indent="-411460" algn="l">
              <a:lnSpc>
                <a:spcPct val="100000"/>
              </a:lnSpc>
              <a:spcBef>
                <a:spcPts val="800"/>
              </a:spcBef>
              <a:spcAft>
                <a:spcPts val="0"/>
              </a:spcAft>
              <a:buClr>
                <a:schemeClr val="dk1"/>
              </a:buClr>
              <a:buSzPts val="1260"/>
              <a:buChar char="◆"/>
              <a:defRPr sz="2400"/>
            </a:lvl3pPr>
            <a:lvl4pPr marL="2438278" lvl="3" indent="-440245" algn="l">
              <a:lnSpc>
                <a:spcPct val="100000"/>
              </a:lnSpc>
              <a:spcBef>
                <a:spcPts val="800"/>
              </a:spcBef>
              <a:spcAft>
                <a:spcPts val="0"/>
              </a:spcAft>
              <a:buClr>
                <a:schemeClr val="dk1"/>
              </a:buClr>
              <a:buSzPts val="1600"/>
              <a:buChar char="–"/>
              <a:defRPr sz="2133"/>
            </a:lvl4pPr>
            <a:lvl5pPr marL="3047848" lvl="4" indent="-440245" algn="l">
              <a:lnSpc>
                <a:spcPct val="100000"/>
              </a:lnSpc>
              <a:spcBef>
                <a:spcPts val="800"/>
              </a:spcBef>
              <a:spcAft>
                <a:spcPts val="0"/>
              </a:spcAft>
              <a:buClr>
                <a:schemeClr val="dk1"/>
              </a:buClr>
              <a:buSzPts val="1600"/>
              <a:buChar char="»"/>
              <a:defRPr sz="2133"/>
            </a:lvl5pPr>
            <a:lvl6pPr marL="3657418" lvl="5" indent="-457178" algn="l">
              <a:lnSpc>
                <a:spcPct val="100000"/>
              </a:lnSpc>
              <a:spcBef>
                <a:spcPts val="800"/>
              </a:spcBef>
              <a:spcAft>
                <a:spcPts val="0"/>
              </a:spcAft>
              <a:buClr>
                <a:schemeClr val="dk1"/>
              </a:buClr>
              <a:buSzPts val="1800"/>
              <a:buChar char="•"/>
              <a:defRPr sz="2400"/>
            </a:lvl6pPr>
            <a:lvl7pPr marL="4266987" lvl="6" indent="-457178" algn="l">
              <a:lnSpc>
                <a:spcPct val="100000"/>
              </a:lnSpc>
              <a:spcBef>
                <a:spcPts val="480"/>
              </a:spcBef>
              <a:spcAft>
                <a:spcPts val="0"/>
              </a:spcAft>
              <a:buClr>
                <a:schemeClr val="dk1"/>
              </a:buClr>
              <a:buSzPts val="1800"/>
              <a:buChar char="•"/>
              <a:defRPr sz="2400"/>
            </a:lvl7pPr>
            <a:lvl8pPr marL="4876557" lvl="7" indent="-457178" algn="l">
              <a:lnSpc>
                <a:spcPct val="100000"/>
              </a:lnSpc>
              <a:spcBef>
                <a:spcPts val="480"/>
              </a:spcBef>
              <a:spcAft>
                <a:spcPts val="0"/>
              </a:spcAft>
              <a:buClr>
                <a:schemeClr val="dk1"/>
              </a:buClr>
              <a:buSzPts val="1800"/>
              <a:buChar char="•"/>
              <a:defRPr sz="2400"/>
            </a:lvl8pPr>
            <a:lvl9pPr marL="5486126" lvl="8" indent="-457178" algn="l">
              <a:lnSpc>
                <a:spcPct val="100000"/>
              </a:lnSpc>
              <a:spcBef>
                <a:spcPts val="480"/>
              </a:spcBef>
              <a:spcAft>
                <a:spcPts val="0"/>
              </a:spcAft>
              <a:buClr>
                <a:schemeClr val="dk1"/>
              </a:buClr>
              <a:buSzPts val="1800"/>
              <a:buChar char="•"/>
              <a:defRPr sz="2400"/>
            </a:lvl9pPr>
          </a:lstStyle>
          <a:p>
            <a:endParaRPr/>
          </a:p>
        </p:txBody>
      </p:sp>
      <p:sp>
        <p:nvSpPr>
          <p:cNvPr id="42" name="Google Shape;42;p35"/>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43" name="Google Shape;43;p35"/>
          <p:cNvCxnSpPr/>
          <p:nvPr/>
        </p:nvCxnSpPr>
        <p:spPr>
          <a:xfrm>
            <a:off x="0" y="1062633"/>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sp>
        <p:nvSpPr>
          <p:cNvPr id="44" name="Google Shape;44;p35"/>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2400"/>
              <a:buFont typeface="Arial"/>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10776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45"/>
        <p:cNvGrpSpPr/>
        <p:nvPr/>
      </p:nvGrpSpPr>
      <p:grpSpPr>
        <a:xfrm>
          <a:off x="0" y="0"/>
          <a:ext cx="0" cy="0"/>
          <a:chOff x="0" y="0"/>
          <a:chExt cx="0" cy="0"/>
        </a:xfrm>
      </p:grpSpPr>
      <p:sp>
        <p:nvSpPr>
          <p:cNvPr id="46" name="Google Shape;46;p36"/>
          <p:cNvSpPr txBox="1">
            <a:spLocks noGrp="1"/>
          </p:cNvSpPr>
          <p:nvPr>
            <p:ph type="body" idx="1"/>
          </p:nvPr>
        </p:nvSpPr>
        <p:spPr>
          <a:xfrm>
            <a:off x="304800" y="1345113"/>
            <a:ext cx="5608320" cy="639763"/>
          </a:xfrm>
          <a:prstGeom prst="rect">
            <a:avLst/>
          </a:prstGeom>
          <a:noFill/>
          <a:ln>
            <a:noFill/>
          </a:ln>
        </p:spPr>
        <p:txBody>
          <a:bodyPr spcFirstLastPara="1" wrap="square" lIns="91425" tIns="45700" rIns="91425" bIns="45700" anchor="b" anchorCtr="0">
            <a:noAutofit/>
          </a:bodyPr>
          <a:lstStyle>
            <a:lvl1pPr marL="609570" lvl="0" indent="-304784" algn="l">
              <a:lnSpc>
                <a:spcPct val="100000"/>
              </a:lnSpc>
              <a:spcBef>
                <a:spcPts val="0"/>
              </a:spcBef>
              <a:spcAft>
                <a:spcPts val="0"/>
              </a:spcAft>
              <a:buClr>
                <a:schemeClr val="accent1"/>
              </a:buClr>
              <a:buSzPts val="2000"/>
              <a:buNone/>
              <a:defRPr sz="2667" b="1">
                <a:solidFill>
                  <a:schemeClr val="accent1"/>
                </a:solidFill>
              </a:defRPr>
            </a:lvl1pPr>
            <a:lvl2pPr marL="1219140" lvl="1" indent="-304784" algn="l">
              <a:lnSpc>
                <a:spcPct val="100000"/>
              </a:lnSpc>
              <a:spcBef>
                <a:spcPts val="800"/>
              </a:spcBef>
              <a:spcAft>
                <a:spcPts val="0"/>
              </a:spcAft>
              <a:buClr>
                <a:schemeClr val="dk1"/>
              </a:buClr>
              <a:buSzPts val="2000"/>
              <a:buNone/>
              <a:defRPr sz="2667" b="1"/>
            </a:lvl2pPr>
            <a:lvl3pPr marL="1828709" lvl="2" indent="-304784" algn="l">
              <a:lnSpc>
                <a:spcPct val="100000"/>
              </a:lnSpc>
              <a:spcBef>
                <a:spcPts val="800"/>
              </a:spcBef>
              <a:spcAft>
                <a:spcPts val="0"/>
              </a:spcAft>
              <a:buClr>
                <a:schemeClr val="dk1"/>
              </a:buClr>
              <a:buSzPts val="1260"/>
              <a:buNone/>
              <a:defRPr sz="2400" b="1"/>
            </a:lvl3pPr>
            <a:lvl4pPr marL="2438278" lvl="3" indent="-304784" algn="l">
              <a:lnSpc>
                <a:spcPct val="100000"/>
              </a:lnSpc>
              <a:spcBef>
                <a:spcPts val="800"/>
              </a:spcBef>
              <a:spcAft>
                <a:spcPts val="0"/>
              </a:spcAft>
              <a:buClr>
                <a:schemeClr val="dk1"/>
              </a:buClr>
              <a:buSzPts val="1600"/>
              <a:buNone/>
              <a:defRPr sz="2133" b="1"/>
            </a:lvl4pPr>
            <a:lvl5pPr marL="3047848" lvl="4" indent="-304784" algn="l">
              <a:lnSpc>
                <a:spcPct val="100000"/>
              </a:lnSpc>
              <a:spcBef>
                <a:spcPts val="800"/>
              </a:spcBef>
              <a:spcAft>
                <a:spcPts val="0"/>
              </a:spcAft>
              <a:buClr>
                <a:schemeClr val="dk1"/>
              </a:buClr>
              <a:buSzPts val="1600"/>
              <a:buNone/>
              <a:defRPr sz="2133" b="1"/>
            </a:lvl5pPr>
            <a:lvl6pPr marL="3657418" lvl="5" indent="-304784" algn="l">
              <a:lnSpc>
                <a:spcPct val="100000"/>
              </a:lnSpc>
              <a:spcBef>
                <a:spcPts val="800"/>
              </a:spcBef>
              <a:spcAft>
                <a:spcPts val="0"/>
              </a:spcAft>
              <a:buClr>
                <a:schemeClr val="dk1"/>
              </a:buClr>
              <a:buSzPts val="1600"/>
              <a:buNone/>
              <a:defRPr sz="2133" b="1"/>
            </a:lvl6pPr>
            <a:lvl7pPr marL="4266987" lvl="6" indent="-304784" algn="l">
              <a:lnSpc>
                <a:spcPct val="100000"/>
              </a:lnSpc>
              <a:spcBef>
                <a:spcPts val="427"/>
              </a:spcBef>
              <a:spcAft>
                <a:spcPts val="0"/>
              </a:spcAft>
              <a:buClr>
                <a:schemeClr val="dk1"/>
              </a:buClr>
              <a:buSzPts val="1600"/>
              <a:buNone/>
              <a:defRPr sz="2133" b="1"/>
            </a:lvl7pPr>
            <a:lvl8pPr marL="4876557" lvl="7" indent="-304784" algn="l">
              <a:lnSpc>
                <a:spcPct val="100000"/>
              </a:lnSpc>
              <a:spcBef>
                <a:spcPts val="427"/>
              </a:spcBef>
              <a:spcAft>
                <a:spcPts val="0"/>
              </a:spcAft>
              <a:buClr>
                <a:schemeClr val="dk1"/>
              </a:buClr>
              <a:buSzPts val="1600"/>
              <a:buNone/>
              <a:defRPr sz="2133" b="1"/>
            </a:lvl8pPr>
            <a:lvl9pPr marL="5486126" lvl="8" indent="-304784" algn="l">
              <a:lnSpc>
                <a:spcPct val="100000"/>
              </a:lnSpc>
              <a:spcBef>
                <a:spcPts val="427"/>
              </a:spcBef>
              <a:spcAft>
                <a:spcPts val="0"/>
              </a:spcAft>
              <a:buClr>
                <a:schemeClr val="dk1"/>
              </a:buClr>
              <a:buSzPts val="1600"/>
              <a:buNone/>
              <a:defRPr sz="2133" b="1"/>
            </a:lvl9pPr>
          </a:lstStyle>
          <a:p>
            <a:endParaRPr/>
          </a:p>
        </p:txBody>
      </p:sp>
      <p:sp>
        <p:nvSpPr>
          <p:cNvPr id="47" name="Google Shape;47;p36"/>
          <p:cNvSpPr txBox="1">
            <a:spLocks noGrp="1"/>
          </p:cNvSpPr>
          <p:nvPr>
            <p:ph type="body" idx="2"/>
          </p:nvPr>
        </p:nvSpPr>
        <p:spPr>
          <a:xfrm>
            <a:off x="304800" y="1984875"/>
            <a:ext cx="5608320" cy="3951288"/>
          </a:xfrm>
          <a:prstGeom prst="rect">
            <a:avLst/>
          </a:prstGeom>
          <a:noFill/>
          <a:ln>
            <a:noFill/>
          </a:ln>
        </p:spPr>
        <p:txBody>
          <a:bodyPr spcFirstLastPara="1" wrap="square" lIns="91425" tIns="45700" rIns="91425" bIns="45700" anchor="t" anchorCtr="0">
            <a:noAutofit/>
          </a:bodyPr>
          <a:lstStyle>
            <a:lvl1pPr marL="609570" lvl="0" indent="-474109" algn="l">
              <a:lnSpc>
                <a:spcPct val="100000"/>
              </a:lnSpc>
              <a:spcBef>
                <a:spcPts val="0"/>
              </a:spcBef>
              <a:spcAft>
                <a:spcPts val="0"/>
              </a:spcAft>
              <a:buClr>
                <a:schemeClr val="dk1"/>
              </a:buClr>
              <a:buSzPts val="2000"/>
              <a:buFont typeface="Arial"/>
              <a:buChar char="•"/>
              <a:defRPr sz="2667"/>
            </a:lvl1pPr>
            <a:lvl2pPr marL="1219140" lvl="1" indent="-457178" algn="l">
              <a:lnSpc>
                <a:spcPct val="100000"/>
              </a:lnSpc>
              <a:spcBef>
                <a:spcPts val="800"/>
              </a:spcBef>
              <a:spcAft>
                <a:spcPts val="0"/>
              </a:spcAft>
              <a:buClr>
                <a:schemeClr val="dk1"/>
              </a:buClr>
              <a:buSzPts val="1800"/>
              <a:buChar char="–"/>
              <a:defRPr sz="2400"/>
            </a:lvl2pPr>
            <a:lvl3pPr marL="1828709" lvl="2" indent="-399605" algn="l">
              <a:lnSpc>
                <a:spcPct val="100000"/>
              </a:lnSpc>
              <a:spcBef>
                <a:spcPts val="800"/>
              </a:spcBef>
              <a:spcAft>
                <a:spcPts val="0"/>
              </a:spcAft>
              <a:buClr>
                <a:schemeClr val="dk1"/>
              </a:buClr>
              <a:buSzPts val="1120"/>
              <a:buFont typeface="Noto Sans Symbols"/>
              <a:buChar char="⮚"/>
              <a:defRPr sz="2133"/>
            </a:lvl3pPr>
            <a:lvl4pPr marL="2438278" lvl="3" indent="-423312" algn="l">
              <a:lnSpc>
                <a:spcPct val="100000"/>
              </a:lnSpc>
              <a:spcBef>
                <a:spcPts val="800"/>
              </a:spcBef>
              <a:spcAft>
                <a:spcPts val="0"/>
              </a:spcAft>
              <a:buClr>
                <a:schemeClr val="dk1"/>
              </a:buClr>
              <a:buSzPts val="1400"/>
              <a:buChar char="–"/>
              <a:defRPr sz="1867"/>
            </a:lvl4pPr>
            <a:lvl5pPr marL="3047848" lvl="4" indent="-423312" algn="l">
              <a:lnSpc>
                <a:spcPct val="100000"/>
              </a:lnSpc>
              <a:spcBef>
                <a:spcPts val="800"/>
              </a:spcBef>
              <a:spcAft>
                <a:spcPts val="0"/>
              </a:spcAft>
              <a:buClr>
                <a:schemeClr val="dk1"/>
              </a:buClr>
              <a:buSzPts val="1400"/>
              <a:buChar char="»"/>
              <a:defRPr sz="1867"/>
            </a:lvl5pPr>
            <a:lvl6pPr marL="3657418" lvl="5" indent="-440245" algn="l">
              <a:lnSpc>
                <a:spcPct val="100000"/>
              </a:lnSpc>
              <a:spcBef>
                <a:spcPts val="800"/>
              </a:spcBef>
              <a:spcAft>
                <a:spcPts val="0"/>
              </a:spcAft>
              <a:buClr>
                <a:schemeClr val="dk1"/>
              </a:buClr>
              <a:buSzPts val="1600"/>
              <a:buChar char="•"/>
              <a:defRPr sz="2133"/>
            </a:lvl6pPr>
            <a:lvl7pPr marL="4266987" lvl="6" indent="-440245" algn="l">
              <a:lnSpc>
                <a:spcPct val="100000"/>
              </a:lnSpc>
              <a:spcBef>
                <a:spcPts val="427"/>
              </a:spcBef>
              <a:spcAft>
                <a:spcPts val="0"/>
              </a:spcAft>
              <a:buClr>
                <a:schemeClr val="dk1"/>
              </a:buClr>
              <a:buSzPts val="1600"/>
              <a:buChar char="•"/>
              <a:defRPr sz="2133"/>
            </a:lvl7pPr>
            <a:lvl8pPr marL="4876557" lvl="7" indent="-440245" algn="l">
              <a:lnSpc>
                <a:spcPct val="100000"/>
              </a:lnSpc>
              <a:spcBef>
                <a:spcPts val="427"/>
              </a:spcBef>
              <a:spcAft>
                <a:spcPts val="0"/>
              </a:spcAft>
              <a:buClr>
                <a:schemeClr val="dk1"/>
              </a:buClr>
              <a:buSzPts val="1600"/>
              <a:buChar char="•"/>
              <a:defRPr sz="2133"/>
            </a:lvl8pPr>
            <a:lvl9pPr marL="5486126" lvl="8" indent="-440245" algn="l">
              <a:lnSpc>
                <a:spcPct val="100000"/>
              </a:lnSpc>
              <a:spcBef>
                <a:spcPts val="427"/>
              </a:spcBef>
              <a:spcAft>
                <a:spcPts val="0"/>
              </a:spcAft>
              <a:buClr>
                <a:schemeClr val="dk1"/>
              </a:buClr>
              <a:buSzPts val="1600"/>
              <a:buChar char="•"/>
              <a:defRPr sz="2133"/>
            </a:lvl9pPr>
          </a:lstStyle>
          <a:p>
            <a:endParaRPr/>
          </a:p>
        </p:txBody>
      </p:sp>
      <p:sp>
        <p:nvSpPr>
          <p:cNvPr id="48" name="Google Shape;48;p36"/>
          <p:cNvSpPr txBox="1">
            <a:spLocks noGrp="1"/>
          </p:cNvSpPr>
          <p:nvPr>
            <p:ph type="body" idx="3"/>
          </p:nvPr>
        </p:nvSpPr>
        <p:spPr>
          <a:xfrm>
            <a:off x="6278880" y="1345113"/>
            <a:ext cx="5608320" cy="639763"/>
          </a:xfrm>
          <a:prstGeom prst="rect">
            <a:avLst/>
          </a:prstGeom>
          <a:noFill/>
          <a:ln>
            <a:noFill/>
          </a:ln>
        </p:spPr>
        <p:txBody>
          <a:bodyPr spcFirstLastPara="1" wrap="square" lIns="91425" tIns="45700" rIns="91425" bIns="45700" anchor="b" anchorCtr="0">
            <a:noAutofit/>
          </a:bodyPr>
          <a:lstStyle>
            <a:lvl1pPr marL="609570" lvl="0" indent="-304784" algn="l">
              <a:lnSpc>
                <a:spcPct val="100000"/>
              </a:lnSpc>
              <a:spcBef>
                <a:spcPts val="0"/>
              </a:spcBef>
              <a:spcAft>
                <a:spcPts val="0"/>
              </a:spcAft>
              <a:buClr>
                <a:schemeClr val="accent1"/>
              </a:buClr>
              <a:buSzPts val="2000"/>
              <a:buNone/>
              <a:defRPr sz="2667" b="1">
                <a:solidFill>
                  <a:schemeClr val="accent1"/>
                </a:solidFill>
              </a:defRPr>
            </a:lvl1pPr>
            <a:lvl2pPr marL="1219140" lvl="1" indent="-304784" algn="l">
              <a:lnSpc>
                <a:spcPct val="100000"/>
              </a:lnSpc>
              <a:spcBef>
                <a:spcPts val="800"/>
              </a:spcBef>
              <a:spcAft>
                <a:spcPts val="0"/>
              </a:spcAft>
              <a:buClr>
                <a:schemeClr val="dk1"/>
              </a:buClr>
              <a:buSzPts val="2000"/>
              <a:buNone/>
              <a:defRPr sz="2667" b="1"/>
            </a:lvl2pPr>
            <a:lvl3pPr marL="1828709" lvl="2" indent="-304784" algn="l">
              <a:lnSpc>
                <a:spcPct val="100000"/>
              </a:lnSpc>
              <a:spcBef>
                <a:spcPts val="800"/>
              </a:spcBef>
              <a:spcAft>
                <a:spcPts val="0"/>
              </a:spcAft>
              <a:buClr>
                <a:schemeClr val="dk1"/>
              </a:buClr>
              <a:buSzPts val="1260"/>
              <a:buNone/>
              <a:defRPr sz="2400" b="1"/>
            </a:lvl3pPr>
            <a:lvl4pPr marL="2438278" lvl="3" indent="-304784" algn="l">
              <a:lnSpc>
                <a:spcPct val="100000"/>
              </a:lnSpc>
              <a:spcBef>
                <a:spcPts val="800"/>
              </a:spcBef>
              <a:spcAft>
                <a:spcPts val="0"/>
              </a:spcAft>
              <a:buClr>
                <a:schemeClr val="dk1"/>
              </a:buClr>
              <a:buSzPts val="1600"/>
              <a:buNone/>
              <a:defRPr sz="2133" b="1"/>
            </a:lvl4pPr>
            <a:lvl5pPr marL="3047848" lvl="4" indent="-304784" algn="l">
              <a:lnSpc>
                <a:spcPct val="100000"/>
              </a:lnSpc>
              <a:spcBef>
                <a:spcPts val="800"/>
              </a:spcBef>
              <a:spcAft>
                <a:spcPts val="0"/>
              </a:spcAft>
              <a:buClr>
                <a:schemeClr val="dk1"/>
              </a:buClr>
              <a:buSzPts val="1600"/>
              <a:buNone/>
              <a:defRPr sz="2133" b="1"/>
            </a:lvl5pPr>
            <a:lvl6pPr marL="3657418" lvl="5" indent="-304784" algn="l">
              <a:lnSpc>
                <a:spcPct val="100000"/>
              </a:lnSpc>
              <a:spcBef>
                <a:spcPts val="800"/>
              </a:spcBef>
              <a:spcAft>
                <a:spcPts val="0"/>
              </a:spcAft>
              <a:buClr>
                <a:schemeClr val="dk1"/>
              </a:buClr>
              <a:buSzPts val="1600"/>
              <a:buNone/>
              <a:defRPr sz="2133" b="1"/>
            </a:lvl6pPr>
            <a:lvl7pPr marL="4266987" lvl="6" indent="-304784" algn="l">
              <a:lnSpc>
                <a:spcPct val="100000"/>
              </a:lnSpc>
              <a:spcBef>
                <a:spcPts val="427"/>
              </a:spcBef>
              <a:spcAft>
                <a:spcPts val="0"/>
              </a:spcAft>
              <a:buClr>
                <a:schemeClr val="dk1"/>
              </a:buClr>
              <a:buSzPts val="1600"/>
              <a:buNone/>
              <a:defRPr sz="2133" b="1"/>
            </a:lvl7pPr>
            <a:lvl8pPr marL="4876557" lvl="7" indent="-304784" algn="l">
              <a:lnSpc>
                <a:spcPct val="100000"/>
              </a:lnSpc>
              <a:spcBef>
                <a:spcPts val="427"/>
              </a:spcBef>
              <a:spcAft>
                <a:spcPts val="0"/>
              </a:spcAft>
              <a:buClr>
                <a:schemeClr val="dk1"/>
              </a:buClr>
              <a:buSzPts val="1600"/>
              <a:buNone/>
              <a:defRPr sz="2133" b="1"/>
            </a:lvl8pPr>
            <a:lvl9pPr marL="5486126" lvl="8" indent="-304784" algn="l">
              <a:lnSpc>
                <a:spcPct val="100000"/>
              </a:lnSpc>
              <a:spcBef>
                <a:spcPts val="427"/>
              </a:spcBef>
              <a:spcAft>
                <a:spcPts val="0"/>
              </a:spcAft>
              <a:buClr>
                <a:schemeClr val="dk1"/>
              </a:buClr>
              <a:buSzPts val="1600"/>
              <a:buNone/>
              <a:defRPr sz="2133" b="1"/>
            </a:lvl9pPr>
          </a:lstStyle>
          <a:p>
            <a:endParaRPr/>
          </a:p>
        </p:txBody>
      </p:sp>
      <p:sp>
        <p:nvSpPr>
          <p:cNvPr id="49" name="Google Shape;49;p36"/>
          <p:cNvSpPr txBox="1">
            <a:spLocks noGrp="1"/>
          </p:cNvSpPr>
          <p:nvPr>
            <p:ph type="body" idx="4"/>
          </p:nvPr>
        </p:nvSpPr>
        <p:spPr>
          <a:xfrm>
            <a:off x="6278880" y="1984875"/>
            <a:ext cx="5608320" cy="3951288"/>
          </a:xfrm>
          <a:prstGeom prst="rect">
            <a:avLst/>
          </a:prstGeom>
          <a:noFill/>
          <a:ln>
            <a:noFill/>
          </a:ln>
        </p:spPr>
        <p:txBody>
          <a:bodyPr spcFirstLastPara="1" wrap="square" lIns="91425" tIns="45700" rIns="91425" bIns="45700" anchor="t" anchorCtr="0">
            <a:noAutofit/>
          </a:bodyPr>
          <a:lstStyle>
            <a:lvl1pPr marL="609570" lvl="0" indent="-474109" algn="l">
              <a:lnSpc>
                <a:spcPct val="100000"/>
              </a:lnSpc>
              <a:spcBef>
                <a:spcPts val="0"/>
              </a:spcBef>
              <a:spcAft>
                <a:spcPts val="0"/>
              </a:spcAft>
              <a:buClr>
                <a:schemeClr val="dk1"/>
              </a:buClr>
              <a:buSzPts val="2000"/>
              <a:buFont typeface="Arial"/>
              <a:buChar char="•"/>
              <a:defRPr sz="2667"/>
            </a:lvl1pPr>
            <a:lvl2pPr marL="1219140" lvl="1" indent="-457178" algn="l">
              <a:lnSpc>
                <a:spcPct val="100000"/>
              </a:lnSpc>
              <a:spcBef>
                <a:spcPts val="800"/>
              </a:spcBef>
              <a:spcAft>
                <a:spcPts val="0"/>
              </a:spcAft>
              <a:buClr>
                <a:schemeClr val="dk1"/>
              </a:buClr>
              <a:buSzPts val="1800"/>
              <a:buChar char="–"/>
              <a:defRPr sz="2400"/>
            </a:lvl2pPr>
            <a:lvl3pPr marL="1828709" lvl="2" indent="-399605" algn="l">
              <a:lnSpc>
                <a:spcPct val="100000"/>
              </a:lnSpc>
              <a:spcBef>
                <a:spcPts val="800"/>
              </a:spcBef>
              <a:spcAft>
                <a:spcPts val="0"/>
              </a:spcAft>
              <a:buClr>
                <a:schemeClr val="dk1"/>
              </a:buClr>
              <a:buSzPts val="1120"/>
              <a:buFont typeface="Noto Sans Symbols"/>
              <a:buChar char="⮚"/>
              <a:defRPr sz="2133"/>
            </a:lvl3pPr>
            <a:lvl4pPr marL="2438278" lvl="3" indent="-423312" algn="l">
              <a:lnSpc>
                <a:spcPct val="100000"/>
              </a:lnSpc>
              <a:spcBef>
                <a:spcPts val="800"/>
              </a:spcBef>
              <a:spcAft>
                <a:spcPts val="0"/>
              </a:spcAft>
              <a:buClr>
                <a:schemeClr val="dk1"/>
              </a:buClr>
              <a:buSzPts val="1400"/>
              <a:buChar char="–"/>
              <a:defRPr sz="1867"/>
            </a:lvl4pPr>
            <a:lvl5pPr marL="3047848" lvl="4" indent="-423312" algn="l">
              <a:lnSpc>
                <a:spcPct val="100000"/>
              </a:lnSpc>
              <a:spcBef>
                <a:spcPts val="800"/>
              </a:spcBef>
              <a:spcAft>
                <a:spcPts val="0"/>
              </a:spcAft>
              <a:buClr>
                <a:schemeClr val="dk1"/>
              </a:buClr>
              <a:buSzPts val="1400"/>
              <a:buChar char="»"/>
              <a:defRPr sz="1867"/>
            </a:lvl5pPr>
            <a:lvl6pPr marL="3657418" lvl="5" indent="-440245" algn="l">
              <a:lnSpc>
                <a:spcPct val="100000"/>
              </a:lnSpc>
              <a:spcBef>
                <a:spcPts val="800"/>
              </a:spcBef>
              <a:spcAft>
                <a:spcPts val="0"/>
              </a:spcAft>
              <a:buClr>
                <a:schemeClr val="dk1"/>
              </a:buClr>
              <a:buSzPts val="1600"/>
              <a:buChar char="•"/>
              <a:defRPr sz="2133"/>
            </a:lvl6pPr>
            <a:lvl7pPr marL="4266987" lvl="6" indent="-440245" algn="l">
              <a:lnSpc>
                <a:spcPct val="100000"/>
              </a:lnSpc>
              <a:spcBef>
                <a:spcPts val="427"/>
              </a:spcBef>
              <a:spcAft>
                <a:spcPts val="0"/>
              </a:spcAft>
              <a:buClr>
                <a:schemeClr val="dk1"/>
              </a:buClr>
              <a:buSzPts val="1600"/>
              <a:buChar char="•"/>
              <a:defRPr sz="2133"/>
            </a:lvl7pPr>
            <a:lvl8pPr marL="4876557" lvl="7" indent="-440245" algn="l">
              <a:lnSpc>
                <a:spcPct val="100000"/>
              </a:lnSpc>
              <a:spcBef>
                <a:spcPts val="427"/>
              </a:spcBef>
              <a:spcAft>
                <a:spcPts val="0"/>
              </a:spcAft>
              <a:buClr>
                <a:schemeClr val="dk1"/>
              </a:buClr>
              <a:buSzPts val="1600"/>
              <a:buChar char="•"/>
              <a:defRPr sz="2133"/>
            </a:lvl8pPr>
            <a:lvl9pPr marL="5486126" lvl="8" indent="-440245" algn="l">
              <a:lnSpc>
                <a:spcPct val="100000"/>
              </a:lnSpc>
              <a:spcBef>
                <a:spcPts val="427"/>
              </a:spcBef>
              <a:spcAft>
                <a:spcPts val="0"/>
              </a:spcAft>
              <a:buClr>
                <a:schemeClr val="dk1"/>
              </a:buClr>
              <a:buSzPts val="1600"/>
              <a:buChar char="•"/>
              <a:defRPr sz="2133"/>
            </a:lvl9pPr>
          </a:lstStyle>
          <a:p>
            <a:endParaRPr/>
          </a:p>
        </p:txBody>
      </p:sp>
      <p:sp>
        <p:nvSpPr>
          <p:cNvPr id="50" name="Google Shape;50;p36"/>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51" name="Google Shape;51;p36"/>
          <p:cNvCxnSpPr/>
          <p:nvPr/>
        </p:nvCxnSpPr>
        <p:spPr>
          <a:xfrm>
            <a:off x="0" y="1062633"/>
            <a:ext cx="12192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sp>
        <p:nvSpPr>
          <p:cNvPr id="52" name="Google Shape;52;p36"/>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09345A"/>
              </a:buClr>
              <a:buSzPts val="2400"/>
              <a:buFont typeface="Arial"/>
              <a:buNone/>
              <a:defRPr sz="3200">
                <a:solidFill>
                  <a:srgbClr val="09345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4302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matchingName="2_OnD_Theme Slide">
  <p:cSld name="2_OnD_Theme Slide">
    <p:spTree>
      <p:nvGrpSpPr>
        <p:cNvPr id="1" name="Shape 53"/>
        <p:cNvGrpSpPr/>
        <p:nvPr/>
      </p:nvGrpSpPr>
      <p:grpSpPr>
        <a:xfrm>
          <a:off x="0" y="0"/>
          <a:ext cx="0" cy="0"/>
          <a:chOff x="0" y="0"/>
          <a:chExt cx="0" cy="0"/>
        </a:xfrm>
      </p:grpSpPr>
      <p:sp>
        <p:nvSpPr>
          <p:cNvPr id="54" name="Google Shape;54;p38"/>
          <p:cNvSpPr/>
          <p:nvPr/>
        </p:nvSpPr>
        <p:spPr>
          <a:xfrm>
            <a:off x="0" y="-9113"/>
            <a:ext cx="9448800" cy="6900672"/>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192401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55"/>
        <p:cNvGrpSpPr/>
        <p:nvPr/>
      </p:nvGrpSpPr>
      <p:grpSpPr>
        <a:xfrm>
          <a:off x="0" y="0"/>
          <a:ext cx="0" cy="0"/>
          <a:chOff x="0" y="0"/>
          <a:chExt cx="0" cy="0"/>
        </a:xfrm>
      </p:grpSpPr>
      <p:sp>
        <p:nvSpPr>
          <p:cNvPr id="56" name="Google Shape;56;p116"/>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16"/>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8" name="Google Shape;58;p116"/>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3383042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59"/>
        <p:cNvGrpSpPr/>
        <p:nvPr/>
      </p:nvGrpSpPr>
      <p:grpSpPr>
        <a:xfrm>
          <a:off x="0" y="0"/>
          <a:ext cx="0" cy="0"/>
          <a:chOff x="0" y="0"/>
          <a:chExt cx="0" cy="0"/>
        </a:xfrm>
      </p:grpSpPr>
      <p:sp>
        <p:nvSpPr>
          <p:cNvPr id="60" name="Google Shape;60;p121"/>
          <p:cNvSpPr txBox="1">
            <a:spLocks noGrp="1"/>
          </p:cNvSpPr>
          <p:nvPr>
            <p:ph type="title"/>
          </p:nvPr>
        </p:nvSpPr>
        <p:spPr>
          <a:xfrm>
            <a:off x="1020845" y="297663"/>
            <a:ext cx="10256759" cy="782663"/>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933">
                <a:solidFill>
                  <a:srgbClr val="0070C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48967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matchingName="Content Slide 1">
  <p:cSld name="Content Slide 1">
    <p:spTree>
      <p:nvGrpSpPr>
        <p:cNvPr id="1" name="Shape 65"/>
        <p:cNvGrpSpPr/>
        <p:nvPr/>
      </p:nvGrpSpPr>
      <p:grpSpPr>
        <a:xfrm>
          <a:off x="0" y="0"/>
          <a:ext cx="0" cy="0"/>
          <a:chOff x="0" y="0"/>
          <a:chExt cx="0" cy="0"/>
        </a:xfrm>
      </p:grpSpPr>
      <p:sp>
        <p:nvSpPr>
          <p:cNvPr id="66" name="Google Shape;66;p123"/>
          <p:cNvSpPr txBox="1">
            <a:spLocks noGrp="1"/>
          </p:cNvSpPr>
          <p:nvPr>
            <p:ph type="title"/>
          </p:nvPr>
        </p:nvSpPr>
        <p:spPr>
          <a:xfrm>
            <a:off x="0" y="347959"/>
            <a:ext cx="12192000" cy="106968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2400"/>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3"/>
          <p:cNvSpPr txBox="1">
            <a:spLocks noGrp="1"/>
          </p:cNvSpPr>
          <p:nvPr>
            <p:ph type="body" idx="1"/>
          </p:nvPr>
        </p:nvSpPr>
        <p:spPr>
          <a:xfrm>
            <a:off x="0" y="6324603"/>
            <a:ext cx="12192000" cy="533399"/>
          </a:xfrm>
          <a:prstGeom prst="rect">
            <a:avLst/>
          </a:prstGeom>
          <a:noFill/>
          <a:ln>
            <a:noFill/>
          </a:ln>
        </p:spPr>
        <p:txBody>
          <a:bodyPr spcFirstLastPara="1" wrap="square" lIns="274300" tIns="137150" rIns="274300" bIns="137150" anchor="b" anchorCtr="0">
            <a:noAutofit/>
          </a:bodyPr>
          <a:lstStyle>
            <a:lvl1pPr marL="609570" lvl="0" indent="-304784" algn="l">
              <a:lnSpc>
                <a:spcPct val="100000"/>
              </a:lnSpc>
              <a:spcBef>
                <a:spcPts val="400"/>
              </a:spcBef>
              <a:spcAft>
                <a:spcPts val="0"/>
              </a:spcAft>
              <a:buSzPts val="2400"/>
              <a:buNone/>
              <a:defRPr sz="1067" b="0">
                <a:solidFill>
                  <a:schemeClr val="dk1"/>
                </a:solidFill>
                <a:latin typeface="Arial"/>
                <a:ea typeface="Arial"/>
                <a:cs typeface="Arial"/>
                <a:sym typeface="Arial"/>
              </a:defRPr>
            </a:lvl1pPr>
            <a:lvl2pPr marL="1219140" lvl="1" indent="-304784" algn="l">
              <a:lnSpc>
                <a:spcPct val="100000"/>
              </a:lnSpc>
              <a:spcBef>
                <a:spcPts val="800"/>
              </a:spcBef>
              <a:spcAft>
                <a:spcPts val="0"/>
              </a:spcAft>
              <a:buSzPts val="2400"/>
              <a:buNone/>
              <a:defRPr sz="1400" b="1"/>
            </a:lvl2pPr>
            <a:lvl3pPr marL="1828709" lvl="2" indent="-304784" algn="l">
              <a:lnSpc>
                <a:spcPct val="100000"/>
              </a:lnSpc>
              <a:spcBef>
                <a:spcPts val="800"/>
              </a:spcBef>
              <a:spcAft>
                <a:spcPts val="0"/>
              </a:spcAft>
              <a:buSzPts val="1680"/>
              <a:buNone/>
              <a:defRPr sz="1400" b="1"/>
            </a:lvl3pPr>
            <a:lvl4pPr marL="2438278" lvl="3" indent="-304784" algn="l">
              <a:lnSpc>
                <a:spcPct val="100000"/>
              </a:lnSpc>
              <a:spcBef>
                <a:spcPts val="800"/>
              </a:spcBef>
              <a:spcAft>
                <a:spcPts val="0"/>
              </a:spcAft>
              <a:buSzPts val="2400"/>
              <a:buNone/>
              <a:defRPr sz="1400" b="1"/>
            </a:lvl4pPr>
            <a:lvl5pPr marL="3047848" lvl="4" indent="-304784" algn="l">
              <a:lnSpc>
                <a:spcPct val="100000"/>
              </a:lnSpc>
              <a:spcBef>
                <a:spcPts val="800"/>
              </a:spcBef>
              <a:spcAft>
                <a:spcPts val="0"/>
              </a:spcAft>
              <a:buSzPts val="2400"/>
              <a:buNone/>
              <a:defRPr sz="1400" b="1"/>
            </a:lvl5pPr>
            <a:lvl6pPr marL="3657418" lvl="5" indent="-474109" algn="l">
              <a:lnSpc>
                <a:spcPct val="100000"/>
              </a:lnSpc>
              <a:spcBef>
                <a:spcPts val="800"/>
              </a:spcBef>
              <a:spcAft>
                <a:spcPts val="0"/>
              </a:spcAft>
              <a:buSzPts val="2000"/>
              <a:buChar char="•"/>
              <a:defRPr/>
            </a:lvl6pPr>
            <a:lvl7pPr marL="4266987" lvl="6" indent="-474109" algn="l">
              <a:lnSpc>
                <a:spcPct val="100000"/>
              </a:lnSpc>
              <a:spcBef>
                <a:spcPts val="533"/>
              </a:spcBef>
              <a:spcAft>
                <a:spcPts val="0"/>
              </a:spcAft>
              <a:buSzPts val="2000"/>
              <a:buChar char="•"/>
              <a:defRPr/>
            </a:lvl7pPr>
            <a:lvl8pPr marL="4876557" lvl="7" indent="-474109" algn="l">
              <a:lnSpc>
                <a:spcPct val="100000"/>
              </a:lnSpc>
              <a:spcBef>
                <a:spcPts val="533"/>
              </a:spcBef>
              <a:spcAft>
                <a:spcPts val="0"/>
              </a:spcAft>
              <a:buSzPts val="2000"/>
              <a:buChar char="•"/>
              <a:defRPr/>
            </a:lvl8pPr>
            <a:lvl9pPr marL="5486126" lvl="8" indent="-474109" algn="l">
              <a:lnSpc>
                <a:spcPct val="100000"/>
              </a:lnSpc>
              <a:spcBef>
                <a:spcPts val="533"/>
              </a:spcBef>
              <a:spcAft>
                <a:spcPts val="0"/>
              </a:spcAft>
              <a:buSzPts val="2000"/>
              <a:buChar char="•"/>
              <a:defRPr/>
            </a:lvl9pPr>
          </a:lstStyle>
          <a:p>
            <a:endParaRPr/>
          </a:p>
        </p:txBody>
      </p:sp>
      <p:sp>
        <p:nvSpPr>
          <p:cNvPr id="68" name="Google Shape;68;p123"/>
          <p:cNvSpPr txBox="1">
            <a:spLocks noGrp="1"/>
          </p:cNvSpPr>
          <p:nvPr>
            <p:ph type="body" idx="2"/>
          </p:nvPr>
        </p:nvSpPr>
        <p:spPr>
          <a:xfrm>
            <a:off x="609600" y="1566751"/>
            <a:ext cx="10972800" cy="4639840"/>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0"/>
              </a:spcBef>
              <a:spcAft>
                <a:spcPts val="0"/>
              </a:spcAft>
              <a:buSzPts val="2400"/>
              <a:buNone/>
              <a:defRPr>
                <a:solidFill>
                  <a:schemeClr val="dk1"/>
                </a:solidFill>
              </a:defRPr>
            </a:lvl1pPr>
            <a:lvl2pPr marL="1219140" lvl="1" indent="-507974" algn="l">
              <a:lnSpc>
                <a:spcPct val="100000"/>
              </a:lnSpc>
              <a:spcBef>
                <a:spcPts val="800"/>
              </a:spcBef>
              <a:spcAft>
                <a:spcPts val="0"/>
              </a:spcAft>
              <a:buSzPts val="2400"/>
              <a:buChar char="–"/>
              <a:defRPr>
                <a:solidFill>
                  <a:schemeClr val="dk1"/>
                </a:solidFill>
              </a:defRPr>
            </a:lvl2pPr>
            <a:lvl3pPr marL="1828709" lvl="2" indent="-447018" algn="l">
              <a:lnSpc>
                <a:spcPct val="100000"/>
              </a:lnSpc>
              <a:spcBef>
                <a:spcPts val="800"/>
              </a:spcBef>
              <a:spcAft>
                <a:spcPts val="0"/>
              </a:spcAft>
              <a:buSzPts val="1680"/>
              <a:buChar char="◆"/>
              <a:defRPr>
                <a:solidFill>
                  <a:schemeClr val="dk1"/>
                </a:solidFill>
              </a:defRPr>
            </a:lvl3pPr>
            <a:lvl4pPr marL="2438278" lvl="3" indent="-507974" algn="l">
              <a:lnSpc>
                <a:spcPct val="100000"/>
              </a:lnSpc>
              <a:spcBef>
                <a:spcPts val="800"/>
              </a:spcBef>
              <a:spcAft>
                <a:spcPts val="0"/>
              </a:spcAft>
              <a:buSzPts val="2400"/>
              <a:buChar char="–"/>
              <a:defRPr>
                <a:solidFill>
                  <a:schemeClr val="dk1"/>
                </a:solidFill>
              </a:defRPr>
            </a:lvl4pPr>
            <a:lvl5pPr marL="3047848" lvl="4" indent="-507974" algn="l">
              <a:lnSpc>
                <a:spcPct val="100000"/>
              </a:lnSpc>
              <a:spcBef>
                <a:spcPts val="800"/>
              </a:spcBef>
              <a:spcAft>
                <a:spcPts val="0"/>
              </a:spcAft>
              <a:buSzPts val="2400"/>
              <a:buChar char="»"/>
              <a:defRPr>
                <a:solidFill>
                  <a:schemeClr val="dk1"/>
                </a:solidFill>
              </a:defRPr>
            </a:lvl5pPr>
            <a:lvl6pPr marL="3657418" lvl="5" indent="-474109" algn="l">
              <a:lnSpc>
                <a:spcPct val="100000"/>
              </a:lnSpc>
              <a:spcBef>
                <a:spcPts val="800"/>
              </a:spcBef>
              <a:spcAft>
                <a:spcPts val="0"/>
              </a:spcAft>
              <a:buSzPts val="2000"/>
              <a:buChar char="•"/>
              <a:defRPr/>
            </a:lvl6pPr>
            <a:lvl7pPr marL="4266987" lvl="6" indent="-474109" algn="l">
              <a:lnSpc>
                <a:spcPct val="100000"/>
              </a:lnSpc>
              <a:spcBef>
                <a:spcPts val="533"/>
              </a:spcBef>
              <a:spcAft>
                <a:spcPts val="0"/>
              </a:spcAft>
              <a:buSzPts val="2000"/>
              <a:buChar char="•"/>
              <a:defRPr/>
            </a:lvl7pPr>
            <a:lvl8pPr marL="4876557" lvl="7" indent="-474109" algn="l">
              <a:lnSpc>
                <a:spcPct val="100000"/>
              </a:lnSpc>
              <a:spcBef>
                <a:spcPts val="533"/>
              </a:spcBef>
              <a:spcAft>
                <a:spcPts val="0"/>
              </a:spcAft>
              <a:buSzPts val="2000"/>
              <a:buChar char="•"/>
              <a:defRPr/>
            </a:lvl8pPr>
            <a:lvl9pPr marL="5486126" lvl="8" indent="-474109" algn="l">
              <a:lnSpc>
                <a:spcPct val="100000"/>
              </a:lnSpc>
              <a:spcBef>
                <a:spcPts val="533"/>
              </a:spcBef>
              <a:spcAft>
                <a:spcPts val="0"/>
              </a:spcAft>
              <a:buSzPts val="2000"/>
              <a:buChar char="•"/>
              <a:defRPr/>
            </a:lvl9pPr>
          </a:lstStyle>
          <a:p>
            <a:endParaRPr/>
          </a:p>
        </p:txBody>
      </p:sp>
    </p:spTree>
    <p:extLst>
      <p:ext uri="{BB962C8B-B14F-4D97-AF65-F5344CB8AC3E}">
        <p14:creationId xmlns:p14="http://schemas.microsoft.com/office/powerpoint/2010/main" val="1331782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matchingName="Title &amp; Content">
  <p:cSld name="Title &amp; Content">
    <p:spTree>
      <p:nvGrpSpPr>
        <p:cNvPr id="1" name="Shape 23"/>
        <p:cNvGrpSpPr/>
        <p:nvPr/>
      </p:nvGrpSpPr>
      <p:grpSpPr>
        <a:xfrm>
          <a:off x="0" y="0"/>
          <a:ext cx="0" cy="0"/>
          <a:chOff x="0" y="0"/>
          <a:chExt cx="0" cy="0"/>
        </a:xfrm>
      </p:grpSpPr>
      <p:cxnSp>
        <p:nvCxnSpPr>
          <p:cNvPr id="24" name="Google Shape;24;p148"/>
          <p:cNvCxnSpPr/>
          <p:nvPr/>
        </p:nvCxnSpPr>
        <p:spPr>
          <a:xfrm>
            <a:off x="0" y="1036177"/>
            <a:ext cx="12192000" cy="0"/>
          </a:xfrm>
          <a:prstGeom prst="straightConnector1">
            <a:avLst/>
          </a:prstGeom>
          <a:noFill/>
          <a:ln w="9525" cap="rnd" cmpd="sng">
            <a:solidFill>
              <a:srgbClr val="657BA9"/>
            </a:solidFill>
            <a:prstDash val="solid"/>
            <a:miter lim="800000"/>
            <a:headEnd type="none" w="sm" len="sm"/>
            <a:tailEnd type="none" w="sm" len="sm"/>
          </a:ln>
        </p:spPr>
      </p:cxnSp>
      <p:sp>
        <p:nvSpPr>
          <p:cNvPr id="25" name="Google Shape;25;p148"/>
          <p:cNvSpPr txBox="1">
            <a:spLocks noGrp="1"/>
          </p:cNvSpPr>
          <p:nvPr>
            <p:ph type="body" idx="1"/>
          </p:nvPr>
        </p:nvSpPr>
        <p:spPr>
          <a:xfrm>
            <a:off x="739448" y="1400506"/>
            <a:ext cx="10637379" cy="4895850"/>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1000"/>
              </a:spcBef>
              <a:spcAft>
                <a:spcPts val="0"/>
              </a:spcAft>
              <a:buClr>
                <a:schemeClr val="accent2"/>
              </a:buClr>
              <a:buSzPts val="1600"/>
              <a:buChar char="•"/>
              <a:defRPr sz="1600">
                <a:solidFill>
                  <a:schemeClr val="lt1"/>
                </a:solidFill>
              </a:defRPr>
            </a:lvl1pPr>
            <a:lvl2pPr marL="914400" lvl="1" indent="-317500" algn="l">
              <a:lnSpc>
                <a:spcPct val="100000"/>
              </a:lnSpc>
              <a:spcBef>
                <a:spcPts val="500"/>
              </a:spcBef>
              <a:spcAft>
                <a:spcPts val="0"/>
              </a:spcAft>
              <a:buClr>
                <a:schemeClr val="accent2"/>
              </a:buClr>
              <a:buSzPts val="1400"/>
              <a:buChar char="–"/>
              <a:defRPr sz="1400">
                <a:solidFill>
                  <a:schemeClr val="lt1"/>
                </a:solidFill>
              </a:defRPr>
            </a:lvl2pPr>
            <a:lvl3pPr marL="1371600" lvl="2" indent="-317500" algn="l">
              <a:lnSpc>
                <a:spcPct val="100000"/>
              </a:lnSpc>
              <a:spcBef>
                <a:spcPts val="500"/>
              </a:spcBef>
              <a:spcAft>
                <a:spcPts val="0"/>
              </a:spcAft>
              <a:buClr>
                <a:schemeClr val="accent2"/>
              </a:buClr>
              <a:buSzPts val="1400"/>
              <a:buChar char="•"/>
              <a:defRPr sz="1400">
                <a:solidFill>
                  <a:schemeClr val="lt1"/>
                </a:solidFill>
              </a:defRPr>
            </a:lvl3pPr>
            <a:lvl4pPr marL="1828800" lvl="3" indent="-317500" algn="l">
              <a:lnSpc>
                <a:spcPct val="100000"/>
              </a:lnSpc>
              <a:spcBef>
                <a:spcPts val="500"/>
              </a:spcBef>
              <a:spcAft>
                <a:spcPts val="0"/>
              </a:spcAft>
              <a:buClr>
                <a:schemeClr val="accent2"/>
              </a:buClr>
              <a:buSzPts val="1400"/>
              <a:buChar char="–"/>
              <a:defRPr sz="1400">
                <a:solidFill>
                  <a:schemeClr val="lt1"/>
                </a:solidFill>
              </a:defRPr>
            </a:lvl4pPr>
            <a:lvl5pPr marL="2286000" lvl="4" indent="-317500" algn="l">
              <a:lnSpc>
                <a:spcPct val="100000"/>
              </a:lnSpc>
              <a:spcBef>
                <a:spcPts val="500"/>
              </a:spcBef>
              <a:spcAft>
                <a:spcPts val="0"/>
              </a:spcAft>
              <a:buClr>
                <a:schemeClr val="accent2"/>
              </a:buClr>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48"/>
          <p:cNvSpPr txBox="1">
            <a:spLocks noGrp="1"/>
          </p:cNvSpPr>
          <p:nvPr>
            <p:ph type="sldNum" idx="12"/>
          </p:nvPr>
        </p:nvSpPr>
        <p:spPr>
          <a:xfrm>
            <a:off x="11478226" y="6339057"/>
            <a:ext cx="6096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27" name="Google Shape;27;p14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10075046" y="6236333"/>
            <a:ext cx="1517479" cy="570573"/>
          </a:xfrm>
          <a:prstGeom prst="rect">
            <a:avLst/>
          </a:prstGeom>
          <a:noFill/>
          <a:ln>
            <a:noFill/>
          </a:ln>
        </p:spPr>
      </p:pic>
      <p:sp>
        <p:nvSpPr>
          <p:cNvPr id="28" name="Google Shape;28;p148"/>
          <p:cNvSpPr/>
          <p:nvPr/>
        </p:nvSpPr>
        <p:spPr>
          <a:xfrm>
            <a:off x="0" y="1033040"/>
            <a:ext cx="430836" cy="5824960"/>
          </a:xfrm>
          <a:prstGeom prst="rect">
            <a:avLst/>
          </a:prstGeom>
          <a:solidFill>
            <a:srgbClr val="CCD3E1">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148"/>
          <p:cNvSpPr txBox="1">
            <a:spLocks noGrp="1"/>
          </p:cNvSpPr>
          <p:nvPr>
            <p:ph type="ctrTitle"/>
          </p:nvPr>
        </p:nvSpPr>
        <p:spPr>
          <a:xfrm>
            <a:off x="739449" y="116957"/>
            <a:ext cx="10637384" cy="905449"/>
          </a:xfrm>
          <a:prstGeom prst="rect">
            <a:avLst/>
          </a:prstGeom>
          <a:noFill/>
          <a:ln>
            <a:noFill/>
          </a:ln>
        </p:spPr>
        <p:txBody>
          <a:bodyPr spcFirstLastPara="1" wrap="square" lIns="91425" tIns="45700" rIns="0" bIns="45700" anchor="ctr" anchorCtr="0">
            <a:noAutofit/>
          </a:bodyPr>
          <a:lstStyle>
            <a:lvl1pPr lvl="0" algn="l">
              <a:lnSpc>
                <a:spcPct val="90000"/>
              </a:lnSpc>
              <a:spcBef>
                <a:spcPts val="0"/>
              </a:spcBef>
              <a:spcAft>
                <a:spcPts val="0"/>
              </a:spcAft>
              <a:buClr>
                <a:schemeClr val="lt1"/>
              </a:buClr>
              <a:buSzPts val="2800"/>
              <a:buFont typeface="Arial"/>
              <a:buNone/>
              <a:defRPr sz="2800" b="1"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0" name="Google Shape;30;p148"/>
          <p:cNvCxnSpPr/>
          <p:nvPr/>
        </p:nvCxnSpPr>
        <p:spPr>
          <a:xfrm>
            <a:off x="430836" y="0"/>
            <a:ext cx="0" cy="6858000"/>
          </a:xfrm>
          <a:prstGeom prst="straightConnector1">
            <a:avLst/>
          </a:prstGeom>
          <a:noFill/>
          <a:ln w="9525" cap="rnd" cmpd="sng">
            <a:solidFill>
              <a:srgbClr val="657BA9"/>
            </a:solidFill>
            <a:prstDash val="solid"/>
            <a:miter lim="800000"/>
            <a:headEnd type="none" w="sm" len="sm"/>
            <a:tailEnd type="none" w="sm" len="sm"/>
          </a:ln>
        </p:spPr>
      </p:cxnSp>
      <p:sp>
        <p:nvSpPr>
          <p:cNvPr id="2" name="TextBox 1">
            <a:extLst>
              <a:ext uri="{FF2B5EF4-FFF2-40B4-BE49-F238E27FC236}">
                <a16:creationId xmlns:a16="http://schemas.microsoft.com/office/drawing/2014/main" id="{9CB6AAF4-C517-29F7-562A-80F83182F3C6}"/>
              </a:ext>
            </a:extLst>
          </p:cNvPr>
          <p:cNvSpPr txBox="1"/>
          <p:nvPr userDrawn="1"/>
        </p:nvSpPr>
        <p:spPr>
          <a:xfrm>
            <a:off x="4352400" y="6578283"/>
            <a:ext cx="3965417" cy="261610"/>
          </a:xfrm>
          <a:prstGeom prst="rect">
            <a:avLst/>
          </a:prstGeom>
          <a:noFill/>
        </p:spPr>
        <p:txBody>
          <a:bodyPr wrap="square" rtlCol="0">
            <a:spAutoFit/>
          </a:bodyPr>
          <a:lstStyle/>
          <a:p>
            <a:pPr algn="ctr"/>
            <a:r>
              <a:rPr lang="en-US" sz="1100">
                <a:solidFill>
                  <a:schemeClr val="tx2"/>
                </a:solidFill>
              </a:rPr>
              <a:t>CONFIDENTIAL: Not approved for distribution.</a:t>
            </a:r>
          </a:p>
        </p:txBody>
      </p:sp>
    </p:spTree>
    <p:extLst>
      <p:ext uri="{BB962C8B-B14F-4D97-AF65-F5344CB8AC3E}">
        <p14:creationId xmlns:p14="http://schemas.microsoft.com/office/powerpoint/2010/main" val="1421491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20815"/>
              </a:solidFill>
            </a:endParaRPr>
          </a:p>
        </p:txBody>
      </p:sp>
      <p:sp>
        <p:nvSpPr>
          <p:cNvPr id="10" name="Title 1"/>
          <p:cNvSpPr>
            <a:spLocks noGrp="1"/>
          </p:cNvSpPr>
          <p:nvPr>
            <p:ph type="ctrTitle" hasCustomPrompt="1"/>
          </p:nvPr>
        </p:nvSpPr>
        <p:spPr>
          <a:xfrm>
            <a:off x="528096" y="1598134"/>
            <a:ext cx="11135808" cy="989914"/>
          </a:xfrm>
        </p:spPr>
        <p:txBody>
          <a:bodyPr lIns="0" bIns="0">
            <a:noAutofit/>
          </a:bodyPr>
          <a:lstStyle>
            <a:lvl1pPr algn="l">
              <a:lnSpc>
                <a:spcPct val="90000"/>
              </a:lnSpc>
              <a:defRPr sz="6600" b="1" baseline="0">
                <a:solidFill>
                  <a:srgbClr val="B31B1B"/>
                </a:solidFill>
                <a:latin typeface="Arial"/>
                <a:cs typeface="Arial"/>
              </a:defRPr>
            </a:lvl1pPr>
          </a:lstStyle>
          <a:p>
            <a:r>
              <a:rPr lang="en-US" dirty="0"/>
              <a:t>Cover Slide Title</a:t>
            </a:r>
            <a:br>
              <a:rPr lang="en-US" dirty="0"/>
            </a:br>
            <a:endParaRPr lang="en-US" dirty="0"/>
          </a:p>
        </p:txBody>
      </p:sp>
      <p:sp>
        <p:nvSpPr>
          <p:cNvPr id="12" name="Subtitle 2"/>
          <p:cNvSpPr>
            <a:spLocks noGrp="1"/>
          </p:cNvSpPr>
          <p:nvPr>
            <p:ph type="subTitle" idx="1" hasCustomPrompt="1"/>
          </p:nvPr>
        </p:nvSpPr>
        <p:spPr>
          <a:xfrm>
            <a:off x="528096" y="2657468"/>
            <a:ext cx="8534400" cy="882865"/>
          </a:xfrm>
        </p:spPr>
        <p:txBody>
          <a:bodyPr lIns="0" tIns="0" rIns="0" bIns="0">
            <a:normAutofit/>
          </a:bodyPr>
          <a:lstStyle>
            <a:lvl1pPr marL="0" indent="0" algn="l">
              <a:buNone/>
              <a:defRPr sz="2400">
                <a:solidFill>
                  <a:srgbClr val="B31B1B"/>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527051" y="4047815"/>
            <a:ext cx="7804149" cy="620956"/>
          </a:xfrm>
        </p:spPr>
        <p:txBody>
          <a:bodyPr>
            <a:noAutofit/>
          </a:bodyPr>
          <a:lstStyle>
            <a:lvl1pPr marL="0" indent="0">
              <a:buNone/>
              <a:defRPr sz="1500">
                <a:solidFill>
                  <a:srgbClr val="B31B1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7789333" y="4047920"/>
            <a:ext cx="3874571" cy="620957"/>
          </a:xfrm>
        </p:spPr>
        <p:txBody>
          <a:bodyPr>
            <a:normAutofit/>
          </a:bodyPr>
          <a:lstStyle>
            <a:lvl1pPr marL="0" indent="0" algn="r">
              <a:buNone/>
              <a:defRPr sz="1500" baseline="0">
                <a:solidFill>
                  <a:srgbClr val="B31B1B"/>
                </a:solidFill>
              </a:defRPr>
            </a:lvl1pPr>
          </a:lstStyle>
          <a:p>
            <a:pPr lvl="0"/>
            <a:r>
              <a:rPr lang="en-US" dirty="0"/>
              <a:t>10.10.15</a:t>
            </a:r>
            <a:br>
              <a:rPr lang="en-US" dirty="0"/>
            </a:br>
            <a:r>
              <a:rPr lang="en-US" dirty="0"/>
              <a:t>‘Web address here’</a:t>
            </a:r>
          </a:p>
        </p:txBody>
      </p:sp>
      <p:pic>
        <p:nvPicPr>
          <p:cNvPr id="9" name="Picture 8" descr="LOCKUP_WCM_NYP_FULLCOLOR.png"/>
          <p:cNvPicPr>
            <a:picLocks noChangeAspect="1"/>
          </p:cNvPicPr>
          <p:nvPr userDrawn="1"/>
        </p:nvPicPr>
        <p:blipFill rotWithShape="1">
          <a:blip r:embed="rId2">
            <a:extLst>
              <a:ext uri="{28A0092B-C50C-407E-A947-70E740481C1C}">
                <a14:useLocalDpi xmlns:a14="http://schemas.microsoft.com/office/drawing/2010/main" val="0"/>
              </a:ext>
            </a:extLst>
          </a:blip>
          <a:srcRect r="48286"/>
          <a:stretch/>
        </p:blipFill>
        <p:spPr>
          <a:xfrm>
            <a:off x="1" y="6400800"/>
            <a:ext cx="4098271" cy="4572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079" y="6496932"/>
            <a:ext cx="3433268" cy="308827"/>
          </a:xfrm>
          <a:prstGeom prst="rect">
            <a:avLst/>
          </a:prstGeom>
        </p:spPr>
      </p:pic>
    </p:spTree>
    <p:extLst>
      <p:ext uri="{BB962C8B-B14F-4D97-AF65-F5344CB8AC3E}">
        <p14:creationId xmlns:p14="http://schemas.microsoft.com/office/powerpoint/2010/main" val="1856279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528096" y="1598134"/>
            <a:ext cx="11135808" cy="989914"/>
          </a:xfrm>
        </p:spPr>
        <p:txBody>
          <a:bodyPr lIns="0" bIns="0">
            <a:noAutofit/>
          </a:bodyPr>
          <a:lstStyle>
            <a:lvl1pPr algn="l">
              <a:lnSpc>
                <a:spcPct val="90000"/>
              </a:lnSpc>
              <a:defRPr sz="6600" b="1" baseline="0">
                <a:solidFill>
                  <a:srgbClr val="E87722"/>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528096" y="2657468"/>
            <a:ext cx="8534400" cy="882865"/>
          </a:xfrm>
        </p:spPr>
        <p:txBody>
          <a:bodyPr lIns="0" tIns="0" rIns="0" bIns="0">
            <a:normAutofit/>
          </a:bodyPr>
          <a:lstStyle>
            <a:lvl1pPr marL="0" indent="0" algn="l">
              <a:buNone/>
              <a:defRPr sz="2400">
                <a:solidFill>
                  <a:srgbClr val="E8772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Title</a:t>
            </a:r>
          </a:p>
        </p:txBody>
      </p:sp>
      <p:pic>
        <p:nvPicPr>
          <p:cNvPr id="8" name="Picture 7" descr="LOCKUP_WCM_NYP_FULLCOLOR.png"/>
          <p:cNvPicPr>
            <a:picLocks noChangeAspect="1"/>
          </p:cNvPicPr>
          <p:nvPr userDrawn="1"/>
        </p:nvPicPr>
        <p:blipFill rotWithShape="1">
          <a:blip r:embed="rId2">
            <a:extLst>
              <a:ext uri="{28A0092B-C50C-407E-A947-70E740481C1C}">
                <a14:useLocalDpi xmlns:a14="http://schemas.microsoft.com/office/drawing/2010/main" val="0"/>
              </a:ext>
            </a:extLst>
          </a:blip>
          <a:srcRect r="48286"/>
          <a:stretch/>
        </p:blipFill>
        <p:spPr>
          <a:xfrm>
            <a:off x="1" y="6400800"/>
            <a:ext cx="4098271" cy="4572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079" y="6496932"/>
            <a:ext cx="3433268" cy="308827"/>
          </a:xfrm>
          <a:prstGeom prst="rect">
            <a:avLst/>
          </a:prstGeom>
        </p:spPr>
      </p:pic>
    </p:spTree>
    <p:extLst>
      <p:ext uri="{BB962C8B-B14F-4D97-AF65-F5344CB8AC3E}">
        <p14:creationId xmlns:p14="http://schemas.microsoft.com/office/powerpoint/2010/main" val="371286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Copy Only</a:t>
            </a:r>
          </a:p>
        </p:txBody>
      </p:sp>
      <p:sp>
        <p:nvSpPr>
          <p:cNvPr id="5" name="Content Placeholder 4"/>
          <p:cNvSpPr>
            <a:spLocks noGrp="1"/>
          </p:cNvSpPr>
          <p:nvPr>
            <p:ph sz="quarter" idx="11" hasCustomPrompt="1"/>
          </p:nvPr>
        </p:nvSpPr>
        <p:spPr>
          <a:xfrm>
            <a:off x="1219202" y="1432415"/>
            <a:ext cx="10346268" cy="4517048"/>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sz="1800" b="1" baseline="0">
                <a:solidFill>
                  <a:schemeClr val="tx1"/>
                </a:solidFill>
                <a:latin typeface="Arial"/>
                <a:cs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latin typeface="Arial"/>
                <a:cs typeface="Aria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latin typeface="Arial"/>
                <a:cs typeface="Arial"/>
              </a:defRPr>
            </a:lvl3pPr>
            <a:lvl4pPr marL="0">
              <a:defRPr sz="1500">
                <a:solidFill>
                  <a:srgbClr val="7F7F7F"/>
                </a:solidFill>
                <a:latin typeface="Arial"/>
                <a:cs typeface="Arial"/>
              </a:defRPr>
            </a:lvl4pPr>
            <a:lvl5pPr marL="457200">
              <a:defRPr sz="1500">
                <a:solidFill>
                  <a:srgbClr val="7F7F7F"/>
                </a:solidFill>
                <a:latin typeface="Arial"/>
                <a:cs typeface="Arial"/>
              </a:defRPr>
            </a:lvl5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spTree>
    <p:extLst>
      <p:ext uri="{BB962C8B-B14F-4D97-AF65-F5344CB8AC3E}">
        <p14:creationId xmlns:p14="http://schemas.microsoft.com/office/powerpoint/2010/main" val="40767989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Image &amp; Copy">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6045201" y="1417761"/>
            <a:ext cx="4993217" cy="4007827"/>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chemeClr val="tx1"/>
                </a:solidFill>
                <a:effectLst/>
                <a:uLnTx/>
                <a:uFillTx/>
                <a:latin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Image &amp; Copy</a:t>
            </a:r>
          </a:p>
        </p:txBody>
      </p:sp>
      <p:sp>
        <p:nvSpPr>
          <p:cNvPr id="8" name="Picture Placeholder 7"/>
          <p:cNvSpPr>
            <a:spLocks noGrp="1"/>
          </p:cNvSpPr>
          <p:nvPr>
            <p:ph type="pic" sz="quarter" idx="13"/>
          </p:nvPr>
        </p:nvSpPr>
        <p:spPr>
          <a:xfrm>
            <a:off x="1149903" y="1418372"/>
            <a:ext cx="4739117" cy="4007067"/>
          </a:xfrm>
          <a:solidFill>
            <a:schemeClr val="bg1">
              <a:lumMod val="50000"/>
            </a:schemeClr>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209347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Double Column</a:t>
            </a:r>
          </a:p>
        </p:txBody>
      </p:sp>
      <p:sp>
        <p:nvSpPr>
          <p:cNvPr id="7" name="Content Placeholder 6"/>
          <p:cNvSpPr>
            <a:spLocks noGrp="1"/>
          </p:cNvSpPr>
          <p:nvPr>
            <p:ph sz="quarter" idx="15" hasCustomPrompt="1"/>
          </p:nvPr>
        </p:nvSpPr>
        <p:spPr>
          <a:xfrm>
            <a:off x="965200" y="1417761"/>
            <a:ext cx="4842933" cy="4007827"/>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rgbClr val="000000"/>
                </a:solidFil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rgbClr val="000000"/>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10" name="Content Placeholder 9"/>
          <p:cNvSpPr>
            <a:spLocks noGrp="1"/>
          </p:cNvSpPr>
          <p:nvPr>
            <p:ph sz="quarter" idx="16" hasCustomPrompt="1"/>
          </p:nvPr>
        </p:nvSpPr>
        <p:spPr>
          <a:xfrm>
            <a:off x="6061620" y="1417761"/>
            <a:ext cx="5063067" cy="4007827"/>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sz="1800" b="1">
                <a:solidFill>
                  <a:srgbClr val="000000"/>
                </a:solidFill>
                <a:latin typeface="Arial" panose="020B0604020202020204" pitchFamily="34" charset="0"/>
                <a:cs typeface="Arial" panose="020B0604020202020204" pitchFamily="34" charset="0"/>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rgbClr val="000000"/>
                </a:solidFil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rgbClr val="000000"/>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831448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Images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Images &amp; Copy</a:t>
            </a:r>
          </a:p>
        </p:txBody>
      </p:sp>
      <p:sp>
        <p:nvSpPr>
          <p:cNvPr id="10" name="Picture Placeholder 9"/>
          <p:cNvSpPr>
            <a:spLocks noGrp="1"/>
          </p:cNvSpPr>
          <p:nvPr>
            <p:ph type="pic" sz="quarter" idx="16"/>
          </p:nvPr>
        </p:nvSpPr>
        <p:spPr>
          <a:xfrm>
            <a:off x="1184820" y="1417640"/>
            <a:ext cx="2903360" cy="2512523"/>
          </a:xfrm>
          <a:solidFill>
            <a:schemeClr val="tx1">
              <a:lumMod val="50000"/>
              <a:lumOff val="50000"/>
            </a:schemeClr>
          </a:solidFill>
        </p:spPr>
        <p:txBody>
          <a:bodyPr>
            <a:normAutofit/>
          </a:bodyPr>
          <a:lstStyle>
            <a:lvl1pPr marL="0" indent="0">
              <a:buNone/>
              <a:defRPr sz="1800">
                <a:solidFill>
                  <a:schemeClr val="tx1"/>
                </a:solidFill>
              </a:defRPr>
            </a:lvl1pPr>
          </a:lstStyle>
          <a:p>
            <a:r>
              <a:rPr lang="en-US"/>
              <a:t>Click icon to add picture</a:t>
            </a:r>
            <a:endParaRPr lang="en-US" dirty="0"/>
          </a:p>
        </p:txBody>
      </p:sp>
      <p:sp>
        <p:nvSpPr>
          <p:cNvPr id="12" name="Picture Placeholder 9"/>
          <p:cNvSpPr>
            <a:spLocks noGrp="1"/>
          </p:cNvSpPr>
          <p:nvPr>
            <p:ph type="pic" sz="quarter" idx="18"/>
          </p:nvPr>
        </p:nvSpPr>
        <p:spPr>
          <a:xfrm>
            <a:off x="4667505" y="1417640"/>
            <a:ext cx="2903360" cy="2512523"/>
          </a:xfrm>
          <a:solidFill>
            <a:schemeClr val="tx1">
              <a:lumMod val="50000"/>
              <a:lumOff val="50000"/>
            </a:schemeClr>
          </a:solidFill>
        </p:spPr>
        <p:txBody>
          <a:bodyPr>
            <a:normAutofit/>
          </a:bodyPr>
          <a:lstStyle>
            <a:lvl1pPr marL="0" indent="0">
              <a:buNone/>
              <a:defRPr sz="1800">
                <a:solidFill>
                  <a:schemeClr val="tx1"/>
                </a:solidFill>
              </a:defRPr>
            </a:lvl1pPr>
          </a:lstStyle>
          <a:p>
            <a:r>
              <a:rPr lang="en-US"/>
              <a:t>Click icon to add picture</a:t>
            </a:r>
            <a:endParaRPr lang="en-US" dirty="0"/>
          </a:p>
        </p:txBody>
      </p:sp>
      <p:sp>
        <p:nvSpPr>
          <p:cNvPr id="14" name="Picture Placeholder 9"/>
          <p:cNvSpPr>
            <a:spLocks noGrp="1"/>
          </p:cNvSpPr>
          <p:nvPr>
            <p:ph type="pic" sz="quarter" idx="20"/>
          </p:nvPr>
        </p:nvSpPr>
        <p:spPr>
          <a:xfrm>
            <a:off x="8170527" y="1417640"/>
            <a:ext cx="2903360" cy="2512523"/>
          </a:xfrm>
          <a:solidFill>
            <a:schemeClr val="tx1">
              <a:lumMod val="50000"/>
              <a:lumOff val="50000"/>
            </a:schemeClr>
          </a:solidFill>
        </p:spPr>
        <p:txBody>
          <a:bodyPr>
            <a:normAutofit/>
          </a:bodyPr>
          <a:lstStyle>
            <a:lvl1pPr marL="0" indent="0">
              <a:buNone/>
              <a:defRPr sz="180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1184820"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6" name="Content Placeholder 3"/>
          <p:cNvSpPr>
            <a:spLocks noGrp="1"/>
          </p:cNvSpPr>
          <p:nvPr>
            <p:ph sz="half" idx="21"/>
          </p:nvPr>
        </p:nvSpPr>
        <p:spPr>
          <a:xfrm>
            <a:off x="4667505"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7" name="Content Placeholder 3"/>
          <p:cNvSpPr>
            <a:spLocks noGrp="1"/>
          </p:cNvSpPr>
          <p:nvPr>
            <p:ph sz="half" idx="22"/>
          </p:nvPr>
        </p:nvSpPr>
        <p:spPr>
          <a:xfrm>
            <a:off x="8170527"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99709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Long Image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Long Image &amp; Copy</a:t>
            </a:r>
          </a:p>
        </p:txBody>
      </p:sp>
      <p:sp>
        <p:nvSpPr>
          <p:cNvPr id="10" name="Picture Placeholder 9"/>
          <p:cNvSpPr>
            <a:spLocks noGrp="1"/>
          </p:cNvSpPr>
          <p:nvPr>
            <p:ph type="pic" sz="quarter" idx="16"/>
          </p:nvPr>
        </p:nvSpPr>
        <p:spPr>
          <a:xfrm>
            <a:off x="1151467" y="1417640"/>
            <a:ext cx="9889067" cy="2512523"/>
          </a:xfrm>
          <a:solidFill>
            <a:schemeClr val="tx1">
              <a:lumMod val="50000"/>
              <a:lumOff val="50000"/>
            </a:schemeClr>
          </a:solidFill>
        </p:spPr>
        <p:txBody>
          <a:bodyPr>
            <a:normAutofit/>
          </a:bodyPr>
          <a:lstStyle>
            <a:lvl1pPr marL="0" indent="0">
              <a:buNone/>
              <a:defRPr sz="180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1151467" y="4067527"/>
            <a:ext cx="9889067" cy="1975644"/>
          </a:xfrm>
        </p:spPr>
        <p:txBody>
          <a:bodyPr lIns="0" tIns="0" rIns="0" bIns="0">
            <a:noAutofit/>
          </a:bodyPr>
          <a:lstStyle>
            <a:lvl1pPr marL="0" indent="0">
              <a:lnSpc>
                <a:spcPct val="90000"/>
              </a:lnSpc>
              <a:buFontTx/>
              <a:buNone/>
              <a:defRPr sz="1500" b="0">
                <a:solidFill>
                  <a:schemeClr val="tx1"/>
                </a:solidFill>
                <a:latin typeface="Arial"/>
                <a:cs typeface="Arial"/>
              </a:defRPr>
            </a:lvl1pPr>
            <a:lvl2pPr marL="0" indent="-137160">
              <a:lnSpc>
                <a:spcPct val="120000"/>
              </a:lnSpc>
              <a:buClr>
                <a:srgbClr val="8D8E8D"/>
              </a:buClr>
              <a:buFont typeface="Lucida Grande"/>
              <a:buChar char="-"/>
              <a:defRPr sz="1500">
                <a:solidFill>
                  <a:srgbClr val="8D8E8D"/>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090789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Pie Charts &amp; Copy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Pie Charts &amp; Copy 1</a:t>
            </a:r>
          </a:p>
        </p:txBody>
      </p:sp>
      <p:sp>
        <p:nvSpPr>
          <p:cNvPr id="15" name="Content Placeholder 3"/>
          <p:cNvSpPr>
            <a:spLocks noGrp="1"/>
          </p:cNvSpPr>
          <p:nvPr>
            <p:ph sz="half" idx="2" hasCustomPrompt="1"/>
          </p:nvPr>
        </p:nvSpPr>
        <p:spPr>
          <a:xfrm>
            <a:off x="1004333" y="3598668"/>
            <a:ext cx="10205533" cy="2444501"/>
          </a:xfrm>
        </p:spPr>
        <p:txBody>
          <a:bodyPr lIns="0" tIns="0" rIns="0" bIns="0">
            <a:no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sz="1500" b="1">
                <a:solidFill>
                  <a:srgbClr val="000000"/>
                </a:solidFill>
                <a:latin typeface="Arial"/>
                <a:cs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500" b="1">
                <a:solidFill>
                  <a:srgbClr val="000000"/>
                </a:solidFill>
                <a:latin typeface="Arial"/>
                <a:cs typeface="Aria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500" b="1">
                <a:solidFill>
                  <a:srgbClr val="000000"/>
                </a:solidFill>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20" name="Chart Placeholder 6"/>
          <p:cNvSpPr>
            <a:spLocks noGrp="1"/>
          </p:cNvSpPr>
          <p:nvPr>
            <p:ph type="chart" sz="quarter" idx="27"/>
          </p:nvPr>
        </p:nvSpPr>
        <p:spPr>
          <a:xfrm>
            <a:off x="8689566" y="1417639"/>
            <a:ext cx="2520301" cy="2181031"/>
          </a:xfrm>
        </p:spPr>
        <p:txBody>
          <a:bodyPr/>
          <a:lstStyle>
            <a:lvl1pPr marL="0" indent="0">
              <a:buNone/>
              <a:defRPr>
                <a:solidFill>
                  <a:schemeClr val="tx1"/>
                </a:solidFill>
              </a:defRPr>
            </a:lvl1pPr>
          </a:lstStyle>
          <a:p>
            <a:r>
              <a:rPr lang="en-US"/>
              <a:t>Click icon to add chart</a:t>
            </a:r>
            <a:endParaRPr lang="en-US" dirty="0"/>
          </a:p>
        </p:txBody>
      </p:sp>
      <p:sp>
        <p:nvSpPr>
          <p:cNvPr id="21" name="Chart Placeholder 6"/>
          <p:cNvSpPr>
            <a:spLocks noGrp="1"/>
          </p:cNvSpPr>
          <p:nvPr>
            <p:ph type="chart" sz="quarter" idx="28"/>
          </p:nvPr>
        </p:nvSpPr>
        <p:spPr>
          <a:xfrm>
            <a:off x="6127822" y="1417639"/>
            <a:ext cx="2520301" cy="2181031"/>
          </a:xfrm>
        </p:spPr>
        <p:txBody>
          <a:bodyPr/>
          <a:lstStyle>
            <a:lvl1pPr marL="0" indent="0">
              <a:buNone/>
              <a:defRPr>
                <a:solidFill>
                  <a:schemeClr val="tx1"/>
                </a:solidFill>
              </a:defRPr>
            </a:lvl1pPr>
          </a:lstStyle>
          <a:p>
            <a:r>
              <a:rPr lang="en-US"/>
              <a:t>Click icon to add chart</a:t>
            </a:r>
            <a:endParaRPr lang="en-US" dirty="0"/>
          </a:p>
        </p:txBody>
      </p:sp>
      <p:sp>
        <p:nvSpPr>
          <p:cNvPr id="22" name="Chart Placeholder 6"/>
          <p:cNvSpPr>
            <a:spLocks noGrp="1"/>
          </p:cNvSpPr>
          <p:nvPr>
            <p:ph type="chart" sz="quarter" idx="29"/>
          </p:nvPr>
        </p:nvSpPr>
        <p:spPr>
          <a:xfrm>
            <a:off x="3566077" y="1417639"/>
            <a:ext cx="2520301" cy="2181031"/>
          </a:xfrm>
        </p:spPr>
        <p:txBody>
          <a:bodyPr/>
          <a:lstStyle>
            <a:lvl1pPr marL="0" indent="0">
              <a:buNone/>
              <a:defRPr>
                <a:solidFill>
                  <a:schemeClr val="tx1"/>
                </a:solidFill>
              </a:defRPr>
            </a:lvl1pPr>
          </a:lstStyle>
          <a:p>
            <a:r>
              <a:rPr lang="en-US"/>
              <a:t>Click icon to add chart</a:t>
            </a:r>
            <a:endParaRPr lang="en-US" dirty="0"/>
          </a:p>
        </p:txBody>
      </p:sp>
      <p:sp>
        <p:nvSpPr>
          <p:cNvPr id="23" name="Chart Placeholder 6"/>
          <p:cNvSpPr>
            <a:spLocks noGrp="1"/>
          </p:cNvSpPr>
          <p:nvPr>
            <p:ph type="chart" sz="quarter" idx="30"/>
          </p:nvPr>
        </p:nvSpPr>
        <p:spPr>
          <a:xfrm>
            <a:off x="1004334" y="1417639"/>
            <a:ext cx="2520301" cy="2181031"/>
          </a:xfrm>
        </p:spPr>
        <p:txBody>
          <a:bodyPr/>
          <a:lstStyle>
            <a:lvl1pPr marL="0" indent="0">
              <a:buNone/>
              <a:defRPr>
                <a:solidFill>
                  <a:schemeClr val="tx1"/>
                </a:solidFill>
              </a:defRPr>
            </a:lvl1pPr>
          </a:lstStyle>
          <a:p>
            <a:r>
              <a:rPr lang="en-US"/>
              <a:t>Click icon to add chart</a:t>
            </a:r>
            <a:endParaRPr lang="en-US" dirty="0"/>
          </a:p>
        </p:txBody>
      </p:sp>
    </p:spTree>
    <p:extLst>
      <p:ext uri="{BB962C8B-B14F-4D97-AF65-F5344CB8AC3E}">
        <p14:creationId xmlns:p14="http://schemas.microsoft.com/office/powerpoint/2010/main" val="248308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Pie Charts &amp; Copy 2">
    <p:spTree>
      <p:nvGrpSpPr>
        <p:cNvPr id="1" name=""/>
        <p:cNvGrpSpPr/>
        <p:nvPr/>
      </p:nvGrpSpPr>
      <p:grpSpPr>
        <a:xfrm>
          <a:off x="0" y="0"/>
          <a:ext cx="0" cy="0"/>
          <a:chOff x="0" y="0"/>
          <a:chExt cx="0" cy="0"/>
        </a:xfrm>
      </p:grpSpPr>
      <p:sp>
        <p:nvSpPr>
          <p:cNvPr id="18" name="Chart Placeholder 6"/>
          <p:cNvSpPr>
            <a:spLocks noGrp="1"/>
          </p:cNvSpPr>
          <p:nvPr>
            <p:ph type="chart" sz="quarter" idx="24"/>
          </p:nvPr>
        </p:nvSpPr>
        <p:spPr>
          <a:xfrm>
            <a:off x="4554303" y="1417762"/>
            <a:ext cx="2904067" cy="2513135"/>
          </a:xfrm>
        </p:spPr>
        <p:txBody>
          <a:bodyPr/>
          <a:lstStyle>
            <a:lvl1pPr marL="0" indent="0">
              <a:buNone/>
              <a:defRPr>
                <a:solidFill>
                  <a:schemeClr val="tx1"/>
                </a:solidFill>
              </a:defRPr>
            </a:lvl1pPr>
          </a:lstStyle>
          <a:p>
            <a:r>
              <a:rPr lang="en-US"/>
              <a:t>Click icon to add chart</a:t>
            </a:r>
            <a:endParaRPr lang="en-US" dirty="0"/>
          </a:p>
        </p:txBody>
      </p:sp>
      <p:sp>
        <p:nvSpPr>
          <p:cNvPr id="19" name="Chart Placeholder 6"/>
          <p:cNvSpPr>
            <a:spLocks noGrp="1"/>
          </p:cNvSpPr>
          <p:nvPr>
            <p:ph type="chart" sz="quarter" idx="25"/>
          </p:nvPr>
        </p:nvSpPr>
        <p:spPr>
          <a:xfrm>
            <a:off x="8050293" y="1417762"/>
            <a:ext cx="2904067" cy="2513135"/>
          </a:xfrm>
        </p:spPr>
        <p:txBody>
          <a:bodyPr/>
          <a:lstStyle>
            <a:lvl1pPr marL="0" indent="0">
              <a:buNone/>
              <a:defRPr>
                <a:solidFill>
                  <a:schemeClr val="tx1"/>
                </a:solidFill>
              </a:defRPr>
            </a:lvl1pPr>
          </a:lstStyle>
          <a:p>
            <a:r>
              <a:rPr lang="en-US"/>
              <a:t>Click icon to add chart</a:t>
            </a:r>
            <a:endParaRPr lang="en-US" dirty="0"/>
          </a:p>
        </p:txBody>
      </p:sp>
      <p:sp>
        <p:nvSpPr>
          <p:cNvPr id="7" name="Chart Placeholder 6"/>
          <p:cNvSpPr>
            <a:spLocks noGrp="1"/>
          </p:cNvSpPr>
          <p:nvPr>
            <p:ph type="chart" sz="quarter" idx="23"/>
          </p:nvPr>
        </p:nvSpPr>
        <p:spPr>
          <a:xfrm>
            <a:off x="1061527" y="1417762"/>
            <a:ext cx="2904067" cy="2513135"/>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Pie Charts &amp; Copy 2</a:t>
            </a:r>
          </a:p>
        </p:txBody>
      </p:sp>
      <p:sp>
        <p:nvSpPr>
          <p:cNvPr id="15" name="Content Placeholder 3"/>
          <p:cNvSpPr>
            <a:spLocks noGrp="1"/>
          </p:cNvSpPr>
          <p:nvPr>
            <p:ph sz="half" idx="2"/>
          </p:nvPr>
        </p:nvSpPr>
        <p:spPr>
          <a:xfrm>
            <a:off x="1235620"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b="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6" name="Content Placeholder 3"/>
          <p:cNvSpPr>
            <a:spLocks noGrp="1"/>
          </p:cNvSpPr>
          <p:nvPr>
            <p:ph sz="half" idx="21"/>
          </p:nvPr>
        </p:nvSpPr>
        <p:spPr>
          <a:xfrm>
            <a:off x="4718305"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b="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7" name="Content Placeholder 3"/>
          <p:cNvSpPr>
            <a:spLocks noGrp="1"/>
          </p:cNvSpPr>
          <p:nvPr>
            <p:ph sz="half" idx="22"/>
          </p:nvPr>
        </p:nvSpPr>
        <p:spPr>
          <a:xfrm>
            <a:off x="8221327"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b="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293564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609600" y="1675181"/>
            <a:ext cx="10972800" cy="4446464"/>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2400521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Bar Chart &amp; Copy 1">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693332" y="4067527"/>
            <a:ext cx="7960563" cy="1975644"/>
          </a:xfrm>
        </p:spPr>
        <p:txBody>
          <a:bodyPr lIns="0" tIns="0" rIns="0" bIns="0">
            <a:no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sz="1800" b="1">
                <a:solidFill>
                  <a:srgbClr val="000000"/>
                </a:solidFill>
                <a:latin typeface="Arial"/>
                <a:cs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rgbClr val="000000"/>
                </a:solidFill>
                <a:latin typeface="Arial"/>
                <a:cs typeface="Aria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rgbClr val="000000"/>
                </a:solidFill>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7" name="Chart Placeholder 6"/>
          <p:cNvSpPr>
            <a:spLocks noGrp="1"/>
          </p:cNvSpPr>
          <p:nvPr>
            <p:ph type="chart" sz="quarter" idx="23"/>
          </p:nvPr>
        </p:nvSpPr>
        <p:spPr>
          <a:xfrm>
            <a:off x="1693337" y="1417762"/>
            <a:ext cx="7960561" cy="2513135"/>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Bar Chart &amp; Copy 1</a:t>
            </a:r>
          </a:p>
        </p:txBody>
      </p:sp>
    </p:spTree>
    <p:extLst>
      <p:ext uri="{BB962C8B-B14F-4D97-AF65-F5344CB8AC3E}">
        <p14:creationId xmlns:p14="http://schemas.microsoft.com/office/powerpoint/2010/main" val="521553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Bar Chart &amp; Copy 2">
    <p:spTree>
      <p:nvGrpSpPr>
        <p:cNvPr id="1" name=""/>
        <p:cNvGrpSpPr/>
        <p:nvPr/>
      </p:nvGrpSpPr>
      <p:grpSpPr>
        <a:xfrm>
          <a:off x="0" y="0"/>
          <a:ext cx="0" cy="0"/>
          <a:chOff x="0" y="0"/>
          <a:chExt cx="0" cy="0"/>
        </a:xfrm>
      </p:grpSpPr>
      <p:sp>
        <p:nvSpPr>
          <p:cNvPr id="7" name="Chart Placeholder 6"/>
          <p:cNvSpPr>
            <a:spLocks noGrp="1"/>
          </p:cNvSpPr>
          <p:nvPr>
            <p:ph type="chart" sz="quarter" idx="23"/>
          </p:nvPr>
        </p:nvSpPr>
        <p:spPr>
          <a:xfrm>
            <a:off x="6436317" y="1417760"/>
            <a:ext cx="4587283" cy="3676951"/>
          </a:xfrm>
        </p:spPr>
        <p:txBody>
          <a:bodyPr>
            <a:normAutofit/>
          </a:bodyPr>
          <a:lstStyle>
            <a:lvl1pPr marL="0" marR="0" indent="0" algn="l" defTabSz="914400" rtl="0" eaLnBrk="1" fontAlgn="base" latinLnBrk="0" hangingPunct="1">
              <a:lnSpc>
                <a:spcPct val="100000"/>
              </a:lnSpc>
              <a:spcBef>
                <a:spcPct val="20000"/>
              </a:spcBef>
              <a:spcAft>
                <a:spcPct val="0"/>
              </a:spcAft>
              <a:buClrTx/>
              <a:buSzTx/>
              <a:buFontTx/>
              <a:buNone/>
              <a:tabLst/>
              <a:defRPr sz="1800"/>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Arial"/>
                <a:ea typeface="+mn-ea"/>
                <a:cs typeface="Arial"/>
              </a:rPr>
              <a:t>Click icon to add chart</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Bar Chart &amp; Copy 2</a:t>
            </a:r>
          </a:p>
        </p:txBody>
      </p:sp>
      <p:sp>
        <p:nvSpPr>
          <p:cNvPr id="9" name="Content Placeholder 8"/>
          <p:cNvSpPr>
            <a:spLocks noGrp="1"/>
          </p:cNvSpPr>
          <p:nvPr>
            <p:ph sz="quarter" idx="26" hasCustomPrompt="1"/>
          </p:nvPr>
        </p:nvSpPr>
        <p:spPr>
          <a:xfrm>
            <a:off x="1134533" y="1417639"/>
            <a:ext cx="5302251" cy="4703884"/>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rgbClr val="000000"/>
                </a:solidFill>
                <a:effectLst/>
                <a:uLnTx/>
                <a:uFillTx/>
                <a:latin typeface="Arial"/>
              </a:defRPr>
            </a:lvl1pPr>
            <a:lvl2pPr marL="742950" marR="0" indent="-285750" algn="l" defTabSz="914400" rtl="0" eaLnBrk="1" fontAlgn="base" latinLnBrk="0" hangingPunct="1">
              <a:lnSpc>
                <a:spcPct val="100000"/>
              </a:lnSpc>
              <a:spcBef>
                <a:spcPct val="20000"/>
              </a:spcBef>
              <a:spcAft>
                <a:spcPct val="0"/>
              </a:spcAft>
              <a:buClrTx/>
              <a:buSzTx/>
              <a:buFontTx/>
              <a:buChar char="–"/>
              <a:tabLst/>
              <a:defRPr sz="1800" b="1">
                <a:solidFill>
                  <a:srgbClr val="000000"/>
                </a:solidFill>
              </a:defRPr>
            </a:lvl2pPr>
            <a:lvl3pPr marL="1143000" marR="0" indent="-228600" algn="l" defTabSz="914400" rtl="0" eaLnBrk="1" fontAlgn="base" latinLnBrk="0" hangingPunct="1">
              <a:lnSpc>
                <a:spcPct val="100000"/>
              </a:lnSpc>
              <a:spcBef>
                <a:spcPct val="20000"/>
              </a:spcBef>
              <a:spcAft>
                <a:spcPct val="0"/>
              </a:spcAft>
              <a:buClrTx/>
              <a:buSzTx/>
              <a:buFontTx/>
              <a:buChar char="•"/>
              <a:tabLst/>
              <a:defRPr sz="1800" b="1">
                <a:solidFill>
                  <a:srgbClr val="000000"/>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050010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Bar Chart &amp; Copy 3">
    <p:spTree>
      <p:nvGrpSpPr>
        <p:cNvPr id="1" name=""/>
        <p:cNvGrpSpPr/>
        <p:nvPr/>
      </p:nvGrpSpPr>
      <p:grpSpPr>
        <a:xfrm>
          <a:off x="0" y="0"/>
          <a:ext cx="0" cy="0"/>
          <a:chOff x="0" y="0"/>
          <a:chExt cx="0" cy="0"/>
        </a:xfrm>
      </p:grpSpPr>
      <p:sp>
        <p:nvSpPr>
          <p:cNvPr id="9" name="Table Placeholder 8"/>
          <p:cNvSpPr>
            <a:spLocks noGrp="1"/>
          </p:cNvSpPr>
          <p:nvPr>
            <p:ph type="tbl" sz="quarter" idx="25" hasCustomPrompt="1"/>
          </p:nvPr>
        </p:nvSpPr>
        <p:spPr>
          <a:xfrm>
            <a:off x="885819" y="1417761"/>
            <a:ext cx="5073196" cy="3676284"/>
          </a:xfrm>
        </p:spPr>
        <p:txBody>
          <a:bodyPr/>
          <a:lstStyle>
            <a:lvl1pPr marL="0" indent="0">
              <a:buNone/>
              <a:defRPr>
                <a:solidFill>
                  <a:schemeClr val="tx1"/>
                </a:solidFill>
              </a:defRPr>
            </a:lvl1pPr>
          </a:lstStyle>
          <a:p>
            <a:r>
              <a:rPr lang="en-US" dirty="0"/>
              <a:t>Click icon to add chart</a:t>
            </a:r>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Bar Chart &amp; Copy 3</a:t>
            </a:r>
          </a:p>
        </p:txBody>
      </p:sp>
      <p:sp>
        <p:nvSpPr>
          <p:cNvPr id="7" name="Content Placeholder 6"/>
          <p:cNvSpPr>
            <a:spLocks noGrp="1"/>
          </p:cNvSpPr>
          <p:nvPr>
            <p:ph sz="quarter" idx="27" hasCustomPrompt="1"/>
          </p:nvPr>
        </p:nvSpPr>
        <p:spPr>
          <a:xfrm>
            <a:off x="5958421" y="1417639"/>
            <a:ext cx="5319183" cy="4703884"/>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rgbClr val="000000"/>
                </a:solidFill>
                <a:effectLst/>
                <a:uLnTx/>
                <a:uFillTx/>
                <a:latin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rgbClr val="000000"/>
                </a:solidFil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rgbClr val="000000"/>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94050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4 Images &amp; 4 Blocks of Copy">
    <p:spTree>
      <p:nvGrpSpPr>
        <p:cNvPr id="1" name=""/>
        <p:cNvGrpSpPr/>
        <p:nvPr/>
      </p:nvGrpSpPr>
      <p:grpSpPr>
        <a:xfrm>
          <a:off x="0" y="0"/>
          <a:ext cx="0" cy="0"/>
          <a:chOff x="0" y="0"/>
          <a:chExt cx="0" cy="0"/>
        </a:xfrm>
      </p:grpSpPr>
      <p:sp>
        <p:nvSpPr>
          <p:cNvPr id="18" name="Picture Placeholder 15"/>
          <p:cNvSpPr>
            <a:spLocks noGrp="1"/>
          </p:cNvSpPr>
          <p:nvPr>
            <p:ph type="pic" sz="quarter" idx="15"/>
          </p:nvPr>
        </p:nvSpPr>
        <p:spPr>
          <a:xfrm>
            <a:off x="830951" y="3694605"/>
            <a:ext cx="2631016" cy="2276841"/>
          </a:xfrm>
          <a:solidFill>
            <a:srgbClr val="E87722"/>
          </a:solidFill>
        </p:spPr>
        <p:txBody>
          <a:bodyPr>
            <a:normAutofit/>
          </a:bodyPr>
          <a:lstStyle>
            <a:lvl1pPr marL="0" indent="0">
              <a:buNone/>
              <a:defRPr sz="1800">
                <a:solidFill>
                  <a:schemeClr val="bg1"/>
                </a:solidFill>
                <a:latin typeface="Arial"/>
                <a:cs typeface="Arial"/>
              </a:defRPr>
            </a:lvl1pPr>
          </a:lstStyle>
          <a:p>
            <a:r>
              <a:rPr lang="en-US"/>
              <a:t>Click icon to add picture</a:t>
            </a:r>
            <a:endParaRPr lang="en-US" dirty="0"/>
          </a:p>
        </p:txBody>
      </p:sp>
      <p:sp>
        <p:nvSpPr>
          <p:cNvPr id="19" name="Picture Placeholder 15"/>
          <p:cNvSpPr>
            <a:spLocks noGrp="1"/>
          </p:cNvSpPr>
          <p:nvPr>
            <p:ph type="pic" sz="quarter" idx="16"/>
          </p:nvPr>
        </p:nvSpPr>
        <p:spPr>
          <a:xfrm>
            <a:off x="6102885" y="3694605"/>
            <a:ext cx="2631016" cy="2276841"/>
          </a:xfrm>
          <a:solidFill>
            <a:srgbClr val="E87722"/>
          </a:solidFill>
        </p:spPr>
        <p:txBody>
          <a:bodyPr>
            <a:normAutofit/>
          </a:bodyPr>
          <a:lstStyle>
            <a:lvl1pPr marL="0" indent="0">
              <a:buNone/>
              <a:defRPr sz="1800">
                <a:solidFill>
                  <a:schemeClr val="bg1"/>
                </a:solidFill>
                <a:latin typeface="Arial"/>
                <a:cs typeface="Arial"/>
              </a:defRPr>
            </a:lvl1pPr>
          </a:lstStyle>
          <a:p>
            <a:r>
              <a:rPr lang="en-US"/>
              <a:t>Click icon to add picture</a:t>
            </a:r>
            <a:endParaRPr lang="en-US" dirty="0"/>
          </a:p>
        </p:txBody>
      </p:sp>
      <p:sp>
        <p:nvSpPr>
          <p:cNvPr id="16" name="Picture Placeholder 15"/>
          <p:cNvSpPr>
            <a:spLocks noGrp="1"/>
          </p:cNvSpPr>
          <p:nvPr>
            <p:ph type="pic" sz="quarter" idx="13"/>
          </p:nvPr>
        </p:nvSpPr>
        <p:spPr>
          <a:xfrm>
            <a:off x="8715424" y="1417762"/>
            <a:ext cx="2631016" cy="2276841"/>
          </a:xfrm>
          <a:solidFill>
            <a:srgbClr val="E87722"/>
          </a:solidFill>
        </p:spPr>
        <p:txBody>
          <a:bodyPr>
            <a:normAutofit/>
          </a:bodyPr>
          <a:lstStyle>
            <a:lvl1pPr marL="0" indent="0">
              <a:buNone/>
              <a:defRPr sz="1800">
                <a:solidFill>
                  <a:schemeClr val="bg1"/>
                </a:solidFill>
                <a:latin typeface="Arial"/>
                <a:cs typeface="Arial"/>
              </a:defRPr>
            </a:lvl1pPr>
          </a:lstStyle>
          <a:p>
            <a:r>
              <a:rPr lang="en-US"/>
              <a:t>Click icon to add picture</a:t>
            </a:r>
            <a:endParaRPr lang="en-US" dirty="0"/>
          </a:p>
        </p:txBody>
      </p:sp>
      <p:sp>
        <p:nvSpPr>
          <p:cNvPr id="17" name="Picture Placeholder 15"/>
          <p:cNvSpPr>
            <a:spLocks noGrp="1"/>
          </p:cNvSpPr>
          <p:nvPr>
            <p:ph type="pic" sz="quarter" idx="14"/>
          </p:nvPr>
        </p:nvSpPr>
        <p:spPr>
          <a:xfrm>
            <a:off x="3471869" y="1417762"/>
            <a:ext cx="2631016" cy="2276841"/>
          </a:xfrm>
          <a:solidFill>
            <a:srgbClr val="E87722"/>
          </a:solidFill>
        </p:spPr>
        <p:txBody>
          <a:bodyPr>
            <a:normAutofit/>
          </a:bodyPr>
          <a:lstStyle>
            <a:lvl1pPr marL="0" indent="0">
              <a:buNone/>
              <a:defRPr sz="1800">
                <a:solidFill>
                  <a:schemeClr val="bg1"/>
                </a:solidFill>
                <a:latin typeface="Arial"/>
                <a:cs typeface="Arial"/>
              </a:defRPr>
            </a:lvl1pPr>
          </a:lstStyle>
          <a:p>
            <a:r>
              <a:rPr lang="en-US"/>
              <a:t>Click icon to add picture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4 Images &amp; 4 Blocks of Copy</a:t>
            </a:r>
          </a:p>
        </p:txBody>
      </p:sp>
      <p:sp>
        <p:nvSpPr>
          <p:cNvPr id="3" name="Rectangle 2"/>
          <p:cNvSpPr/>
          <p:nvPr userDrawn="1"/>
        </p:nvSpPr>
        <p:spPr>
          <a:xfrm>
            <a:off x="840193" y="1417761"/>
            <a:ext cx="2621777" cy="2268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093650" y="1417761"/>
            <a:ext cx="2621777" cy="2268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3471873" y="3686608"/>
            <a:ext cx="2621777" cy="2268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8715428" y="3686608"/>
            <a:ext cx="2621777" cy="2268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20"/>
          <p:cNvSpPr>
            <a:spLocks noGrp="1"/>
          </p:cNvSpPr>
          <p:nvPr>
            <p:ph type="body" sz="quarter" idx="17"/>
          </p:nvPr>
        </p:nvSpPr>
        <p:spPr>
          <a:xfrm>
            <a:off x="965169" y="1540488"/>
            <a:ext cx="2353733" cy="2146119"/>
          </a:xfrm>
        </p:spPr>
        <p:txBody>
          <a:bodyPr>
            <a:noAutofit/>
          </a:bodyPr>
          <a:lstStyle>
            <a:lvl1pPr marL="0" indent="0">
              <a:buNone/>
              <a:defRPr sz="1000" b="1">
                <a:solidFill>
                  <a:srgbClr val="A21E33"/>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
        <p:nvSpPr>
          <p:cNvPr id="23" name="Text Placeholder 20"/>
          <p:cNvSpPr>
            <a:spLocks noGrp="1"/>
          </p:cNvSpPr>
          <p:nvPr>
            <p:ph type="body" sz="quarter" idx="18"/>
          </p:nvPr>
        </p:nvSpPr>
        <p:spPr>
          <a:xfrm>
            <a:off x="6235247" y="1540488"/>
            <a:ext cx="2353733" cy="2146119"/>
          </a:xfrm>
        </p:spPr>
        <p:txBody>
          <a:bodyPr>
            <a:noAutofit/>
          </a:bodyPr>
          <a:lstStyle>
            <a:lvl1pPr marL="0" indent="0">
              <a:buNone/>
              <a:defRPr sz="1000" b="1">
                <a:solidFill>
                  <a:srgbClr val="A21E33"/>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
        <p:nvSpPr>
          <p:cNvPr id="24" name="Text Placeholder 20"/>
          <p:cNvSpPr>
            <a:spLocks noGrp="1"/>
          </p:cNvSpPr>
          <p:nvPr>
            <p:ph type="body" sz="quarter" idx="19"/>
          </p:nvPr>
        </p:nvSpPr>
        <p:spPr>
          <a:xfrm>
            <a:off x="3623948" y="3800238"/>
            <a:ext cx="2353733" cy="2146119"/>
          </a:xfrm>
        </p:spPr>
        <p:txBody>
          <a:bodyPr>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
        <p:nvSpPr>
          <p:cNvPr id="26" name="Text Placeholder 20"/>
          <p:cNvSpPr>
            <a:spLocks noGrp="1"/>
          </p:cNvSpPr>
          <p:nvPr>
            <p:ph type="body" sz="quarter" idx="20"/>
          </p:nvPr>
        </p:nvSpPr>
        <p:spPr>
          <a:xfrm>
            <a:off x="8862374" y="3800238"/>
            <a:ext cx="2353733" cy="2146119"/>
          </a:xfrm>
        </p:spPr>
        <p:txBody>
          <a:bodyPr>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71981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Venn Diagram &amp; Copy">
    <p:spTree>
      <p:nvGrpSpPr>
        <p:cNvPr id="1" name=""/>
        <p:cNvGrpSpPr/>
        <p:nvPr/>
      </p:nvGrpSpPr>
      <p:grpSpPr>
        <a:xfrm>
          <a:off x="0" y="0"/>
          <a:ext cx="0" cy="0"/>
          <a:chOff x="0" y="0"/>
          <a:chExt cx="0" cy="0"/>
        </a:xfrm>
      </p:grpSpPr>
      <p:sp>
        <p:nvSpPr>
          <p:cNvPr id="8" name="Text Placeholder 7"/>
          <p:cNvSpPr>
            <a:spLocks noGrp="1"/>
          </p:cNvSpPr>
          <p:nvPr>
            <p:ph type="body" sz="quarter" idx="24"/>
          </p:nvPr>
        </p:nvSpPr>
        <p:spPr>
          <a:xfrm>
            <a:off x="902155" y="1417760"/>
            <a:ext cx="10375445" cy="2334795"/>
          </a:xfrm>
        </p:spPr>
        <p:txBody>
          <a:bodyPr lIns="0" tIns="0" bIns="0"/>
          <a:lstStyle>
            <a:lvl1pPr marL="0" indent="0">
              <a:lnSpc>
                <a:spcPct val="80000"/>
              </a:lnSpc>
              <a:buFontTx/>
              <a:buNone/>
              <a:defRPr sz="2400">
                <a:solidFill>
                  <a:schemeClr val="tx1"/>
                </a:solidFill>
                <a:latin typeface="Arial"/>
                <a:cs typeface="Arial"/>
              </a:defRPr>
            </a:lvl1pPr>
            <a:lvl2pPr marL="0" indent="0">
              <a:spcBef>
                <a:spcPts val="600"/>
              </a:spcBef>
              <a:buFontTx/>
              <a:buNone/>
              <a:defRPr sz="1500" b="1">
                <a:solidFill>
                  <a:srgbClr val="F47A22"/>
                </a:solidFill>
                <a:latin typeface="Arial"/>
                <a:cs typeface="Arial"/>
              </a:defRPr>
            </a:lvl2pPr>
            <a:lvl3pPr marL="0" indent="0">
              <a:spcBef>
                <a:spcPts val="0"/>
              </a:spcBef>
              <a:buFontTx/>
              <a:buNone/>
              <a:defRPr sz="1500" b="0">
                <a:solidFill>
                  <a:srgbClr val="8D8E8D"/>
                </a:solidFill>
                <a:latin typeface="Arial"/>
                <a:cs typeface="Arial"/>
              </a:defRPr>
            </a:lvl3pPr>
            <a:lvl4pPr marL="0" indent="0">
              <a:spcBef>
                <a:spcPts val="0"/>
              </a:spcBef>
              <a:buNone/>
              <a:defRPr sz="1500">
                <a:solidFill>
                  <a:srgbClr val="8D8E8D"/>
                </a:solidFill>
                <a:latin typeface="Arial"/>
                <a:cs typeface="Arial"/>
              </a:defRPr>
            </a:lvl4pPr>
            <a:lvl5pPr marL="0" indent="-137160">
              <a:lnSpc>
                <a:spcPct val="120000"/>
              </a:lnSpc>
              <a:spcBef>
                <a:spcPts val="0"/>
              </a:spcBef>
              <a:buClr>
                <a:srgbClr val="8D8E8D"/>
              </a:buClr>
              <a:buFont typeface="Lucida Grande"/>
              <a:buChar char="-"/>
              <a:defRPr sz="1500">
                <a:solidFill>
                  <a:srgbClr val="8D8E8D"/>
                </a:solidFill>
                <a:latin typeface="Arial"/>
                <a:cs typeface="Arial"/>
              </a:defRPr>
            </a:lvl5pPr>
          </a:lstStyle>
          <a:p>
            <a:pPr lvl="0"/>
            <a:r>
              <a:rPr lang="en-US"/>
              <a:t>Click to edit Master text styles</a:t>
            </a:r>
          </a:p>
        </p:txBody>
      </p:sp>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Venn Diagram &amp; Copy</a:t>
            </a:r>
          </a:p>
        </p:txBody>
      </p:sp>
      <p:grpSp>
        <p:nvGrpSpPr>
          <p:cNvPr id="4" name="Group 11"/>
          <p:cNvGrpSpPr/>
          <p:nvPr userDrawn="1"/>
        </p:nvGrpSpPr>
        <p:grpSpPr>
          <a:xfrm>
            <a:off x="3781124" y="2608989"/>
            <a:ext cx="4181617" cy="2972365"/>
            <a:chOff x="2943666" y="2261124"/>
            <a:chExt cx="2954151" cy="2576050"/>
          </a:xfrm>
        </p:grpSpPr>
        <p:sp>
          <p:nvSpPr>
            <p:cNvPr id="3" name="Oval 2"/>
            <p:cNvSpPr/>
            <p:nvPr userDrawn="1"/>
          </p:nvSpPr>
          <p:spPr>
            <a:xfrm>
              <a:off x="3554937" y="2261124"/>
              <a:ext cx="1722635" cy="1584960"/>
            </a:xfrm>
            <a:prstGeom prst="ellipse">
              <a:avLst/>
            </a:prstGeom>
            <a:solidFill>
              <a:srgbClr val="E8772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6"/>
            <p:cNvGrpSpPr/>
            <p:nvPr userDrawn="1"/>
          </p:nvGrpSpPr>
          <p:grpSpPr>
            <a:xfrm>
              <a:off x="2943666" y="3252214"/>
              <a:ext cx="2954151" cy="1584960"/>
              <a:chOff x="3554937" y="3252214"/>
              <a:chExt cx="2954151" cy="1584960"/>
            </a:xfrm>
          </p:grpSpPr>
          <p:sp>
            <p:nvSpPr>
              <p:cNvPr id="10" name="Oval 9"/>
              <p:cNvSpPr/>
              <p:nvPr userDrawn="1"/>
            </p:nvSpPr>
            <p:spPr>
              <a:xfrm>
                <a:off x="3554937" y="3252214"/>
                <a:ext cx="1722636" cy="1584960"/>
              </a:xfrm>
              <a:prstGeom prst="ellipse">
                <a:avLst/>
              </a:prstGeom>
              <a:solidFill>
                <a:srgbClr val="B31B1B">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userDrawn="1"/>
            </p:nvSpPr>
            <p:spPr>
              <a:xfrm>
                <a:off x="4786452" y="3252214"/>
                <a:ext cx="1722636" cy="1584960"/>
              </a:xfrm>
              <a:prstGeom prst="ellipse">
                <a:avLst/>
              </a:prstGeom>
              <a:solidFill>
                <a:srgbClr val="CF4520">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4" name="Straight Connector 13"/>
          <p:cNvCxnSpPr/>
          <p:nvPr userDrawn="1"/>
        </p:nvCxnSpPr>
        <p:spPr>
          <a:xfrm>
            <a:off x="8055080" y="4608527"/>
            <a:ext cx="3222523"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0"/>
          <p:cNvSpPr>
            <a:spLocks noGrp="1"/>
          </p:cNvSpPr>
          <p:nvPr>
            <p:ph type="body" sz="quarter" idx="20"/>
          </p:nvPr>
        </p:nvSpPr>
        <p:spPr>
          <a:xfrm>
            <a:off x="8055081" y="4737960"/>
            <a:ext cx="3222521" cy="1301739"/>
          </a:xfrm>
        </p:spPr>
        <p:txBody>
          <a:bodyPr lIns="0" tIns="0" rIns="0" bIns="0">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cxnSp>
        <p:nvCxnSpPr>
          <p:cNvPr id="18" name="Straight Connector 17"/>
          <p:cNvCxnSpPr/>
          <p:nvPr userDrawn="1"/>
        </p:nvCxnSpPr>
        <p:spPr>
          <a:xfrm>
            <a:off x="6959600" y="3019185"/>
            <a:ext cx="4318000" cy="669"/>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0" name="Text Placeholder 20"/>
          <p:cNvSpPr>
            <a:spLocks noGrp="1"/>
          </p:cNvSpPr>
          <p:nvPr>
            <p:ph type="body" sz="quarter" idx="25"/>
          </p:nvPr>
        </p:nvSpPr>
        <p:spPr>
          <a:xfrm>
            <a:off x="8055081" y="3019185"/>
            <a:ext cx="3222521" cy="1301739"/>
          </a:xfrm>
        </p:spPr>
        <p:txBody>
          <a:bodyPr lIns="0" tIns="0" rIns="0" bIns="0">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cxnSp>
        <p:nvCxnSpPr>
          <p:cNvPr id="21" name="Straight Connector 20"/>
          <p:cNvCxnSpPr/>
          <p:nvPr userDrawn="1"/>
        </p:nvCxnSpPr>
        <p:spPr>
          <a:xfrm>
            <a:off x="902158" y="4642771"/>
            <a:ext cx="2781212"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0"/>
          <p:cNvSpPr>
            <a:spLocks noGrp="1"/>
          </p:cNvSpPr>
          <p:nvPr>
            <p:ph type="body" sz="quarter" idx="26"/>
          </p:nvPr>
        </p:nvSpPr>
        <p:spPr>
          <a:xfrm>
            <a:off x="902158" y="4737960"/>
            <a:ext cx="2781212" cy="1301739"/>
          </a:xfrm>
        </p:spPr>
        <p:txBody>
          <a:bodyPr lIns="0" tIns="0" rIns="0" bIns="0">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25143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LOCKUP_WCM_NYP_FULLCOLOR.png"/>
          <p:cNvPicPr>
            <a:picLocks noChangeAspect="1"/>
          </p:cNvPicPr>
          <p:nvPr userDrawn="1"/>
        </p:nvPicPr>
        <p:blipFill rotWithShape="1">
          <a:blip r:embed="rId2">
            <a:extLst>
              <a:ext uri="{28A0092B-C50C-407E-A947-70E740481C1C}">
                <a14:useLocalDpi xmlns:a14="http://schemas.microsoft.com/office/drawing/2010/main" val="0"/>
              </a:ext>
            </a:extLst>
          </a:blip>
          <a:srcRect r="48286"/>
          <a:stretch/>
        </p:blipFill>
        <p:spPr>
          <a:xfrm>
            <a:off x="421645" y="3123801"/>
            <a:ext cx="5571744" cy="62158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8600" y="3243368"/>
            <a:ext cx="4450080" cy="400291"/>
          </a:xfrm>
          <a:prstGeom prst="rect">
            <a:avLst/>
          </a:prstGeom>
        </p:spPr>
      </p:pic>
    </p:spTree>
    <p:extLst>
      <p:ext uri="{BB962C8B-B14F-4D97-AF65-F5344CB8AC3E}">
        <p14:creationId xmlns:p14="http://schemas.microsoft.com/office/powerpoint/2010/main" val="4143418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1">
                    <a:lumMod val="50000"/>
                  </a:schemeClr>
                </a:solidFill>
                <a:latin typeface="Book Antiqua" pitchFamily="18" charset="0"/>
              </a:defRPr>
            </a:lvl1pPr>
            <a:lvl2pPr>
              <a:defRPr>
                <a:solidFill>
                  <a:schemeClr val="accent1">
                    <a:lumMod val="50000"/>
                  </a:schemeClr>
                </a:solidFill>
                <a:latin typeface="Book Antiqua" pitchFamily="18" charset="0"/>
              </a:defRPr>
            </a:lvl2pPr>
            <a:lvl3pPr>
              <a:defRPr>
                <a:solidFill>
                  <a:schemeClr val="accent1">
                    <a:lumMod val="50000"/>
                  </a:schemeClr>
                </a:solidFill>
                <a:latin typeface="Book Antiqua" pitchFamily="18" charset="0"/>
              </a:defRPr>
            </a:lvl3pPr>
            <a:lvl4pPr>
              <a:defRPr>
                <a:solidFill>
                  <a:schemeClr val="accent1">
                    <a:lumMod val="50000"/>
                  </a:schemeClr>
                </a:solidFill>
                <a:latin typeface="Book Antiqua" pitchFamily="18" charset="0"/>
              </a:defRPr>
            </a:lvl4pPr>
            <a:lvl5pPr>
              <a:defRPr>
                <a:solidFill>
                  <a:schemeClr val="accent1">
                    <a:lumMod val="50000"/>
                  </a:schemeClr>
                </a:solidFill>
                <a:latin typeface="Book Antiqu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248401"/>
            <a:ext cx="2844800" cy="365125"/>
          </a:xfrm>
          <a:prstGeom prst="rect">
            <a:avLst/>
          </a:prstGeom>
        </p:spPr>
        <p:txBody>
          <a:bodyPr/>
          <a:lstStyle>
            <a:lvl1pPr>
              <a:defRPr>
                <a:solidFill>
                  <a:srgbClr val="C00000"/>
                </a:solidFill>
                <a:latin typeface="Book Antiqua" pitchFamily="18" charset="0"/>
              </a:defRPr>
            </a:lvl1pPr>
          </a:lstStyle>
          <a:p>
            <a:fld id="{6EFBC933-98BF-43C7-A430-F6F1CC0099F5}" type="datetimeFigureOut">
              <a:rPr lang="en-US" smtClean="0"/>
              <a:t>11/7/25</a:t>
            </a:fld>
            <a:endParaRPr lang="en-US" dirty="0"/>
          </a:p>
        </p:txBody>
      </p:sp>
      <p:sp>
        <p:nvSpPr>
          <p:cNvPr id="5" name="Footer Placeholder 4"/>
          <p:cNvSpPr>
            <a:spLocks noGrp="1"/>
          </p:cNvSpPr>
          <p:nvPr>
            <p:ph type="ftr" sz="quarter" idx="11"/>
          </p:nvPr>
        </p:nvSpPr>
        <p:spPr>
          <a:xfrm>
            <a:off x="4165600" y="6172201"/>
            <a:ext cx="3860800" cy="365125"/>
          </a:xfrm>
          <a:prstGeom prst="rect">
            <a:avLst/>
          </a:prstGeom>
        </p:spPr>
        <p:txBody>
          <a:bodyPr/>
          <a:lstStyle>
            <a:lvl1pPr>
              <a:defRPr>
                <a:solidFill>
                  <a:srgbClr val="C00000"/>
                </a:solidFill>
                <a:latin typeface="Book Antiqua" pitchFamily="18" charset="0"/>
              </a:defRPr>
            </a:lvl1pPr>
          </a:lstStyle>
          <a:p>
            <a:endParaRPr lang="en-US" dirty="0"/>
          </a:p>
        </p:txBody>
      </p:sp>
      <p:sp>
        <p:nvSpPr>
          <p:cNvPr id="6" name="Slide Number Placeholder 5"/>
          <p:cNvSpPr>
            <a:spLocks noGrp="1"/>
          </p:cNvSpPr>
          <p:nvPr>
            <p:ph type="sldNum" sz="quarter" idx="12"/>
          </p:nvPr>
        </p:nvSpPr>
        <p:spPr>
          <a:xfrm>
            <a:off x="9347200" y="6172201"/>
            <a:ext cx="2844800" cy="365125"/>
          </a:xfrm>
          <a:prstGeom prst="rect">
            <a:avLst/>
          </a:prstGeom>
        </p:spPr>
        <p:txBody>
          <a:bodyPr/>
          <a:lstStyle>
            <a:lvl1pPr>
              <a:defRPr>
                <a:solidFill>
                  <a:srgbClr val="C00000"/>
                </a:solidFill>
                <a:latin typeface="Book Antiqua" pitchFamily="18" charset="0"/>
              </a:defRPr>
            </a:lvl1pPr>
          </a:lstStyle>
          <a:p>
            <a:fld id="{76F3C775-4D3F-4571-8926-6CBD0E697326}" type="slidenum">
              <a:rPr lang="en-US" smtClean="0"/>
              <a:t>‹#›</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3" y="802639"/>
            <a:ext cx="12200467" cy="128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36320" cy="777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1036320" y="1"/>
            <a:ext cx="11126893" cy="777239"/>
          </a:xfrm>
          <a:prstGeom prst="rect">
            <a:avLst/>
          </a:prstGeom>
        </p:spPr>
        <p:txBody>
          <a:bodyPr anchor="t"/>
          <a:lstStyle>
            <a:lvl1pPr algn="r">
              <a:defRPr sz="4000" b="0" i="0" cap="small" baseline="0">
                <a:solidFill>
                  <a:srgbClr val="AF1E2D"/>
                </a:solidFill>
                <a:effectLst>
                  <a:outerShdw blurRad="38100" dist="38100" dir="2700000" algn="tl">
                    <a:srgbClr val="000000">
                      <a:alpha val="43137"/>
                    </a:srgbClr>
                  </a:outerShdw>
                </a:effectLst>
                <a:latin typeface="Book Antiqua"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658207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22"/>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4998"/>
            <a:ext cx="11176000" cy="1292225"/>
          </a:xfrm>
        </p:spPr>
        <p:txBody>
          <a:bodyPr/>
          <a:lstStyle>
            <a:lvl1pPr marL="0" indent="0" algn="l">
              <a:buNone/>
              <a:defRPr>
                <a:solidFill>
                  <a:schemeClr val="bg1"/>
                </a:solidFill>
              </a:defRPr>
            </a:lvl1pPr>
            <a:lvl2pPr marL="457022" indent="0" algn="ctr">
              <a:buNone/>
              <a:defRPr>
                <a:solidFill>
                  <a:schemeClr val="tx1">
                    <a:tint val="75000"/>
                  </a:schemeClr>
                </a:solidFill>
              </a:defRPr>
            </a:lvl2pPr>
            <a:lvl3pPr marL="914063" indent="0" algn="ctr">
              <a:buNone/>
              <a:defRPr>
                <a:solidFill>
                  <a:schemeClr val="tx1">
                    <a:tint val="75000"/>
                  </a:schemeClr>
                </a:solidFill>
              </a:defRPr>
            </a:lvl3pPr>
            <a:lvl4pPr marL="1371090" indent="0" algn="ctr">
              <a:buNone/>
              <a:defRPr>
                <a:solidFill>
                  <a:schemeClr val="tx1">
                    <a:tint val="75000"/>
                  </a:schemeClr>
                </a:solidFill>
              </a:defRPr>
            </a:lvl4pPr>
            <a:lvl5pPr marL="1828124" indent="0" algn="ctr">
              <a:buNone/>
              <a:defRPr>
                <a:solidFill>
                  <a:schemeClr val="tx1">
                    <a:tint val="75000"/>
                  </a:schemeClr>
                </a:solidFill>
              </a:defRPr>
            </a:lvl5pPr>
            <a:lvl6pPr marL="2285145" indent="0" algn="ctr">
              <a:buNone/>
              <a:defRPr>
                <a:solidFill>
                  <a:schemeClr val="tx1">
                    <a:tint val="75000"/>
                  </a:schemeClr>
                </a:solidFill>
              </a:defRPr>
            </a:lvl6pPr>
            <a:lvl7pPr marL="2742167" indent="0" algn="ctr">
              <a:buNone/>
              <a:defRPr>
                <a:solidFill>
                  <a:schemeClr val="tx1">
                    <a:tint val="75000"/>
                  </a:schemeClr>
                </a:solidFill>
              </a:defRPr>
            </a:lvl7pPr>
            <a:lvl8pPr marL="3199200" indent="0" algn="ctr">
              <a:buNone/>
              <a:defRPr>
                <a:solidFill>
                  <a:schemeClr val="tx1">
                    <a:tint val="75000"/>
                  </a:schemeClr>
                </a:solidFill>
              </a:defRPr>
            </a:lvl8pPr>
            <a:lvl9pPr marL="365622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1" y="6417773"/>
            <a:ext cx="1092515" cy="365125"/>
          </a:xfrm>
          <a:prstGeom prst="rect">
            <a:avLst/>
          </a:prstGeom>
        </p:spPr>
        <p:txBody>
          <a:bodyPr/>
          <a:lstStyle>
            <a:lvl1pPr>
              <a:defRPr>
                <a:solidFill>
                  <a:schemeClr val="accent2">
                    <a:lumMod val="40000"/>
                    <a:lumOff val="60000"/>
                  </a:schemeClr>
                </a:solidFill>
              </a:defRPr>
            </a:lvl1pPr>
          </a:lstStyle>
          <a:p>
            <a:pPr>
              <a:defRPr/>
            </a:pPr>
            <a:fld id="{352FC941-5FE0-1347-A754-B51BFE29A1DF}" type="datetime1">
              <a:rPr lang="en-US" smtClean="0"/>
              <a:pPr>
                <a:defRPr/>
              </a:pPr>
              <a:t>11/7/25</a:t>
            </a:fld>
            <a:endParaRPr lang="en-US" dirty="0"/>
          </a:p>
        </p:txBody>
      </p:sp>
      <p:sp>
        <p:nvSpPr>
          <p:cNvPr id="5" name="Footer Placeholder 4"/>
          <p:cNvSpPr>
            <a:spLocks noGrp="1"/>
          </p:cNvSpPr>
          <p:nvPr>
            <p:ph type="ftr" sz="quarter" idx="11"/>
          </p:nvPr>
        </p:nvSpPr>
        <p:spPr>
          <a:xfrm>
            <a:off x="5994422" y="6413349"/>
            <a:ext cx="3860799" cy="365125"/>
          </a:xfrm>
          <a:prstGeom prst="rect">
            <a:avLst/>
          </a:prstGeom>
        </p:spPr>
        <p:txBody>
          <a:bodyPr/>
          <a:lstStyle>
            <a:lvl1pPr algn="l">
              <a:defRPr>
                <a:solidFill>
                  <a:schemeClr val="accent2">
                    <a:lumMod val="40000"/>
                    <a:lumOff val="60000"/>
                  </a:schemeClr>
                </a:solidFill>
              </a:defRPr>
            </a:lvl1pPr>
          </a:lstStyle>
          <a:p>
            <a:pPr>
              <a:defRPr/>
            </a:pPr>
            <a:r>
              <a:rPr lang="en-US"/>
              <a:t>Presented by:</a:t>
            </a:r>
            <a:endParaRPr lang="en-US" dirty="0"/>
          </a:p>
        </p:txBody>
      </p:sp>
      <p:sp>
        <p:nvSpPr>
          <p:cNvPr id="6" name="Slide Number Placeholder 5"/>
          <p:cNvSpPr>
            <a:spLocks noGrp="1"/>
          </p:cNvSpPr>
          <p:nvPr>
            <p:ph type="sldNum" sz="quarter" idx="12"/>
          </p:nvPr>
        </p:nvSpPr>
        <p:spPr>
          <a:xfrm>
            <a:off x="11074400" y="6417773"/>
            <a:ext cx="508000" cy="365125"/>
          </a:xfrm>
          <a:prstGeom prst="rect">
            <a:avLst/>
          </a:prstGeom>
        </p:spPr>
        <p:txBody>
          <a:bodyPr/>
          <a:lstStyle>
            <a:lvl1pPr>
              <a:defRPr>
                <a:solidFill>
                  <a:schemeClr val="accent2">
                    <a:lumMod val="40000"/>
                    <a:lumOff val="60000"/>
                  </a:schemeClr>
                </a:solidFill>
              </a:defRPr>
            </a:lvl1pPr>
          </a:lstStyle>
          <a:p>
            <a:pPr>
              <a:defRPr/>
            </a:pPr>
            <a:fld id="{DC139483-DDFA-6D4E-B2C9-05E02104EC66}" type="slidenum">
              <a:rPr lang="en-US" smtClean="0"/>
              <a:pPr>
                <a:defRPr/>
              </a:pPr>
              <a:t>‹#›</a:t>
            </a:fld>
            <a:endParaRPr lang="en-US" dirty="0"/>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1427088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3874208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797820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340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1455869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6984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554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47664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3763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96561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832804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393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6517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790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25337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7609050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63563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87167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618068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810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D70F33FD-B1CE-4325-B8FA-EC7D964E7120}"/>
              </a:ext>
            </a:extLst>
          </p:cNvPr>
          <p:cNvPicPr>
            <a:picLocks noChangeAspect="1"/>
          </p:cNvPicPr>
          <p:nvPr userDrawn="1"/>
        </p:nvPicPr>
        <p:blipFill rotWithShape="1">
          <a:blip r:embed="rId2"/>
          <a:srcRect l="14517" r="15208" b="74"/>
          <a:stretch/>
        </p:blipFill>
        <p:spPr>
          <a:xfrm>
            <a:off x="1" y="0"/>
            <a:ext cx="12210196" cy="6860549"/>
          </a:xfrm>
          <a:prstGeom prst="rect">
            <a:avLst/>
          </a:prstGeom>
        </p:spPr>
      </p:pic>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p:nvPr>
        </p:nvSpPr>
        <p:spPr>
          <a:xfrm>
            <a:off x="846163" y="1513418"/>
            <a:ext cx="7070171" cy="2195773"/>
          </a:xfrm>
        </p:spPr>
        <p:txBody>
          <a:bodyPr anchor="b"/>
          <a:lstStyle>
            <a:lvl1pPr>
              <a:lnSpc>
                <a:spcPct val="90000"/>
              </a:lnSpc>
              <a:spcAft>
                <a:spcPts val="0"/>
              </a:spcAft>
              <a:defRPr sz="7200" b="1" spc="0">
                <a:solidFill>
                  <a:schemeClr val="bg1"/>
                </a:solidFill>
                <a:latin typeface="Arial Narrow" panose="020B06060202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ECC01D-3D2C-4357-A914-3101187461D1}"/>
              </a:ext>
            </a:extLst>
          </p:cNvPr>
          <p:cNvSpPr>
            <a:spLocks noGrp="1"/>
          </p:cNvSpPr>
          <p:nvPr>
            <p:ph type="body" sz="quarter" idx="12"/>
          </p:nvPr>
        </p:nvSpPr>
        <p:spPr>
          <a:xfrm>
            <a:off x="846163" y="3827991"/>
            <a:ext cx="7070171" cy="797983"/>
          </a:xfrm>
        </p:spPr>
        <p:txBody>
          <a:bodyPr/>
          <a:lstStyle>
            <a:lvl1pPr>
              <a:defRPr sz="3200" b="0">
                <a:solidFill>
                  <a:schemeClr val="bg1"/>
                </a:solidFill>
                <a:latin typeface="Arial Narrow" panose="020B0606020202030204" pitchFamily="34" charset="0"/>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9710F37C-3834-4749-96C3-7E08ECB68E01}"/>
              </a:ext>
            </a:extLst>
          </p:cNvPr>
          <p:cNvSpPr>
            <a:spLocks noGrp="1"/>
          </p:cNvSpPr>
          <p:nvPr>
            <p:ph type="body" sz="quarter" idx="16"/>
          </p:nvPr>
        </p:nvSpPr>
        <p:spPr>
          <a:xfrm>
            <a:off x="846163" y="480527"/>
            <a:ext cx="7070171" cy="774700"/>
          </a:xfrm>
        </p:spPr>
        <p:txBody>
          <a:bodyPr anchor="b"/>
          <a:lstStyle>
            <a:lvl1pPr>
              <a:defRPr sz="3200" b="0">
                <a:solidFill>
                  <a:schemeClr val="bg1"/>
                </a:solidFill>
                <a:latin typeface="Arial Narrow" panose="020B0606020202030204" pitchFamily="34" charset="0"/>
              </a:defRPr>
            </a:lvl1pPr>
          </a:lstStyle>
          <a:p>
            <a:pPr lvl="0"/>
            <a:r>
              <a:rPr lang="en-US" dirty="0"/>
              <a:t>Click to edit Master text styles</a:t>
            </a:r>
          </a:p>
        </p:txBody>
      </p:sp>
      <p:pic>
        <p:nvPicPr>
          <p:cNvPr id="13" name="Picture 12" descr="Text&#10;&#10;Description automatically generated">
            <a:extLst>
              <a:ext uri="{FF2B5EF4-FFF2-40B4-BE49-F238E27FC236}">
                <a16:creationId xmlns:a16="http://schemas.microsoft.com/office/drawing/2014/main" id="{632EA13C-C328-47DA-B407-DB714AB069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652" y="4905823"/>
            <a:ext cx="2426539" cy="1175387"/>
          </a:xfrm>
          <a:prstGeom prst="rect">
            <a:avLst/>
          </a:prstGeom>
        </p:spPr>
      </p:pic>
      <p:sp>
        <p:nvSpPr>
          <p:cNvPr id="9" name="Text Placeholder 5">
            <a:extLst>
              <a:ext uri="{FF2B5EF4-FFF2-40B4-BE49-F238E27FC236}">
                <a16:creationId xmlns:a16="http://schemas.microsoft.com/office/drawing/2014/main" id="{2DBAE61D-65DB-4A41-8D3D-0B84E883381D}"/>
              </a:ext>
            </a:extLst>
          </p:cNvPr>
          <p:cNvSpPr>
            <a:spLocks noGrp="1"/>
          </p:cNvSpPr>
          <p:nvPr>
            <p:ph type="body" sz="quarter" idx="15"/>
          </p:nvPr>
        </p:nvSpPr>
        <p:spPr>
          <a:xfrm>
            <a:off x="846161" y="738653"/>
            <a:ext cx="7069539" cy="2973105"/>
          </a:xfrm>
        </p:spPr>
        <p:txBody>
          <a:bodyPr anchor="b"/>
          <a:lstStyle>
            <a:lvl1pPr>
              <a:lnSpc>
                <a:spcPct val="90000"/>
              </a:lnSpc>
              <a:defRPr sz="7200" b="1" spc="0">
                <a:solidFill>
                  <a:schemeClr val="bg1"/>
                </a:solidFill>
                <a:latin typeface="Arial Narrow" panose="020B0606020202030204" pitchFamily="34" charset="0"/>
              </a:defRPr>
            </a:lvl1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9EB0F0A2-9496-4AB3-A0F4-E409E595CEF9}"/>
              </a:ext>
            </a:extLst>
          </p:cNvPr>
          <p:cNvCxnSpPr>
            <a:cxnSpLocks/>
          </p:cNvCxnSpPr>
          <p:nvPr userDrawn="1"/>
        </p:nvCxnSpPr>
        <p:spPr bwMode="gray">
          <a:xfrm>
            <a:off x="867364" y="1392849"/>
            <a:ext cx="2356827" cy="0"/>
          </a:xfrm>
          <a:prstGeom prst="line">
            <a:avLst/>
          </a:prstGeom>
          <a:ln w="57150" cap="sq">
            <a:solidFill>
              <a:schemeClr val="tx2"/>
            </a:solidFill>
            <a:prstDash val="solid"/>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4940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6"/>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552192-0FF7-409C-9480-03919593009B}"/>
              </a:ext>
            </a:extLst>
          </p:cNvPr>
          <p:cNvSpPr>
            <a:spLocks noGrp="1"/>
          </p:cNvSpPr>
          <p:nvPr>
            <p:ph type="pic" sz="quarter" idx="13"/>
          </p:nvPr>
        </p:nvSpPr>
        <p:spPr>
          <a:xfrm>
            <a:off x="0" y="-1"/>
            <a:ext cx="12192000" cy="4423833"/>
          </a:xfrm>
          <a:solidFill>
            <a:schemeClr val="bg1">
              <a:lumMod val="85000"/>
            </a:schemeClr>
          </a:solidFill>
        </p:spPr>
        <p:txBody>
          <a:bodyPr anchor="ctr"/>
          <a:lstStyle>
            <a:lvl1pPr algn="ctr">
              <a:defRPr/>
            </a:lvl1pPr>
          </a:lstStyle>
          <a:p>
            <a:endParaRPr lang="en-US" dirty="0"/>
          </a:p>
        </p:txBody>
      </p:sp>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p:nvPr>
        </p:nvSpPr>
        <p:spPr>
          <a:xfrm>
            <a:off x="2838590" y="4395923"/>
            <a:ext cx="6432997" cy="1271552"/>
          </a:xfrm>
        </p:spPr>
        <p:txBody>
          <a:bodyPr anchor="b"/>
          <a:lstStyle>
            <a:lvl1pPr>
              <a:lnSpc>
                <a:spcPct val="90000"/>
              </a:lnSpc>
              <a:spcAft>
                <a:spcPts val="0"/>
              </a:spcAft>
              <a:defRPr sz="3733" b="1" spc="0">
                <a:solidFill>
                  <a:schemeClr val="bg1"/>
                </a:solidFill>
                <a:latin typeface="Arial Narrow" panose="020B06060202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ECC01D-3D2C-4357-A914-3101187461D1}"/>
              </a:ext>
            </a:extLst>
          </p:cNvPr>
          <p:cNvSpPr>
            <a:spLocks noGrp="1"/>
          </p:cNvSpPr>
          <p:nvPr>
            <p:ph type="body" sz="quarter" idx="12"/>
          </p:nvPr>
        </p:nvSpPr>
        <p:spPr>
          <a:xfrm>
            <a:off x="2838591" y="5787857"/>
            <a:ext cx="6432997" cy="797983"/>
          </a:xfrm>
        </p:spPr>
        <p:txBody>
          <a:bodyPr/>
          <a:lstStyle>
            <a:lvl1pPr>
              <a:defRPr sz="3200" b="0">
                <a:solidFill>
                  <a:schemeClr val="bg1"/>
                </a:solidFill>
                <a:latin typeface="Arial Narrow" panose="020B0606020202030204" pitchFamily="34" charset="0"/>
              </a:defRPr>
            </a:lvl1pPr>
          </a:lstStyle>
          <a:p>
            <a:pPr lvl="0"/>
            <a:r>
              <a:rPr lang="en-US" dirty="0"/>
              <a:t>Click to edit Master text styles</a:t>
            </a:r>
          </a:p>
        </p:txBody>
      </p:sp>
      <p:pic>
        <p:nvPicPr>
          <p:cNvPr id="13" name="Picture 12" descr="Text&#10;&#10;Description automatically generated">
            <a:extLst>
              <a:ext uri="{FF2B5EF4-FFF2-40B4-BE49-F238E27FC236}">
                <a16:creationId xmlns:a16="http://schemas.microsoft.com/office/drawing/2014/main" id="{632EA13C-C328-47DA-B407-DB714AB06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5072" y="5314288"/>
            <a:ext cx="2625069" cy="1271552"/>
          </a:xfrm>
          <a:prstGeom prst="rect">
            <a:avLst/>
          </a:prstGeom>
        </p:spPr>
      </p:pic>
      <p:pic>
        <p:nvPicPr>
          <p:cNvPr id="12" name="Graphic 11">
            <a:extLst>
              <a:ext uri="{FF2B5EF4-FFF2-40B4-BE49-F238E27FC236}">
                <a16:creationId xmlns:a16="http://schemas.microsoft.com/office/drawing/2014/main" id="{5D6502AB-2F4D-417A-AAAF-6147F166FAA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31" t="13118" b="13984"/>
          <a:stretch/>
        </p:blipFill>
        <p:spPr>
          <a:xfrm>
            <a:off x="-1" y="4423832"/>
            <a:ext cx="2838591" cy="2434168"/>
          </a:xfrm>
          <a:prstGeom prst="rect">
            <a:avLst/>
          </a:prstGeom>
        </p:spPr>
      </p:pic>
    </p:spTree>
    <p:extLst>
      <p:ext uri="{BB962C8B-B14F-4D97-AF65-F5344CB8AC3E}">
        <p14:creationId xmlns:p14="http://schemas.microsoft.com/office/powerpoint/2010/main" val="10597298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D70F33FD-B1CE-4325-B8FA-EC7D964E7120}"/>
              </a:ext>
            </a:extLst>
          </p:cNvPr>
          <p:cNvPicPr>
            <a:picLocks noChangeAspect="1"/>
          </p:cNvPicPr>
          <p:nvPr userDrawn="1"/>
        </p:nvPicPr>
        <p:blipFill rotWithShape="1">
          <a:blip r:embed="rId2"/>
          <a:srcRect l="14517" r="15208" b="74"/>
          <a:stretch/>
        </p:blipFill>
        <p:spPr>
          <a:xfrm>
            <a:off x="1" y="0"/>
            <a:ext cx="12210196" cy="6858000"/>
          </a:xfrm>
          <a:prstGeom prst="rect">
            <a:avLst/>
          </a:prstGeom>
        </p:spPr>
      </p:pic>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hasCustomPrompt="1"/>
          </p:nvPr>
        </p:nvSpPr>
        <p:spPr>
          <a:xfrm>
            <a:off x="667908" y="210134"/>
            <a:ext cx="9174685" cy="1310180"/>
          </a:xfrm>
        </p:spPr>
        <p:txBody>
          <a:bodyPr anchor="b"/>
          <a:lstStyle>
            <a:lvl1pPr>
              <a:lnSpc>
                <a:spcPct val="90000"/>
              </a:lnSpc>
              <a:spcAft>
                <a:spcPts val="0"/>
              </a:spcAft>
              <a:defRPr sz="4800" b="1" spc="0">
                <a:solidFill>
                  <a:schemeClr val="bg1"/>
                </a:solidFill>
                <a:latin typeface="+mj-lt"/>
              </a:defRPr>
            </a:lvl1pPr>
          </a:lstStyle>
          <a:p>
            <a:pPr lvl="0"/>
            <a:r>
              <a:rPr lang="en-US" dirty="0"/>
              <a:t>Click to edit text styles</a:t>
            </a:r>
          </a:p>
        </p:txBody>
      </p:sp>
      <p:sp>
        <p:nvSpPr>
          <p:cNvPr id="10" name="Text Placeholder 9">
            <a:extLst>
              <a:ext uri="{FF2B5EF4-FFF2-40B4-BE49-F238E27FC236}">
                <a16:creationId xmlns:a16="http://schemas.microsoft.com/office/drawing/2014/main" id="{996BC93C-F5E3-4B23-A2D6-009BCF225ED4}"/>
              </a:ext>
            </a:extLst>
          </p:cNvPr>
          <p:cNvSpPr>
            <a:spLocks noGrp="1"/>
          </p:cNvSpPr>
          <p:nvPr>
            <p:ph type="body" sz="quarter" idx="12"/>
          </p:nvPr>
        </p:nvSpPr>
        <p:spPr>
          <a:xfrm>
            <a:off x="668866" y="2173158"/>
            <a:ext cx="6879572" cy="2012951"/>
          </a:xfrm>
        </p:spPr>
        <p:txBody>
          <a:bodyPr/>
          <a:lstStyle>
            <a:lvl1pPr>
              <a:spcAft>
                <a:spcPts val="400"/>
              </a:spcAft>
              <a:defRPr sz="3733">
                <a:solidFill>
                  <a:schemeClr val="bg1"/>
                </a:solidFill>
              </a:defRPr>
            </a:lvl1pPr>
            <a:lvl2pPr marL="232828" indent="-232828">
              <a:spcAft>
                <a:spcPts val="400"/>
              </a:spcAft>
              <a:defRPr>
                <a:solidFill>
                  <a:schemeClr val="bg1"/>
                </a:solidFill>
              </a:defRPr>
            </a:lvl2pPr>
            <a:lvl3pPr marL="232828" indent="-232828">
              <a:spcAft>
                <a:spcPts val="400"/>
              </a:spcAft>
              <a:defRPr>
                <a:solidFill>
                  <a:schemeClr val="bg1"/>
                </a:solidFill>
              </a:defRPr>
            </a:lvl3pPr>
            <a:lvl4pPr marL="232828" indent="-232828">
              <a:spcAft>
                <a:spcPts val="400"/>
              </a:spcAft>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9">
            <a:extLst>
              <a:ext uri="{FF2B5EF4-FFF2-40B4-BE49-F238E27FC236}">
                <a16:creationId xmlns:a16="http://schemas.microsoft.com/office/drawing/2014/main" id="{AC300E5C-C048-4FF6-AC15-E869C21FA9A8}"/>
              </a:ext>
            </a:extLst>
          </p:cNvPr>
          <p:cNvSpPr>
            <a:spLocks noGrp="1"/>
          </p:cNvSpPr>
          <p:nvPr>
            <p:ph type="body" sz="quarter" idx="13"/>
          </p:nvPr>
        </p:nvSpPr>
        <p:spPr>
          <a:xfrm>
            <a:off x="668867" y="4378319"/>
            <a:ext cx="6879571" cy="2012951"/>
          </a:xfrm>
        </p:spPr>
        <p:txBody>
          <a:bodyPr/>
          <a:lstStyle>
            <a:lvl1pPr>
              <a:spcAft>
                <a:spcPts val="400"/>
              </a:spcAft>
              <a:defRPr sz="3733">
                <a:solidFill>
                  <a:schemeClr val="bg1"/>
                </a:solidFill>
              </a:defRPr>
            </a:lvl1pPr>
            <a:lvl2pPr marL="232828" indent="-232828">
              <a:spcAft>
                <a:spcPts val="400"/>
              </a:spcAft>
              <a:defRPr>
                <a:solidFill>
                  <a:schemeClr val="bg1"/>
                </a:solidFill>
              </a:defRPr>
            </a:lvl2pPr>
            <a:lvl3pPr marL="232828" indent="-232828">
              <a:spcAft>
                <a:spcPts val="400"/>
              </a:spcAft>
              <a:defRPr>
                <a:solidFill>
                  <a:schemeClr val="bg1"/>
                </a:solidFill>
              </a:defRPr>
            </a:lvl3pPr>
            <a:lvl4pPr marL="232828" indent="-232828">
              <a:spcAft>
                <a:spcPts val="400"/>
              </a:spcAft>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8" name="Straight Connector 7">
            <a:extLst>
              <a:ext uri="{FF2B5EF4-FFF2-40B4-BE49-F238E27FC236}">
                <a16:creationId xmlns:a16="http://schemas.microsoft.com/office/drawing/2014/main" id="{D82BC44C-BB48-4129-817D-CDB8DB1DE1BB}"/>
              </a:ext>
            </a:extLst>
          </p:cNvPr>
          <p:cNvCxnSpPr>
            <a:cxnSpLocks/>
          </p:cNvCxnSpPr>
          <p:nvPr userDrawn="1"/>
        </p:nvCxnSpPr>
        <p:spPr bwMode="gray">
          <a:xfrm>
            <a:off x="719587" y="1690675"/>
            <a:ext cx="5986013" cy="0"/>
          </a:xfrm>
          <a:prstGeom prst="line">
            <a:avLst/>
          </a:prstGeom>
          <a:ln w="57150" cap="sq">
            <a:solidFill>
              <a:schemeClr val="tx2"/>
            </a:solidFill>
            <a:prstDash val="solid"/>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414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0" y="1492286"/>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marL="0" marR="0" lvl="0" indent="0" algn="l" defTabSz="914377" rtl="0" eaLnBrk="1" fontAlgn="auto" latinLnBrk="0" hangingPunct="1">
              <a:lnSpc>
                <a:spcPct val="100000"/>
              </a:lnSpc>
              <a:spcBef>
                <a:spcPts val="0"/>
              </a:spcBef>
              <a:spcAft>
                <a:spcPts val="800"/>
              </a:spcAft>
              <a:buClrTx/>
              <a:buSzTx/>
              <a:buFont typeface="Arial" pitchFamily="34" charset="0"/>
              <a:buNone/>
              <a:tabLst/>
              <a:defRPr/>
            </a:pPr>
            <a:r>
              <a:rPr kumimoji="0" lang="en-US" sz="2400" b="1"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Click to edit Master text styles</a:t>
            </a:r>
          </a:p>
          <a:p>
            <a:pPr marL="173034" marR="0" lvl="1"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Second level</a:t>
            </a:r>
          </a:p>
          <a:p>
            <a:pPr marL="344479" marR="0" lvl="2"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Third level</a:t>
            </a:r>
          </a:p>
          <a:p>
            <a:pPr marL="517512" marR="0" lvl="3"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Fourth level</a:t>
            </a:r>
          </a:p>
        </p:txBody>
      </p:sp>
      <p:sp>
        <p:nvSpPr>
          <p:cNvPr id="12" name="Title 11"/>
          <p:cNvSpPr>
            <a:spLocks noGrp="1"/>
          </p:cNvSpPr>
          <p:nvPr>
            <p:ph type="title"/>
          </p:nvPr>
        </p:nvSpPr>
        <p:spPr>
          <a:xfrm>
            <a:off x="548639" y="32548"/>
            <a:ext cx="11097263" cy="1173385"/>
          </a:xfrm>
        </p:spPr>
        <p:txBody>
          <a:bodyPr wrap="square" anchor="ctr"/>
          <a:lstStyle>
            <a:lvl1pPr>
              <a:lnSpc>
                <a:spcPct val="90000"/>
              </a:lnSpc>
              <a:defRPr sz="3733"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3185114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F750ED1-21DB-4452-B728-6072455B3B1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4799" y="4523874"/>
            <a:ext cx="4668252" cy="2334127"/>
          </a:xfrm>
          <a:prstGeom prst="rect">
            <a:avLst/>
          </a:prstGeom>
        </p:spPr>
      </p:pic>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350528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pic>
        <p:nvPicPr>
          <p:cNvPr id="6" name="Graphic 5">
            <a:extLst>
              <a:ext uri="{FF2B5EF4-FFF2-40B4-BE49-F238E27FC236}">
                <a16:creationId xmlns:a16="http://schemas.microsoft.com/office/drawing/2014/main" id="{A795717A-BA97-41A0-BF52-284D68B6DA0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29" y="5542837"/>
            <a:ext cx="3711916" cy="1971464"/>
          </a:xfrm>
          <a:prstGeom prst="rect">
            <a:avLst/>
          </a:prstGeom>
        </p:spPr>
      </p:pic>
    </p:spTree>
    <p:extLst>
      <p:ext uri="{BB962C8B-B14F-4D97-AF65-F5344CB8AC3E}">
        <p14:creationId xmlns:p14="http://schemas.microsoft.com/office/powerpoint/2010/main" val="39345338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F877DFB-959A-49C8-89D2-1EC1A0316694}"/>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9" name="Graphic 8">
            <a:extLst>
              <a:ext uri="{FF2B5EF4-FFF2-40B4-BE49-F238E27FC236}">
                <a16:creationId xmlns:a16="http://schemas.microsoft.com/office/drawing/2014/main" id="{A45B30A6-4F22-4E3F-8F76-C2CB945D07A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776270" y="2911170"/>
            <a:ext cx="3606799" cy="3606799"/>
          </a:xfrm>
          <a:prstGeom prst="rect">
            <a:avLst/>
          </a:prstGeom>
        </p:spPr>
      </p:pic>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8" name="TextBox 7">
            <a:extLst>
              <a:ext uri="{FF2B5EF4-FFF2-40B4-BE49-F238E27FC236}">
                <a16:creationId xmlns:a16="http://schemas.microsoft.com/office/drawing/2014/main" id="{1CE0E437-4E09-417A-9325-7C40E59EFD0E}"/>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dirty="0">
              <a:solidFill>
                <a:schemeClr val="bg1"/>
              </a:solidFill>
              <a:latin typeface="+mj-lt"/>
              <a:cs typeface="Arial"/>
            </a:endParaRPr>
          </a:p>
        </p:txBody>
      </p:sp>
    </p:spTree>
    <p:extLst>
      <p:ext uri="{BB962C8B-B14F-4D97-AF65-F5344CB8AC3E}">
        <p14:creationId xmlns:p14="http://schemas.microsoft.com/office/powerpoint/2010/main" val="897773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397C802-6069-46B0-9D0A-AC5845ACF6DF}"/>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7" name="TextBox 6">
            <a:extLst>
              <a:ext uri="{FF2B5EF4-FFF2-40B4-BE49-F238E27FC236}">
                <a16:creationId xmlns:a16="http://schemas.microsoft.com/office/drawing/2014/main" id="{5C03D0CE-BC6A-4A04-8F39-1891657EA8DF}"/>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4200612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accent6"/>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latin typeface="+mj-lt"/>
              </a:defRPr>
            </a:lvl2pPr>
            <a:lvl3pPr marL="228594" indent="-228594">
              <a:spcBef>
                <a:spcPts val="0"/>
              </a:spcBef>
              <a:spcAft>
                <a:spcPts val="0"/>
              </a:spcAft>
              <a:buClr>
                <a:schemeClr val="tx2"/>
              </a:buClr>
              <a:defRPr sz="1600">
                <a:latin typeface="+mj-lt"/>
              </a:defRPr>
            </a:lvl3pPr>
            <a:lvl4pPr marL="228594" indent="-228594">
              <a:spcBef>
                <a:spcPts val="0"/>
              </a:spcBef>
              <a:spcAft>
                <a:spcPts val="0"/>
              </a:spcAft>
              <a:buClr>
                <a:schemeClr val="tx2"/>
              </a:buClr>
              <a:defRPr sz="1600">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solidFill>
                  <a:schemeClr val="tx1"/>
                </a:solidFill>
                <a:latin typeface="+mj-lt"/>
              </a:defRPr>
            </a:lvl2pPr>
            <a:lvl3pPr marL="228594" indent="-228594">
              <a:spcBef>
                <a:spcPts val="0"/>
              </a:spcBef>
              <a:spcAft>
                <a:spcPts val="0"/>
              </a:spcAft>
              <a:buClr>
                <a:schemeClr val="tx2"/>
              </a:buClr>
              <a:defRPr sz="1600">
                <a:solidFill>
                  <a:schemeClr val="tx1"/>
                </a:solidFill>
                <a:latin typeface="+mj-lt"/>
              </a:defRPr>
            </a:lvl3pPr>
            <a:lvl4pPr marL="228594" indent="-228594">
              <a:spcBef>
                <a:spcPts val="0"/>
              </a:spcBef>
              <a:spcAft>
                <a:spcPts val="0"/>
              </a:spcAft>
              <a:buClr>
                <a:schemeClr val="tx2"/>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66770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latin typeface="+mj-lt"/>
              </a:defRPr>
            </a:lvl2pPr>
            <a:lvl3pPr marL="228594" indent="-228594">
              <a:spcBef>
                <a:spcPts val="0"/>
              </a:spcBef>
              <a:spcAft>
                <a:spcPts val="0"/>
              </a:spcAft>
              <a:buClr>
                <a:schemeClr val="tx2"/>
              </a:buClr>
              <a:defRPr sz="1600">
                <a:latin typeface="+mj-lt"/>
              </a:defRPr>
            </a:lvl3pPr>
            <a:lvl4pPr marL="228594" indent="-228594">
              <a:spcBef>
                <a:spcPts val="0"/>
              </a:spcBef>
              <a:spcAft>
                <a:spcPts val="0"/>
              </a:spcAft>
              <a:buClr>
                <a:schemeClr val="tx2"/>
              </a:buClr>
              <a:defRPr sz="1600">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solidFill>
                  <a:schemeClr val="tx1"/>
                </a:solidFill>
                <a:latin typeface="+mj-lt"/>
              </a:defRPr>
            </a:lvl2pPr>
            <a:lvl3pPr marL="228594" indent="-228594">
              <a:spcBef>
                <a:spcPts val="0"/>
              </a:spcBef>
              <a:spcAft>
                <a:spcPts val="0"/>
              </a:spcAft>
              <a:buClr>
                <a:schemeClr val="tx2"/>
              </a:buClr>
              <a:defRPr sz="1600">
                <a:solidFill>
                  <a:schemeClr val="tx1"/>
                </a:solidFill>
                <a:latin typeface="+mj-lt"/>
              </a:defRPr>
            </a:lvl3pPr>
            <a:lvl4pPr marL="228594" indent="-228594">
              <a:spcBef>
                <a:spcPts val="0"/>
              </a:spcBef>
              <a:spcAft>
                <a:spcPts val="0"/>
              </a:spcAft>
              <a:buClr>
                <a:schemeClr val="tx2"/>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8940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8" name="Content Placeholder 7"/>
          <p:cNvSpPr>
            <a:spLocks noGrp="1"/>
          </p:cNvSpPr>
          <p:nvPr>
            <p:ph sz="quarter" idx="13"/>
          </p:nvPr>
        </p:nvSpPr>
        <p:spPr>
          <a:xfrm>
            <a:off x="6816841" y="1792819"/>
            <a:ext cx="4826068"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1"/>
              </a:buClr>
              <a:defRPr sz="1600">
                <a:solidFill>
                  <a:schemeClr val="tx1"/>
                </a:solidFill>
                <a:latin typeface="+mj-lt"/>
              </a:defRPr>
            </a:lvl2pPr>
            <a:lvl3pPr marL="228594" indent="-228594">
              <a:spcBef>
                <a:spcPts val="0"/>
              </a:spcBef>
              <a:spcAft>
                <a:spcPts val="0"/>
              </a:spcAft>
              <a:buClr>
                <a:schemeClr val="tx1"/>
              </a:buClr>
              <a:defRPr sz="1600">
                <a:solidFill>
                  <a:schemeClr val="tx1"/>
                </a:solidFill>
                <a:latin typeface="+mj-lt"/>
              </a:defRPr>
            </a:lvl3pPr>
            <a:lvl4pPr marL="228594" indent="-228594">
              <a:spcBef>
                <a:spcPts val="0"/>
              </a:spcBef>
              <a:spcAft>
                <a:spcPts val="0"/>
              </a:spcAft>
              <a:buClr>
                <a:schemeClr val="tx1"/>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FF2B5EF4-FFF2-40B4-BE49-F238E27FC236}">
                <a16:creationId xmlns:a16="http://schemas.microsoft.com/office/drawing/2014/main" id="{56BD360A-92B4-4178-9443-DC2CEE3521D6}"/>
              </a:ext>
            </a:extLst>
          </p:cNvPr>
          <p:cNvSpPr>
            <a:spLocks noGrp="1"/>
          </p:cNvSpPr>
          <p:nvPr>
            <p:ph type="pic" sz="quarter" idx="14"/>
          </p:nvPr>
        </p:nvSpPr>
        <p:spPr>
          <a:xfrm>
            <a:off x="0" y="1576917"/>
            <a:ext cx="6407475" cy="5281083"/>
          </a:xfrm>
          <a:solidFill>
            <a:schemeClr val="bg1">
              <a:lumMod val="85000"/>
            </a:schemeClr>
          </a:solidFill>
        </p:spPr>
        <p:txBody>
          <a:bodyPr anchor="ctr"/>
          <a:lstStyle>
            <a:lvl1pPr algn="ctr">
              <a:defRPr/>
            </a:lvl1pPr>
          </a:lstStyle>
          <a:p>
            <a:endParaRPr lang="en-US" dirty="0"/>
          </a:p>
        </p:txBody>
      </p:sp>
    </p:spTree>
    <p:extLst>
      <p:ext uri="{BB962C8B-B14F-4D97-AF65-F5344CB8AC3E}">
        <p14:creationId xmlns:p14="http://schemas.microsoft.com/office/powerpoint/2010/main" val="23838788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chemeClr val="accent6"/>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6BA03B3-E94B-4663-84FD-61A271FBC37F}"/>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bg1"/>
              </a:buClr>
              <a:defRPr sz="1600">
                <a:solidFill>
                  <a:schemeClr val="bg1"/>
                </a:solidFill>
                <a:latin typeface="+mj-lt"/>
              </a:defRPr>
            </a:lvl2pPr>
            <a:lvl3pPr marL="228594" indent="-228594">
              <a:spcBef>
                <a:spcPts val="0"/>
              </a:spcBef>
              <a:spcAft>
                <a:spcPts val="0"/>
              </a:spcAft>
              <a:buClr>
                <a:schemeClr val="bg1"/>
              </a:buClr>
              <a:defRPr sz="1600">
                <a:solidFill>
                  <a:schemeClr val="bg1"/>
                </a:solidFill>
                <a:latin typeface="+mj-lt"/>
              </a:defRPr>
            </a:lvl3pPr>
            <a:lvl4pPr marL="228594" indent="-228594">
              <a:spcBef>
                <a:spcPts val="0"/>
              </a:spcBef>
              <a:spcAft>
                <a:spcPts val="0"/>
              </a:spcAft>
              <a:buClr>
                <a:schemeClr val="bg1"/>
              </a:buClr>
              <a:defRPr sz="1600">
                <a:solidFill>
                  <a:schemeClr val="bg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bg1"/>
              </a:buClr>
              <a:defRPr sz="1600">
                <a:solidFill>
                  <a:schemeClr val="bg1"/>
                </a:solidFill>
                <a:latin typeface="+mj-lt"/>
              </a:defRPr>
            </a:lvl2pPr>
            <a:lvl3pPr marL="228594" indent="-228594">
              <a:spcBef>
                <a:spcPts val="0"/>
              </a:spcBef>
              <a:spcAft>
                <a:spcPts val="0"/>
              </a:spcAft>
              <a:buClr>
                <a:schemeClr val="bg1"/>
              </a:buClr>
              <a:defRPr sz="1600">
                <a:solidFill>
                  <a:schemeClr val="bg1"/>
                </a:solidFill>
                <a:latin typeface="+mj-lt"/>
              </a:defRPr>
            </a:lvl3pPr>
            <a:lvl4pPr marL="228594" indent="-228594">
              <a:spcBef>
                <a:spcPts val="0"/>
              </a:spcBef>
              <a:spcAft>
                <a:spcPts val="0"/>
              </a:spcAft>
              <a:buClr>
                <a:schemeClr val="bg1"/>
              </a:buClr>
              <a:defRPr sz="1600">
                <a:solidFill>
                  <a:schemeClr val="bg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Box 9">
            <a:extLst>
              <a:ext uri="{FF2B5EF4-FFF2-40B4-BE49-F238E27FC236}">
                <a16:creationId xmlns:a16="http://schemas.microsoft.com/office/drawing/2014/main" id="{BCF7B721-5036-432C-BA32-06D9F17CFE54}"/>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pic>
        <p:nvPicPr>
          <p:cNvPr id="12" name="Graphic 11">
            <a:extLst>
              <a:ext uri="{FF2B5EF4-FFF2-40B4-BE49-F238E27FC236}">
                <a16:creationId xmlns:a16="http://schemas.microsoft.com/office/drawing/2014/main" id="{4F51167D-8B7E-47EB-B8CA-3850FED6DF3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29" y="5542837"/>
            <a:ext cx="3711916" cy="1971464"/>
          </a:xfrm>
          <a:prstGeom prst="rect">
            <a:avLst/>
          </a:prstGeom>
        </p:spPr>
      </p:pic>
    </p:spTree>
    <p:extLst>
      <p:ext uri="{BB962C8B-B14F-4D97-AF65-F5344CB8AC3E}">
        <p14:creationId xmlns:p14="http://schemas.microsoft.com/office/powerpoint/2010/main" val="1837639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341376"/>
            <a:ext cx="11094271" cy="1170432"/>
          </a:xfrm>
        </p:spPr>
        <p:txBody>
          <a:bodyPr anchor="ctr" anchorCtr="0"/>
          <a:lstStyle>
            <a:lvl1pPr>
              <a:lnSpc>
                <a:spcPct val="100000"/>
              </a:lnSpc>
              <a:defRPr sz="3200" b="1">
                <a:solidFill>
                  <a:schemeClr val="accent6"/>
                </a:solidFill>
                <a:latin typeface="+mj-lt"/>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Text Placeholder 5"/>
          <p:cNvSpPr>
            <a:spLocks noGrp="1"/>
          </p:cNvSpPr>
          <p:nvPr>
            <p:ph type="body" sz="quarter" idx="12" hasCustomPrompt="1"/>
          </p:nvPr>
        </p:nvSpPr>
        <p:spPr bwMode="gray">
          <a:xfrm>
            <a:off x="548639" y="1792818"/>
            <a:ext cx="3474720" cy="4488964"/>
          </a:xfrm>
        </p:spPr>
        <p:txBody>
          <a:bodyPr/>
          <a:lstStyle>
            <a:lvl1pPr marL="0" indent="0">
              <a:spcBef>
                <a:spcPts val="0"/>
              </a:spcBef>
              <a:spcAft>
                <a:spcPts val="0"/>
              </a:spcAft>
              <a:buClr>
                <a:schemeClr val="accent6"/>
              </a:buClr>
              <a:buFont typeface="Wingdings" charset="2"/>
              <a:buNone/>
              <a:defRPr sz="2133" b="1" i="0" cap="none">
                <a:solidFill>
                  <a:schemeClr val="tx1"/>
                </a:solidFill>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chemeClr val="tx1"/>
                </a:solidFill>
                <a:latin typeface="+mj-lt"/>
              </a:defRPr>
            </a:lvl2pPr>
          </a:lstStyle>
          <a:p>
            <a:pPr lvl="0"/>
            <a:r>
              <a:rPr lang="en-US" dirty="0"/>
              <a:t>Click to edit master text styles</a:t>
            </a:r>
          </a:p>
          <a:p>
            <a:pPr lvl="1"/>
            <a:r>
              <a:rPr lang="en-US" dirty="0"/>
              <a:t>Second level</a:t>
            </a:r>
          </a:p>
        </p:txBody>
      </p:sp>
      <p:sp>
        <p:nvSpPr>
          <p:cNvPr id="9" name="Text Placeholder 8"/>
          <p:cNvSpPr>
            <a:spLocks noGrp="1"/>
          </p:cNvSpPr>
          <p:nvPr>
            <p:ph type="body" sz="quarter" idx="13" hasCustomPrompt="1"/>
          </p:nvPr>
        </p:nvSpPr>
        <p:spPr bwMode="gray">
          <a:xfrm>
            <a:off x="4358620" y="1792818"/>
            <a:ext cx="3474720" cy="4471285"/>
          </a:xfrm>
        </p:spPr>
        <p:txBody>
          <a:bodyPr/>
          <a:lstStyle>
            <a:lvl1pPr marL="0" indent="0">
              <a:spcBef>
                <a:spcPts val="0"/>
              </a:spcBef>
              <a:spcAft>
                <a:spcPts val="0"/>
              </a:spcAft>
              <a:buClr>
                <a:schemeClr val="accent6"/>
              </a:buClr>
              <a:buFont typeface="Wingdings" charset="2"/>
              <a:buNone/>
              <a:defRPr sz="2133" b="1" i="0" cap="none">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rgbClr val="63666A"/>
                </a:solidFill>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
        <p:nvSpPr>
          <p:cNvPr id="11" name="Text Placeholder 10"/>
          <p:cNvSpPr>
            <a:spLocks noGrp="1"/>
          </p:cNvSpPr>
          <p:nvPr>
            <p:ph type="body" sz="quarter" idx="14" hasCustomPrompt="1"/>
          </p:nvPr>
        </p:nvSpPr>
        <p:spPr bwMode="gray">
          <a:xfrm>
            <a:off x="8168601" y="1792818"/>
            <a:ext cx="3474720" cy="4471285"/>
          </a:xfrm>
        </p:spPr>
        <p:txBody>
          <a:bodyPr/>
          <a:lstStyle>
            <a:lvl1pPr marL="0" indent="0">
              <a:spcBef>
                <a:spcPts val="0"/>
              </a:spcBef>
              <a:spcAft>
                <a:spcPts val="0"/>
              </a:spcAft>
              <a:buClr>
                <a:schemeClr val="accent6"/>
              </a:buClr>
              <a:buFont typeface="Wingdings" charset="2"/>
              <a:buNone/>
              <a:defRPr sz="2133" b="1" i="0" cap="none">
                <a:solidFill>
                  <a:schemeClr val="tx1"/>
                </a:solidFill>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chemeClr val="tx1"/>
                </a:solidFill>
                <a:latin typeface="+mj-lt"/>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34309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pos="3840">
          <p15:clr>
            <a:srgbClr val="FBAE40"/>
          </p15:clr>
        </p15:guide>
        <p15:guide id="3" orient="horz" pos="112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309B2AE-276E-41DB-9360-8EBA1B9EDE19}"/>
              </a:ext>
            </a:extLst>
          </p:cNvPr>
          <p:cNvSpPr>
            <a:spLocks noGrp="1"/>
          </p:cNvSpPr>
          <p:nvPr>
            <p:ph type="pic" sz="quarter" idx="14"/>
          </p:nvPr>
        </p:nvSpPr>
        <p:spPr>
          <a:xfrm>
            <a:off x="7030064" y="1"/>
            <a:ext cx="5161936" cy="6858000"/>
          </a:xfrm>
          <a:solidFill>
            <a:schemeClr val="bg1">
              <a:lumMod val="85000"/>
            </a:schemeClr>
          </a:solidFill>
        </p:spPr>
        <p:txBody>
          <a:bodyPr anchor="ctr"/>
          <a:lstStyle>
            <a:lvl1pPr algn="ctr">
              <a:defRPr sz="1867"/>
            </a:lvl1pPr>
          </a:lstStyle>
          <a:p>
            <a:endParaRPr lang="en-US" dirty="0"/>
          </a:p>
        </p:txBody>
      </p:sp>
      <p:sp>
        <p:nvSpPr>
          <p:cNvPr id="3" name="Content Placeholder 2"/>
          <p:cNvSpPr>
            <a:spLocks noGrp="1"/>
          </p:cNvSpPr>
          <p:nvPr>
            <p:ph sz="quarter" idx="13"/>
          </p:nvPr>
        </p:nvSpPr>
        <p:spPr>
          <a:xfrm>
            <a:off x="548640" y="1799771"/>
            <a:ext cx="6166792" cy="4482012"/>
          </a:xfrm>
        </p:spPr>
        <p:txBody>
          <a:bodyPr/>
          <a:lstStyle>
            <a:lvl1pPr>
              <a:lnSpc>
                <a:spcPct val="100000"/>
              </a:lnSpc>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40" y="340033"/>
            <a:ext cx="616679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2417046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5D4734-9559-49A3-8D33-A0DF9EF07108}"/>
              </a:ext>
            </a:extLst>
          </p:cNvPr>
          <p:cNvSpPr>
            <a:spLocks noGrp="1"/>
          </p:cNvSpPr>
          <p:nvPr>
            <p:ph type="pic" sz="quarter" idx="18"/>
          </p:nvPr>
        </p:nvSpPr>
        <p:spPr>
          <a:xfrm>
            <a:off x="7874834" y="1"/>
            <a:ext cx="4317167" cy="6016052"/>
          </a:xfrm>
          <a:solidFill>
            <a:schemeClr val="bg1">
              <a:lumMod val="85000"/>
            </a:schemeClr>
          </a:solidFill>
        </p:spPr>
        <p:txBody>
          <a:bodyPr anchor="ctr"/>
          <a:lstStyle>
            <a:lvl1pPr algn="ctr">
              <a:defRPr sz="1867"/>
            </a:lvl1pPr>
          </a:lstStyle>
          <a:p>
            <a:endParaRPr lang="en-US" dirty="0"/>
          </a:p>
        </p:txBody>
      </p:sp>
      <p:sp>
        <p:nvSpPr>
          <p:cNvPr id="3" name="Content Placeholder 2"/>
          <p:cNvSpPr>
            <a:spLocks noGrp="1"/>
          </p:cNvSpPr>
          <p:nvPr>
            <p:ph sz="quarter" idx="13"/>
          </p:nvPr>
        </p:nvSpPr>
        <p:spPr>
          <a:xfrm>
            <a:off x="531664" y="1527794"/>
            <a:ext cx="8624387" cy="635203"/>
          </a:xfrm>
        </p:spPr>
        <p:txBody>
          <a:bodyPr/>
          <a:lstStyle>
            <a:lvl1pPr>
              <a:spcBef>
                <a:spcPts val="0"/>
              </a:spcBef>
              <a:spcAft>
                <a:spcPts val="0"/>
              </a:spcAft>
              <a:defRPr sz="1867" b="0" i="1">
                <a:solidFill>
                  <a:schemeClr val="tx1">
                    <a:lumMod val="50000"/>
                  </a:schemeClr>
                </a:solidFill>
                <a:latin typeface="Arial Narrow" panose="020B0606020202030204" pitchFamily="34" charset="0"/>
                <a:cs typeface="Arial" panose="020B0604020202020204" pitchFamily="34" charset="0"/>
              </a:defRPr>
            </a:lvl1pPr>
            <a:lvl2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2pPr>
            <a:lvl3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3pPr>
            <a:lvl4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4pPr>
          </a:lstStyle>
          <a:p>
            <a:pPr lvl="0"/>
            <a:r>
              <a:rPr lang="en-US" dirty="0"/>
              <a:t>Click to edit Master text styles</a:t>
            </a:r>
          </a:p>
          <a:p>
            <a:pPr lvl="1"/>
            <a:r>
              <a:rPr lang="en-US" dirty="0"/>
              <a:t>Second level</a:t>
            </a:r>
          </a:p>
        </p:txBody>
      </p:sp>
      <p:sp>
        <p:nvSpPr>
          <p:cNvPr id="12" name="Title 11"/>
          <p:cNvSpPr>
            <a:spLocks noGrp="1"/>
          </p:cNvSpPr>
          <p:nvPr>
            <p:ph type="title"/>
          </p:nvPr>
        </p:nvSpPr>
        <p:spPr>
          <a:xfrm>
            <a:off x="548640" y="340033"/>
            <a:ext cx="7174896" cy="1173385"/>
          </a:xfrm>
        </p:spPr>
        <p:txBody>
          <a:bodyPr wrap="square" anchor="ctr"/>
          <a:lstStyle>
            <a:lvl1pPr>
              <a:lnSpc>
                <a:spcPct val="10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4" name="Picture Placeholder 13">
            <a:extLst>
              <a:ext uri="{FF2B5EF4-FFF2-40B4-BE49-F238E27FC236}">
                <a16:creationId xmlns:a16="http://schemas.microsoft.com/office/drawing/2014/main" id="{02A8DC84-CDF7-4F6C-93F0-DFFA528BD9FA}"/>
              </a:ext>
            </a:extLst>
          </p:cNvPr>
          <p:cNvSpPr>
            <a:spLocks noGrp="1"/>
          </p:cNvSpPr>
          <p:nvPr>
            <p:ph type="pic" sz="quarter" idx="14"/>
          </p:nvPr>
        </p:nvSpPr>
        <p:spPr>
          <a:xfrm>
            <a:off x="565532" y="4507314"/>
            <a:ext cx="1219200" cy="1621367"/>
          </a:xfrm>
          <a:solidFill>
            <a:schemeClr val="bg1">
              <a:lumMod val="85000"/>
            </a:schemeClr>
          </a:solidFill>
        </p:spPr>
        <p:txBody>
          <a:bodyPr anchor="ctr"/>
          <a:lstStyle>
            <a:lvl1pPr algn="ctr">
              <a:defRPr sz="1333"/>
            </a:lvl1pPr>
          </a:lstStyle>
          <a:p>
            <a:endParaRPr lang="en-US" dirty="0"/>
          </a:p>
        </p:txBody>
      </p:sp>
      <p:sp>
        <p:nvSpPr>
          <p:cNvPr id="16" name="Text Placeholder 15">
            <a:extLst>
              <a:ext uri="{FF2B5EF4-FFF2-40B4-BE49-F238E27FC236}">
                <a16:creationId xmlns:a16="http://schemas.microsoft.com/office/drawing/2014/main" id="{3C8201FE-1B0C-4F78-BE6A-572B22BB5AD9}"/>
              </a:ext>
            </a:extLst>
          </p:cNvPr>
          <p:cNvSpPr>
            <a:spLocks noGrp="1"/>
          </p:cNvSpPr>
          <p:nvPr>
            <p:ph type="body" sz="quarter" idx="15"/>
          </p:nvPr>
        </p:nvSpPr>
        <p:spPr>
          <a:xfrm>
            <a:off x="2144427" y="6144250"/>
            <a:ext cx="7924800" cy="533437"/>
          </a:xfrm>
        </p:spPr>
        <p:txBody>
          <a:bodyPr/>
          <a:lstStyle>
            <a:lvl1pPr algn="ctr">
              <a:defRPr sz="1600" b="0">
                <a:latin typeface="Arial Narrow" panose="020B0606020202030204" pitchFamily="34" charset="0"/>
              </a:defRPr>
            </a:lvl1pPr>
            <a:lvl2pPr marL="0" indent="0">
              <a:buNone/>
              <a:defRPr/>
            </a:lvl2pPr>
          </a:lstStyle>
          <a:p>
            <a:pPr lvl="0"/>
            <a:r>
              <a:rPr lang="en-US" dirty="0"/>
              <a:t>Click to edit Master text styles</a:t>
            </a:r>
          </a:p>
        </p:txBody>
      </p:sp>
      <p:sp>
        <p:nvSpPr>
          <p:cNvPr id="18" name="Text Placeholder 17">
            <a:extLst>
              <a:ext uri="{FF2B5EF4-FFF2-40B4-BE49-F238E27FC236}">
                <a16:creationId xmlns:a16="http://schemas.microsoft.com/office/drawing/2014/main" id="{B2108EF7-9940-4E5A-997C-FE2C8A2D8696}"/>
              </a:ext>
            </a:extLst>
          </p:cNvPr>
          <p:cNvSpPr>
            <a:spLocks noGrp="1"/>
          </p:cNvSpPr>
          <p:nvPr>
            <p:ph type="body" sz="quarter" idx="16"/>
          </p:nvPr>
        </p:nvSpPr>
        <p:spPr>
          <a:xfrm>
            <a:off x="1998133" y="4743451"/>
            <a:ext cx="5725403" cy="1178983"/>
          </a:xfrm>
        </p:spPr>
        <p:txBody>
          <a:bodyPr/>
          <a:lstStyle>
            <a:lvl1pPr>
              <a:lnSpc>
                <a:spcPct val="100000"/>
              </a:lnSpc>
              <a:spcBef>
                <a:spcPts val="0"/>
              </a:spcBef>
              <a:spcAft>
                <a:spcPts val="0"/>
              </a:spcAft>
              <a:defRPr sz="1867">
                <a:latin typeface="Arial Narrow" panose="020B0606020202030204" pitchFamily="34" charset="0"/>
              </a:defRPr>
            </a:lvl1pPr>
            <a:lvl2pPr marL="0" indent="0">
              <a:lnSpc>
                <a:spcPct val="100000"/>
              </a:lnSpc>
              <a:spcBef>
                <a:spcPts val="0"/>
              </a:spcBef>
              <a:spcAft>
                <a:spcPts val="0"/>
              </a:spcAft>
              <a:buNone/>
              <a:defRPr sz="1600" i="1">
                <a:latin typeface="Arial Narrow" panose="020B0606020202030204" pitchFamily="34" charset="0"/>
              </a:defRPr>
            </a:lvl2pPr>
            <a:lvl3pPr marL="0" indent="0">
              <a:lnSpc>
                <a:spcPct val="100000"/>
              </a:lnSpc>
              <a:spcBef>
                <a:spcPts val="0"/>
              </a:spcBef>
              <a:spcAft>
                <a:spcPts val="0"/>
              </a:spcAft>
              <a:buNone/>
              <a:defRPr sz="1600" i="1">
                <a:latin typeface="Arial Narrow" panose="020B0606020202030204" pitchFamily="34" charset="0"/>
              </a:defRPr>
            </a:lvl3pPr>
            <a:lvl4pPr marL="0" indent="0">
              <a:lnSpc>
                <a:spcPct val="100000"/>
              </a:lnSpc>
              <a:spcBef>
                <a:spcPts val="0"/>
              </a:spcBef>
              <a:spcAft>
                <a:spcPts val="0"/>
              </a:spcAft>
              <a:buNone/>
              <a:defRPr sz="1600" i="1">
                <a:latin typeface="Arial Narrow" panose="020B0606020202030204" pitchFamily="34" charset="0"/>
              </a:defRPr>
            </a:lvl4pPr>
            <a:lvl5pPr marL="0" indent="0">
              <a:lnSpc>
                <a:spcPct val="100000"/>
              </a:lnSpc>
              <a:spcBef>
                <a:spcPts val="0"/>
              </a:spcBef>
              <a:spcAft>
                <a:spcPts val="0"/>
              </a:spcAft>
              <a:buNone/>
              <a:defRPr sz="1600">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able Placeholder 19">
            <a:extLst>
              <a:ext uri="{FF2B5EF4-FFF2-40B4-BE49-F238E27FC236}">
                <a16:creationId xmlns:a16="http://schemas.microsoft.com/office/drawing/2014/main" id="{F31A35A3-87AE-4C26-8D14-EA8E6241D455}"/>
              </a:ext>
            </a:extLst>
          </p:cNvPr>
          <p:cNvSpPr>
            <a:spLocks noGrp="1"/>
          </p:cNvSpPr>
          <p:nvPr>
            <p:ph type="tbl" sz="quarter" idx="17"/>
          </p:nvPr>
        </p:nvSpPr>
        <p:spPr>
          <a:xfrm>
            <a:off x="548641" y="2361193"/>
            <a:ext cx="7174895" cy="1621367"/>
          </a:xfrm>
        </p:spPr>
        <p:txBody>
          <a:bodyPr/>
          <a:lstStyle/>
          <a:p>
            <a:endParaRPr lang="en-US"/>
          </a:p>
        </p:txBody>
      </p:sp>
    </p:spTree>
    <p:extLst>
      <p:ext uri="{BB962C8B-B14F-4D97-AF65-F5344CB8AC3E}">
        <p14:creationId xmlns:p14="http://schemas.microsoft.com/office/powerpoint/2010/main" val="671119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73" name="Graphic 45">
            <a:extLst>
              <a:ext uri="{FF2B5EF4-FFF2-40B4-BE49-F238E27FC236}">
                <a16:creationId xmlns:a16="http://schemas.microsoft.com/office/drawing/2014/main" id="{F5133E2C-5E5A-4AB3-A14A-4E3E7CC0AFAD}"/>
              </a:ext>
            </a:extLst>
          </p:cNvPr>
          <p:cNvGrpSpPr/>
          <p:nvPr userDrawn="1"/>
        </p:nvGrpSpPr>
        <p:grpSpPr>
          <a:xfrm>
            <a:off x="6234351" y="1"/>
            <a:ext cx="6113437" cy="3629852"/>
            <a:chOff x="4967589" y="66879"/>
            <a:chExt cx="4293251" cy="2549117"/>
          </a:xfrm>
        </p:grpSpPr>
        <p:sp>
          <p:nvSpPr>
            <p:cNvPr id="74" name="Freeform: Shape 73">
              <a:extLst>
                <a:ext uri="{FF2B5EF4-FFF2-40B4-BE49-F238E27FC236}">
                  <a16:creationId xmlns:a16="http://schemas.microsoft.com/office/drawing/2014/main" id="{9D0BA6F6-CED5-47D3-830B-85EFD08F86B9}"/>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E7206410-C258-4CBE-A9EE-9E72321E2A3E}"/>
                </a:ext>
              </a:extLst>
            </p:cNvPr>
            <p:cNvSpPr/>
            <p:nvPr/>
          </p:nvSpPr>
          <p:spPr>
            <a:xfrm>
              <a:off x="7176824" y="713847"/>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rgbClr val="FFFFFF"/>
            </a:solidFill>
            <a:ln w="14883"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D7364355-15A5-4C62-8F84-B7BB124C3E7C}"/>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77" name="Graphic 45">
              <a:extLst>
                <a:ext uri="{FF2B5EF4-FFF2-40B4-BE49-F238E27FC236}">
                  <a16:creationId xmlns:a16="http://schemas.microsoft.com/office/drawing/2014/main" id="{C2C8A52F-02E3-437A-B512-CFA4034B9878}"/>
                </a:ext>
              </a:extLst>
            </p:cNvPr>
            <p:cNvGrpSpPr/>
            <p:nvPr/>
          </p:nvGrpSpPr>
          <p:grpSpPr>
            <a:xfrm>
              <a:off x="6559669" y="236820"/>
              <a:ext cx="1647236" cy="2142152"/>
              <a:chOff x="6559669" y="236820"/>
              <a:chExt cx="1647236" cy="2142152"/>
            </a:xfrm>
            <a:solidFill>
              <a:schemeClr val="accent1"/>
            </a:solidFill>
          </p:grpSpPr>
          <p:sp>
            <p:nvSpPr>
              <p:cNvPr id="93" name="Freeform: Shape 92">
                <a:extLst>
                  <a:ext uri="{FF2B5EF4-FFF2-40B4-BE49-F238E27FC236}">
                    <a16:creationId xmlns:a16="http://schemas.microsoft.com/office/drawing/2014/main" id="{1A9C5EB3-DDB3-4646-8081-273A3FE11903}"/>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94" name="Freeform: Shape 93">
                <a:extLst>
                  <a:ext uri="{FF2B5EF4-FFF2-40B4-BE49-F238E27FC236}">
                    <a16:creationId xmlns:a16="http://schemas.microsoft.com/office/drawing/2014/main" id="{ED64A9A1-711E-4A78-9EFF-BA2AEBD04CFB}"/>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95" name="Freeform: Shape 94">
                <a:extLst>
                  <a:ext uri="{FF2B5EF4-FFF2-40B4-BE49-F238E27FC236}">
                    <a16:creationId xmlns:a16="http://schemas.microsoft.com/office/drawing/2014/main" id="{BA262DF5-14AD-4520-A982-65505202BBC3}"/>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96" name="Freeform: Shape 95">
                <a:extLst>
                  <a:ext uri="{FF2B5EF4-FFF2-40B4-BE49-F238E27FC236}">
                    <a16:creationId xmlns:a16="http://schemas.microsoft.com/office/drawing/2014/main" id="{431D80C5-FAA6-41C2-AFC5-C8AC7B9838CD}"/>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97" name="Freeform: Shape 96">
                <a:extLst>
                  <a:ext uri="{FF2B5EF4-FFF2-40B4-BE49-F238E27FC236}">
                    <a16:creationId xmlns:a16="http://schemas.microsoft.com/office/drawing/2014/main" id="{5CE18170-8FDE-4963-9EFE-D7649BF413B6}"/>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98" name="Freeform: Shape 97">
                <a:extLst>
                  <a:ext uri="{FF2B5EF4-FFF2-40B4-BE49-F238E27FC236}">
                    <a16:creationId xmlns:a16="http://schemas.microsoft.com/office/drawing/2014/main" id="{17F119FD-CF84-4752-B37D-4E74B36C75A6}"/>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78" name="Graphic 45">
              <a:extLst>
                <a:ext uri="{FF2B5EF4-FFF2-40B4-BE49-F238E27FC236}">
                  <a16:creationId xmlns:a16="http://schemas.microsoft.com/office/drawing/2014/main" id="{B4DEDFD3-79D5-492C-80BD-813F86D57CBC}"/>
                </a:ext>
              </a:extLst>
            </p:cNvPr>
            <p:cNvGrpSpPr/>
            <p:nvPr/>
          </p:nvGrpSpPr>
          <p:grpSpPr>
            <a:xfrm>
              <a:off x="5586234" y="602044"/>
              <a:ext cx="605229" cy="597775"/>
              <a:chOff x="5586234" y="602044"/>
              <a:chExt cx="605229" cy="597775"/>
            </a:xfrm>
            <a:solidFill>
              <a:srgbClr val="EE3124"/>
            </a:solidFill>
          </p:grpSpPr>
          <p:sp>
            <p:nvSpPr>
              <p:cNvPr id="85" name="Freeform: Shape 84">
                <a:extLst>
                  <a:ext uri="{FF2B5EF4-FFF2-40B4-BE49-F238E27FC236}">
                    <a16:creationId xmlns:a16="http://schemas.microsoft.com/office/drawing/2014/main" id="{04EF22A9-33F2-4BA5-BEDC-D17019EDC3CA}"/>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AF3132AD-C0DE-4DDC-81C3-BC4591464394}"/>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EA2E581C-450A-40FD-A650-5A29F94ABB9B}"/>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31EA0963-41D0-4F10-83F0-5CC2E49B9713}"/>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A9338394-1A56-4985-B18D-92CEC2CC85A1}"/>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2BAEA6B3-6E58-4E30-8019-554E41801F0F}"/>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1799EA25-BDAA-4209-BDB5-B53719B2010D}"/>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92" name="Freeform: Shape 91">
                <a:extLst>
                  <a:ext uri="{FF2B5EF4-FFF2-40B4-BE49-F238E27FC236}">
                    <a16:creationId xmlns:a16="http://schemas.microsoft.com/office/drawing/2014/main" id="{32517AEF-082A-4A70-A373-8AB12E51F2EC}"/>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79" name="Graphic 45">
              <a:extLst>
                <a:ext uri="{FF2B5EF4-FFF2-40B4-BE49-F238E27FC236}">
                  <a16:creationId xmlns:a16="http://schemas.microsoft.com/office/drawing/2014/main" id="{9DE7ABEA-4880-4AEA-A419-BC85DA6D89E3}"/>
                </a:ext>
              </a:extLst>
            </p:cNvPr>
            <p:cNvGrpSpPr/>
            <p:nvPr/>
          </p:nvGrpSpPr>
          <p:grpSpPr>
            <a:xfrm>
              <a:off x="5219519" y="415705"/>
              <a:ext cx="3799825" cy="1849987"/>
              <a:chOff x="5219519" y="415705"/>
              <a:chExt cx="3799825" cy="1849987"/>
            </a:xfrm>
            <a:solidFill>
              <a:schemeClr val="accent1"/>
            </a:solidFill>
          </p:grpSpPr>
          <p:sp>
            <p:nvSpPr>
              <p:cNvPr id="80" name="Freeform: Shape 79">
                <a:extLst>
                  <a:ext uri="{FF2B5EF4-FFF2-40B4-BE49-F238E27FC236}">
                    <a16:creationId xmlns:a16="http://schemas.microsoft.com/office/drawing/2014/main" id="{038C38E8-B200-4DDD-95B0-32AD52B1E45A}"/>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rgbClr val="58595B"/>
              </a:solidFill>
              <a:ln w="14883"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14B9F421-98C2-46C2-BE22-F8841A7E6393}"/>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4DCDD1D9-0166-4EC9-B3BE-00AA9E2972FD}"/>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rgbClr val="808285"/>
              </a:solidFill>
              <a:ln w="14883"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0D586E70-5833-4C61-8F0A-061D1A4CCA24}"/>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rgbClr val="808285"/>
              </a:solidFill>
              <a:ln w="14883"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12587906-2992-47E2-A590-96ED95E52D05}"/>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rgbClr val="58595B"/>
              </a:solidFill>
              <a:ln w="14883"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3195867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bg bwMode="gray">
      <p:bgPr>
        <a:solidFill>
          <a:schemeClr val="accent6">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99" name="Graphic 45">
            <a:extLst>
              <a:ext uri="{FF2B5EF4-FFF2-40B4-BE49-F238E27FC236}">
                <a16:creationId xmlns:a16="http://schemas.microsoft.com/office/drawing/2014/main" id="{82E2ADEF-503F-4B64-99A6-5F34427EC955}"/>
              </a:ext>
            </a:extLst>
          </p:cNvPr>
          <p:cNvGrpSpPr/>
          <p:nvPr userDrawn="1"/>
        </p:nvGrpSpPr>
        <p:grpSpPr>
          <a:xfrm>
            <a:off x="6593089" y="241990"/>
            <a:ext cx="5410816" cy="3050348"/>
            <a:chOff x="5219519" y="236820"/>
            <a:chExt cx="3799825" cy="2142152"/>
          </a:xfrm>
        </p:grpSpPr>
        <p:sp>
          <p:nvSpPr>
            <p:cNvPr id="100" name="Freeform: Shape 99">
              <a:extLst>
                <a:ext uri="{FF2B5EF4-FFF2-40B4-BE49-F238E27FC236}">
                  <a16:creationId xmlns:a16="http://schemas.microsoft.com/office/drawing/2014/main" id="{3C0B2C32-C4BE-4D20-B481-CA2B5C93E9CE}"/>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101" name="Freeform: Shape 100">
              <a:extLst>
                <a:ext uri="{FF2B5EF4-FFF2-40B4-BE49-F238E27FC236}">
                  <a16:creationId xmlns:a16="http://schemas.microsoft.com/office/drawing/2014/main" id="{DEE6C700-023A-47A7-9527-E534CAB85A56}"/>
                </a:ext>
              </a:extLst>
            </p:cNvPr>
            <p:cNvSpPr/>
            <p:nvPr/>
          </p:nvSpPr>
          <p:spPr>
            <a:xfrm>
              <a:off x="7176824" y="725992"/>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chemeClr val="accent6"/>
            </a:solidFill>
            <a:ln w="14883" cap="flat">
              <a:noFill/>
              <a:prstDash val="solid"/>
              <a:miter/>
            </a:ln>
          </p:spPr>
          <p:txBody>
            <a:bodyPr rtlCol="0" anchor="ctr"/>
            <a:lstStyle/>
            <a:p>
              <a:endParaRPr lang="en-US" sz="2489"/>
            </a:p>
          </p:txBody>
        </p:sp>
        <p:sp>
          <p:nvSpPr>
            <p:cNvPr id="102" name="Freeform: Shape 101">
              <a:extLst>
                <a:ext uri="{FF2B5EF4-FFF2-40B4-BE49-F238E27FC236}">
                  <a16:creationId xmlns:a16="http://schemas.microsoft.com/office/drawing/2014/main" id="{3EB75F62-8F3A-4BE2-8D9E-C4EA12F10476}"/>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103" name="Graphic 45">
              <a:extLst>
                <a:ext uri="{FF2B5EF4-FFF2-40B4-BE49-F238E27FC236}">
                  <a16:creationId xmlns:a16="http://schemas.microsoft.com/office/drawing/2014/main" id="{00AC2A33-9888-4098-914E-E93FD13F93B9}"/>
                </a:ext>
              </a:extLst>
            </p:cNvPr>
            <p:cNvGrpSpPr/>
            <p:nvPr/>
          </p:nvGrpSpPr>
          <p:grpSpPr>
            <a:xfrm>
              <a:off x="6559669" y="236820"/>
              <a:ext cx="1647236" cy="2142152"/>
              <a:chOff x="6559669" y="236820"/>
              <a:chExt cx="1647236" cy="2142152"/>
            </a:xfrm>
            <a:solidFill>
              <a:schemeClr val="accent1"/>
            </a:solidFill>
          </p:grpSpPr>
          <p:sp>
            <p:nvSpPr>
              <p:cNvPr id="119" name="Freeform: Shape 118">
                <a:extLst>
                  <a:ext uri="{FF2B5EF4-FFF2-40B4-BE49-F238E27FC236}">
                    <a16:creationId xmlns:a16="http://schemas.microsoft.com/office/drawing/2014/main" id="{6BAB8628-60C6-462C-9E9B-A444C98531F6}"/>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120" name="Freeform: Shape 119">
                <a:extLst>
                  <a:ext uri="{FF2B5EF4-FFF2-40B4-BE49-F238E27FC236}">
                    <a16:creationId xmlns:a16="http://schemas.microsoft.com/office/drawing/2014/main" id="{DCBE525D-4CD3-413E-B2C3-0594D094604D}"/>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121" name="Freeform: Shape 120">
                <a:extLst>
                  <a:ext uri="{FF2B5EF4-FFF2-40B4-BE49-F238E27FC236}">
                    <a16:creationId xmlns:a16="http://schemas.microsoft.com/office/drawing/2014/main" id="{E5AAD2B1-3911-4519-AD50-B076F7FC115F}"/>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122" name="Freeform: Shape 121">
                <a:extLst>
                  <a:ext uri="{FF2B5EF4-FFF2-40B4-BE49-F238E27FC236}">
                    <a16:creationId xmlns:a16="http://schemas.microsoft.com/office/drawing/2014/main" id="{7DCD247C-E5DD-4C96-A699-2CB5A4A99DD4}"/>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123" name="Freeform: Shape 122">
                <a:extLst>
                  <a:ext uri="{FF2B5EF4-FFF2-40B4-BE49-F238E27FC236}">
                    <a16:creationId xmlns:a16="http://schemas.microsoft.com/office/drawing/2014/main" id="{250EFC6C-C38E-4088-A0A8-343DCFCF0C83}"/>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124" name="Freeform: Shape 123">
                <a:extLst>
                  <a:ext uri="{FF2B5EF4-FFF2-40B4-BE49-F238E27FC236}">
                    <a16:creationId xmlns:a16="http://schemas.microsoft.com/office/drawing/2014/main" id="{9ECDF4E9-E746-4388-A39D-BCA786FE570B}"/>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104" name="Graphic 45">
              <a:extLst>
                <a:ext uri="{FF2B5EF4-FFF2-40B4-BE49-F238E27FC236}">
                  <a16:creationId xmlns:a16="http://schemas.microsoft.com/office/drawing/2014/main" id="{505A549C-7C3F-4C57-B968-9B8AA9FDEDB8}"/>
                </a:ext>
              </a:extLst>
            </p:cNvPr>
            <p:cNvGrpSpPr/>
            <p:nvPr/>
          </p:nvGrpSpPr>
          <p:grpSpPr>
            <a:xfrm>
              <a:off x="5586234" y="602044"/>
              <a:ext cx="605229" cy="597775"/>
              <a:chOff x="5586234" y="602044"/>
              <a:chExt cx="605229" cy="597775"/>
            </a:xfrm>
            <a:solidFill>
              <a:srgbClr val="EE3124"/>
            </a:solidFill>
          </p:grpSpPr>
          <p:sp>
            <p:nvSpPr>
              <p:cNvPr id="111" name="Freeform: Shape 110">
                <a:extLst>
                  <a:ext uri="{FF2B5EF4-FFF2-40B4-BE49-F238E27FC236}">
                    <a16:creationId xmlns:a16="http://schemas.microsoft.com/office/drawing/2014/main" id="{811FCCF6-D428-4470-A8CF-F20EE5FD1042}"/>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112" name="Freeform: Shape 111">
                <a:extLst>
                  <a:ext uri="{FF2B5EF4-FFF2-40B4-BE49-F238E27FC236}">
                    <a16:creationId xmlns:a16="http://schemas.microsoft.com/office/drawing/2014/main" id="{26A4488D-C978-47A3-BBE1-E8184364C7F8}"/>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113" name="Freeform: Shape 112">
                <a:extLst>
                  <a:ext uri="{FF2B5EF4-FFF2-40B4-BE49-F238E27FC236}">
                    <a16:creationId xmlns:a16="http://schemas.microsoft.com/office/drawing/2014/main" id="{0724DB00-D247-42C9-9ED0-F5EA92B4E69C}"/>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114" name="Freeform: Shape 113">
                <a:extLst>
                  <a:ext uri="{FF2B5EF4-FFF2-40B4-BE49-F238E27FC236}">
                    <a16:creationId xmlns:a16="http://schemas.microsoft.com/office/drawing/2014/main" id="{4421953D-866C-4CF7-9025-17EAFA69C441}"/>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115" name="Freeform: Shape 114">
                <a:extLst>
                  <a:ext uri="{FF2B5EF4-FFF2-40B4-BE49-F238E27FC236}">
                    <a16:creationId xmlns:a16="http://schemas.microsoft.com/office/drawing/2014/main" id="{C2CACBA8-C094-489C-8FFD-FF5F5DA8DC75}"/>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116" name="Freeform: Shape 115">
                <a:extLst>
                  <a:ext uri="{FF2B5EF4-FFF2-40B4-BE49-F238E27FC236}">
                    <a16:creationId xmlns:a16="http://schemas.microsoft.com/office/drawing/2014/main" id="{CB4BFBF5-57F0-4A9E-AC82-07294163F7F2}"/>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117" name="Freeform: Shape 116">
                <a:extLst>
                  <a:ext uri="{FF2B5EF4-FFF2-40B4-BE49-F238E27FC236}">
                    <a16:creationId xmlns:a16="http://schemas.microsoft.com/office/drawing/2014/main" id="{05C5EFD8-139B-48C3-8FB6-1A46C79BD9F2}"/>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118" name="Freeform: Shape 117">
                <a:extLst>
                  <a:ext uri="{FF2B5EF4-FFF2-40B4-BE49-F238E27FC236}">
                    <a16:creationId xmlns:a16="http://schemas.microsoft.com/office/drawing/2014/main" id="{7A63A05C-20A0-4DFB-8B02-8B386B1B6020}"/>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105" name="Graphic 45">
              <a:extLst>
                <a:ext uri="{FF2B5EF4-FFF2-40B4-BE49-F238E27FC236}">
                  <a16:creationId xmlns:a16="http://schemas.microsoft.com/office/drawing/2014/main" id="{C15AB619-9264-4CDA-9C26-DAB4969D0D99}"/>
                </a:ext>
              </a:extLst>
            </p:cNvPr>
            <p:cNvGrpSpPr/>
            <p:nvPr/>
          </p:nvGrpSpPr>
          <p:grpSpPr>
            <a:xfrm>
              <a:off x="5219519" y="415705"/>
              <a:ext cx="3799825" cy="1849987"/>
              <a:chOff x="5219519" y="415705"/>
              <a:chExt cx="3799825" cy="1849987"/>
            </a:xfrm>
            <a:solidFill>
              <a:schemeClr val="accent1"/>
            </a:solidFill>
          </p:grpSpPr>
          <p:sp>
            <p:nvSpPr>
              <p:cNvPr id="106" name="Freeform: Shape 105">
                <a:extLst>
                  <a:ext uri="{FF2B5EF4-FFF2-40B4-BE49-F238E27FC236}">
                    <a16:creationId xmlns:a16="http://schemas.microsoft.com/office/drawing/2014/main" id="{923DF32C-FC70-43AB-8321-9867CCCFD23D}"/>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chemeClr val="accent6">
                  <a:lumMod val="60000"/>
                  <a:lumOff val="40000"/>
                </a:schemeClr>
              </a:solidFill>
              <a:ln w="14883" cap="flat">
                <a:noFill/>
                <a:prstDash val="solid"/>
                <a:miter/>
              </a:ln>
            </p:spPr>
            <p:txBody>
              <a:bodyPr rtlCol="0" anchor="ctr"/>
              <a:lstStyle/>
              <a:p>
                <a:endParaRPr lang="en-US" sz="2489" dirty="0"/>
              </a:p>
            </p:txBody>
          </p:sp>
          <p:sp>
            <p:nvSpPr>
              <p:cNvPr id="107" name="Freeform: Shape 106">
                <a:extLst>
                  <a:ext uri="{FF2B5EF4-FFF2-40B4-BE49-F238E27FC236}">
                    <a16:creationId xmlns:a16="http://schemas.microsoft.com/office/drawing/2014/main" id="{20E86130-176F-4657-8F37-791C4B1E8FAC}"/>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108" name="Freeform: Shape 107">
                <a:extLst>
                  <a:ext uri="{FF2B5EF4-FFF2-40B4-BE49-F238E27FC236}">
                    <a16:creationId xmlns:a16="http://schemas.microsoft.com/office/drawing/2014/main" id="{BBA4D71C-CAD0-43D9-AF1E-BF70D7B8B415}"/>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chemeClr val="bg1">
                  <a:lumMod val="50000"/>
                </a:schemeClr>
              </a:solidFill>
              <a:ln w="14883" cap="flat">
                <a:noFill/>
                <a:prstDash val="solid"/>
                <a:miter/>
              </a:ln>
            </p:spPr>
            <p:txBody>
              <a:bodyPr rtlCol="0" anchor="ctr"/>
              <a:lstStyle/>
              <a:p>
                <a:endParaRPr lang="en-US" sz="2489"/>
              </a:p>
            </p:txBody>
          </p:sp>
          <p:sp>
            <p:nvSpPr>
              <p:cNvPr id="109" name="Freeform: Shape 108">
                <a:extLst>
                  <a:ext uri="{FF2B5EF4-FFF2-40B4-BE49-F238E27FC236}">
                    <a16:creationId xmlns:a16="http://schemas.microsoft.com/office/drawing/2014/main" id="{B6556D6A-9F20-4EB0-BDB7-13764F0AD7A5}"/>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110" name="Freeform: Shape 109">
                <a:extLst>
                  <a:ext uri="{FF2B5EF4-FFF2-40B4-BE49-F238E27FC236}">
                    <a16:creationId xmlns:a16="http://schemas.microsoft.com/office/drawing/2014/main" id="{D197B1F5-96B3-4AF1-9166-FF7EAC6C820E}"/>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chemeClr val="bg1">
                  <a:lumMod val="50000"/>
                </a:schemeClr>
              </a:solidFill>
              <a:ln w="14883" cap="flat">
                <a:noFill/>
                <a:prstDash val="solid"/>
                <a:miter/>
              </a:ln>
            </p:spPr>
            <p:txBody>
              <a:bodyPr rtlCol="0" anchor="ctr"/>
              <a:lstStyle/>
              <a:p>
                <a:endParaRPr lang="en-US" sz="2489"/>
              </a:p>
            </p:txBody>
          </p:sp>
        </p:grpSp>
      </p:grpSp>
      <p:sp>
        <p:nvSpPr>
          <p:cNvPr id="32" name="TextBox 31">
            <a:extLst>
              <a:ext uri="{FF2B5EF4-FFF2-40B4-BE49-F238E27FC236}">
                <a16:creationId xmlns:a16="http://schemas.microsoft.com/office/drawing/2014/main" id="{46FA8DAF-26A4-45E6-AE42-AE9812185DAE}"/>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549408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2" name="TextBox 31">
            <a:extLst>
              <a:ext uri="{FF2B5EF4-FFF2-40B4-BE49-F238E27FC236}">
                <a16:creationId xmlns:a16="http://schemas.microsoft.com/office/drawing/2014/main" id="{4EDC7CD1-B973-4316-A8D1-CA6D983C8A84}"/>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59" name="Graphic 45">
            <a:extLst>
              <a:ext uri="{FF2B5EF4-FFF2-40B4-BE49-F238E27FC236}">
                <a16:creationId xmlns:a16="http://schemas.microsoft.com/office/drawing/2014/main" id="{8470DA12-576F-4A51-AE8B-DC7C3D0DF3F9}"/>
              </a:ext>
            </a:extLst>
          </p:cNvPr>
          <p:cNvGrpSpPr/>
          <p:nvPr userDrawn="1"/>
        </p:nvGrpSpPr>
        <p:grpSpPr>
          <a:xfrm>
            <a:off x="6593089" y="241990"/>
            <a:ext cx="5410816" cy="3050348"/>
            <a:chOff x="5219519" y="236820"/>
            <a:chExt cx="3799825" cy="2142152"/>
          </a:xfrm>
        </p:grpSpPr>
        <p:sp>
          <p:nvSpPr>
            <p:cNvPr id="60" name="Freeform: Shape 59">
              <a:extLst>
                <a:ext uri="{FF2B5EF4-FFF2-40B4-BE49-F238E27FC236}">
                  <a16:creationId xmlns:a16="http://schemas.microsoft.com/office/drawing/2014/main" id="{F1BBB5A5-47FB-40DC-97B8-5975F365DF9F}"/>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61" name="Freeform: Shape 60">
              <a:extLst>
                <a:ext uri="{FF2B5EF4-FFF2-40B4-BE49-F238E27FC236}">
                  <a16:creationId xmlns:a16="http://schemas.microsoft.com/office/drawing/2014/main" id="{30316179-3126-49ED-AEE0-C8DEE93D0D22}"/>
                </a:ext>
              </a:extLst>
            </p:cNvPr>
            <p:cNvSpPr/>
            <p:nvPr/>
          </p:nvSpPr>
          <p:spPr>
            <a:xfrm>
              <a:off x="7176824" y="725992"/>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chemeClr val="tx1">
                <a:lumMod val="50000"/>
              </a:schemeClr>
            </a:solidFill>
            <a:ln w="14883"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387892D1-5DAD-4F6A-813F-D23644945B15}"/>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63" name="Graphic 45">
              <a:extLst>
                <a:ext uri="{FF2B5EF4-FFF2-40B4-BE49-F238E27FC236}">
                  <a16:creationId xmlns:a16="http://schemas.microsoft.com/office/drawing/2014/main" id="{E4010408-F753-4A4E-A8CF-043D20AFD7BB}"/>
                </a:ext>
              </a:extLst>
            </p:cNvPr>
            <p:cNvGrpSpPr/>
            <p:nvPr/>
          </p:nvGrpSpPr>
          <p:grpSpPr>
            <a:xfrm>
              <a:off x="6559669" y="236820"/>
              <a:ext cx="1647236" cy="2142152"/>
              <a:chOff x="6559669" y="236820"/>
              <a:chExt cx="1647236" cy="2142152"/>
            </a:xfrm>
            <a:solidFill>
              <a:schemeClr val="accent1"/>
            </a:solidFill>
          </p:grpSpPr>
          <p:sp>
            <p:nvSpPr>
              <p:cNvPr id="79" name="Freeform: Shape 78">
                <a:extLst>
                  <a:ext uri="{FF2B5EF4-FFF2-40B4-BE49-F238E27FC236}">
                    <a16:creationId xmlns:a16="http://schemas.microsoft.com/office/drawing/2014/main" id="{A5E8D4A9-9CE3-47B6-8CD5-C8D8685A9D9D}"/>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9C64AABA-BBE9-41BC-970D-B4DCEA08EAC7}"/>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1FE8461D-09B5-4132-A9F6-5DBE63670AF9}"/>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256C1C0B-6FFD-4B8E-8388-6D63AAA45B0A}"/>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2B12AA65-4AD0-4BAF-9D7E-C2BB9DE2E789}"/>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07D8A9AF-CBB4-422E-98FE-D7FF3A09DAC3}"/>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64" name="Graphic 45">
              <a:extLst>
                <a:ext uri="{FF2B5EF4-FFF2-40B4-BE49-F238E27FC236}">
                  <a16:creationId xmlns:a16="http://schemas.microsoft.com/office/drawing/2014/main" id="{DAA12782-9367-4A3D-896E-A40CD092CDD9}"/>
                </a:ext>
              </a:extLst>
            </p:cNvPr>
            <p:cNvGrpSpPr/>
            <p:nvPr/>
          </p:nvGrpSpPr>
          <p:grpSpPr>
            <a:xfrm>
              <a:off x="5586234" y="602044"/>
              <a:ext cx="605229" cy="597775"/>
              <a:chOff x="5586234" y="602044"/>
              <a:chExt cx="605229" cy="597775"/>
            </a:xfrm>
            <a:solidFill>
              <a:srgbClr val="EE3124"/>
            </a:solidFill>
          </p:grpSpPr>
          <p:sp>
            <p:nvSpPr>
              <p:cNvPr id="71" name="Freeform: Shape 70">
                <a:extLst>
                  <a:ext uri="{FF2B5EF4-FFF2-40B4-BE49-F238E27FC236}">
                    <a16:creationId xmlns:a16="http://schemas.microsoft.com/office/drawing/2014/main" id="{4A08CB44-1311-498D-B797-515E11C0764D}"/>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72" name="Freeform: Shape 71">
                <a:extLst>
                  <a:ext uri="{FF2B5EF4-FFF2-40B4-BE49-F238E27FC236}">
                    <a16:creationId xmlns:a16="http://schemas.microsoft.com/office/drawing/2014/main" id="{AB3AEB4B-E376-4E17-A0F6-521E1C192C8B}"/>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73" name="Freeform: Shape 72">
                <a:extLst>
                  <a:ext uri="{FF2B5EF4-FFF2-40B4-BE49-F238E27FC236}">
                    <a16:creationId xmlns:a16="http://schemas.microsoft.com/office/drawing/2014/main" id="{F11861E6-10FC-43B9-8AAC-A49467F8A61D}"/>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74" name="Freeform: Shape 73">
                <a:extLst>
                  <a:ext uri="{FF2B5EF4-FFF2-40B4-BE49-F238E27FC236}">
                    <a16:creationId xmlns:a16="http://schemas.microsoft.com/office/drawing/2014/main" id="{F4A4F21A-6A28-4F76-87C4-AF000EC0C592}"/>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3C4A4FFB-55C8-4AF9-B909-EC4E6AB4E946}"/>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C2D514B7-5FF1-41B4-AEFD-971B769D4A55}"/>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D93BA0CF-4615-495C-BE0E-C0A162F338CA}"/>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78" name="Freeform: Shape 77">
                <a:extLst>
                  <a:ext uri="{FF2B5EF4-FFF2-40B4-BE49-F238E27FC236}">
                    <a16:creationId xmlns:a16="http://schemas.microsoft.com/office/drawing/2014/main" id="{A85EC5EB-1B8A-4AAC-A2AA-0F6D1E14CC89}"/>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65" name="Graphic 45">
              <a:extLst>
                <a:ext uri="{FF2B5EF4-FFF2-40B4-BE49-F238E27FC236}">
                  <a16:creationId xmlns:a16="http://schemas.microsoft.com/office/drawing/2014/main" id="{F60853D0-B19C-4F3F-98B7-18F025722D83}"/>
                </a:ext>
              </a:extLst>
            </p:cNvPr>
            <p:cNvGrpSpPr/>
            <p:nvPr/>
          </p:nvGrpSpPr>
          <p:grpSpPr>
            <a:xfrm>
              <a:off x="5219519" y="415705"/>
              <a:ext cx="3799825" cy="1849987"/>
              <a:chOff x="5219519" y="415705"/>
              <a:chExt cx="3799825" cy="1849987"/>
            </a:xfrm>
            <a:solidFill>
              <a:schemeClr val="accent1"/>
            </a:solidFill>
          </p:grpSpPr>
          <p:sp>
            <p:nvSpPr>
              <p:cNvPr id="66" name="Freeform: Shape 65">
                <a:extLst>
                  <a:ext uri="{FF2B5EF4-FFF2-40B4-BE49-F238E27FC236}">
                    <a16:creationId xmlns:a16="http://schemas.microsoft.com/office/drawing/2014/main" id="{BDD368B7-6CF1-410B-BEEE-3E569746FBEB}"/>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chemeClr val="accent6">
                  <a:lumMod val="60000"/>
                  <a:lumOff val="40000"/>
                </a:schemeClr>
              </a:solidFill>
              <a:ln w="14883" cap="flat">
                <a:noFill/>
                <a:prstDash val="solid"/>
                <a:miter/>
              </a:ln>
            </p:spPr>
            <p:txBody>
              <a:bodyPr rtlCol="0" anchor="ctr"/>
              <a:lstStyle/>
              <a:p>
                <a:endParaRPr lang="en-US" sz="2489" dirty="0"/>
              </a:p>
            </p:txBody>
          </p:sp>
          <p:sp>
            <p:nvSpPr>
              <p:cNvPr id="67" name="Freeform: Shape 66">
                <a:extLst>
                  <a:ext uri="{FF2B5EF4-FFF2-40B4-BE49-F238E27FC236}">
                    <a16:creationId xmlns:a16="http://schemas.microsoft.com/office/drawing/2014/main" id="{336F2AA7-B552-4302-900D-FD96A2A3A740}"/>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68" name="Freeform: Shape 67">
                <a:extLst>
                  <a:ext uri="{FF2B5EF4-FFF2-40B4-BE49-F238E27FC236}">
                    <a16:creationId xmlns:a16="http://schemas.microsoft.com/office/drawing/2014/main" id="{368F9D85-5E42-4BC0-B1C5-EBADB5B8CDA6}"/>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chemeClr val="bg1">
                  <a:lumMod val="50000"/>
                </a:schemeClr>
              </a:solidFill>
              <a:ln w="14883" cap="flat">
                <a:noFill/>
                <a:prstDash val="solid"/>
                <a:miter/>
              </a:ln>
            </p:spPr>
            <p:txBody>
              <a:bodyPr rtlCol="0" anchor="ctr"/>
              <a:lstStyle/>
              <a:p>
                <a:endParaRPr lang="en-US" sz="2489"/>
              </a:p>
            </p:txBody>
          </p:sp>
          <p:sp>
            <p:nvSpPr>
              <p:cNvPr id="69" name="Freeform: Shape 68">
                <a:extLst>
                  <a:ext uri="{FF2B5EF4-FFF2-40B4-BE49-F238E27FC236}">
                    <a16:creationId xmlns:a16="http://schemas.microsoft.com/office/drawing/2014/main" id="{AA154AE4-DBEF-455F-94F1-C035B62E6207}"/>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70" name="Freeform: Shape 69">
                <a:extLst>
                  <a:ext uri="{FF2B5EF4-FFF2-40B4-BE49-F238E27FC236}">
                    <a16:creationId xmlns:a16="http://schemas.microsoft.com/office/drawing/2014/main" id="{4CAEB8D6-7011-493C-B806-5E00E36DB471}"/>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chemeClr val="bg1">
                  <a:lumMod val="50000"/>
                </a:schemeClr>
              </a:solidFill>
              <a:ln w="14883"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14396749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7570713"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57" name="Graphic 26">
            <a:extLst>
              <a:ext uri="{FF2B5EF4-FFF2-40B4-BE49-F238E27FC236}">
                <a16:creationId xmlns:a16="http://schemas.microsoft.com/office/drawing/2014/main" id="{597A9D2D-9930-4B73-B4D5-25D0A4EB9BF2}"/>
              </a:ext>
            </a:extLst>
          </p:cNvPr>
          <p:cNvGrpSpPr/>
          <p:nvPr userDrawn="1"/>
        </p:nvGrpSpPr>
        <p:grpSpPr>
          <a:xfrm>
            <a:off x="7271713" y="121921"/>
            <a:ext cx="4871511" cy="4564912"/>
            <a:chOff x="5453784" y="91441"/>
            <a:chExt cx="3653633" cy="3423684"/>
          </a:xfrm>
        </p:grpSpPr>
        <p:grpSp>
          <p:nvGrpSpPr>
            <p:cNvPr id="58" name="Graphic 26">
              <a:extLst>
                <a:ext uri="{FF2B5EF4-FFF2-40B4-BE49-F238E27FC236}">
                  <a16:creationId xmlns:a16="http://schemas.microsoft.com/office/drawing/2014/main" id="{C666F34D-3D4C-4315-81EB-792E63C787FF}"/>
                </a:ext>
              </a:extLst>
            </p:cNvPr>
            <p:cNvGrpSpPr/>
            <p:nvPr/>
          </p:nvGrpSpPr>
          <p:grpSpPr>
            <a:xfrm>
              <a:off x="6644408" y="215633"/>
              <a:ext cx="2291185" cy="1914688"/>
              <a:chOff x="6644408" y="215633"/>
              <a:chExt cx="2291185" cy="1914688"/>
            </a:xfrm>
            <a:solidFill>
              <a:schemeClr val="accent1"/>
            </a:solidFill>
          </p:grpSpPr>
          <p:sp>
            <p:nvSpPr>
              <p:cNvPr id="74" name="Freeform: Shape 73">
                <a:extLst>
                  <a:ext uri="{FF2B5EF4-FFF2-40B4-BE49-F238E27FC236}">
                    <a16:creationId xmlns:a16="http://schemas.microsoft.com/office/drawing/2014/main" id="{1D678DAE-CC9C-4F8F-A18A-CD55486D1193}"/>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6ECA3F95-E185-460B-81B7-A99F9FB00F63}"/>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F54F9B5E-3317-475F-A53F-CFE0911084E0}"/>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000000"/>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B28E2A3F-906A-4960-8176-92099B4DACE6}"/>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000000"/>
              </a:solidFill>
              <a:ln w="25511" cap="flat">
                <a:noFill/>
                <a:prstDash val="solid"/>
                <a:miter/>
              </a:ln>
            </p:spPr>
            <p:txBody>
              <a:bodyPr rtlCol="0" anchor="ctr"/>
              <a:lstStyle/>
              <a:p>
                <a:endParaRPr lang="en-US" sz="2489"/>
              </a:p>
            </p:txBody>
          </p:sp>
          <p:sp>
            <p:nvSpPr>
              <p:cNvPr id="78" name="Freeform: Shape 77">
                <a:extLst>
                  <a:ext uri="{FF2B5EF4-FFF2-40B4-BE49-F238E27FC236}">
                    <a16:creationId xmlns:a16="http://schemas.microsoft.com/office/drawing/2014/main" id="{E94A38D5-6AF4-4CF3-9C58-0FFB33EE1C52}"/>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000000"/>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430569D1-8A7A-4070-A907-EDFA4715FE49}"/>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000000"/>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3284BEDC-10DF-4E0E-863F-E63553F011C6}"/>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386B3CCA-804D-4240-B2FD-6D61F88DAAB8}"/>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000000"/>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94CD4F6A-76D0-46F1-B7A9-B4487A894B80}"/>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F3213753-5BB6-4A0B-A532-9FA7403B9304}"/>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3069FDA3-2B4E-4208-9DF1-FADBB55C36DA}"/>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000000"/>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FC33715B-2FAD-48EA-B065-FA6A39DB20D3}"/>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0CAE9C2E-C15C-49EF-BAD7-F615151D1AA7}"/>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rgbClr val="808285"/>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4DBD6023-FDE6-45CC-A848-1DDD0064F5C0}"/>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59" name="Graphic 26">
              <a:extLst>
                <a:ext uri="{FF2B5EF4-FFF2-40B4-BE49-F238E27FC236}">
                  <a16:creationId xmlns:a16="http://schemas.microsoft.com/office/drawing/2014/main" id="{1EA37108-3622-4510-A77D-A66D653A458D}"/>
                </a:ext>
              </a:extLst>
            </p:cNvPr>
            <p:cNvGrpSpPr/>
            <p:nvPr/>
          </p:nvGrpSpPr>
          <p:grpSpPr>
            <a:xfrm>
              <a:off x="5718509" y="750015"/>
              <a:ext cx="2685639" cy="2652690"/>
              <a:chOff x="5718509" y="750015"/>
              <a:chExt cx="2685639" cy="2652690"/>
            </a:xfrm>
            <a:solidFill>
              <a:schemeClr val="accent1"/>
            </a:solidFill>
          </p:grpSpPr>
          <p:grpSp>
            <p:nvGrpSpPr>
              <p:cNvPr id="60" name="Graphic 26">
                <a:extLst>
                  <a:ext uri="{FF2B5EF4-FFF2-40B4-BE49-F238E27FC236}">
                    <a16:creationId xmlns:a16="http://schemas.microsoft.com/office/drawing/2014/main" id="{5BDB6D8E-AFF1-41DA-A5CA-C9815DB48F22}"/>
                  </a:ext>
                </a:extLst>
              </p:cNvPr>
              <p:cNvGrpSpPr/>
              <p:nvPr/>
            </p:nvGrpSpPr>
            <p:grpSpPr>
              <a:xfrm>
                <a:off x="5718509" y="750015"/>
                <a:ext cx="2685639" cy="2174907"/>
                <a:chOff x="5718509" y="750015"/>
                <a:chExt cx="2685639" cy="2174907"/>
              </a:xfrm>
              <a:solidFill>
                <a:srgbClr val="010101"/>
              </a:solidFill>
            </p:grpSpPr>
            <p:sp>
              <p:nvSpPr>
                <p:cNvPr id="69" name="Freeform: Shape 68">
                  <a:extLst>
                    <a:ext uri="{FF2B5EF4-FFF2-40B4-BE49-F238E27FC236}">
                      <a16:creationId xmlns:a16="http://schemas.microsoft.com/office/drawing/2014/main" id="{7DD2460F-994F-49C4-B85A-C0BDBCBE19E7}"/>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tx1"/>
                </a:solidFill>
                <a:ln w="25511" cap="flat">
                  <a:noFill/>
                  <a:prstDash val="solid"/>
                  <a:miter/>
                </a:ln>
              </p:spPr>
              <p:txBody>
                <a:bodyPr rtlCol="0" anchor="ctr"/>
                <a:lstStyle/>
                <a:p>
                  <a:endParaRPr lang="en-US" sz="2489"/>
                </a:p>
              </p:txBody>
            </p:sp>
            <p:sp>
              <p:nvSpPr>
                <p:cNvPr id="70" name="Freeform: Shape 69">
                  <a:extLst>
                    <a:ext uri="{FF2B5EF4-FFF2-40B4-BE49-F238E27FC236}">
                      <a16:creationId xmlns:a16="http://schemas.microsoft.com/office/drawing/2014/main" id="{A6CB4501-9747-4BC9-8B90-FDAE88F85469}"/>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tx1"/>
                </a:solidFill>
                <a:ln w="25511" cap="flat">
                  <a:noFill/>
                  <a:prstDash val="solid"/>
                  <a:miter/>
                </a:ln>
              </p:spPr>
              <p:txBody>
                <a:bodyPr rtlCol="0" anchor="ctr"/>
                <a:lstStyle/>
                <a:p>
                  <a:endParaRPr lang="en-US" sz="2489"/>
                </a:p>
              </p:txBody>
            </p:sp>
            <p:grpSp>
              <p:nvGrpSpPr>
                <p:cNvPr id="71" name="Graphic 26">
                  <a:extLst>
                    <a:ext uri="{FF2B5EF4-FFF2-40B4-BE49-F238E27FC236}">
                      <a16:creationId xmlns:a16="http://schemas.microsoft.com/office/drawing/2014/main" id="{91AECA79-2071-4EBD-A3FE-D9BC56AA845E}"/>
                    </a:ext>
                  </a:extLst>
                </p:cNvPr>
                <p:cNvGrpSpPr/>
                <p:nvPr/>
              </p:nvGrpSpPr>
              <p:grpSpPr>
                <a:xfrm>
                  <a:off x="5718509" y="750015"/>
                  <a:ext cx="2685639" cy="2174907"/>
                  <a:chOff x="5718509" y="750015"/>
                  <a:chExt cx="2685639" cy="2174907"/>
                </a:xfrm>
                <a:solidFill>
                  <a:srgbClr val="010101"/>
                </a:solidFill>
              </p:grpSpPr>
              <p:sp>
                <p:nvSpPr>
                  <p:cNvPr id="72" name="Freeform: Shape 71">
                    <a:extLst>
                      <a:ext uri="{FF2B5EF4-FFF2-40B4-BE49-F238E27FC236}">
                        <a16:creationId xmlns:a16="http://schemas.microsoft.com/office/drawing/2014/main" id="{1142E91D-67C1-4DD0-846B-8F678788DFF4}"/>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tx1"/>
                  </a:solidFill>
                  <a:ln w="25511" cap="flat">
                    <a:noFill/>
                    <a:prstDash val="solid"/>
                    <a:miter/>
                  </a:ln>
                </p:spPr>
                <p:txBody>
                  <a:bodyPr rtlCol="0" anchor="ctr"/>
                  <a:lstStyle/>
                  <a:p>
                    <a:endParaRPr lang="en-US" sz="2489"/>
                  </a:p>
                </p:txBody>
              </p:sp>
              <p:sp>
                <p:nvSpPr>
                  <p:cNvPr id="73" name="Freeform: Shape 72">
                    <a:extLst>
                      <a:ext uri="{FF2B5EF4-FFF2-40B4-BE49-F238E27FC236}">
                        <a16:creationId xmlns:a16="http://schemas.microsoft.com/office/drawing/2014/main" id="{232E557C-D1A1-47B6-B9DB-C8172EBE59DA}"/>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tx1"/>
                  </a:solidFill>
                  <a:ln w="25511" cap="flat">
                    <a:noFill/>
                    <a:prstDash val="solid"/>
                    <a:miter/>
                  </a:ln>
                </p:spPr>
                <p:txBody>
                  <a:bodyPr rtlCol="0" anchor="ctr"/>
                  <a:lstStyle/>
                  <a:p>
                    <a:endParaRPr lang="en-US" sz="2489"/>
                  </a:p>
                </p:txBody>
              </p:sp>
            </p:grpSp>
          </p:grpSp>
          <p:sp>
            <p:nvSpPr>
              <p:cNvPr id="61" name="Freeform: Shape 60">
                <a:extLst>
                  <a:ext uri="{FF2B5EF4-FFF2-40B4-BE49-F238E27FC236}">
                    <a16:creationId xmlns:a16="http://schemas.microsoft.com/office/drawing/2014/main" id="{D03D0BB0-9240-4927-9E61-9277BACD5F1A}"/>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rgbClr val="939598"/>
              </a:solidFill>
              <a:ln w="25511"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4DFB8C03-1E83-40CF-BB26-383F4C7B221F}"/>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rgbClr val="939598"/>
              </a:solidFill>
              <a:ln w="25511" cap="flat">
                <a:noFill/>
                <a:prstDash val="solid"/>
                <a:miter/>
              </a:ln>
            </p:spPr>
            <p:txBody>
              <a:bodyPr rtlCol="0" anchor="ctr"/>
              <a:lstStyle/>
              <a:p>
                <a:endParaRPr lang="en-US" sz="2489"/>
              </a:p>
            </p:txBody>
          </p:sp>
          <p:sp>
            <p:nvSpPr>
              <p:cNvPr id="63" name="Freeform: Shape 62">
                <a:extLst>
                  <a:ext uri="{FF2B5EF4-FFF2-40B4-BE49-F238E27FC236}">
                    <a16:creationId xmlns:a16="http://schemas.microsoft.com/office/drawing/2014/main" id="{6CC79885-1C3F-400E-A4EB-0222FC221A4C}"/>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rgbClr val="939598"/>
              </a:solidFill>
              <a:ln w="25511" cap="flat">
                <a:noFill/>
                <a:prstDash val="solid"/>
                <a:miter/>
              </a:ln>
            </p:spPr>
            <p:txBody>
              <a:bodyPr rtlCol="0" anchor="ctr"/>
              <a:lstStyle/>
              <a:p>
                <a:endParaRPr lang="en-US" sz="2489"/>
              </a:p>
            </p:txBody>
          </p:sp>
          <p:sp>
            <p:nvSpPr>
              <p:cNvPr id="64" name="Freeform: Shape 63">
                <a:extLst>
                  <a:ext uri="{FF2B5EF4-FFF2-40B4-BE49-F238E27FC236}">
                    <a16:creationId xmlns:a16="http://schemas.microsoft.com/office/drawing/2014/main" id="{7EE365B3-5B04-4606-9BF5-B91E1F25C078}"/>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65" name="Graphic 26">
                <a:extLst>
                  <a:ext uri="{FF2B5EF4-FFF2-40B4-BE49-F238E27FC236}">
                    <a16:creationId xmlns:a16="http://schemas.microsoft.com/office/drawing/2014/main" id="{47112F69-7758-44F1-B1F5-7A2495843232}"/>
                  </a:ext>
                </a:extLst>
              </p:cNvPr>
              <p:cNvGrpSpPr/>
              <p:nvPr/>
            </p:nvGrpSpPr>
            <p:grpSpPr>
              <a:xfrm>
                <a:off x="5913681" y="2774178"/>
                <a:ext cx="2299489" cy="498222"/>
                <a:chOff x="5913681" y="2774178"/>
                <a:chExt cx="2299489" cy="498222"/>
              </a:xfrm>
              <a:solidFill>
                <a:srgbClr val="939598"/>
              </a:solidFill>
            </p:grpSpPr>
            <p:sp>
              <p:nvSpPr>
                <p:cNvPr id="67" name="Freeform: Shape 66">
                  <a:extLst>
                    <a:ext uri="{FF2B5EF4-FFF2-40B4-BE49-F238E27FC236}">
                      <a16:creationId xmlns:a16="http://schemas.microsoft.com/office/drawing/2014/main" id="{55DB5FE0-B8A2-46D6-80DD-9C53F9D209A1}"/>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rgbClr val="939598"/>
                </a:solidFill>
                <a:ln w="25511" cap="flat">
                  <a:noFill/>
                  <a:prstDash val="solid"/>
                  <a:miter/>
                </a:ln>
              </p:spPr>
              <p:txBody>
                <a:bodyPr rtlCol="0" anchor="ctr"/>
                <a:lstStyle/>
                <a:p>
                  <a:endParaRPr lang="en-US" sz="2489"/>
                </a:p>
              </p:txBody>
            </p:sp>
            <p:sp>
              <p:nvSpPr>
                <p:cNvPr id="68" name="Freeform: Shape 67">
                  <a:extLst>
                    <a:ext uri="{FF2B5EF4-FFF2-40B4-BE49-F238E27FC236}">
                      <a16:creationId xmlns:a16="http://schemas.microsoft.com/office/drawing/2014/main" id="{2FDBECF4-5221-4FE9-B5BB-1136B95DC180}"/>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rgbClr val="939598"/>
                </a:solidFill>
                <a:ln w="25511" cap="flat">
                  <a:noFill/>
                  <a:prstDash val="solid"/>
                  <a:miter/>
                </a:ln>
              </p:spPr>
              <p:txBody>
                <a:bodyPr rtlCol="0" anchor="ctr"/>
                <a:lstStyle/>
                <a:p>
                  <a:endParaRPr lang="en-US" sz="2489"/>
                </a:p>
              </p:txBody>
            </p:sp>
          </p:grpSp>
          <p:sp>
            <p:nvSpPr>
              <p:cNvPr id="66" name="Freeform: Shape 65">
                <a:extLst>
                  <a:ext uri="{FF2B5EF4-FFF2-40B4-BE49-F238E27FC236}">
                    <a16:creationId xmlns:a16="http://schemas.microsoft.com/office/drawing/2014/main" id="{E350D4E4-0BAE-4304-AF6D-7EDB2249AFC3}"/>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tx1"/>
              </a:solidFill>
              <a:ln w="25511"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22282073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2_Section Header">
    <p:bg bwMode="gray">
      <p:bgPr>
        <a:solidFill>
          <a:schemeClr val="accent6">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2" y="330201"/>
            <a:ext cx="7597029"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37" name="TextBox 36">
            <a:extLst>
              <a:ext uri="{FF2B5EF4-FFF2-40B4-BE49-F238E27FC236}">
                <a16:creationId xmlns:a16="http://schemas.microsoft.com/office/drawing/2014/main" id="{578C4FC9-81CC-494E-9B4F-1E88D2158142}"/>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39" name="Graphic 26">
            <a:extLst>
              <a:ext uri="{FF2B5EF4-FFF2-40B4-BE49-F238E27FC236}">
                <a16:creationId xmlns:a16="http://schemas.microsoft.com/office/drawing/2014/main" id="{E1CAAB99-1835-4C74-805A-80A7E4FC4EED}"/>
              </a:ext>
            </a:extLst>
          </p:cNvPr>
          <p:cNvGrpSpPr/>
          <p:nvPr/>
        </p:nvGrpSpPr>
        <p:grpSpPr>
          <a:xfrm>
            <a:off x="8859212" y="287511"/>
            <a:ext cx="3054913" cy="2552917"/>
            <a:chOff x="6644408" y="215633"/>
            <a:chExt cx="2291185" cy="1914688"/>
          </a:xfrm>
          <a:solidFill>
            <a:schemeClr val="accent1"/>
          </a:solidFill>
        </p:grpSpPr>
        <p:sp>
          <p:nvSpPr>
            <p:cNvPr id="78" name="Freeform: Shape 77">
              <a:extLst>
                <a:ext uri="{FF2B5EF4-FFF2-40B4-BE49-F238E27FC236}">
                  <a16:creationId xmlns:a16="http://schemas.microsoft.com/office/drawing/2014/main" id="{74DA0A99-34A2-48D3-9FE8-97EB882785F0}"/>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B122BBBD-391E-402D-BD1F-E4D542CF384D}"/>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6ECDDC01-DC0B-478B-8335-FAD751F1B9E0}"/>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A0A3A7"/>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7B9223F3-11F3-4984-8E42-A54D84AD0D60}"/>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A0A3A7"/>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5061CF49-1C1D-4F4B-8C97-BAD55D413226}"/>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A0A3A7"/>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232880D2-8FFA-45C5-8FDC-A73E15401D57}"/>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A0A3A7"/>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5CFF9BEC-8E6F-4A76-9522-035ED2917686}"/>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7C4B40C5-A3E1-4807-B710-86C00CEC90AB}"/>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A0A3A7"/>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545FE785-4F14-4FDF-89E8-16EF0746AD65}"/>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3B9EEF48-6261-42F3-AD75-9E207321C799}"/>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BB6774D3-2F53-447F-BBC9-FBFE6549177B}"/>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A0A3A7"/>
            </a:solidFill>
            <a:ln w="25511"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82BBBAF5-BED4-406F-89E3-5A481E95C21B}"/>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E5BAA975-7E16-447E-ABAC-4184B6A3409E}"/>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chemeClr val="accent6">
                <a:lumMod val="40000"/>
                <a:lumOff val="60000"/>
              </a:schemeClr>
            </a:solidFill>
            <a:ln w="25511" cap="flat">
              <a:noFill/>
              <a:prstDash val="solid"/>
              <a:miter/>
            </a:ln>
          </p:spPr>
          <p:txBody>
            <a:bodyPr rtlCol="0" anchor="ctr"/>
            <a:lstStyle/>
            <a:p>
              <a:endParaRPr lang="en-US" sz="2489" dirty="0"/>
            </a:p>
          </p:txBody>
        </p:sp>
        <p:sp>
          <p:nvSpPr>
            <p:cNvPr id="91" name="Freeform: Shape 90">
              <a:extLst>
                <a:ext uri="{FF2B5EF4-FFF2-40B4-BE49-F238E27FC236}">
                  <a16:creationId xmlns:a16="http://schemas.microsoft.com/office/drawing/2014/main" id="{F1E4D047-BACC-4ED7-B7FE-65CC8F6A2AD7}"/>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40" name="Graphic 26">
            <a:extLst>
              <a:ext uri="{FF2B5EF4-FFF2-40B4-BE49-F238E27FC236}">
                <a16:creationId xmlns:a16="http://schemas.microsoft.com/office/drawing/2014/main" id="{C5E87A2E-5634-4F4C-A4C1-35A2E82FE113}"/>
              </a:ext>
            </a:extLst>
          </p:cNvPr>
          <p:cNvGrpSpPr/>
          <p:nvPr/>
        </p:nvGrpSpPr>
        <p:grpSpPr>
          <a:xfrm>
            <a:off x="7624679" y="1000020"/>
            <a:ext cx="3580852" cy="3536920"/>
            <a:chOff x="5718509" y="750015"/>
            <a:chExt cx="2685639" cy="2652690"/>
          </a:xfrm>
          <a:solidFill>
            <a:schemeClr val="accent1"/>
          </a:solidFill>
        </p:grpSpPr>
        <p:grpSp>
          <p:nvGrpSpPr>
            <p:cNvPr id="41" name="Graphic 26">
              <a:extLst>
                <a:ext uri="{FF2B5EF4-FFF2-40B4-BE49-F238E27FC236}">
                  <a16:creationId xmlns:a16="http://schemas.microsoft.com/office/drawing/2014/main" id="{A96F83FA-3FAC-4213-8A55-0C32F471AB45}"/>
                </a:ext>
              </a:extLst>
            </p:cNvPr>
            <p:cNvGrpSpPr/>
            <p:nvPr/>
          </p:nvGrpSpPr>
          <p:grpSpPr>
            <a:xfrm>
              <a:off x="5718509" y="750015"/>
              <a:ext cx="2685639" cy="2174907"/>
              <a:chOff x="5718509" y="750015"/>
              <a:chExt cx="2685639" cy="2174907"/>
            </a:xfrm>
            <a:solidFill>
              <a:srgbClr val="010101"/>
            </a:solidFill>
          </p:grpSpPr>
          <p:sp>
            <p:nvSpPr>
              <p:cNvPr id="50" name="Freeform: Shape 49">
                <a:extLst>
                  <a:ext uri="{FF2B5EF4-FFF2-40B4-BE49-F238E27FC236}">
                    <a16:creationId xmlns:a16="http://schemas.microsoft.com/office/drawing/2014/main" id="{499DE864-724A-41BF-A475-6117F88E0B4A}"/>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79348186-EB75-4CEA-B2D4-2538B63A1E26}"/>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nvGrpSpPr>
              <p:cNvPr id="75" name="Graphic 26">
                <a:extLst>
                  <a:ext uri="{FF2B5EF4-FFF2-40B4-BE49-F238E27FC236}">
                    <a16:creationId xmlns:a16="http://schemas.microsoft.com/office/drawing/2014/main" id="{310B140C-3177-45E9-80D6-4FD71C8CE9D6}"/>
                  </a:ext>
                </a:extLst>
              </p:cNvPr>
              <p:cNvGrpSpPr/>
              <p:nvPr/>
            </p:nvGrpSpPr>
            <p:grpSpPr>
              <a:xfrm>
                <a:off x="5718509" y="750015"/>
                <a:ext cx="2685639" cy="2174907"/>
                <a:chOff x="5718509" y="750015"/>
                <a:chExt cx="2685639" cy="2174907"/>
              </a:xfrm>
              <a:solidFill>
                <a:srgbClr val="010101"/>
              </a:solidFill>
            </p:grpSpPr>
            <p:sp>
              <p:nvSpPr>
                <p:cNvPr id="76" name="Freeform: Shape 75">
                  <a:extLst>
                    <a:ext uri="{FF2B5EF4-FFF2-40B4-BE49-F238E27FC236}">
                      <a16:creationId xmlns:a16="http://schemas.microsoft.com/office/drawing/2014/main" id="{AB694159-0C56-4706-BAC2-E7AB9080CB60}"/>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4FAC114A-FE10-4DD8-B302-82EC6F697231}"/>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grpSp>
        <p:sp>
          <p:nvSpPr>
            <p:cNvPr id="42" name="Freeform: Shape 41">
              <a:extLst>
                <a:ext uri="{FF2B5EF4-FFF2-40B4-BE49-F238E27FC236}">
                  <a16:creationId xmlns:a16="http://schemas.microsoft.com/office/drawing/2014/main" id="{A8969EA9-93DE-4828-B01A-FF358C543D65}"/>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251E68C4-1BCE-4676-A080-83F8A05EBB0B}"/>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7CFE99AA-B175-423F-B169-23AD9531C12F}"/>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1C5D4CC6-8144-40A9-8193-A57E4BD13008}"/>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46" name="Graphic 26">
              <a:extLst>
                <a:ext uri="{FF2B5EF4-FFF2-40B4-BE49-F238E27FC236}">
                  <a16:creationId xmlns:a16="http://schemas.microsoft.com/office/drawing/2014/main" id="{756F4EE0-67A5-42F9-BA5C-3FEFDAAA5DF9}"/>
                </a:ext>
              </a:extLst>
            </p:cNvPr>
            <p:cNvGrpSpPr/>
            <p:nvPr/>
          </p:nvGrpSpPr>
          <p:grpSpPr>
            <a:xfrm>
              <a:off x="5913681" y="2774178"/>
              <a:ext cx="2299489" cy="498222"/>
              <a:chOff x="5913681" y="2774178"/>
              <a:chExt cx="2299489" cy="498222"/>
            </a:xfrm>
            <a:solidFill>
              <a:srgbClr val="939598"/>
            </a:solidFill>
          </p:grpSpPr>
          <p:sp>
            <p:nvSpPr>
              <p:cNvPr id="48" name="Freeform: Shape 47">
                <a:extLst>
                  <a:ext uri="{FF2B5EF4-FFF2-40B4-BE49-F238E27FC236}">
                    <a16:creationId xmlns:a16="http://schemas.microsoft.com/office/drawing/2014/main" id="{CA833404-0E1C-4FDA-9011-9805ABEB6970}"/>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9CE95B51-26EF-48AD-A976-EB6EA637F00E}"/>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sp>
          <p:nvSpPr>
            <p:cNvPr id="47" name="Freeform: Shape 46">
              <a:extLst>
                <a:ext uri="{FF2B5EF4-FFF2-40B4-BE49-F238E27FC236}">
                  <a16:creationId xmlns:a16="http://schemas.microsoft.com/office/drawing/2014/main" id="{0201BE44-B8A0-4535-A2CC-E70803A13349}"/>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spTree>
    <p:extLst>
      <p:ext uri="{BB962C8B-B14F-4D97-AF65-F5344CB8AC3E}">
        <p14:creationId xmlns:p14="http://schemas.microsoft.com/office/powerpoint/2010/main" val="823702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2" y="330201"/>
            <a:ext cx="7623533"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7" name="TextBox 36">
            <a:extLst>
              <a:ext uri="{FF2B5EF4-FFF2-40B4-BE49-F238E27FC236}">
                <a16:creationId xmlns:a16="http://schemas.microsoft.com/office/drawing/2014/main" id="{11F7BF5F-D085-4145-A9C1-76F78D8D2980}"/>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38" name="Graphic 26">
            <a:extLst>
              <a:ext uri="{FF2B5EF4-FFF2-40B4-BE49-F238E27FC236}">
                <a16:creationId xmlns:a16="http://schemas.microsoft.com/office/drawing/2014/main" id="{48EFD060-9B68-4990-8381-EA46E09BA688}"/>
              </a:ext>
            </a:extLst>
          </p:cNvPr>
          <p:cNvGrpSpPr/>
          <p:nvPr userDrawn="1"/>
        </p:nvGrpSpPr>
        <p:grpSpPr>
          <a:xfrm>
            <a:off x="7271713" y="121921"/>
            <a:ext cx="4871511" cy="4564912"/>
            <a:chOff x="5453784" y="91441"/>
            <a:chExt cx="3653633" cy="3423684"/>
          </a:xfrm>
        </p:grpSpPr>
        <p:grpSp>
          <p:nvGrpSpPr>
            <p:cNvPr id="39" name="Graphic 26">
              <a:extLst>
                <a:ext uri="{FF2B5EF4-FFF2-40B4-BE49-F238E27FC236}">
                  <a16:creationId xmlns:a16="http://schemas.microsoft.com/office/drawing/2014/main" id="{93DEF226-7D4B-4D6C-82FC-D00F813160A7}"/>
                </a:ext>
              </a:extLst>
            </p:cNvPr>
            <p:cNvGrpSpPr/>
            <p:nvPr/>
          </p:nvGrpSpPr>
          <p:grpSpPr>
            <a:xfrm>
              <a:off x="6644408" y="215633"/>
              <a:ext cx="2291185" cy="1914688"/>
              <a:chOff x="6644408" y="215633"/>
              <a:chExt cx="2291185" cy="1914688"/>
            </a:xfrm>
            <a:solidFill>
              <a:schemeClr val="accent1"/>
            </a:solidFill>
          </p:grpSpPr>
          <p:sp>
            <p:nvSpPr>
              <p:cNvPr id="78" name="Freeform: Shape 77">
                <a:extLst>
                  <a:ext uri="{FF2B5EF4-FFF2-40B4-BE49-F238E27FC236}">
                    <a16:creationId xmlns:a16="http://schemas.microsoft.com/office/drawing/2014/main" id="{B072DF57-514D-4774-9970-6E11A32C9EF4}"/>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E49A0A1F-3863-42C9-9F6E-AD1453F2CED8}"/>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E3846DAE-C1B0-41A1-B593-F9B0052AAEC4}"/>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A0A3A7"/>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34396273-CF26-4D07-B073-BDD088845653}"/>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A0A3A7"/>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F82176CC-91B3-4FAA-81DA-90A049AB8991}"/>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A0A3A7"/>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A6D3EA2F-DCBD-4ABC-93D6-F1A63A631B3D}"/>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A0A3A7"/>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C8EFC192-25EA-485D-B117-2A1E79150C4A}"/>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02929437-D6B6-4653-AF2D-4A2FDDCFCD85}"/>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A0A3A7"/>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BB50EFDE-E145-4634-9959-3DD072511C1F}"/>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EA2BB404-D89F-44C6-B4C1-BAC7B986032C}"/>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05877B8D-A434-4816-82FA-F60FB6FAADA1}"/>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A0A3A7"/>
              </a:solidFill>
              <a:ln w="25511"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BA54C14E-59FD-49C7-A9B7-6CBC68B36046}"/>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6262E82A-9651-4977-BFE6-EA1BB39B4A84}"/>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rgbClr val="808285"/>
              </a:solidFill>
              <a:ln w="25511"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1F5EA6E1-DD93-4EC0-8043-B1D2AC3746E0}"/>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40" name="Graphic 26">
              <a:extLst>
                <a:ext uri="{FF2B5EF4-FFF2-40B4-BE49-F238E27FC236}">
                  <a16:creationId xmlns:a16="http://schemas.microsoft.com/office/drawing/2014/main" id="{6BBE4EEC-74FA-45FE-A7C9-506078A26004}"/>
                </a:ext>
              </a:extLst>
            </p:cNvPr>
            <p:cNvGrpSpPr/>
            <p:nvPr/>
          </p:nvGrpSpPr>
          <p:grpSpPr>
            <a:xfrm>
              <a:off x="5718509" y="750015"/>
              <a:ext cx="2685639" cy="2652690"/>
              <a:chOff x="5718509" y="750015"/>
              <a:chExt cx="2685639" cy="2652690"/>
            </a:xfrm>
            <a:solidFill>
              <a:schemeClr val="accent1"/>
            </a:solidFill>
          </p:grpSpPr>
          <p:grpSp>
            <p:nvGrpSpPr>
              <p:cNvPr id="41" name="Graphic 26">
                <a:extLst>
                  <a:ext uri="{FF2B5EF4-FFF2-40B4-BE49-F238E27FC236}">
                    <a16:creationId xmlns:a16="http://schemas.microsoft.com/office/drawing/2014/main" id="{BBC249E8-7BBD-4979-84E0-279F23F5A0D7}"/>
                  </a:ext>
                </a:extLst>
              </p:cNvPr>
              <p:cNvGrpSpPr/>
              <p:nvPr/>
            </p:nvGrpSpPr>
            <p:grpSpPr>
              <a:xfrm>
                <a:off x="5718509" y="750015"/>
                <a:ext cx="2685639" cy="2174907"/>
                <a:chOff x="5718509" y="750015"/>
                <a:chExt cx="2685639" cy="2174907"/>
              </a:xfrm>
              <a:solidFill>
                <a:srgbClr val="010101"/>
              </a:solidFill>
            </p:grpSpPr>
            <p:sp>
              <p:nvSpPr>
                <p:cNvPr id="50" name="Freeform: Shape 49">
                  <a:extLst>
                    <a:ext uri="{FF2B5EF4-FFF2-40B4-BE49-F238E27FC236}">
                      <a16:creationId xmlns:a16="http://schemas.microsoft.com/office/drawing/2014/main" id="{8D08C1C7-2219-42D4-8268-0D9C6C9B1796}"/>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bg1">
                    <a:lumMod val="50000"/>
                  </a:schemeClr>
                </a:solidFill>
                <a:ln w="25511"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56670D7F-402D-497A-8961-8F88F254F0C2}"/>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bg1">
                    <a:lumMod val="50000"/>
                  </a:schemeClr>
                </a:solidFill>
                <a:ln w="25511" cap="flat">
                  <a:noFill/>
                  <a:prstDash val="solid"/>
                  <a:miter/>
                </a:ln>
              </p:spPr>
              <p:txBody>
                <a:bodyPr rtlCol="0" anchor="ctr"/>
                <a:lstStyle/>
                <a:p>
                  <a:endParaRPr lang="en-US" sz="2489"/>
                </a:p>
              </p:txBody>
            </p:sp>
            <p:grpSp>
              <p:nvGrpSpPr>
                <p:cNvPr id="75" name="Graphic 26">
                  <a:extLst>
                    <a:ext uri="{FF2B5EF4-FFF2-40B4-BE49-F238E27FC236}">
                      <a16:creationId xmlns:a16="http://schemas.microsoft.com/office/drawing/2014/main" id="{4896FE17-57AC-4467-A24C-FF28255AC4B6}"/>
                    </a:ext>
                  </a:extLst>
                </p:cNvPr>
                <p:cNvGrpSpPr/>
                <p:nvPr/>
              </p:nvGrpSpPr>
              <p:grpSpPr>
                <a:xfrm>
                  <a:off x="5718509" y="750015"/>
                  <a:ext cx="2685639" cy="2174907"/>
                  <a:chOff x="5718509" y="750015"/>
                  <a:chExt cx="2685639" cy="2174907"/>
                </a:xfrm>
                <a:solidFill>
                  <a:srgbClr val="010101"/>
                </a:solidFill>
              </p:grpSpPr>
              <p:sp>
                <p:nvSpPr>
                  <p:cNvPr id="76" name="Freeform: Shape 75">
                    <a:extLst>
                      <a:ext uri="{FF2B5EF4-FFF2-40B4-BE49-F238E27FC236}">
                        <a16:creationId xmlns:a16="http://schemas.microsoft.com/office/drawing/2014/main" id="{B6DE6231-F755-4731-A123-37AE6246D0B0}"/>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bg1">
                      <a:lumMod val="50000"/>
                    </a:schemeClr>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0EA49405-1BC0-4CC5-8445-34B251DA1ABF}"/>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bg1">
                      <a:lumMod val="50000"/>
                    </a:schemeClr>
                  </a:solidFill>
                  <a:ln w="25511" cap="flat">
                    <a:noFill/>
                    <a:prstDash val="solid"/>
                    <a:miter/>
                  </a:ln>
                </p:spPr>
                <p:txBody>
                  <a:bodyPr rtlCol="0" anchor="ctr"/>
                  <a:lstStyle/>
                  <a:p>
                    <a:endParaRPr lang="en-US" sz="2489"/>
                  </a:p>
                </p:txBody>
              </p:sp>
            </p:grpSp>
          </p:grpSp>
          <p:sp>
            <p:nvSpPr>
              <p:cNvPr id="42" name="Freeform: Shape 41">
                <a:extLst>
                  <a:ext uri="{FF2B5EF4-FFF2-40B4-BE49-F238E27FC236}">
                    <a16:creationId xmlns:a16="http://schemas.microsoft.com/office/drawing/2014/main" id="{84EC4C0D-7114-4679-AFBA-2EADCE4867FB}"/>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0167FA87-4C88-47E2-BAD0-820F3754CC46}"/>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606E13DB-5862-4DD6-9C8F-B77883DE5CDB}"/>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6A40C06F-FF1A-4513-9ACB-C7ABFE1DE01D}"/>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46" name="Graphic 26">
                <a:extLst>
                  <a:ext uri="{FF2B5EF4-FFF2-40B4-BE49-F238E27FC236}">
                    <a16:creationId xmlns:a16="http://schemas.microsoft.com/office/drawing/2014/main" id="{9D6D3506-6096-477E-ABF2-B6DE2447A29A}"/>
                  </a:ext>
                </a:extLst>
              </p:cNvPr>
              <p:cNvGrpSpPr/>
              <p:nvPr/>
            </p:nvGrpSpPr>
            <p:grpSpPr>
              <a:xfrm>
                <a:off x="5913681" y="2774178"/>
                <a:ext cx="2299489" cy="498222"/>
                <a:chOff x="5913681" y="2774178"/>
                <a:chExt cx="2299489" cy="498222"/>
              </a:xfrm>
              <a:solidFill>
                <a:srgbClr val="939598"/>
              </a:solidFill>
            </p:grpSpPr>
            <p:sp>
              <p:nvSpPr>
                <p:cNvPr id="48" name="Freeform: Shape 47">
                  <a:extLst>
                    <a:ext uri="{FF2B5EF4-FFF2-40B4-BE49-F238E27FC236}">
                      <a16:creationId xmlns:a16="http://schemas.microsoft.com/office/drawing/2014/main" id="{BDB98736-5860-4E7F-97E1-636EAB8869B9}"/>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chemeClr val="bg1">
                    <a:lumMod val="50000"/>
                  </a:schemeClr>
                </a:solidFill>
                <a:ln w="25511"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F4688383-CDA0-4BFC-8E8F-5463437C1713}"/>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chemeClr val="bg1">
                    <a:lumMod val="50000"/>
                  </a:schemeClr>
                </a:solidFill>
                <a:ln w="25511" cap="flat">
                  <a:noFill/>
                  <a:prstDash val="solid"/>
                  <a:miter/>
                </a:ln>
              </p:spPr>
              <p:txBody>
                <a:bodyPr rtlCol="0" anchor="ctr"/>
                <a:lstStyle/>
                <a:p>
                  <a:endParaRPr lang="en-US" sz="2489"/>
                </a:p>
              </p:txBody>
            </p:sp>
          </p:grpSp>
          <p:sp>
            <p:nvSpPr>
              <p:cNvPr id="47" name="Freeform: Shape 46">
                <a:extLst>
                  <a:ext uri="{FF2B5EF4-FFF2-40B4-BE49-F238E27FC236}">
                    <a16:creationId xmlns:a16="http://schemas.microsoft.com/office/drawing/2014/main" id="{B760121C-977D-4E82-A6DE-96056CEA0F3F}"/>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bg1">
                  <a:lumMod val="50000"/>
                </a:schemeClr>
              </a:solidFill>
              <a:ln w="25511"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2551428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7570713"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7" name="Graphic 2">
            <a:extLst>
              <a:ext uri="{FF2B5EF4-FFF2-40B4-BE49-F238E27FC236}">
                <a16:creationId xmlns:a16="http://schemas.microsoft.com/office/drawing/2014/main" id="{F8F5F1CF-8B4C-4A50-A5CE-0AFB07CCB3D7}"/>
              </a:ext>
            </a:extLst>
          </p:cNvPr>
          <p:cNvGrpSpPr/>
          <p:nvPr userDrawn="1"/>
        </p:nvGrpSpPr>
        <p:grpSpPr>
          <a:xfrm>
            <a:off x="7506031" y="213069"/>
            <a:ext cx="4601156" cy="4742729"/>
            <a:chOff x="5629523" y="159801"/>
            <a:chExt cx="3450867" cy="3557047"/>
          </a:xfrm>
        </p:grpSpPr>
        <p:sp>
          <p:nvSpPr>
            <p:cNvPr id="8" name="Freeform: Shape 7">
              <a:extLst>
                <a:ext uri="{FF2B5EF4-FFF2-40B4-BE49-F238E27FC236}">
                  <a16:creationId xmlns:a16="http://schemas.microsoft.com/office/drawing/2014/main" id="{D7209A96-6197-44AA-BAB6-20D443158281}"/>
                </a:ext>
              </a:extLst>
            </p:cNvPr>
            <p:cNvSpPr/>
            <p:nvPr/>
          </p:nvSpPr>
          <p:spPr>
            <a:xfrm>
              <a:off x="6126675" y="1551220"/>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2 h 496242"/>
                <a:gd name="connsiteX6" fmla="*/ 68866 w 496242"/>
                <a:gd name="connsiteY6" fmla="*/ 248159 h 496242"/>
                <a:gd name="connsiteX7" fmla="*/ 248159 w 496242"/>
                <a:gd name="connsiteY7" fmla="*/ 68866 h 496242"/>
                <a:gd name="connsiteX8" fmla="*/ 427452 w 496242"/>
                <a:gd name="connsiteY8" fmla="*/ 248159 h 496242"/>
                <a:gd name="connsiteX9" fmla="*/ 248159 w 496242"/>
                <a:gd name="connsiteY9" fmla="*/ 427452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2"/>
                  </a:moveTo>
                  <a:cubicBezTo>
                    <a:pt x="149108" y="427452"/>
                    <a:pt x="68866" y="347210"/>
                    <a:pt x="68866" y="248159"/>
                  </a:cubicBezTo>
                  <a:cubicBezTo>
                    <a:pt x="68866" y="149108"/>
                    <a:pt x="149108" y="68866"/>
                    <a:pt x="248159" y="68866"/>
                  </a:cubicBezTo>
                  <a:cubicBezTo>
                    <a:pt x="347210" y="68866"/>
                    <a:pt x="427452" y="149108"/>
                    <a:pt x="427452" y="248159"/>
                  </a:cubicBezTo>
                  <a:cubicBezTo>
                    <a:pt x="427452" y="347210"/>
                    <a:pt x="347210" y="427452"/>
                    <a:pt x="248159" y="427452"/>
                  </a:cubicBezTo>
                  <a:close/>
                </a:path>
              </a:pathLst>
            </a:custGeom>
            <a:solidFill>
              <a:srgbClr val="BCBEC0"/>
            </a:solidFill>
            <a:ln w="7578" cap="flat">
              <a:noFill/>
              <a:prstDash val="solid"/>
              <a:miter/>
            </a:ln>
          </p:spPr>
          <p:txBody>
            <a:bodyPr rtlCol="0" anchor="ctr"/>
            <a:lstStyle/>
            <a:p>
              <a:endParaRPr lang="en-US" sz="2489"/>
            </a:p>
          </p:txBody>
        </p:sp>
        <p:sp>
          <p:nvSpPr>
            <p:cNvPr id="10" name="Freeform: Shape 9">
              <a:extLst>
                <a:ext uri="{FF2B5EF4-FFF2-40B4-BE49-F238E27FC236}">
                  <a16:creationId xmlns:a16="http://schemas.microsoft.com/office/drawing/2014/main" id="{98CC05BE-7BE5-413E-836B-DCFE23983C6B}"/>
                </a:ext>
              </a:extLst>
            </p:cNvPr>
            <p:cNvSpPr/>
            <p:nvPr/>
          </p:nvSpPr>
          <p:spPr>
            <a:xfrm>
              <a:off x="7608576" y="254317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EE3124"/>
            </a:solidFill>
            <a:ln w="7578" cap="flat">
              <a:noFill/>
              <a:prstDash val="solid"/>
              <a:miter/>
            </a:ln>
          </p:spPr>
          <p:txBody>
            <a:bodyPr rtlCol="0" anchor="ctr"/>
            <a:lstStyle/>
            <a:p>
              <a:endParaRPr lang="en-US" sz="2489"/>
            </a:p>
          </p:txBody>
        </p:sp>
        <p:sp>
          <p:nvSpPr>
            <p:cNvPr id="12" name="Freeform: Shape 11">
              <a:extLst>
                <a:ext uri="{FF2B5EF4-FFF2-40B4-BE49-F238E27FC236}">
                  <a16:creationId xmlns:a16="http://schemas.microsoft.com/office/drawing/2014/main" id="{D6453172-81F5-4A57-BB1C-547B7378EFB5}"/>
                </a:ext>
              </a:extLst>
            </p:cNvPr>
            <p:cNvSpPr/>
            <p:nvPr/>
          </p:nvSpPr>
          <p:spPr>
            <a:xfrm>
              <a:off x="6618215" y="254317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BCBEC0"/>
            </a:solidFill>
            <a:ln w="7578" cap="flat">
              <a:noFill/>
              <a:prstDash val="solid"/>
              <a:miter/>
            </a:ln>
          </p:spPr>
          <p:txBody>
            <a:bodyPr rtlCol="0" anchor="ctr"/>
            <a:lstStyle/>
            <a:p>
              <a:endParaRPr lang="en-US" sz="2489"/>
            </a:p>
          </p:txBody>
        </p:sp>
        <p:sp>
          <p:nvSpPr>
            <p:cNvPr id="13" name="Freeform: Shape 12">
              <a:extLst>
                <a:ext uri="{FF2B5EF4-FFF2-40B4-BE49-F238E27FC236}">
                  <a16:creationId xmlns:a16="http://schemas.microsoft.com/office/drawing/2014/main" id="{B603002F-42D1-4583-A382-94EDAF5F2B11}"/>
                </a:ext>
              </a:extLst>
            </p:cNvPr>
            <p:cNvSpPr/>
            <p:nvPr/>
          </p:nvSpPr>
          <p:spPr>
            <a:xfrm>
              <a:off x="6370359" y="2045566"/>
              <a:ext cx="496242" cy="496242"/>
            </a:xfrm>
            <a:custGeom>
              <a:avLst/>
              <a:gdLst>
                <a:gd name="connsiteX0" fmla="*/ 0 w 496242"/>
                <a:gd name="connsiteY0" fmla="*/ 0 h 496242"/>
                <a:gd name="connsiteX1" fmla="*/ 496242 w 496242"/>
                <a:gd name="connsiteY1" fmla="*/ 0 h 496242"/>
                <a:gd name="connsiteX2" fmla="*/ 496242 w 496242"/>
                <a:gd name="connsiteY2" fmla="*/ 496242 h 496242"/>
                <a:gd name="connsiteX3" fmla="*/ 0 w 496242"/>
                <a:gd name="connsiteY3" fmla="*/ 496242 h 496242"/>
              </a:gdLst>
              <a:ahLst/>
              <a:cxnLst>
                <a:cxn ang="0">
                  <a:pos x="connsiteX0" y="connsiteY0"/>
                </a:cxn>
                <a:cxn ang="0">
                  <a:pos x="connsiteX1" y="connsiteY1"/>
                </a:cxn>
                <a:cxn ang="0">
                  <a:pos x="connsiteX2" y="connsiteY2"/>
                </a:cxn>
                <a:cxn ang="0">
                  <a:pos x="connsiteX3" y="connsiteY3"/>
                </a:cxn>
              </a:cxnLst>
              <a:rect l="l" t="t" r="r" b="b"/>
              <a:pathLst>
                <a:path w="496242" h="496242">
                  <a:moveTo>
                    <a:pt x="0" y="0"/>
                  </a:moveTo>
                  <a:lnTo>
                    <a:pt x="496242" y="0"/>
                  </a:lnTo>
                  <a:lnTo>
                    <a:pt x="496242" y="496242"/>
                  </a:lnTo>
                  <a:lnTo>
                    <a:pt x="0" y="496242"/>
                  </a:lnTo>
                  <a:close/>
                </a:path>
              </a:pathLst>
            </a:custGeom>
            <a:solidFill>
              <a:srgbClr val="808285"/>
            </a:solidFill>
            <a:ln w="7578" cap="flat">
              <a:noFill/>
              <a:prstDash val="solid"/>
              <a:miter/>
            </a:ln>
          </p:spPr>
          <p:txBody>
            <a:bodyPr rtlCol="0" anchor="ctr"/>
            <a:lstStyle/>
            <a:p>
              <a:endParaRPr lang="en-US" sz="2489"/>
            </a:p>
          </p:txBody>
        </p:sp>
        <p:sp>
          <p:nvSpPr>
            <p:cNvPr id="14" name="Freeform: Shape 13">
              <a:extLst>
                <a:ext uri="{FF2B5EF4-FFF2-40B4-BE49-F238E27FC236}">
                  <a16:creationId xmlns:a16="http://schemas.microsoft.com/office/drawing/2014/main" id="{E43F0BEA-938C-4556-9201-9D0DC15F97BD}"/>
                </a:ext>
              </a:extLst>
            </p:cNvPr>
            <p:cNvSpPr/>
            <p:nvPr/>
          </p:nvSpPr>
          <p:spPr>
            <a:xfrm>
              <a:off x="7111272" y="1551220"/>
              <a:ext cx="496242" cy="496242"/>
            </a:xfrm>
            <a:custGeom>
              <a:avLst/>
              <a:gdLst>
                <a:gd name="connsiteX0" fmla="*/ 0 w 496242"/>
                <a:gd name="connsiteY0" fmla="*/ 0 h 496242"/>
                <a:gd name="connsiteX1" fmla="*/ 496242 w 496242"/>
                <a:gd name="connsiteY1" fmla="*/ 0 h 496242"/>
                <a:gd name="connsiteX2" fmla="*/ 496242 w 496242"/>
                <a:gd name="connsiteY2" fmla="*/ 496242 h 496242"/>
                <a:gd name="connsiteX3" fmla="*/ 0 w 496242"/>
                <a:gd name="connsiteY3" fmla="*/ 496242 h 496242"/>
              </a:gdLst>
              <a:ahLst/>
              <a:cxnLst>
                <a:cxn ang="0">
                  <a:pos x="connsiteX0" y="connsiteY0"/>
                </a:cxn>
                <a:cxn ang="0">
                  <a:pos x="connsiteX1" y="connsiteY1"/>
                </a:cxn>
                <a:cxn ang="0">
                  <a:pos x="connsiteX2" y="connsiteY2"/>
                </a:cxn>
                <a:cxn ang="0">
                  <a:pos x="connsiteX3" y="connsiteY3"/>
                </a:cxn>
              </a:cxnLst>
              <a:rect l="l" t="t" r="r" b="b"/>
              <a:pathLst>
                <a:path w="496242" h="496242">
                  <a:moveTo>
                    <a:pt x="0" y="0"/>
                  </a:moveTo>
                  <a:lnTo>
                    <a:pt x="496242" y="0"/>
                  </a:lnTo>
                  <a:lnTo>
                    <a:pt x="496242" y="496242"/>
                  </a:lnTo>
                  <a:lnTo>
                    <a:pt x="0" y="496242"/>
                  </a:lnTo>
                  <a:close/>
                </a:path>
              </a:pathLst>
            </a:custGeom>
            <a:solidFill>
              <a:srgbClr val="808285"/>
            </a:solidFill>
            <a:ln w="7578" cap="flat">
              <a:noFill/>
              <a:prstDash val="solid"/>
              <a:miter/>
            </a:ln>
          </p:spPr>
          <p:txBody>
            <a:bodyPr rtlCol="0" anchor="ctr"/>
            <a:lstStyle/>
            <a:p>
              <a:endParaRPr lang="en-US" sz="2489"/>
            </a:p>
          </p:txBody>
        </p:sp>
        <p:sp>
          <p:nvSpPr>
            <p:cNvPr id="16" name="Freeform: Shape 15">
              <a:extLst>
                <a:ext uri="{FF2B5EF4-FFF2-40B4-BE49-F238E27FC236}">
                  <a16:creationId xmlns:a16="http://schemas.microsoft.com/office/drawing/2014/main" id="{62B3D80D-7B52-40B0-A763-49D4655C6373}"/>
                </a:ext>
              </a:extLst>
            </p:cNvPr>
            <p:cNvSpPr/>
            <p:nvPr/>
          </p:nvSpPr>
          <p:spPr>
            <a:xfrm>
              <a:off x="7608576" y="155114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F58765"/>
            </a:solidFill>
            <a:ln w="7578" cap="flat">
              <a:noFill/>
              <a:prstDash val="solid"/>
              <a:miter/>
            </a:ln>
          </p:spPr>
          <p:txBody>
            <a:bodyPr rtlCol="0" anchor="ctr"/>
            <a:lstStyle/>
            <a:p>
              <a:endParaRPr lang="en-US" sz="2489"/>
            </a:p>
          </p:txBody>
        </p:sp>
        <p:sp>
          <p:nvSpPr>
            <p:cNvPr id="17" name="Freeform: Shape 16">
              <a:extLst>
                <a:ext uri="{FF2B5EF4-FFF2-40B4-BE49-F238E27FC236}">
                  <a16:creationId xmlns:a16="http://schemas.microsoft.com/office/drawing/2014/main" id="{5248C805-13A3-4E49-8495-9AA5A3B865D0}"/>
                </a:ext>
              </a:extLst>
            </p:cNvPr>
            <p:cNvSpPr/>
            <p:nvPr/>
          </p:nvSpPr>
          <p:spPr>
            <a:xfrm>
              <a:off x="6866374" y="2049889"/>
              <a:ext cx="493132" cy="493132"/>
            </a:xfrm>
            <a:custGeom>
              <a:avLst/>
              <a:gdLst>
                <a:gd name="connsiteX0" fmla="*/ 246566 w 493132"/>
                <a:gd name="connsiteY0" fmla="*/ 0 h 493132"/>
                <a:gd name="connsiteX1" fmla="*/ 493133 w 493132"/>
                <a:gd name="connsiteY1" fmla="*/ 246566 h 493132"/>
                <a:gd name="connsiteX2" fmla="*/ 493133 w 493132"/>
                <a:gd name="connsiteY2" fmla="*/ 246566 h 493132"/>
                <a:gd name="connsiteX3" fmla="*/ 246566 w 493132"/>
                <a:gd name="connsiteY3" fmla="*/ 493133 h 493132"/>
                <a:gd name="connsiteX4" fmla="*/ 246566 w 493132"/>
                <a:gd name="connsiteY4" fmla="*/ 493133 h 493132"/>
                <a:gd name="connsiteX5" fmla="*/ 0 w 493132"/>
                <a:gd name="connsiteY5" fmla="*/ 246566 h 493132"/>
                <a:gd name="connsiteX6" fmla="*/ 0 w 493132"/>
                <a:gd name="connsiteY6" fmla="*/ 246566 h 493132"/>
                <a:gd name="connsiteX7" fmla="*/ 246566 w 493132"/>
                <a:gd name="connsiteY7" fmla="*/ 0 h 49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132" h="493132">
                  <a:moveTo>
                    <a:pt x="246566" y="0"/>
                  </a:moveTo>
                  <a:cubicBezTo>
                    <a:pt x="382741" y="0"/>
                    <a:pt x="493133" y="110392"/>
                    <a:pt x="493133" y="246566"/>
                  </a:cubicBezTo>
                  <a:lnTo>
                    <a:pt x="493133" y="246566"/>
                  </a:lnTo>
                  <a:cubicBezTo>
                    <a:pt x="493133" y="382741"/>
                    <a:pt x="382741" y="493133"/>
                    <a:pt x="246566" y="493133"/>
                  </a:cubicBezTo>
                  <a:lnTo>
                    <a:pt x="246566" y="493133"/>
                  </a:lnTo>
                  <a:cubicBezTo>
                    <a:pt x="110392" y="493133"/>
                    <a:pt x="0" y="382741"/>
                    <a:pt x="0" y="246566"/>
                  </a:cubicBezTo>
                  <a:lnTo>
                    <a:pt x="0" y="246566"/>
                  </a:lnTo>
                  <a:cubicBezTo>
                    <a:pt x="0" y="110392"/>
                    <a:pt x="110392" y="0"/>
                    <a:pt x="246566" y="0"/>
                  </a:cubicBezTo>
                  <a:close/>
                </a:path>
              </a:pathLst>
            </a:custGeom>
            <a:solidFill>
              <a:srgbClr val="F2613F"/>
            </a:solidFill>
            <a:ln w="7578" cap="flat">
              <a:noFill/>
              <a:prstDash val="solid"/>
              <a:miter/>
            </a:ln>
          </p:spPr>
          <p:txBody>
            <a:bodyPr rtlCol="0" anchor="ctr"/>
            <a:lstStyle/>
            <a:p>
              <a:endParaRPr lang="en-US" sz="2489"/>
            </a:p>
          </p:txBody>
        </p:sp>
        <p:sp>
          <p:nvSpPr>
            <p:cNvPr id="18" name="Freeform: Shape 17">
              <a:extLst>
                <a:ext uri="{FF2B5EF4-FFF2-40B4-BE49-F238E27FC236}">
                  <a16:creationId xmlns:a16="http://schemas.microsoft.com/office/drawing/2014/main" id="{50371D9A-6808-496D-BA3B-5CD9D59A8EAC}"/>
                </a:ext>
              </a:extLst>
            </p:cNvPr>
            <p:cNvSpPr/>
            <p:nvPr/>
          </p:nvSpPr>
          <p:spPr>
            <a:xfrm>
              <a:off x="7359431" y="2046401"/>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2 h 496242"/>
                <a:gd name="connsiteX6" fmla="*/ 68866 w 496242"/>
                <a:gd name="connsiteY6" fmla="*/ 248159 h 496242"/>
                <a:gd name="connsiteX7" fmla="*/ 248159 w 496242"/>
                <a:gd name="connsiteY7" fmla="*/ 68866 h 496242"/>
                <a:gd name="connsiteX8" fmla="*/ 427453 w 496242"/>
                <a:gd name="connsiteY8" fmla="*/ 248159 h 496242"/>
                <a:gd name="connsiteX9" fmla="*/ 248159 w 496242"/>
                <a:gd name="connsiteY9" fmla="*/ 427452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2"/>
                  </a:moveTo>
                  <a:cubicBezTo>
                    <a:pt x="149108" y="427452"/>
                    <a:pt x="68866" y="347210"/>
                    <a:pt x="68866" y="248159"/>
                  </a:cubicBezTo>
                  <a:cubicBezTo>
                    <a:pt x="68866" y="149108"/>
                    <a:pt x="149108" y="68866"/>
                    <a:pt x="248159" y="68866"/>
                  </a:cubicBezTo>
                  <a:cubicBezTo>
                    <a:pt x="347210" y="68866"/>
                    <a:pt x="427453" y="149108"/>
                    <a:pt x="427453" y="248159"/>
                  </a:cubicBezTo>
                  <a:cubicBezTo>
                    <a:pt x="427453" y="347210"/>
                    <a:pt x="347210" y="427452"/>
                    <a:pt x="248159" y="427452"/>
                  </a:cubicBezTo>
                  <a:close/>
                </a:path>
              </a:pathLst>
            </a:custGeom>
            <a:solidFill>
              <a:srgbClr val="BCBEC0"/>
            </a:solidFill>
            <a:ln w="7578" cap="flat">
              <a:noFill/>
              <a:prstDash val="solid"/>
              <a:miter/>
            </a:ln>
          </p:spPr>
          <p:txBody>
            <a:bodyPr rtlCol="0" anchor="ctr"/>
            <a:lstStyle/>
            <a:p>
              <a:endParaRPr lang="en-US" sz="2489"/>
            </a:p>
          </p:txBody>
        </p:sp>
        <p:sp>
          <p:nvSpPr>
            <p:cNvPr id="19" name="Freeform: Shape 18">
              <a:extLst>
                <a:ext uri="{FF2B5EF4-FFF2-40B4-BE49-F238E27FC236}">
                  <a16:creationId xmlns:a16="http://schemas.microsoft.com/office/drawing/2014/main" id="{37E2B900-DB8F-4A20-A426-84B6F95855B7}"/>
                </a:ext>
              </a:extLst>
            </p:cNvPr>
            <p:cNvSpPr/>
            <p:nvPr/>
          </p:nvSpPr>
          <p:spPr>
            <a:xfrm>
              <a:off x="7112485" y="2543629"/>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3 h 496242"/>
                <a:gd name="connsiteX6" fmla="*/ 68866 w 496242"/>
                <a:gd name="connsiteY6" fmla="*/ 248159 h 496242"/>
                <a:gd name="connsiteX7" fmla="*/ 248159 w 496242"/>
                <a:gd name="connsiteY7" fmla="*/ 68866 h 496242"/>
                <a:gd name="connsiteX8" fmla="*/ 427452 w 496242"/>
                <a:gd name="connsiteY8" fmla="*/ 248159 h 496242"/>
                <a:gd name="connsiteX9" fmla="*/ 248159 w 496242"/>
                <a:gd name="connsiteY9" fmla="*/ 427453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3"/>
                  </a:moveTo>
                  <a:cubicBezTo>
                    <a:pt x="149108" y="427453"/>
                    <a:pt x="68866" y="347210"/>
                    <a:pt x="68866" y="248159"/>
                  </a:cubicBezTo>
                  <a:cubicBezTo>
                    <a:pt x="68866" y="149108"/>
                    <a:pt x="149108" y="68866"/>
                    <a:pt x="248159" y="68866"/>
                  </a:cubicBezTo>
                  <a:cubicBezTo>
                    <a:pt x="347210" y="68866"/>
                    <a:pt x="427452" y="149108"/>
                    <a:pt x="427452" y="248159"/>
                  </a:cubicBezTo>
                  <a:cubicBezTo>
                    <a:pt x="427452" y="347210"/>
                    <a:pt x="347210" y="427453"/>
                    <a:pt x="248159" y="427453"/>
                  </a:cubicBezTo>
                  <a:close/>
                </a:path>
              </a:pathLst>
            </a:custGeom>
            <a:solidFill>
              <a:srgbClr val="808285"/>
            </a:solidFill>
            <a:ln w="7578" cap="flat">
              <a:noFill/>
              <a:prstDash val="solid"/>
              <a:miter/>
            </a:ln>
          </p:spPr>
          <p:txBody>
            <a:bodyPr rtlCol="0" anchor="ctr"/>
            <a:lstStyle/>
            <a:p>
              <a:endParaRPr lang="en-US" sz="2489"/>
            </a:p>
          </p:txBody>
        </p:sp>
        <p:sp>
          <p:nvSpPr>
            <p:cNvPr id="20" name="Freeform: Shape 19">
              <a:extLst>
                <a:ext uri="{FF2B5EF4-FFF2-40B4-BE49-F238E27FC236}">
                  <a16:creationId xmlns:a16="http://schemas.microsoft.com/office/drawing/2014/main" id="{9308B492-13E2-484E-9C99-15ADE6E5B5FF}"/>
                </a:ext>
              </a:extLst>
            </p:cNvPr>
            <p:cNvSpPr/>
            <p:nvPr/>
          </p:nvSpPr>
          <p:spPr>
            <a:xfrm>
              <a:off x="5629557" y="821229"/>
              <a:ext cx="2893460" cy="2896983"/>
            </a:xfrm>
            <a:custGeom>
              <a:avLst/>
              <a:gdLst>
                <a:gd name="connsiteX0" fmla="*/ 1443641 w 2893460"/>
                <a:gd name="connsiteY0" fmla="*/ 2896984 h 2896983"/>
                <a:gd name="connsiteX1" fmla="*/ 631360 w 2893460"/>
                <a:gd name="connsiteY1" fmla="*/ 2646777 h 2896983"/>
                <a:gd name="connsiteX2" fmla="*/ 20670 w 2893460"/>
                <a:gd name="connsiteY2" fmla="*/ 1711630 h 2896983"/>
                <a:gd name="connsiteX3" fmla="*/ 55255 w 2893460"/>
                <a:gd name="connsiteY3" fmla="*/ 1661346 h 2896983"/>
                <a:gd name="connsiteX4" fmla="*/ 105539 w 2893460"/>
                <a:gd name="connsiteY4" fmla="*/ 1695930 h 2896983"/>
                <a:gd name="connsiteX5" fmla="*/ 679900 w 2893460"/>
                <a:gd name="connsiteY5" fmla="*/ 2575332 h 2896983"/>
                <a:gd name="connsiteX6" fmla="*/ 1443717 w 2893460"/>
                <a:gd name="connsiteY6" fmla="*/ 2810674 h 2896983"/>
                <a:gd name="connsiteX7" fmla="*/ 2038935 w 2893460"/>
                <a:gd name="connsiteY7" fmla="*/ 2674460 h 2896983"/>
                <a:gd name="connsiteX8" fmla="*/ 2096576 w 2893460"/>
                <a:gd name="connsiteY8" fmla="*/ 2694558 h 2896983"/>
                <a:gd name="connsiteX9" fmla="*/ 2076477 w 2893460"/>
                <a:gd name="connsiteY9" fmla="*/ 2752199 h 2896983"/>
                <a:gd name="connsiteX10" fmla="*/ 1443717 w 2893460"/>
                <a:gd name="connsiteY10" fmla="*/ 2896984 h 2896983"/>
                <a:gd name="connsiteX11" fmla="*/ 2356870 w 2893460"/>
                <a:gd name="connsiteY11" fmla="*/ 2561226 h 2896983"/>
                <a:gd name="connsiteX12" fmla="*/ 2324029 w 2893460"/>
                <a:gd name="connsiteY12" fmla="*/ 2546057 h 2896983"/>
                <a:gd name="connsiteX13" fmla="*/ 2328808 w 2893460"/>
                <a:gd name="connsiteY13" fmla="*/ 2485231 h 2896983"/>
                <a:gd name="connsiteX14" fmla="*/ 2571809 w 2893460"/>
                <a:gd name="connsiteY14" fmla="*/ 2213484 h 2896983"/>
                <a:gd name="connsiteX15" fmla="*/ 2807075 w 2893460"/>
                <a:gd name="connsiteY15" fmla="*/ 1449667 h 2896983"/>
                <a:gd name="connsiteX16" fmla="*/ 2209961 w 2893460"/>
                <a:gd name="connsiteY16" fmla="*/ 321499 h 2896983"/>
                <a:gd name="connsiteX17" fmla="*/ 2208900 w 2893460"/>
                <a:gd name="connsiteY17" fmla="*/ 320741 h 2896983"/>
                <a:gd name="connsiteX18" fmla="*/ 2197220 w 2893460"/>
                <a:gd name="connsiteY18" fmla="*/ 260825 h 2896983"/>
                <a:gd name="connsiteX19" fmla="*/ 2257136 w 2893460"/>
                <a:gd name="connsiteY19" fmla="*/ 249069 h 2896983"/>
                <a:gd name="connsiteX20" fmla="*/ 2258577 w 2893460"/>
                <a:gd name="connsiteY20" fmla="*/ 250055 h 2896983"/>
                <a:gd name="connsiteX21" fmla="*/ 2893461 w 2893460"/>
                <a:gd name="connsiteY21" fmla="*/ 1449591 h 2896983"/>
                <a:gd name="connsiteX22" fmla="*/ 2643254 w 2893460"/>
                <a:gd name="connsiteY22" fmla="*/ 2261872 h 2896983"/>
                <a:gd name="connsiteX23" fmla="*/ 2384856 w 2893460"/>
                <a:gd name="connsiteY23" fmla="*/ 2550759 h 2896983"/>
                <a:gd name="connsiteX24" fmla="*/ 2356870 w 2893460"/>
                <a:gd name="connsiteY24" fmla="*/ 2561074 h 2896983"/>
                <a:gd name="connsiteX25" fmla="*/ 43196 w 2893460"/>
                <a:gd name="connsiteY25" fmla="*/ 1390282 h 2896983"/>
                <a:gd name="connsiteX26" fmla="*/ 40086 w 2893460"/>
                <a:gd name="connsiteY26" fmla="*/ 1390206 h 2896983"/>
                <a:gd name="connsiteX27" fmla="*/ 117 w 2893460"/>
                <a:gd name="connsiteY27" fmla="*/ 1344094 h 2896983"/>
                <a:gd name="connsiteX28" fmla="*/ 246683 w 2893460"/>
                <a:gd name="connsiteY28" fmla="*/ 634959 h 2896983"/>
                <a:gd name="connsiteX29" fmla="*/ 1446296 w 2893460"/>
                <a:gd name="connsiteY29" fmla="*/ 0 h 2896983"/>
                <a:gd name="connsiteX30" fmla="*/ 1928886 w 2893460"/>
                <a:gd name="connsiteY30" fmla="*/ 82973 h 2896983"/>
                <a:gd name="connsiteX31" fmla="*/ 1955128 w 2893460"/>
                <a:gd name="connsiteY31" fmla="*/ 138111 h 2896983"/>
                <a:gd name="connsiteX32" fmla="*/ 1899990 w 2893460"/>
                <a:gd name="connsiteY32" fmla="*/ 164352 h 2896983"/>
                <a:gd name="connsiteX33" fmla="*/ 1446296 w 2893460"/>
                <a:gd name="connsiteY33" fmla="*/ 86310 h 2896983"/>
                <a:gd name="connsiteX34" fmla="*/ 318128 w 2893460"/>
                <a:gd name="connsiteY34" fmla="*/ 683423 h 2896983"/>
                <a:gd name="connsiteX35" fmla="*/ 86275 w 2893460"/>
                <a:gd name="connsiteY35" fmla="*/ 1350237 h 2896983"/>
                <a:gd name="connsiteX36" fmla="*/ 43272 w 2893460"/>
                <a:gd name="connsiteY36" fmla="*/ 1390358 h 289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93460" h="2896983">
                  <a:moveTo>
                    <a:pt x="1443641" y="2896984"/>
                  </a:moveTo>
                  <a:cubicBezTo>
                    <a:pt x="1153313" y="2896984"/>
                    <a:pt x="872466" y="2810446"/>
                    <a:pt x="631360" y="2646777"/>
                  </a:cubicBezTo>
                  <a:cubicBezTo>
                    <a:pt x="308496" y="2427514"/>
                    <a:pt x="91584" y="2095472"/>
                    <a:pt x="20670" y="1711630"/>
                  </a:cubicBezTo>
                  <a:cubicBezTo>
                    <a:pt x="16347" y="1688194"/>
                    <a:pt x="31819" y="1665669"/>
                    <a:pt x="55255" y="1661346"/>
                  </a:cubicBezTo>
                  <a:cubicBezTo>
                    <a:pt x="78615" y="1657023"/>
                    <a:pt x="101216" y="1672495"/>
                    <a:pt x="105539" y="1695930"/>
                  </a:cubicBezTo>
                  <a:cubicBezTo>
                    <a:pt x="172281" y="2056868"/>
                    <a:pt x="376224" y="2369191"/>
                    <a:pt x="679900" y="2575332"/>
                  </a:cubicBezTo>
                  <a:cubicBezTo>
                    <a:pt x="906671" y="2729294"/>
                    <a:pt x="1170757" y="2810674"/>
                    <a:pt x="1443717" y="2810674"/>
                  </a:cubicBezTo>
                  <a:cubicBezTo>
                    <a:pt x="1648721" y="2810674"/>
                    <a:pt x="1854560" y="2763575"/>
                    <a:pt x="2038935" y="2674460"/>
                  </a:cubicBezTo>
                  <a:cubicBezTo>
                    <a:pt x="2060398" y="2664069"/>
                    <a:pt x="2086185" y="2673094"/>
                    <a:pt x="2096576" y="2694558"/>
                  </a:cubicBezTo>
                  <a:cubicBezTo>
                    <a:pt x="2106966" y="2716022"/>
                    <a:pt x="2097941" y="2741808"/>
                    <a:pt x="2076477" y="2752199"/>
                  </a:cubicBezTo>
                  <a:cubicBezTo>
                    <a:pt x="1880422" y="2846927"/>
                    <a:pt x="1661615" y="2896984"/>
                    <a:pt x="1443717" y="2896984"/>
                  </a:cubicBezTo>
                  <a:close/>
                  <a:moveTo>
                    <a:pt x="2356870" y="2561226"/>
                  </a:moveTo>
                  <a:cubicBezTo>
                    <a:pt x="2344659" y="2561226"/>
                    <a:pt x="2332524" y="2556068"/>
                    <a:pt x="2324029" y="2546057"/>
                  </a:cubicBezTo>
                  <a:cubicBezTo>
                    <a:pt x="2308558" y="2527930"/>
                    <a:pt x="2310681" y="2500703"/>
                    <a:pt x="2328808" y="2485231"/>
                  </a:cubicBezTo>
                  <a:cubicBezTo>
                    <a:pt x="2421185" y="2406354"/>
                    <a:pt x="2502944" y="2314963"/>
                    <a:pt x="2571809" y="2213484"/>
                  </a:cubicBezTo>
                  <a:cubicBezTo>
                    <a:pt x="2725771" y="1986713"/>
                    <a:pt x="2807075" y="1722627"/>
                    <a:pt x="2807075" y="1449667"/>
                  </a:cubicBezTo>
                  <a:cubicBezTo>
                    <a:pt x="2807075" y="997111"/>
                    <a:pt x="2583868" y="575347"/>
                    <a:pt x="2209961" y="321499"/>
                  </a:cubicBezTo>
                  <a:lnTo>
                    <a:pt x="2208900" y="320741"/>
                  </a:lnTo>
                  <a:cubicBezTo>
                    <a:pt x="2189105" y="307468"/>
                    <a:pt x="2183871" y="280620"/>
                    <a:pt x="2197220" y="260825"/>
                  </a:cubicBezTo>
                  <a:cubicBezTo>
                    <a:pt x="2210492" y="241030"/>
                    <a:pt x="2237341" y="235797"/>
                    <a:pt x="2257136" y="249069"/>
                  </a:cubicBezTo>
                  <a:lnTo>
                    <a:pt x="2258577" y="250055"/>
                  </a:lnTo>
                  <a:cubicBezTo>
                    <a:pt x="2656147" y="519905"/>
                    <a:pt x="2893461" y="968366"/>
                    <a:pt x="2893461" y="1449591"/>
                  </a:cubicBezTo>
                  <a:cubicBezTo>
                    <a:pt x="2893461" y="1739843"/>
                    <a:pt x="2806923" y="2020767"/>
                    <a:pt x="2643254" y="2261872"/>
                  </a:cubicBezTo>
                  <a:cubicBezTo>
                    <a:pt x="2570065" y="2369722"/>
                    <a:pt x="2483073" y="2466953"/>
                    <a:pt x="2384856" y="2550759"/>
                  </a:cubicBezTo>
                  <a:cubicBezTo>
                    <a:pt x="2376741" y="2557661"/>
                    <a:pt x="2366805" y="2561074"/>
                    <a:pt x="2356870" y="2561074"/>
                  </a:cubicBezTo>
                  <a:close/>
                  <a:moveTo>
                    <a:pt x="43196" y="1390282"/>
                  </a:moveTo>
                  <a:cubicBezTo>
                    <a:pt x="42134" y="1390282"/>
                    <a:pt x="41148" y="1390282"/>
                    <a:pt x="40086" y="1390206"/>
                  </a:cubicBezTo>
                  <a:cubicBezTo>
                    <a:pt x="16347" y="1388538"/>
                    <a:pt x="-1627" y="1367833"/>
                    <a:pt x="117" y="1344094"/>
                  </a:cubicBezTo>
                  <a:cubicBezTo>
                    <a:pt x="18168" y="1091156"/>
                    <a:pt x="103415" y="845955"/>
                    <a:pt x="246683" y="634959"/>
                  </a:cubicBezTo>
                  <a:cubicBezTo>
                    <a:pt x="516609" y="237389"/>
                    <a:pt x="965070" y="0"/>
                    <a:pt x="1446296" y="0"/>
                  </a:cubicBezTo>
                  <a:cubicBezTo>
                    <a:pt x="1611406" y="0"/>
                    <a:pt x="1773787" y="27910"/>
                    <a:pt x="1928886" y="82973"/>
                  </a:cubicBezTo>
                  <a:cubicBezTo>
                    <a:pt x="1951336" y="90936"/>
                    <a:pt x="1963092" y="115661"/>
                    <a:pt x="1955128" y="138111"/>
                  </a:cubicBezTo>
                  <a:cubicBezTo>
                    <a:pt x="1947164" y="160560"/>
                    <a:pt x="1922515" y="172316"/>
                    <a:pt x="1899990" y="164352"/>
                  </a:cubicBezTo>
                  <a:cubicBezTo>
                    <a:pt x="1754219" y="112627"/>
                    <a:pt x="1601547" y="86310"/>
                    <a:pt x="1446296" y="86310"/>
                  </a:cubicBezTo>
                  <a:cubicBezTo>
                    <a:pt x="993739" y="86310"/>
                    <a:pt x="571975" y="309516"/>
                    <a:pt x="318128" y="683423"/>
                  </a:cubicBezTo>
                  <a:cubicBezTo>
                    <a:pt x="183430" y="881829"/>
                    <a:pt x="103264" y="1112393"/>
                    <a:pt x="86275" y="1350237"/>
                  </a:cubicBezTo>
                  <a:cubicBezTo>
                    <a:pt x="84682" y="1372990"/>
                    <a:pt x="65721" y="1390358"/>
                    <a:pt x="43272" y="1390358"/>
                  </a:cubicBezTo>
                  <a:close/>
                </a:path>
              </a:pathLst>
            </a:custGeom>
            <a:solidFill>
              <a:schemeClr val="accent6">
                <a:lumMod val="60000"/>
                <a:lumOff val="40000"/>
              </a:schemeClr>
            </a:solidFill>
            <a:ln w="7578" cap="flat">
              <a:noFill/>
              <a:prstDash val="solid"/>
              <a:miter/>
            </a:ln>
          </p:spPr>
          <p:txBody>
            <a:bodyPr rtlCol="0" anchor="ctr"/>
            <a:lstStyle/>
            <a:p>
              <a:endParaRPr lang="en-US" sz="2489"/>
            </a:p>
          </p:txBody>
        </p:sp>
        <p:sp>
          <p:nvSpPr>
            <p:cNvPr id="21" name="Freeform: Shape 20">
              <a:extLst>
                <a:ext uri="{FF2B5EF4-FFF2-40B4-BE49-F238E27FC236}">
                  <a16:creationId xmlns:a16="http://schemas.microsoft.com/office/drawing/2014/main" id="{930E5F5B-FB51-4D8D-9B16-1E5123526252}"/>
                </a:ext>
              </a:extLst>
            </p:cNvPr>
            <p:cNvSpPr/>
            <p:nvPr/>
          </p:nvSpPr>
          <p:spPr>
            <a:xfrm>
              <a:off x="6235965" y="400834"/>
              <a:ext cx="2681513" cy="1581251"/>
            </a:xfrm>
            <a:custGeom>
              <a:avLst/>
              <a:gdLst>
                <a:gd name="connsiteX0" fmla="*/ 2547271 w 2681513"/>
                <a:gd name="connsiteY0" fmla="*/ 1581251 h 1581251"/>
                <a:gd name="connsiteX1" fmla="*/ 2521181 w 2681513"/>
                <a:gd name="connsiteY1" fmla="*/ 1454365 h 1581251"/>
                <a:gd name="connsiteX2" fmla="*/ 2653376 w 2681513"/>
                <a:gd name="connsiteY2" fmla="*/ 1421981 h 1581251"/>
                <a:gd name="connsiteX3" fmla="*/ 2681513 w 2681513"/>
                <a:gd name="connsiteY3" fmla="*/ 1558802 h 1581251"/>
                <a:gd name="connsiteX4" fmla="*/ 2547271 w 2681513"/>
                <a:gd name="connsiteY4" fmla="*/ 1581175 h 1581251"/>
                <a:gd name="connsiteX5" fmla="*/ 2485686 w 2681513"/>
                <a:gd name="connsiteY5" fmla="*/ 1329831 h 1581251"/>
                <a:gd name="connsiteX6" fmla="*/ 2440939 w 2681513"/>
                <a:gd name="connsiteY6" fmla="*/ 1208330 h 1581251"/>
                <a:gd name="connsiteX7" fmla="*/ 2566763 w 2681513"/>
                <a:gd name="connsiteY7" fmla="*/ 1156529 h 1581251"/>
                <a:gd name="connsiteX8" fmla="*/ 2615075 w 2681513"/>
                <a:gd name="connsiteY8" fmla="*/ 1287662 h 1581251"/>
                <a:gd name="connsiteX9" fmla="*/ 2485686 w 2681513"/>
                <a:gd name="connsiteY9" fmla="*/ 1329831 h 1581251"/>
                <a:gd name="connsiteX10" fmla="*/ 2253909 w 2681513"/>
                <a:gd name="connsiteY10" fmla="*/ 868856 h 1581251"/>
                <a:gd name="connsiteX11" fmla="*/ 2175184 w 2681513"/>
                <a:gd name="connsiteY11" fmla="*/ 766012 h 1581251"/>
                <a:gd name="connsiteX12" fmla="*/ 2280075 w 2681513"/>
                <a:gd name="connsiteY12" fmla="*/ 679324 h 1581251"/>
                <a:gd name="connsiteX13" fmla="*/ 2365020 w 2681513"/>
                <a:gd name="connsiteY13" fmla="*/ 790206 h 1581251"/>
                <a:gd name="connsiteX14" fmla="*/ 2253985 w 2681513"/>
                <a:gd name="connsiteY14" fmla="*/ 868856 h 1581251"/>
                <a:gd name="connsiteX15" fmla="*/ 2088950 w 2681513"/>
                <a:gd name="connsiteY15" fmla="*/ 669312 h 1581251"/>
                <a:gd name="connsiteX16" fmla="*/ 1995739 w 2681513"/>
                <a:gd name="connsiteY16" fmla="*/ 579286 h 1581251"/>
                <a:gd name="connsiteX17" fmla="*/ 2086599 w 2681513"/>
                <a:gd name="connsiteY17" fmla="*/ 477960 h 1581251"/>
                <a:gd name="connsiteX18" fmla="*/ 2187091 w 2681513"/>
                <a:gd name="connsiteY18" fmla="*/ 575039 h 1581251"/>
                <a:gd name="connsiteX19" fmla="*/ 2088950 w 2681513"/>
                <a:gd name="connsiteY19" fmla="*/ 669312 h 1581251"/>
                <a:gd name="connsiteX20" fmla="*/ 1896157 w 2681513"/>
                <a:gd name="connsiteY20" fmla="*/ 496390 h 1581251"/>
                <a:gd name="connsiteX21" fmla="*/ 1790659 w 2681513"/>
                <a:gd name="connsiteY21" fmla="*/ 421153 h 1581251"/>
                <a:gd name="connsiteX22" fmla="*/ 1865516 w 2681513"/>
                <a:gd name="connsiteY22" fmla="*/ 307540 h 1581251"/>
                <a:gd name="connsiteX23" fmla="*/ 1979281 w 2681513"/>
                <a:gd name="connsiteY23" fmla="*/ 388692 h 1581251"/>
                <a:gd name="connsiteX24" fmla="*/ 1896233 w 2681513"/>
                <a:gd name="connsiteY24" fmla="*/ 496466 h 1581251"/>
                <a:gd name="connsiteX25" fmla="*/ 1679852 w 2681513"/>
                <a:gd name="connsiteY25" fmla="*/ 353880 h 1581251"/>
                <a:gd name="connsiteX26" fmla="*/ 1564343 w 2681513"/>
                <a:gd name="connsiteY26" fmla="*/ 295102 h 1581251"/>
                <a:gd name="connsiteX27" fmla="*/ 1621453 w 2681513"/>
                <a:gd name="connsiteY27" fmla="*/ 171629 h 1581251"/>
                <a:gd name="connsiteX28" fmla="*/ 1746063 w 2681513"/>
                <a:gd name="connsiteY28" fmla="*/ 235034 h 1581251"/>
                <a:gd name="connsiteX29" fmla="*/ 1679928 w 2681513"/>
                <a:gd name="connsiteY29" fmla="*/ 353880 h 1581251"/>
                <a:gd name="connsiteX30" fmla="*/ 61054 w 2681513"/>
                <a:gd name="connsiteY30" fmla="*/ 319751 h 1581251"/>
                <a:gd name="connsiteX31" fmla="*/ 0 w 2681513"/>
                <a:gd name="connsiteY31" fmla="*/ 198174 h 1581251"/>
                <a:gd name="connsiteX32" fmla="*/ 127037 w 2681513"/>
                <a:gd name="connsiteY32" fmla="*/ 140230 h 1581251"/>
                <a:gd name="connsiteX33" fmla="*/ 178763 w 2681513"/>
                <a:gd name="connsiteY33" fmla="*/ 266054 h 1581251"/>
                <a:gd name="connsiteX34" fmla="*/ 61054 w 2681513"/>
                <a:gd name="connsiteY34" fmla="*/ 319751 h 1581251"/>
                <a:gd name="connsiteX35" fmla="*/ 1444662 w 2681513"/>
                <a:gd name="connsiteY35" fmla="*/ 245197 h 1581251"/>
                <a:gd name="connsiteX36" fmla="*/ 1321644 w 2681513"/>
                <a:gd name="connsiteY36" fmla="*/ 204393 h 1581251"/>
                <a:gd name="connsiteX37" fmla="*/ 1359642 w 2681513"/>
                <a:gd name="connsiteY37" fmla="*/ 73715 h 1581251"/>
                <a:gd name="connsiteX38" fmla="*/ 1492367 w 2681513"/>
                <a:gd name="connsiteY38" fmla="*/ 117780 h 1581251"/>
                <a:gd name="connsiteX39" fmla="*/ 1444662 w 2681513"/>
                <a:gd name="connsiteY39" fmla="*/ 245197 h 1581251"/>
                <a:gd name="connsiteX40" fmla="*/ 300263 w 2681513"/>
                <a:gd name="connsiteY40" fmla="*/ 221382 h 1581251"/>
                <a:gd name="connsiteX41" fmla="*/ 258170 w 2681513"/>
                <a:gd name="connsiteY41" fmla="*/ 91994 h 1581251"/>
                <a:gd name="connsiteX42" fmla="*/ 392565 w 2681513"/>
                <a:gd name="connsiteY42" fmla="*/ 53769 h 1581251"/>
                <a:gd name="connsiteX43" fmla="*/ 424874 w 2681513"/>
                <a:gd name="connsiteY43" fmla="*/ 185963 h 1581251"/>
                <a:gd name="connsiteX44" fmla="*/ 300339 w 2681513"/>
                <a:gd name="connsiteY44" fmla="*/ 221382 h 1581251"/>
                <a:gd name="connsiteX45" fmla="*/ 1195896 w 2681513"/>
                <a:gd name="connsiteY45" fmla="*/ 172918 h 1581251"/>
                <a:gd name="connsiteX46" fmla="*/ 1068252 w 2681513"/>
                <a:gd name="connsiteY46" fmla="*/ 151076 h 1581251"/>
                <a:gd name="connsiteX47" fmla="*/ 1086151 w 2681513"/>
                <a:gd name="connsiteY47" fmla="*/ 16226 h 1581251"/>
                <a:gd name="connsiteX48" fmla="*/ 1223882 w 2681513"/>
                <a:gd name="connsiteY48" fmla="*/ 39814 h 1581251"/>
                <a:gd name="connsiteX49" fmla="*/ 1195896 w 2681513"/>
                <a:gd name="connsiteY49" fmla="*/ 172994 h 1581251"/>
                <a:gd name="connsiteX50" fmla="*/ 939318 w 2681513"/>
                <a:gd name="connsiteY50" fmla="*/ 138865 h 1581251"/>
                <a:gd name="connsiteX51" fmla="*/ 809778 w 2681513"/>
                <a:gd name="connsiteY51" fmla="*/ 136362 h 1581251"/>
                <a:gd name="connsiteX52" fmla="*/ 807351 w 2681513"/>
                <a:gd name="connsiteY52" fmla="*/ 299 h 1581251"/>
                <a:gd name="connsiteX53" fmla="*/ 947054 w 2681513"/>
                <a:gd name="connsiteY53" fmla="*/ 3030 h 1581251"/>
                <a:gd name="connsiteX54" fmla="*/ 939318 w 2681513"/>
                <a:gd name="connsiteY54" fmla="*/ 138865 h 158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81513" h="1581251">
                  <a:moveTo>
                    <a:pt x="2547271" y="1581251"/>
                  </a:moveTo>
                  <a:cubicBezTo>
                    <a:pt x="2540218" y="1538855"/>
                    <a:pt x="2531420" y="1496155"/>
                    <a:pt x="2521181" y="1454365"/>
                  </a:cubicBezTo>
                  <a:lnTo>
                    <a:pt x="2653376" y="1421981"/>
                  </a:lnTo>
                  <a:cubicBezTo>
                    <a:pt x="2664373" y="1467031"/>
                    <a:pt x="2673853" y="1513068"/>
                    <a:pt x="2681513" y="1558802"/>
                  </a:cubicBezTo>
                  <a:lnTo>
                    <a:pt x="2547271" y="1581175"/>
                  </a:lnTo>
                  <a:close/>
                  <a:moveTo>
                    <a:pt x="2485686" y="1329831"/>
                  </a:moveTo>
                  <a:cubicBezTo>
                    <a:pt x="2472338" y="1288951"/>
                    <a:pt x="2457321" y="1248072"/>
                    <a:pt x="2440939" y="1208330"/>
                  </a:cubicBezTo>
                  <a:lnTo>
                    <a:pt x="2566763" y="1156529"/>
                  </a:lnTo>
                  <a:cubicBezTo>
                    <a:pt x="2584434" y="1199456"/>
                    <a:pt x="2600664" y="1243597"/>
                    <a:pt x="2615075" y="1287662"/>
                  </a:cubicBezTo>
                  <a:lnTo>
                    <a:pt x="2485686" y="1329831"/>
                  </a:lnTo>
                  <a:close/>
                  <a:moveTo>
                    <a:pt x="2253909" y="868856"/>
                  </a:moveTo>
                  <a:cubicBezTo>
                    <a:pt x="2229108" y="833816"/>
                    <a:pt x="2202639" y="799232"/>
                    <a:pt x="2175184" y="766012"/>
                  </a:cubicBezTo>
                  <a:lnTo>
                    <a:pt x="2280075" y="679324"/>
                  </a:lnTo>
                  <a:cubicBezTo>
                    <a:pt x="2309654" y="715122"/>
                    <a:pt x="2338247" y="752437"/>
                    <a:pt x="2365020" y="790206"/>
                  </a:cubicBezTo>
                  <a:lnTo>
                    <a:pt x="2253985" y="868856"/>
                  </a:lnTo>
                  <a:close/>
                  <a:moveTo>
                    <a:pt x="2088950" y="669312"/>
                  </a:moveTo>
                  <a:cubicBezTo>
                    <a:pt x="2059144" y="638292"/>
                    <a:pt x="2027745" y="607955"/>
                    <a:pt x="1995739" y="579286"/>
                  </a:cubicBezTo>
                  <a:lnTo>
                    <a:pt x="2086599" y="477960"/>
                  </a:lnTo>
                  <a:cubicBezTo>
                    <a:pt x="2121108" y="508904"/>
                    <a:pt x="2154858" y="541592"/>
                    <a:pt x="2187091" y="575039"/>
                  </a:cubicBezTo>
                  <a:lnTo>
                    <a:pt x="2088950" y="669312"/>
                  </a:lnTo>
                  <a:close/>
                  <a:moveTo>
                    <a:pt x="1896157" y="496390"/>
                  </a:moveTo>
                  <a:cubicBezTo>
                    <a:pt x="1862027" y="470072"/>
                    <a:pt x="1826533" y="444741"/>
                    <a:pt x="1790659" y="421153"/>
                  </a:cubicBezTo>
                  <a:lnTo>
                    <a:pt x="1865516" y="307540"/>
                  </a:lnTo>
                  <a:cubicBezTo>
                    <a:pt x="1904196" y="333023"/>
                    <a:pt x="1942497" y="360327"/>
                    <a:pt x="1979281" y="388692"/>
                  </a:cubicBezTo>
                  <a:lnTo>
                    <a:pt x="1896233" y="496466"/>
                  </a:lnTo>
                  <a:close/>
                  <a:moveTo>
                    <a:pt x="1679852" y="353880"/>
                  </a:moveTo>
                  <a:cubicBezTo>
                    <a:pt x="1642233" y="332948"/>
                    <a:pt x="1603402" y="313153"/>
                    <a:pt x="1564343" y="295102"/>
                  </a:cubicBezTo>
                  <a:lnTo>
                    <a:pt x="1621453" y="171629"/>
                  </a:lnTo>
                  <a:cubicBezTo>
                    <a:pt x="1663545" y="191121"/>
                    <a:pt x="1705487" y="212433"/>
                    <a:pt x="1746063" y="235034"/>
                  </a:cubicBezTo>
                  <a:lnTo>
                    <a:pt x="1679928" y="353880"/>
                  </a:lnTo>
                  <a:close/>
                  <a:moveTo>
                    <a:pt x="61054" y="319751"/>
                  </a:moveTo>
                  <a:lnTo>
                    <a:pt x="0" y="198174"/>
                  </a:lnTo>
                  <a:cubicBezTo>
                    <a:pt x="41410" y="177393"/>
                    <a:pt x="84186" y="157901"/>
                    <a:pt x="127037" y="140230"/>
                  </a:cubicBezTo>
                  <a:lnTo>
                    <a:pt x="178763" y="266054"/>
                  </a:lnTo>
                  <a:cubicBezTo>
                    <a:pt x="139021" y="282360"/>
                    <a:pt x="99430" y="300411"/>
                    <a:pt x="61054" y="319751"/>
                  </a:cubicBezTo>
                  <a:close/>
                  <a:moveTo>
                    <a:pt x="1444662" y="245197"/>
                  </a:moveTo>
                  <a:cubicBezTo>
                    <a:pt x="1404313" y="230104"/>
                    <a:pt x="1362903" y="216377"/>
                    <a:pt x="1321644" y="204393"/>
                  </a:cubicBezTo>
                  <a:lnTo>
                    <a:pt x="1359642" y="73715"/>
                  </a:lnTo>
                  <a:cubicBezTo>
                    <a:pt x="1404162" y="86685"/>
                    <a:pt x="1448833" y="101474"/>
                    <a:pt x="1492367" y="117780"/>
                  </a:cubicBezTo>
                  <a:lnTo>
                    <a:pt x="1444662" y="245197"/>
                  </a:lnTo>
                  <a:close/>
                  <a:moveTo>
                    <a:pt x="300263" y="221382"/>
                  </a:moveTo>
                  <a:lnTo>
                    <a:pt x="258170" y="91994"/>
                  </a:lnTo>
                  <a:cubicBezTo>
                    <a:pt x="302235" y="77659"/>
                    <a:pt x="347438" y="64766"/>
                    <a:pt x="392565" y="53769"/>
                  </a:cubicBezTo>
                  <a:lnTo>
                    <a:pt x="424874" y="185963"/>
                  </a:lnTo>
                  <a:cubicBezTo>
                    <a:pt x="383084" y="196202"/>
                    <a:pt x="341143" y="208110"/>
                    <a:pt x="300339" y="221382"/>
                  </a:cubicBezTo>
                  <a:close/>
                  <a:moveTo>
                    <a:pt x="1195896" y="172918"/>
                  </a:moveTo>
                  <a:cubicBezTo>
                    <a:pt x="1153803" y="164045"/>
                    <a:pt x="1110876" y="156688"/>
                    <a:pt x="1068252" y="151076"/>
                  </a:cubicBezTo>
                  <a:lnTo>
                    <a:pt x="1086151" y="16226"/>
                  </a:lnTo>
                  <a:cubicBezTo>
                    <a:pt x="1132188" y="22370"/>
                    <a:pt x="1178528" y="30257"/>
                    <a:pt x="1223882" y="39814"/>
                  </a:cubicBezTo>
                  <a:lnTo>
                    <a:pt x="1195896" y="172994"/>
                  </a:lnTo>
                  <a:close/>
                  <a:moveTo>
                    <a:pt x="939318" y="138865"/>
                  </a:moveTo>
                  <a:cubicBezTo>
                    <a:pt x="896391" y="136438"/>
                    <a:pt x="852933" y="135528"/>
                    <a:pt x="809778" y="136362"/>
                  </a:cubicBezTo>
                  <a:lnTo>
                    <a:pt x="807351" y="299"/>
                  </a:lnTo>
                  <a:cubicBezTo>
                    <a:pt x="853995" y="-535"/>
                    <a:pt x="900790" y="375"/>
                    <a:pt x="947054" y="3030"/>
                  </a:cubicBezTo>
                  <a:lnTo>
                    <a:pt x="939318" y="138865"/>
                  </a:lnTo>
                  <a:close/>
                </a:path>
              </a:pathLst>
            </a:custGeom>
            <a:solidFill>
              <a:srgbClr val="EE3124"/>
            </a:solidFill>
            <a:ln w="7578" cap="flat">
              <a:noFill/>
              <a:prstDash val="solid"/>
              <a:miter/>
            </a:ln>
          </p:spPr>
          <p:txBody>
            <a:bodyPr rtlCol="0" anchor="ctr"/>
            <a:lstStyle/>
            <a:p>
              <a:endParaRPr lang="en-US" sz="2489"/>
            </a:p>
          </p:txBody>
        </p:sp>
        <p:sp>
          <p:nvSpPr>
            <p:cNvPr id="22" name="Freeform: Shape 21">
              <a:extLst>
                <a:ext uri="{FF2B5EF4-FFF2-40B4-BE49-F238E27FC236}">
                  <a16:creationId xmlns:a16="http://schemas.microsoft.com/office/drawing/2014/main" id="{F9FFD63E-CB11-4D37-9418-E700714EF06C}"/>
                </a:ext>
              </a:extLst>
            </p:cNvPr>
            <p:cNvSpPr/>
            <p:nvPr/>
          </p:nvSpPr>
          <p:spPr>
            <a:xfrm rot="1500600">
              <a:off x="7455827" y="1256341"/>
              <a:ext cx="179900" cy="179900"/>
            </a:xfrm>
            <a:custGeom>
              <a:avLst/>
              <a:gdLst>
                <a:gd name="connsiteX0" fmla="*/ 0 w 179900"/>
                <a:gd name="connsiteY0" fmla="*/ 0 h 179900"/>
                <a:gd name="connsiteX1" fmla="*/ 179900 w 179900"/>
                <a:gd name="connsiteY1" fmla="*/ 0 h 179900"/>
                <a:gd name="connsiteX2" fmla="*/ 179900 w 179900"/>
                <a:gd name="connsiteY2" fmla="*/ 179900 h 179900"/>
                <a:gd name="connsiteX3" fmla="*/ 0 w 179900"/>
                <a:gd name="connsiteY3" fmla="*/ 179900 h 179900"/>
              </a:gdLst>
              <a:ahLst/>
              <a:cxnLst>
                <a:cxn ang="0">
                  <a:pos x="connsiteX0" y="connsiteY0"/>
                </a:cxn>
                <a:cxn ang="0">
                  <a:pos x="connsiteX1" y="connsiteY1"/>
                </a:cxn>
                <a:cxn ang="0">
                  <a:pos x="connsiteX2" y="connsiteY2"/>
                </a:cxn>
                <a:cxn ang="0">
                  <a:pos x="connsiteX3" y="connsiteY3"/>
                </a:cxn>
              </a:cxnLst>
              <a:rect l="l" t="t" r="r" b="b"/>
              <a:pathLst>
                <a:path w="179900" h="179900">
                  <a:moveTo>
                    <a:pt x="0" y="0"/>
                  </a:moveTo>
                  <a:lnTo>
                    <a:pt x="179900" y="0"/>
                  </a:lnTo>
                  <a:lnTo>
                    <a:pt x="179900" y="179900"/>
                  </a:lnTo>
                  <a:lnTo>
                    <a:pt x="0" y="179900"/>
                  </a:lnTo>
                  <a:close/>
                </a:path>
              </a:pathLst>
            </a:custGeom>
            <a:solidFill>
              <a:srgbClr val="BCBEC0"/>
            </a:solidFill>
            <a:ln w="7578" cap="flat">
              <a:noFill/>
              <a:prstDash val="solid"/>
              <a:miter/>
            </a:ln>
          </p:spPr>
          <p:txBody>
            <a:bodyPr rtlCol="0" anchor="ctr"/>
            <a:lstStyle/>
            <a:p>
              <a:endParaRPr lang="en-US" sz="2489"/>
            </a:p>
          </p:txBody>
        </p:sp>
        <p:grpSp>
          <p:nvGrpSpPr>
            <p:cNvPr id="23" name="Graphic 2">
              <a:extLst>
                <a:ext uri="{FF2B5EF4-FFF2-40B4-BE49-F238E27FC236}">
                  <a16:creationId xmlns:a16="http://schemas.microsoft.com/office/drawing/2014/main" id="{13F3802F-3113-43D9-8685-73FF786828B4}"/>
                </a:ext>
              </a:extLst>
            </p:cNvPr>
            <p:cNvGrpSpPr/>
            <p:nvPr/>
          </p:nvGrpSpPr>
          <p:grpSpPr>
            <a:xfrm>
              <a:off x="6236041" y="159788"/>
              <a:ext cx="2844045" cy="1855668"/>
              <a:chOff x="6236041" y="159788"/>
              <a:chExt cx="2844045" cy="1855668"/>
            </a:xfrm>
            <a:solidFill>
              <a:schemeClr val="accent1"/>
            </a:solidFill>
          </p:grpSpPr>
          <p:sp>
            <p:nvSpPr>
              <p:cNvPr id="33" name="Freeform: Shape 32">
                <a:extLst>
                  <a:ext uri="{FF2B5EF4-FFF2-40B4-BE49-F238E27FC236}">
                    <a16:creationId xmlns:a16="http://schemas.microsoft.com/office/drawing/2014/main" id="{6FB0AE68-22BE-4D5C-8735-F6E2BB20209C}"/>
                  </a:ext>
                </a:extLst>
              </p:cNvPr>
              <p:cNvSpPr/>
              <p:nvPr/>
            </p:nvSpPr>
            <p:spPr>
              <a:xfrm>
                <a:off x="7640885" y="945157"/>
                <a:ext cx="141826" cy="142281"/>
              </a:xfrm>
              <a:custGeom>
                <a:avLst/>
                <a:gdLst>
                  <a:gd name="connsiteX0" fmla="*/ 90177 w 141826"/>
                  <a:gd name="connsiteY0" fmla="*/ 142282 h 142281"/>
                  <a:gd name="connsiteX1" fmla="*/ 0 w 141826"/>
                  <a:gd name="connsiteY1" fmla="*/ 96397 h 142281"/>
                  <a:gd name="connsiteX2" fmla="*/ 44596 w 141826"/>
                  <a:gd name="connsiteY2" fmla="*/ 0 h 142281"/>
                  <a:gd name="connsiteX3" fmla="*/ 141827 w 141826"/>
                  <a:gd name="connsiteY3" fmla="*/ 49450 h 142281"/>
                  <a:gd name="connsiteX4" fmla="*/ 90177 w 141826"/>
                  <a:gd name="connsiteY4" fmla="*/ 142206 h 14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26" h="142281">
                    <a:moveTo>
                      <a:pt x="90177" y="142282"/>
                    </a:moveTo>
                    <a:cubicBezTo>
                      <a:pt x="60826" y="125976"/>
                      <a:pt x="30489" y="110504"/>
                      <a:pt x="0" y="96397"/>
                    </a:cubicBezTo>
                    <a:lnTo>
                      <a:pt x="44596" y="0"/>
                    </a:lnTo>
                    <a:cubicBezTo>
                      <a:pt x="77436" y="15169"/>
                      <a:pt x="110124" y="31854"/>
                      <a:pt x="141827" y="49450"/>
                    </a:cubicBezTo>
                    <a:lnTo>
                      <a:pt x="90177" y="142206"/>
                    </a:lnTo>
                    <a:close/>
                  </a:path>
                </a:pathLst>
              </a:custGeom>
              <a:solidFill>
                <a:srgbClr val="F2613F"/>
              </a:solidFill>
              <a:ln w="7578" cap="flat">
                <a:noFill/>
                <a:prstDash val="solid"/>
                <a:miter/>
              </a:ln>
            </p:spPr>
            <p:txBody>
              <a:bodyPr rtlCol="0" anchor="ctr"/>
              <a:lstStyle/>
              <a:p>
                <a:endParaRPr lang="en-US" sz="2489"/>
              </a:p>
            </p:txBody>
          </p:sp>
          <p:sp>
            <p:nvSpPr>
              <p:cNvPr id="34" name="Freeform: Shape 33">
                <a:extLst>
                  <a:ext uri="{FF2B5EF4-FFF2-40B4-BE49-F238E27FC236}">
                    <a16:creationId xmlns:a16="http://schemas.microsoft.com/office/drawing/2014/main" id="{32A24367-53EA-4C5E-9F10-EB7E4FEF6867}"/>
                  </a:ext>
                </a:extLst>
              </p:cNvPr>
              <p:cNvSpPr/>
              <p:nvPr/>
            </p:nvSpPr>
            <p:spPr>
              <a:xfrm>
                <a:off x="7573688" y="1102304"/>
                <a:ext cx="124989" cy="125368"/>
              </a:xfrm>
              <a:custGeom>
                <a:avLst/>
                <a:gdLst>
                  <a:gd name="connsiteX0" fmla="*/ 79484 w 124989"/>
                  <a:gd name="connsiteY0" fmla="*/ 125369 h 125368"/>
                  <a:gd name="connsiteX1" fmla="*/ 0 w 124989"/>
                  <a:gd name="connsiteY1" fmla="*/ 84944 h 125368"/>
                  <a:gd name="connsiteX2" fmla="*/ 39287 w 124989"/>
                  <a:gd name="connsiteY2" fmla="*/ 0 h 125368"/>
                  <a:gd name="connsiteX3" fmla="*/ 124990 w 124989"/>
                  <a:gd name="connsiteY3" fmla="*/ 43610 h 125368"/>
                  <a:gd name="connsiteX4" fmla="*/ 79484 w 124989"/>
                  <a:gd name="connsiteY4" fmla="*/ 125369 h 12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89" h="125368">
                    <a:moveTo>
                      <a:pt x="79484" y="125369"/>
                    </a:moveTo>
                    <a:cubicBezTo>
                      <a:pt x="53621" y="110959"/>
                      <a:pt x="26924" y="97383"/>
                      <a:pt x="0" y="84944"/>
                    </a:cubicBezTo>
                    <a:lnTo>
                      <a:pt x="39287" y="0"/>
                    </a:lnTo>
                    <a:cubicBezTo>
                      <a:pt x="68259" y="13424"/>
                      <a:pt x="97079" y="28062"/>
                      <a:pt x="124990" y="43610"/>
                    </a:cubicBezTo>
                    <a:lnTo>
                      <a:pt x="79484" y="125369"/>
                    </a:lnTo>
                    <a:close/>
                  </a:path>
                </a:pathLst>
              </a:custGeom>
              <a:solidFill>
                <a:srgbClr val="808285"/>
              </a:solidFill>
              <a:ln w="7578" cap="flat">
                <a:noFill/>
                <a:prstDash val="solid"/>
                <a:miter/>
              </a:ln>
            </p:spPr>
            <p:txBody>
              <a:bodyPr rtlCol="0" anchor="ctr"/>
              <a:lstStyle/>
              <a:p>
                <a:endParaRPr lang="en-US" sz="2489"/>
              </a:p>
            </p:txBody>
          </p:sp>
          <p:sp>
            <p:nvSpPr>
              <p:cNvPr id="35" name="Freeform: Shape 34">
                <a:extLst>
                  <a:ext uri="{FF2B5EF4-FFF2-40B4-BE49-F238E27FC236}">
                    <a16:creationId xmlns:a16="http://schemas.microsoft.com/office/drawing/2014/main" id="{CCDBA381-E6C2-446B-9046-8234CEB44650}"/>
                  </a:ext>
                </a:extLst>
              </p:cNvPr>
              <p:cNvSpPr/>
              <p:nvPr/>
            </p:nvSpPr>
            <p:spPr>
              <a:xfrm>
                <a:off x="8562001" y="1874692"/>
                <a:ext cx="141675" cy="140764"/>
              </a:xfrm>
              <a:custGeom>
                <a:avLst/>
                <a:gdLst>
                  <a:gd name="connsiteX0" fmla="*/ 23056 w 141675"/>
                  <a:gd name="connsiteY0" fmla="*/ 140765 h 140764"/>
                  <a:gd name="connsiteX1" fmla="*/ 0 w 141675"/>
                  <a:gd name="connsiteY1" fmla="*/ 28593 h 140764"/>
                  <a:gd name="connsiteX2" fmla="*/ 116799 w 141675"/>
                  <a:gd name="connsiteY2" fmla="*/ 0 h 140764"/>
                  <a:gd name="connsiteX3" fmla="*/ 141675 w 141675"/>
                  <a:gd name="connsiteY3" fmla="*/ 120970 h 140764"/>
                  <a:gd name="connsiteX4" fmla="*/ 23056 w 141675"/>
                  <a:gd name="connsiteY4" fmla="*/ 140765 h 14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75" h="140764">
                    <a:moveTo>
                      <a:pt x="23056" y="140765"/>
                    </a:moveTo>
                    <a:cubicBezTo>
                      <a:pt x="16761" y="103223"/>
                      <a:pt x="9025" y="65529"/>
                      <a:pt x="0" y="28593"/>
                    </a:cubicBezTo>
                    <a:lnTo>
                      <a:pt x="116799" y="0"/>
                    </a:lnTo>
                    <a:cubicBezTo>
                      <a:pt x="126582" y="39818"/>
                      <a:pt x="134925" y="80470"/>
                      <a:pt x="141675" y="120970"/>
                    </a:cubicBezTo>
                    <a:lnTo>
                      <a:pt x="23056" y="140765"/>
                    </a:lnTo>
                    <a:close/>
                  </a:path>
                </a:pathLst>
              </a:custGeom>
              <a:solidFill>
                <a:srgbClr val="808285"/>
              </a:solidFill>
              <a:ln w="7578" cap="flat">
                <a:noFill/>
                <a:prstDash val="solid"/>
                <a:miter/>
              </a:ln>
            </p:spPr>
            <p:txBody>
              <a:bodyPr rtlCol="0" anchor="ctr"/>
              <a:lstStyle/>
              <a:p>
                <a:endParaRPr lang="en-US" sz="2489"/>
              </a:p>
            </p:txBody>
          </p:sp>
          <p:sp>
            <p:nvSpPr>
              <p:cNvPr id="36" name="Freeform: Shape 35">
                <a:extLst>
                  <a:ext uri="{FF2B5EF4-FFF2-40B4-BE49-F238E27FC236}">
                    <a16:creationId xmlns:a16="http://schemas.microsoft.com/office/drawing/2014/main" id="{FDF01115-0DDA-4014-8D01-8EE4D18F0BB6}"/>
                  </a:ext>
                </a:extLst>
              </p:cNvPr>
              <p:cNvSpPr/>
              <p:nvPr/>
            </p:nvSpPr>
            <p:spPr>
              <a:xfrm>
                <a:off x="8491012" y="1639957"/>
                <a:ext cx="153885" cy="153279"/>
              </a:xfrm>
              <a:custGeom>
                <a:avLst/>
                <a:gdLst>
                  <a:gd name="connsiteX0" fmla="*/ 39590 w 153885"/>
                  <a:gd name="connsiteY0" fmla="*/ 153203 h 153279"/>
                  <a:gd name="connsiteX1" fmla="*/ 0 w 153885"/>
                  <a:gd name="connsiteY1" fmla="*/ 45809 h 153279"/>
                  <a:gd name="connsiteX2" fmla="*/ 111186 w 153885"/>
                  <a:gd name="connsiteY2" fmla="*/ 0 h 153279"/>
                  <a:gd name="connsiteX3" fmla="*/ 153886 w 153885"/>
                  <a:gd name="connsiteY3" fmla="*/ 115964 h 153279"/>
                  <a:gd name="connsiteX4" fmla="*/ 39514 w 153885"/>
                  <a:gd name="connsiteY4" fmla="*/ 153279 h 153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85" h="153279">
                    <a:moveTo>
                      <a:pt x="39590" y="153203"/>
                    </a:moveTo>
                    <a:cubicBezTo>
                      <a:pt x="27759" y="117026"/>
                      <a:pt x="14486" y="80849"/>
                      <a:pt x="0" y="45809"/>
                    </a:cubicBezTo>
                    <a:lnTo>
                      <a:pt x="111186" y="0"/>
                    </a:lnTo>
                    <a:cubicBezTo>
                      <a:pt x="126810" y="37846"/>
                      <a:pt x="141144" y="76905"/>
                      <a:pt x="153886" y="115964"/>
                    </a:cubicBezTo>
                    <a:lnTo>
                      <a:pt x="39514" y="153279"/>
                    </a:lnTo>
                    <a:close/>
                  </a:path>
                </a:pathLst>
              </a:custGeom>
              <a:solidFill>
                <a:srgbClr val="808285"/>
              </a:solidFill>
              <a:ln w="7578" cap="flat">
                <a:noFill/>
                <a:prstDash val="solid"/>
                <a:miter/>
              </a:ln>
            </p:spPr>
            <p:txBody>
              <a:bodyPr rtlCol="0" anchor="ctr"/>
              <a:lstStyle/>
              <a:p>
                <a:endParaRPr lang="en-US" sz="2489"/>
              </a:p>
            </p:txBody>
          </p:sp>
          <p:sp>
            <p:nvSpPr>
              <p:cNvPr id="37" name="Freeform: Shape 36">
                <a:extLst>
                  <a:ext uri="{FF2B5EF4-FFF2-40B4-BE49-F238E27FC236}">
                    <a16:creationId xmlns:a16="http://schemas.microsoft.com/office/drawing/2014/main" id="{23C4F13B-5395-4A24-AF63-E40BAC5C6A7B}"/>
                  </a:ext>
                </a:extLst>
              </p:cNvPr>
              <p:cNvSpPr/>
              <p:nvPr/>
            </p:nvSpPr>
            <p:spPr>
              <a:xfrm>
                <a:off x="8256125" y="1218117"/>
                <a:ext cx="167765" cy="167613"/>
              </a:xfrm>
              <a:custGeom>
                <a:avLst/>
                <a:gdLst>
                  <a:gd name="connsiteX0" fmla="*/ 69624 w 167765"/>
                  <a:gd name="connsiteY0" fmla="*/ 167538 h 167613"/>
                  <a:gd name="connsiteX1" fmla="*/ 0 w 167765"/>
                  <a:gd name="connsiteY1" fmla="*/ 76602 h 167613"/>
                  <a:gd name="connsiteX2" fmla="*/ 92680 w 167765"/>
                  <a:gd name="connsiteY2" fmla="*/ 0 h 167613"/>
                  <a:gd name="connsiteX3" fmla="*/ 167765 w 167765"/>
                  <a:gd name="connsiteY3" fmla="*/ 98065 h 167613"/>
                  <a:gd name="connsiteX4" fmla="*/ 69624 w 167765"/>
                  <a:gd name="connsiteY4" fmla="*/ 167614 h 16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 h="167613">
                    <a:moveTo>
                      <a:pt x="69624" y="167538"/>
                    </a:moveTo>
                    <a:cubicBezTo>
                      <a:pt x="47630" y="136518"/>
                      <a:pt x="24194" y="105877"/>
                      <a:pt x="0" y="76602"/>
                    </a:cubicBezTo>
                    <a:lnTo>
                      <a:pt x="92680" y="0"/>
                    </a:lnTo>
                    <a:cubicBezTo>
                      <a:pt x="118771" y="31551"/>
                      <a:pt x="144026" y="64543"/>
                      <a:pt x="167765" y="98065"/>
                    </a:cubicBezTo>
                    <a:lnTo>
                      <a:pt x="69624" y="167614"/>
                    </a:lnTo>
                    <a:close/>
                  </a:path>
                </a:pathLst>
              </a:custGeom>
              <a:solidFill>
                <a:srgbClr val="BCBEC0"/>
              </a:solidFill>
              <a:ln w="7578" cap="flat">
                <a:noFill/>
                <a:prstDash val="solid"/>
                <a:miter/>
              </a:ln>
            </p:spPr>
            <p:txBody>
              <a:bodyPr rtlCol="0" anchor="ctr"/>
              <a:lstStyle/>
              <a:p>
                <a:endParaRPr lang="en-US" sz="2489"/>
              </a:p>
            </p:txBody>
          </p:sp>
          <p:sp>
            <p:nvSpPr>
              <p:cNvPr id="38" name="Freeform: Shape 37">
                <a:extLst>
                  <a:ext uri="{FF2B5EF4-FFF2-40B4-BE49-F238E27FC236}">
                    <a16:creationId xmlns:a16="http://schemas.microsoft.com/office/drawing/2014/main" id="{450DBB55-5DB7-4632-B284-3DB9C53AFF44}"/>
                  </a:ext>
                </a:extLst>
              </p:cNvPr>
              <p:cNvSpPr/>
              <p:nvPr/>
            </p:nvSpPr>
            <p:spPr>
              <a:xfrm>
                <a:off x="8097537" y="1040037"/>
                <a:ext cx="169130" cy="169206"/>
              </a:xfrm>
              <a:custGeom>
                <a:avLst/>
                <a:gdLst>
                  <a:gd name="connsiteX0" fmla="*/ 82366 w 169130"/>
                  <a:gd name="connsiteY0" fmla="*/ 169206 h 169206"/>
                  <a:gd name="connsiteX1" fmla="*/ 0 w 169130"/>
                  <a:gd name="connsiteY1" fmla="*/ 89571 h 169206"/>
                  <a:gd name="connsiteX2" fmla="*/ 80318 w 169130"/>
                  <a:gd name="connsiteY2" fmla="*/ 0 h 169206"/>
                  <a:gd name="connsiteX3" fmla="*/ 169130 w 169130"/>
                  <a:gd name="connsiteY3" fmla="*/ 85855 h 169206"/>
                  <a:gd name="connsiteX4" fmla="*/ 82366 w 169130"/>
                  <a:gd name="connsiteY4" fmla="*/ 169130 h 169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30" h="169206">
                    <a:moveTo>
                      <a:pt x="82366" y="169206"/>
                    </a:moveTo>
                    <a:cubicBezTo>
                      <a:pt x="56048" y="141827"/>
                      <a:pt x="28365" y="115054"/>
                      <a:pt x="0" y="89571"/>
                    </a:cubicBezTo>
                    <a:lnTo>
                      <a:pt x="80318" y="0"/>
                    </a:lnTo>
                    <a:cubicBezTo>
                      <a:pt x="110883" y="27379"/>
                      <a:pt x="140765" y="56276"/>
                      <a:pt x="169130" y="85855"/>
                    </a:cubicBezTo>
                    <a:lnTo>
                      <a:pt x="82366" y="169130"/>
                    </a:lnTo>
                    <a:close/>
                  </a:path>
                </a:pathLst>
              </a:custGeom>
              <a:solidFill>
                <a:srgbClr val="EE3124"/>
              </a:solidFill>
              <a:ln w="7578" cap="flat">
                <a:noFill/>
                <a:prstDash val="solid"/>
                <a:miter/>
              </a:ln>
            </p:spPr>
            <p:txBody>
              <a:bodyPr rtlCol="0" anchor="ctr"/>
              <a:lstStyle/>
              <a:p>
                <a:endParaRPr lang="en-US" sz="2489"/>
              </a:p>
            </p:txBody>
          </p:sp>
          <p:sp>
            <p:nvSpPr>
              <p:cNvPr id="39" name="Freeform: Shape 38">
                <a:extLst>
                  <a:ext uri="{FF2B5EF4-FFF2-40B4-BE49-F238E27FC236}">
                    <a16:creationId xmlns:a16="http://schemas.microsoft.com/office/drawing/2014/main" id="{D646C284-032D-4191-AD6C-2DD2D04BF372}"/>
                  </a:ext>
                </a:extLst>
              </p:cNvPr>
              <p:cNvSpPr/>
              <p:nvPr/>
            </p:nvSpPr>
            <p:spPr>
              <a:xfrm>
                <a:off x="7916196" y="889488"/>
                <a:ext cx="166703" cy="167006"/>
              </a:xfrm>
              <a:custGeom>
                <a:avLst/>
                <a:gdLst>
                  <a:gd name="connsiteX0" fmla="*/ 93287 w 166703"/>
                  <a:gd name="connsiteY0" fmla="*/ 166931 h 167006"/>
                  <a:gd name="connsiteX1" fmla="*/ 0 w 166703"/>
                  <a:gd name="connsiteY1" fmla="*/ 100416 h 167006"/>
                  <a:gd name="connsiteX2" fmla="*/ 66135 w 166703"/>
                  <a:gd name="connsiteY2" fmla="*/ 0 h 167006"/>
                  <a:gd name="connsiteX3" fmla="*/ 166704 w 166703"/>
                  <a:gd name="connsiteY3" fmla="*/ 71748 h 167006"/>
                  <a:gd name="connsiteX4" fmla="*/ 93287 w 166703"/>
                  <a:gd name="connsiteY4" fmla="*/ 167007 h 16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3" h="167006">
                    <a:moveTo>
                      <a:pt x="93287" y="166931"/>
                    </a:moveTo>
                    <a:cubicBezTo>
                      <a:pt x="63177" y="143723"/>
                      <a:pt x="31778" y="121349"/>
                      <a:pt x="0" y="100416"/>
                    </a:cubicBezTo>
                    <a:lnTo>
                      <a:pt x="66135" y="0"/>
                    </a:lnTo>
                    <a:cubicBezTo>
                      <a:pt x="100416" y="22601"/>
                      <a:pt x="134243" y="46719"/>
                      <a:pt x="166704" y="71748"/>
                    </a:cubicBezTo>
                    <a:lnTo>
                      <a:pt x="93287" y="167007"/>
                    </a:lnTo>
                    <a:close/>
                  </a:path>
                </a:pathLst>
              </a:custGeom>
              <a:solidFill>
                <a:srgbClr val="F2613F"/>
              </a:solidFill>
              <a:ln w="7578" cap="flat">
                <a:noFill/>
                <a:prstDash val="solid"/>
                <a:miter/>
              </a:ln>
            </p:spPr>
            <p:txBody>
              <a:bodyPr rtlCol="0" anchor="ctr"/>
              <a:lstStyle/>
              <a:p>
                <a:endParaRPr lang="en-US" sz="2489"/>
              </a:p>
            </p:txBody>
          </p:sp>
          <p:sp>
            <p:nvSpPr>
              <p:cNvPr id="40" name="Freeform: Shape 39">
                <a:extLst>
                  <a:ext uri="{FF2B5EF4-FFF2-40B4-BE49-F238E27FC236}">
                    <a16:creationId xmlns:a16="http://schemas.microsoft.com/office/drawing/2014/main" id="{8B9FED42-B02C-4C8F-8455-7FF5CD4FB124}"/>
                  </a:ext>
                </a:extLst>
              </p:cNvPr>
              <p:cNvSpPr/>
              <p:nvPr/>
            </p:nvSpPr>
            <p:spPr>
              <a:xfrm>
                <a:off x="7716197" y="769352"/>
                <a:ext cx="160635" cy="161166"/>
              </a:xfrm>
              <a:custGeom>
                <a:avLst/>
                <a:gdLst>
                  <a:gd name="connsiteX0" fmla="*/ 102085 w 160635"/>
                  <a:gd name="connsiteY0" fmla="*/ 161091 h 161166"/>
                  <a:gd name="connsiteX1" fmla="*/ 0 w 160635"/>
                  <a:gd name="connsiteY1" fmla="*/ 109138 h 161166"/>
                  <a:gd name="connsiteX2" fmla="*/ 50512 w 160635"/>
                  <a:gd name="connsiteY2" fmla="*/ 0 h 161166"/>
                  <a:gd name="connsiteX3" fmla="*/ 160636 w 160635"/>
                  <a:gd name="connsiteY3" fmla="*/ 56048 h 161166"/>
                  <a:gd name="connsiteX4" fmla="*/ 102161 w 160635"/>
                  <a:gd name="connsiteY4" fmla="*/ 161167 h 16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35" h="161166">
                    <a:moveTo>
                      <a:pt x="102085" y="161091"/>
                    </a:moveTo>
                    <a:cubicBezTo>
                      <a:pt x="68790" y="142585"/>
                      <a:pt x="34433" y="125065"/>
                      <a:pt x="0" y="109138"/>
                    </a:cubicBezTo>
                    <a:lnTo>
                      <a:pt x="50512" y="0"/>
                    </a:lnTo>
                    <a:cubicBezTo>
                      <a:pt x="87751" y="17216"/>
                      <a:pt x="124762" y="36026"/>
                      <a:pt x="160636" y="56048"/>
                    </a:cubicBezTo>
                    <a:lnTo>
                      <a:pt x="102161" y="161167"/>
                    </a:lnTo>
                    <a:close/>
                  </a:path>
                </a:pathLst>
              </a:custGeom>
              <a:solidFill>
                <a:srgbClr val="EE3124"/>
              </a:solidFill>
              <a:ln w="7578" cap="flat">
                <a:noFill/>
                <a:prstDash val="solid"/>
                <a:miter/>
              </a:ln>
            </p:spPr>
            <p:txBody>
              <a:bodyPr rtlCol="0" anchor="ctr"/>
              <a:lstStyle/>
              <a:p>
                <a:endParaRPr lang="en-US" sz="2489"/>
              </a:p>
            </p:txBody>
          </p:sp>
          <p:sp>
            <p:nvSpPr>
              <p:cNvPr id="41" name="Freeform: Shape 40">
                <a:extLst>
                  <a:ext uri="{FF2B5EF4-FFF2-40B4-BE49-F238E27FC236}">
                    <a16:creationId xmlns:a16="http://schemas.microsoft.com/office/drawing/2014/main" id="{7FEEA9B5-9BAE-4ABD-89AA-12431C787BD6}"/>
                  </a:ext>
                </a:extLst>
              </p:cNvPr>
              <p:cNvSpPr/>
              <p:nvPr/>
            </p:nvSpPr>
            <p:spPr>
              <a:xfrm>
                <a:off x="6333272" y="741594"/>
                <a:ext cx="158057" cy="158739"/>
              </a:xfrm>
              <a:custGeom>
                <a:avLst/>
                <a:gdLst>
                  <a:gd name="connsiteX0" fmla="*/ 54000 w 158057"/>
                  <a:gd name="connsiteY0" fmla="*/ 158664 h 158739"/>
                  <a:gd name="connsiteX1" fmla="*/ 0 w 158057"/>
                  <a:gd name="connsiteY1" fmla="*/ 51194 h 158739"/>
                  <a:gd name="connsiteX2" fmla="*/ 112324 w 158057"/>
                  <a:gd name="connsiteY2" fmla="*/ 0 h 158739"/>
                  <a:gd name="connsiteX3" fmla="*/ 158057 w 158057"/>
                  <a:gd name="connsiteY3" fmla="*/ 111262 h 158739"/>
                  <a:gd name="connsiteX4" fmla="*/ 54000 w 158057"/>
                  <a:gd name="connsiteY4" fmla="*/ 158740 h 158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7" h="158739">
                    <a:moveTo>
                      <a:pt x="54000" y="158664"/>
                    </a:moveTo>
                    <a:lnTo>
                      <a:pt x="0" y="51194"/>
                    </a:lnTo>
                    <a:cubicBezTo>
                      <a:pt x="36632" y="32764"/>
                      <a:pt x="74402" y="15548"/>
                      <a:pt x="112324" y="0"/>
                    </a:cubicBezTo>
                    <a:lnTo>
                      <a:pt x="158057" y="111262"/>
                    </a:lnTo>
                    <a:cubicBezTo>
                      <a:pt x="122942" y="125672"/>
                      <a:pt x="87902" y="141675"/>
                      <a:pt x="54000" y="158740"/>
                    </a:cubicBezTo>
                    <a:close/>
                  </a:path>
                </a:pathLst>
              </a:custGeom>
              <a:solidFill>
                <a:srgbClr val="F2613F"/>
              </a:solidFill>
              <a:ln w="7578" cap="flat">
                <a:noFill/>
                <a:prstDash val="solid"/>
                <a:miter/>
              </a:ln>
            </p:spPr>
            <p:txBody>
              <a:bodyPr rtlCol="0" anchor="ctr"/>
              <a:lstStyle/>
              <a:p>
                <a:endParaRPr lang="en-US" sz="2489"/>
              </a:p>
            </p:txBody>
          </p:sp>
          <p:sp>
            <p:nvSpPr>
              <p:cNvPr id="42" name="Freeform: Shape 41">
                <a:extLst>
                  <a:ext uri="{FF2B5EF4-FFF2-40B4-BE49-F238E27FC236}">
                    <a16:creationId xmlns:a16="http://schemas.microsoft.com/office/drawing/2014/main" id="{D6AE054F-4CF9-4FE6-A284-BAB22E47E9A8}"/>
                  </a:ext>
                </a:extLst>
              </p:cNvPr>
              <p:cNvSpPr/>
              <p:nvPr/>
            </p:nvSpPr>
            <p:spPr>
              <a:xfrm>
                <a:off x="7501637" y="682739"/>
                <a:ext cx="150927" cy="151610"/>
              </a:xfrm>
              <a:custGeom>
                <a:avLst/>
                <a:gdLst>
                  <a:gd name="connsiteX0" fmla="*/ 108759 w 150927"/>
                  <a:gd name="connsiteY0" fmla="*/ 151611 h 151610"/>
                  <a:gd name="connsiteX1" fmla="*/ 0 w 150927"/>
                  <a:gd name="connsiteY1" fmla="*/ 115509 h 151610"/>
                  <a:gd name="connsiteX2" fmla="*/ 33599 w 150927"/>
                  <a:gd name="connsiteY2" fmla="*/ 0 h 151610"/>
                  <a:gd name="connsiteX3" fmla="*/ 150928 w 150927"/>
                  <a:gd name="connsiteY3" fmla="*/ 38908 h 151610"/>
                  <a:gd name="connsiteX4" fmla="*/ 108759 w 150927"/>
                  <a:gd name="connsiteY4" fmla="*/ 151535 h 1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7" h="151610">
                    <a:moveTo>
                      <a:pt x="108759" y="151611"/>
                    </a:moveTo>
                    <a:cubicBezTo>
                      <a:pt x="73113" y="138262"/>
                      <a:pt x="36481" y="126127"/>
                      <a:pt x="0" y="115509"/>
                    </a:cubicBezTo>
                    <a:lnTo>
                      <a:pt x="33599" y="0"/>
                    </a:lnTo>
                    <a:cubicBezTo>
                      <a:pt x="72961" y="11452"/>
                      <a:pt x="112476" y="24573"/>
                      <a:pt x="150928" y="38908"/>
                    </a:cubicBezTo>
                    <a:lnTo>
                      <a:pt x="108759" y="151535"/>
                    </a:lnTo>
                    <a:close/>
                  </a:path>
                </a:pathLst>
              </a:custGeom>
              <a:solidFill>
                <a:srgbClr val="808285"/>
              </a:solidFill>
              <a:ln w="7578"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870C4B3A-9E6E-4A41-ABE4-00B62A3861D5}"/>
                  </a:ext>
                </a:extLst>
              </p:cNvPr>
              <p:cNvSpPr/>
              <p:nvPr/>
            </p:nvSpPr>
            <p:spPr>
              <a:xfrm>
                <a:off x="6561560" y="665068"/>
                <a:ext cx="147363" cy="148197"/>
              </a:xfrm>
              <a:custGeom>
                <a:avLst/>
                <a:gdLst>
                  <a:gd name="connsiteX0" fmla="*/ 37239 w 147363"/>
                  <a:gd name="connsiteY0" fmla="*/ 148198 h 148197"/>
                  <a:gd name="connsiteX1" fmla="*/ 0 w 147363"/>
                  <a:gd name="connsiteY1" fmla="*/ 33826 h 148197"/>
                  <a:gd name="connsiteX2" fmla="*/ 118846 w 147363"/>
                  <a:gd name="connsiteY2" fmla="*/ 0 h 148197"/>
                  <a:gd name="connsiteX3" fmla="*/ 147363 w 147363"/>
                  <a:gd name="connsiteY3" fmla="*/ 116874 h 148197"/>
                  <a:gd name="connsiteX4" fmla="*/ 37239 w 147363"/>
                  <a:gd name="connsiteY4" fmla="*/ 148198 h 14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3" h="148197">
                    <a:moveTo>
                      <a:pt x="37239" y="148198"/>
                    </a:moveTo>
                    <a:lnTo>
                      <a:pt x="0" y="33826"/>
                    </a:lnTo>
                    <a:cubicBezTo>
                      <a:pt x="38983" y="21160"/>
                      <a:pt x="78953" y="9784"/>
                      <a:pt x="118846" y="0"/>
                    </a:cubicBezTo>
                    <a:lnTo>
                      <a:pt x="147363" y="116874"/>
                    </a:lnTo>
                    <a:cubicBezTo>
                      <a:pt x="110428" y="125900"/>
                      <a:pt x="73340" y="136442"/>
                      <a:pt x="37239" y="148198"/>
                    </a:cubicBezTo>
                    <a:close/>
                  </a:path>
                </a:pathLst>
              </a:custGeom>
              <a:solidFill>
                <a:srgbClr val="EE3124"/>
              </a:solidFill>
              <a:ln w="7578"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DAB5AFA4-7F3D-4CC4-933B-7F1CA83B01DE}"/>
                  </a:ext>
                </a:extLst>
              </p:cNvPr>
              <p:cNvSpPr/>
              <p:nvPr/>
            </p:nvSpPr>
            <p:spPr>
              <a:xfrm>
                <a:off x="7277672" y="631849"/>
                <a:ext cx="137655" cy="138565"/>
              </a:xfrm>
              <a:custGeom>
                <a:avLst/>
                <a:gdLst>
                  <a:gd name="connsiteX0" fmla="*/ 112855 w 137655"/>
                  <a:gd name="connsiteY0" fmla="*/ 138566 h 138565"/>
                  <a:gd name="connsiteX1" fmla="*/ 0 w 137655"/>
                  <a:gd name="connsiteY1" fmla="*/ 119226 h 138565"/>
                  <a:gd name="connsiteX2" fmla="*/ 15851 w 137655"/>
                  <a:gd name="connsiteY2" fmla="*/ 0 h 138565"/>
                  <a:gd name="connsiteX3" fmla="*/ 137656 w 137655"/>
                  <a:gd name="connsiteY3" fmla="*/ 20857 h 138565"/>
                  <a:gd name="connsiteX4" fmla="*/ 112855 w 137655"/>
                  <a:gd name="connsiteY4" fmla="*/ 138566 h 13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55" h="138565">
                    <a:moveTo>
                      <a:pt x="112855" y="138566"/>
                    </a:moveTo>
                    <a:cubicBezTo>
                      <a:pt x="75692" y="130754"/>
                      <a:pt x="37694" y="124231"/>
                      <a:pt x="0" y="119226"/>
                    </a:cubicBezTo>
                    <a:lnTo>
                      <a:pt x="15851" y="0"/>
                    </a:lnTo>
                    <a:cubicBezTo>
                      <a:pt x="56503" y="5385"/>
                      <a:pt x="97459" y="12438"/>
                      <a:pt x="137656" y="20857"/>
                    </a:cubicBezTo>
                    <a:lnTo>
                      <a:pt x="112855" y="138566"/>
                    </a:lnTo>
                    <a:close/>
                  </a:path>
                </a:pathLst>
              </a:custGeom>
              <a:solidFill>
                <a:srgbClr val="EE3124"/>
              </a:solidFill>
              <a:ln w="7578"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DC17712D-20FD-4633-876C-05382D858819}"/>
                  </a:ext>
                </a:extLst>
              </p:cNvPr>
              <p:cNvSpPr/>
              <p:nvPr/>
            </p:nvSpPr>
            <p:spPr>
              <a:xfrm>
                <a:off x="7047032" y="617470"/>
                <a:ext cx="123472" cy="122834"/>
              </a:xfrm>
              <a:custGeom>
                <a:avLst/>
                <a:gdLst>
                  <a:gd name="connsiteX0" fmla="*/ 116647 w 123472"/>
                  <a:gd name="connsiteY0" fmla="*/ 122835 h 122834"/>
                  <a:gd name="connsiteX1" fmla="*/ 2124 w 123472"/>
                  <a:gd name="connsiteY1" fmla="*/ 120559 h 122834"/>
                  <a:gd name="connsiteX2" fmla="*/ 0 w 123472"/>
                  <a:gd name="connsiteY2" fmla="*/ 272 h 122834"/>
                  <a:gd name="connsiteX3" fmla="*/ 123473 w 123472"/>
                  <a:gd name="connsiteY3" fmla="*/ 2699 h 122834"/>
                  <a:gd name="connsiteX4" fmla="*/ 116647 w 123472"/>
                  <a:gd name="connsiteY4" fmla="*/ 122759 h 122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2" h="122834">
                    <a:moveTo>
                      <a:pt x="116647" y="122835"/>
                    </a:moveTo>
                    <a:cubicBezTo>
                      <a:pt x="78725" y="120635"/>
                      <a:pt x="40349" y="119953"/>
                      <a:pt x="2124" y="120559"/>
                    </a:cubicBezTo>
                    <a:lnTo>
                      <a:pt x="0" y="272"/>
                    </a:lnTo>
                    <a:cubicBezTo>
                      <a:pt x="41183" y="-487"/>
                      <a:pt x="82593" y="348"/>
                      <a:pt x="123473" y="2699"/>
                    </a:cubicBezTo>
                    <a:lnTo>
                      <a:pt x="116647" y="122759"/>
                    </a:lnTo>
                    <a:close/>
                  </a:path>
                </a:pathLst>
              </a:custGeom>
              <a:solidFill>
                <a:srgbClr val="F58765"/>
              </a:solidFill>
              <a:ln w="7578" cap="flat">
                <a:noFill/>
                <a:prstDash val="solid"/>
                <a:miter/>
              </a:ln>
            </p:spPr>
            <p:txBody>
              <a:bodyPr rtlCol="0" anchor="ctr"/>
              <a:lstStyle/>
              <a:p>
                <a:endParaRPr lang="en-US" sz="2489"/>
              </a:p>
            </p:txBody>
          </p:sp>
          <p:sp>
            <p:nvSpPr>
              <p:cNvPr id="46" name="Freeform: Shape 45">
                <a:extLst>
                  <a:ext uri="{FF2B5EF4-FFF2-40B4-BE49-F238E27FC236}">
                    <a16:creationId xmlns:a16="http://schemas.microsoft.com/office/drawing/2014/main" id="{10A702A7-F2E7-44DF-843B-B03103998DEC}"/>
                  </a:ext>
                </a:extLst>
              </p:cNvPr>
              <p:cNvSpPr/>
              <p:nvPr/>
            </p:nvSpPr>
            <p:spPr>
              <a:xfrm>
                <a:off x="8757146" y="1822815"/>
                <a:ext cx="160332" cy="159270"/>
              </a:xfrm>
              <a:custGeom>
                <a:avLst/>
                <a:gdLst>
                  <a:gd name="connsiteX0" fmla="*/ 26090 w 160332"/>
                  <a:gd name="connsiteY0" fmla="*/ 159271 h 159270"/>
                  <a:gd name="connsiteX1" fmla="*/ 0 w 160332"/>
                  <a:gd name="connsiteY1" fmla="*/ 32385 h 159270"/>
                  <a:gd name="connsiteX2" fmla="*/ 132195 w 160332"/>
                  <a:gd name="connsiteY2" fmla="*/ 0 h 159270"/>
                  <a:gd name="connsiteX3" fmla="*/ 160332 w 160332"/>
                  <a:gd name="connsiteY3" fmla="*/ 136821 h 159270"/>
                  <a:gd name="connsiteX4" fmla="*/ 26090 w 160332"/>
                  <a:gd name="connsiteY4" fmla="*/ 159195 h 15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32" h="159270">
                    <a:moveTo>
                      <a:pt x="26090" y="159271"/>
                    </a:moveTo>
                    <a:cubicBezTo>
                      <a:pt x="19037" y="116874"/>
                      <a:pt x="10239" y="74175"/>
                      <a:pt x="0" y="32385"/>
                    </a:cubicBezTo>
                    <a:lnTo>
                      <a:pt x="132195" y="0"/>
                    </a:lnTo>
                    <a:cubicBezTo>
                      <a:pt x="143192" y="45051"/>
                      <a:pt x="152672" y="91088"/>
                      <a:pt x="160332" y="136821"/>
                    </a:cubicBezTo>
                    <a:lnTo>
                      <a:pt x="26090" y="159195"/>
                    </a:lnTo>
                    <a:close/>
                  </a:path>
                </a:pathLst>
              </a:custGeom>
              <a:solidFill>
                <a:srgbClr val="EE3124"/>
              </a:solidFill>
              <a:ln w="7578" cap="flat">
                <a:noFill/>
                <a:prstDash val="solid"/>
                <a:miter/>
              </a:ln>
            </p:spPr>
            <p:txBody>
              <a:bodyPr rtlCol="0" anchor="ctr"/>
              <a:lstStyle/>
              <a:p>
                <a:endParaRPr lang="en-US" sz="2489"/>
              </a:p>
            </p:txBody>
          </p:sp>
          <p:sp>
            <p:nvSpPr>
              <p:cNvPr id="47" name="Freeform: Shape 46">
                <a:extLst>
                  <a:ext uri="{FF2B5EF4-FFF2-40B4-BE49-F238E27FC236}">
                    <a16:creationId xmlns:a16="http://schemas.microsoft.com/office/drawing/2014/main" id="{FDD05494-0A5D-4CA6-9440-2C92C487C6BC}"/>
                  </a:ext>
                </a:extLst>
              </p:cNvPr>
              <p:cNvSpPr/>
              <p:nvPr/>
            </p:nvSpPr>
            <p:spPr>
              <a:xfrm>
                <a:off x="8676903" y="1557364"/>
                <a:ext cx="174136" cy="173301"/>
              </a:xfrm>
              <a:custGeom>
                <a:avLst/>
                <a:gdLst>
                  <a:gd name="connsiteX0" fmla="*/ 44748 w 174136"/>
                  <a:gd name="connsiteY0" fmla="*/ 173302 h 173301"/>
                  <a:gd name="connsiteX1" fmla="*/ 0 w 174136"/>
                  <a:gd name="connsiteY1" fmla="*/ 51801 h 173301"/>
                  <a:gd name="connsiteX2" fmla="*/ 125824 w 174136"/>
                  <a:gd name="connsiteY2" fmla="*/ 0 h 173301"/>
                  <a:gd name="connsiteX3" fmla="*/ 174136 w 174136"/>
                  <a:gd name="connsiteY3" fmla="*/ 131133 h 173301"/>
                  <a:gd name="connsiteX4" fmla="*/ 44823 w 174136"/>
                  <a:gd name="connsiteY4" fmla="*/ 173302 h 1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36" h="173301">
                    <a:moveTo>
                      <a:pt x="44748" y="173302"/>
                    </a:moveTo>
                    <a:cubicBezTo>
                      <a:pt x="31399" y="132422"/>
                      <a:pt x="16306" y="91543"/>
                      <a:pt x="0" y="51801"/>
                    </a:cubicBezTo>
                    <a:lnTo>
                      <a:pt x="125824" y="0"/>
                    </a:lnTo>
                    <a:cubicBezTo>
                      <a:pt x="143496" y="42927"/>
                      <a:pt x="159726" y="86992"/>
                      <a:pt x="174136" y="131133"/>
                    </a:cubicBezTo>
                    <a:lnTo>
                      <a:pt x="44823" y="173302"/>
                    </a:lnTo>
                    <a:close/>
                  </a:path>
                </a:pathLst>
              </a:custGeom>
              <a:solidFill>
                <a:srgbClr val="EE3124"/>
              </a:solidFill>
              <a:ln w="7578" cap="flat">
                <a:noFill/>
                <a:prstDash val="solid"/>
                <a:miter/>
              </a:ln>
            </p:spPr>
            <p:txBody>
              <a:bodyPr rtlCol="0" anchor="ctr"/>
              <a:lstStyle/>
              <a:p>
                <a:endParaRPr lang="en-US" sz="2489"/>
              </a:p>
            </p:txBody>
          </p:sp>
          <p:sp>
            <p:nvSpPr>
              <p:cNvPr id="48" name="Freeform: Shape 47">
                <a:extLst>
                  <a:ext uri="{FF2B5EF4-FFF2-40B4-BE49-F238E27FC236}">
                    <a16:creationId xmlns:a16="http://schemas.microsoft.com/office/drawing/2014/main" id="{163990D5-CC21-4B6E-9BE9-895199D96650}"/>
                  </a:ext>
                </a:extLst>
              </p:cNvPr>
              <p:cNvSpPr/>
              <p:nvPr/>
            </p:nvSpPr>
            <p:spPr>
              <a:xfrm>
                <a:off x="8411149" y="1080158"/>
                <a:ext cx="189835" cy="189532"/>
              </a:xfrm>
              <a:custGeom>
                <a:avLst/>
                <a:gdLst>
                  <a:gd name="connsiteX0" fmla="*/ 78725 w 189835"/>
                  <a:gd name="connsiteY0" fmla="*/ 189532 h 189532"/>
                  <a:gd name="connsiteX1" fmla="*/ 0 w 189835"/>
                  <a:gd name="connsiteY1" fmla="*/ 86689 h 189532"/>
                  <a:gd name="connsiteX2" fmla="*/ 104891 w 189835"/>
                  <a:gd name="connsiteY2" fmla="*/ 0 h 189532"/>
                  <a:gd name="connsiteX3" fmla="*/ 189836 w 189835"/>
                  <a:gd name="connsiteY3" fmla="*/ 110883 h 189532"/>
                  <a:gd name="connsiteX4" fmla="*/ 78801 w 189835"/>
                  <a:gd name="connsiteY4" fmla="*/ 189532 h 18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5" h="189532">
                    <a:moveTo>
                      <a:pt x="78725" y="189532"/>
                    </a:moveTo>
                    <a:cubicBezTo>
                      <a:pt x="53924" y="154493"/>
                      <a:pt x="27455" y="119908"/>
                      <a:pt x="0" y="86689"/>
                    </a:cubicBezTo>
                    <a:lnTo>
                      <a:pt x="104891" y="0"/>
                    </a:lnTo>
                    <a:cubicBezTo>
                      <a:pt x="134470" y="35798"/>
                      <a:pt x="163063" y="73113"/>
                      <a:pt x="189836" y="110883"/>
                    </a:cubicBezTo>
                    <a:lnTo>
                      <a:pt x="78801" y="189532"/>
                    </a:lnTo>
                    <a:close/>
                  </a:path>
                </a:pathLst>
              </a:custGeom>
              <a:solidFill>
                <a:srgbClr val="EE3124"/>
              </a:solidFill>
              <a:ln w="7578"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C0501CBF-1EFB-4DCF-8735-3DA3BBFA5A6F}"/>
                  </a:ext>
                </a:extLst>
              </p:cNvPr>
              <p:cNvSpPr/>
              <p:nvPr/>
            </p:nvSpPr>
            <p:spPr>
              <a:xfrm>
                <a:off x="8231779" y="878794"/>
                <a:ext cx="191352" cy="191352"/>
              </a:xfrm>
              <a:custGeom>
                <a:avLst/>
                <a:gdLst>
                  <a:gd name="connsiteX0" fmla="*/ 93211 w 191352"/>
                  <a:gd name="connsiteY0" fmla="*/ 191352 h 191352"/>
                  <a:gd name="connsiteX1" fmla="*/ 0 w 191352"/>
                  <a:gd name="connsiteY1" fmla="*/ 101327 h 191352"/>
                  <a:gd name="connsiteX2" fmla="*/ 90860 w 191352"/>
                  <a:gd name="connsiteY2" fmla="*/ 0 h 191352"/>
                  <a:gd name="connsiteX3" fmla="*/ 191353 w 191352"/>
                  <a:gd name="connsiteY3" fmla="*/ 97079 h 191352"/>
                  <a:gd name="connsiteX4" fmla="*/ 93211 w 191352"/>
                  <a:gd name="connsiteY4" fmla="*/ 191352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2" h="191352">
                    <a:moveTo>
                      <a:pt x="93211" y="191352"/>
                    </a:moveTo>
                    <a:cubicBezTo>
                      <a:pt x="63405" y="160333"/>
                      <a:pt x="32006" y="129995"/>
                      <a:pt x="0" y="101327"/>
                    </a:cubicBezTo>
                    <a:lnTo>
                      <a:pt x="90860" y="0"/>
                    </a:lnTo>
                    <a:cubicBezTo>
                      <a:pt x="125369" y="30944"/>
                      <a:pt x="159119" y="63632"/>
                      <a:pt x="191353" y="97079"/>
                    </a:cubicBezTo>
                    <a:lnTo>
                      <a:pt x="93211" y="191352"/>
                    </a:lnTo>
                    <a:close/>
                  </a:path>
                </a:pathLst>
              </a:custGeom>
              <a:solidFill>
                <a:srgbClr val="808285"/>
              </a:solidFill>
              <a:ln w="7578" cap="flat">
                <a:noFill/>
                <a:prstDash val="solid"/>
                <a:miter/>
              </a:ln>
            </p:spPr>
            <p:txBody>
              <a:bodyPr rtlCol="0" anchor="ctr"/>
              <a:lstStyle/>
              <a:p>
                <a:endParaRPr lang="en-US" sz="2489"/>
              </a:p>
            </p:txBody>
          </p:sp>
          <p:sp>
            <p:nvSpPr>
              <p:cNvPr id="50" name="Freeform: Shape 49">
                <a:extLst>
                  <a:ext uri="{FF2B5EF4-FFF2-40B4-BE49-F238E27FC236}">
                    <a16:creationId xmlns:a16="http://schemas.microsoft.com/office/drawing/2014/main" id="{9AB41889-F6DD-475A-A50B-494DFAD47603}"/>
                  </a:ext>
                </a:extLst>
              </p:cNvPr>
              <p:cNvSpPr/>
              <p:nvPr/>
            </p:nvSpPr>
            <p:spPr>
              <a:xfrm>
                <a:off x="8026700" y="708375"/>
                <a:ext cx="188622" cy="188925"/>
              </a:xfrm>
              <a:custGeom>
                <a:avLst/>
                <a:gdLst>
                  <a:gd name="connsiteX0" fmla="*/ 105498 w 188622"/>
                  <a:gd name="connsiteY0" fmla="*/ 188850 h 188925"/>
                  <a:gd name="connsiteX1" fmla="*/ 0 w 188622"/>
                  <a:gd name="connsiteY1" fmla="*/ 113613 h 188925"/>
                  <a:gd name="connsiteX2" fmla="*/ 74857 w 188622"/>
                  <a:gd name="connsiteY2" fmla="*/ 0 h 188925"/>
                  <a:gd name="connsiteX3" fmla="*/ 188622 w 188622"/>
                  <a:gd name="connsiteY3" fmla="*/ 81152 h 188925"/>
                  <a:gd name="connsiteX4" fmla="*/ 105574 w 188622"/>
                  <a:gd name="connsiteY4" fmla="*/ 188925 h 1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22" h="188925">
                    <a:moveTo>
                      <a:pt x="105498" y="188850"/>
                    </a:moveTo>
                    <a:cubicBezTo>
                      <a:pt x="71369" y="162532"/>
                      <a:pt x="35874" y="137200"/>
                      <a:pt x="0" y="113613"/>
                    </a:cubicBezTo>
                    <a:lnTo>
                      <a:pt x="74857" y="0"/>
                    </a:lnTo>
                    <a:cubicBezTo>
                      <a:pt x="113537" y="25483"/>
                      <a:pt x="151838" y="52787"/>
                      <a:pt x="188622" y="81152"/>
                    </a:cubicBezTo>
                    <a:lnTo>
                      <a:pt x="105574" y="188925"/>
                    </a:lnTo>
                    <a:close/>
                  </a:path>
                </a:pathLst>
              </a:custGeom>
              <a:solidFill>
                <a:srgbClr val="EE3124"/>
              </a:solidFill>
              <a:ln w="7578"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F8291523-F0F1-4265-BFAB-3AF4B2A8CF3E}"/>
                  </a:ext>
                </a:extLst>
              </p:cNvPr>
              <p:cNvSpPr/>
              <p:nvPr/>
            </p:nvSpPr>
            <p:spPr>
              <a:xfrm>
                <a:off x="7800307" y="572463"/>
                <a:ext cx="181720" cy="182251"/>
              </a:xfrm>
              <a:custGeom>
                <a:avLst/>
                <a:gdLst>
                  <a:gd name="connsiteX0" fmla="*/ 115509 w 181720"/>
                  <a:gd name="connsiteY0" fmla="*/ 182251 h 182251"/>
                  <a:gd name="connsiteX1" fmla="*/ 0 w 181720"/>
                  <a:gd name="connsiteY1" fmla="*/ 123473 h 182251"/>
                  <a:gd name="connsiteX2" fmla="*/ 57110 w 181720"/>
                  <a:gd name="connsiteY2" fmla="*/ 0 h 182251"/>
                  <a:gd name="connsiteX3" fmla="*/ 181720 w 181720"/>
                  <a:gd name="connsiteY3" fmla="*/ 63405 h 182251"/>
                  <a:gd name="connsiteX4" fmla="*/ 115585 w 181720"/>
                  <a:gd name="connsiteY4" fmla="*/ 182251 h 18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20" h="182251">
                    <a:moveTo>
                      <a:pt x="115509" y="182251"/>
                    </a:moveTo>
                    <a:cubicBezTo>
                      <a:pt x="77891" y="161319"/>
                      <a:pt x="39059" y="141523"/>
                      <a:pt x="0" y="123473"/>
                    </a:cubicBezTo>
                    <a:lnTo>
                      <a:pt x="57110" y="0"/>
                    </a:lnTo>
                    <a:cubicBezTo>
                      <a:pt x="99203" y="19492"/>
                      <a:pt x="141144" y="40804"/>
                      <a:pt x="181720" y="63405"/>
                    </a:cubicBezTo>
                    <a:lnTo>
                      <a:pt x="115585" y="182251"/>
                    </a:lnTo>
                    <a:close/>
                  </a:path>
                </a:pathLst>
              </a:custGeom>
              <a:solidFill>
                <a:srgbClr val="808285"/>
              </a:solidFill>
              <a:ln w="7578" cap="flat">
                <a:noFill/>
                <a:prstDash val="solid"/>
                <a:miter/>
              </a:ln>
            </p:spPr>
            <p:txBody>
              <a:bodyPr rtlCol="0" anchor="ctr"/>
              <a:lstStyle/>
              <a:p>
                <a:endParaRPr lang="en-US" sz="2489"/>
              </a:p>
            </p:txBody>
          </p:sp>
          <p:sp>
            <p:nvSpPr>
              <p:cNvPr id="52" name="Freeform: Shape 51">
                <a:extLst>
                  <a:ext uri="{FF2B5EF4-FFF2-40B4-BE49-F238E27FC236}">
                    <a16:creationId xmlns:a16="http://schemas.microsoft.com/office/drawing/2014/main" id="{80E799C6-E954-4467-B22B-CEB6843901D6}"/>
                  </a:ext>
                </a:extLst>
              </p:cNvPr>
              <p:cNvSpPr/>
              <p:nvPr/>
            </p:nvSpPr>
            <p:spPr>
              <a:xfrm>
                <a:off x="6236041" y="541064"/>
                <a:ext cx="178762" cy="179520"/>
              </a:xfrm>
              <a:custGeom>
                <a:avLst/>
                <a:gdLst>
                  <a:gd name="connsiteX0" fmla="*/ 61054 w 178762"/>
                  <a:gd name="connsiteY0" fmla="*/ 179521 h 179520"/>
                  <a:gd name="connsiteX1" fmla="*/ 0 w 178762"/>
                  <a:gd name="connsiteY1" fmla="*/ 57944 h 179520"/>
                  <a:gd name="connsiteX2" fmla="*/ 127037 w 178762"/>
                  <a:gd name="connsiteY2" fmla="*/ 0 h 179520"/>
                  <a:gd name="connsiteX3" fmla="*/ 178763 w 178762"/>
                  <a:gd name="connsiteY3" fmla="*/ 125824 h 179520"/>
                  <a:gd name="connsiteX4" fmla="*/ 61054 w 178762"/>
                  <a:gd name="connsiteY4" fmla="*/ 179521 h 17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2" h="179520">
                    <a:moveTo>
                      <a:pt x="61054" y="179521"/>
                    </a:moveTo>
                    <a:lnTo>
                      <a:pt x="0" y="57944"/>
                    </a:lnTo>
                    <a:cubicBezTo>
                      <a:pt x="41410" y="37163"/>
                      <a:pt x="84186" y="17671"/>
                      <a:pt x="127037" y="0"/>
                    </a:cubicBezTo>
                    <a:lnTo>
                      <a:pt x="178763" y="125824"/>
                    </a:lnTo>
                    <a:cubicBezTo>
                      <a:pt x="139021" y="142130"/>
                      <a:pt x="99430" y="160181"/>
                      <a:pt x="61054" y="179521"/>
                    </a:cubicBezTo>
                    <a:close/>
                  </a:path>
                </a:pathLst>
              </a:custGeom>
              <a:solidFill>
                <a:srgbClr val="EE3124"/>
              </a:solidFill>
              <a:ln w="7578" cap="flat">
                <a:noFill/>
                <a:prstDash val="solid"/>
                <a:miter/>
              </a:ln>
            </p:spPr>
            <p:txBody>
              <a:bodyPr rtlCol="0" anchor="ctr"/>
              <a:lstStyle/>
              <a:p>
                <a:endParaRPr lang="en-US" sz="2489"/>
              </a:p>
            </p:txBody>
          </p:sp>
          <p:sp>
            <p:nvSpPr>
              <p:cNvPr id="53" name="Freeform: Shape 52">
                <a:extLst>
                  <a:ext uri="{FF2B5EF4-FFF2-40B4-BE49-F238E27FC236}">
                    <a16:creationId xmlns:a16="http://schemas.microsoft.com/office/drawing/2014/main" id="{38D69DBB-3C41-4565-880E-03EE3F3F2819}"/>
                  </a:ext>
                </a:extLst>
              </p:cNvPr>
              <p:cNvSpPr/>
              <p:nvPr/>
            </p:nvSpPr>
            <p:spPr>
              <a:xfrm>
                <a:off x="7557685" y="474550"/>
                <a:ext cx="170723" cy="171481"/>
              </a:xfrm>
              <a:custGeom>
                <a:avLst/>
                <a:gdLst>
                  <a:gd name="connsiteX0" fmla="*/ 123018 w 170723"/>
                  <a:gd name="connsiteY0" fmla="*/ 171482 h 171481"/>
                  <a:gd name="connsiteX1" fmla="*/ 0 w 170723"/>
                  <a:gd name="connsiteY1" fmla="*/ 130678 h 171481"/>
                  <a:gd name="connsiteX2" fmla="*/ 37997 w 170723"/>
                  <a:gd name="connsiteY2" fmla="*/ 0 h 171481"/>
                  <a:gd name="connsiteX3" fmla="*/ 170723 w 170723"/>
                  <a:gd name="connsiteY3" fmla="*/ 44065 h 171481"/>
                  <a:gd name="connsiteX4" fmla="*/ 123018 w 170723"/>
                  <a:gd name="connsiteY4" fmla="*/ 171482 h 17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23" h="171481">
                    <a:moveTo>
                      <a:pt x="123018" y="171482"/>
                    </a:moveTo>
                    <a:cubicBezTo>
                      <a:pt x="82669" y="156389"/>
                      <a:pt x="41259" y="142661"/>
                      <a:pt x="0" y="130678"/>
                    </a:cubicBezTo>
                    <a:lnTo>
                      <a:pt x="37997" y="0"/>
                    </a:lnTo>
                    <a:cubicBezTo>
                      <a:pt x="82517" y="12969"/>
                      <a:pt x="127189" y="27759"/>
                      <a:pt x="170723" y="44065"/>
                    </a:cubicBezTo>
                    <a:lnTo>
                      <a:pt x="123018" y="171482"/>
                    </a:lnTo>
                    <a:close/>
                  </a:path>
                </a:pathLst>
              </a:custGeom>
              <a:solidFill>
                <a:srgbClr val="EE3124"/>
              </a:solidFill>
              <a:ln w="7578" cap="flat">
                <a:noFill/>
                <a:prstDash val="solid"/>
                <a:miter/>
              </a:ln>
            </p:spPr>
            <p:txBody>
              <a:bodyPr rtlCol="0" anchor="ctr"/>
              <a:lstStyle/>
              <a:p>
                <a:endParaRPr lang="en-US" sz="2489"/>
              </a:p>
            </p:txBody>
          </p:sp>
          <p:sp>
            <p:nvSpPr>
              <p:cNvPr id="54" name="Freeform: Shape 53">
                <a:extLst>
                  <a:ext uri="{FF2B5EF4-FFF2-40B4-BE49-F238E27FC236}">
                    <a16:creationId xmlns:a16="http://schemas.microsoft.com/office/drawing/2014/main" id="{994A6F4F-A677-4ECC-B295-5DAF1330DE15}"/>
                  </a:ext>
                </a:extLst>
              </p:cNvPr>
              <p:cNvSpPr/>
              <p:nvPr/>
            </p:nvSpPr>
            <p:spPr>
              <a:xfrm>
                <a:off x="6494287" y="454603"/>
                <a:ext cx="166703" cy="167613"/>
              </a:xfrm>
              <a:custGeom>
                <a:avLst/>
                <a:gdLst>
                  <a:gd name="connsiteX0" fmla="*/ 42093 w 166703"/>
                  <a:gd name="connsiteY0" fmla="*/ 167614 h 167613"/>
                  <a:gd name="connsiteX1" fmla="*/ 0 w 166703"/>
                  <a:gd name="connsiteY1" fmla="*/ 38225 h 167613"/>
                  <a:gd name="connsiteX2" fmla="*/ 134394 w 166703"/>
                  <a:gd name="connsiteY2" fmla="*/ 0 h 167613"/>
                  <a:gd name="connsiteX3" fmla="*/ 166703 w 166703"/>
                  <a:gd name="connsiteY3" fmla="*/ 132195 h 167613"/>
                  <a:gd name="connsiteX4" fmla="*/ 42169 w 166703"/>
                  <a:gd name="connsiteY4" fmla="*/ 167614 h 16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3" h="167613">
                    <a:moveTo>
                      <a:pt x="42093" y="167614"/>
                    </a:moveTo>
                    <a:lnTo>
                      <a:pt x="0" y="38225"/>
                    </a:lnTo>
                    <a:cubicBezTo>
                      <a:pt x="44065" y="23891"/>
                      <a:pt x="89268" y="10997"/>
                      <a:pt x="134394" y="0"/>
                    </a:cubicBezTo>
                    <a:lnTo>
                      <a:pt x="166703" y="132195"/>
                    </a:lnTo>
                    <a:cubicBezTo>
                      <a:pt x="124914" y="142434"/>
                      <a:pt x="82973" y="154341"/>
                      <a:pt x="42169" y="167614"/>
                    </a:cubicBezTo>
                    <a:close/>
                  </a:path>
                </a:pathLst>
              </a:custGeom>
              <a:solidFill>
                <a:srgbClr val="808285"/>
              </a:solidFill>
              <a:ln w="7578" cap="flat">
                <a:noFill/>
                <a:prstDash val="solid"/>
                <a:miter/>
              </a:ln>
            </p:spPr>
            <p:txBody>
              <a:bodyPr rtlCol="0" anchor="ctr"/>
              <a:lstStyle/>
              <a:p>
                <a:endParaRPr lang="en-US" sz="2489"/>
              </a:p>
            </p:txBody>
          </p:sp>
          <p:sp>
            <p:nvSpPr>
              <p:cNvPr id="55" name="Freeform: Shape 54">
                <a:extLst>
                  <a:ext uri="{FF2B5EF4-FFF2-40B4-BE49-F238E27FC236}">
                    <a16:creationId xmlns:a16="http://schemas.microsoft.com/office/drawing/2014/main" id="{D9875812-765D-41CA-919E-8716117A3619}"/>
                  </a:ext>
                </a:extLst>
              </p:cNvPr>
              <p:cNvSpPr/>
              <p:nvPr/>
            </p:nvSpPr>
            <p:spPr>
              <a:xfrm>
                <a:off x="7304293" y="417061"/>
                <a:ext cx="155630" cy="156767"/>
              </a:xfrm>
              <a:custGeom>
                <a:avLst/>
                <a:gdLst>
                  <a:gd name="connsiteX0" fmla="*/ 127644 w 155630"/>
                  <a:gd name="connsiteY0" fmla="*/ 156692 h 156767"/>
                  <a:gd name="connsiteX1" fmla="*/ 0 w 155630"/>
                  <a:gd name="connsiteY1" fmla="*/ 134849 h 156767"/>
                  <a:gd name="connsiteX2" fmla="*/ 17899 w 155630"/>
                  <a:gd name="connsiteY2" fmla="*/ 0 h 156767"/>
                  <a:gd name="connsiteX3" fmla="*/ 155630 w 155630"/>
                  <a:gd name="connsiteY3" fmla="*/ 23587 h 156767"/>
                  <a:gd name="connsiteX4" fmla="*/ 127644 w 155630"/>
                  <a:gd name="connsiteY4" fmla="*/ 156768 h 15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30" h="156767">
                    <a:moveTo>
                      <a:pt x="127644" y="156692"/>
                    </a:moveTo>
                    <a:cubicBezTo>
                      <a:pt x="85551" y="147818"/>
                      <a:pt x="42624" y="140462"/>
                      <a:pt x="0" y="134849"/>
                    </a:cubicBezTo>
                    <a:lnTo>
                      <a:pt x="17899" y="0"/>
                    </a:lnTo>
                    <a:cubicBezTo>
                      <a:pt x="63860" y="6143"/>
                      <a:pt x="110200" y="14031"/>
                      <a:pt x="155630" y="23587"/>
                    </a:cubicBezTo>
                    <a:lnTo>
                      <a:pt x="127644" y="156768"/>
                    </a:lnTo>
                    <a:close/>
                  </a:path>
                </a:pathLst>
              </a:custGeom>
              <a:solidFill>
                <a:srgbClr val="808285"/>
              </a:solidFill>
              <a:ln w="7578" cap="flat">
                <a:noFill/>
                <a:prstDash val="solid"/>
                <a:miter/>
              </a:ln>
            </p:spPr>
            <p:txBody>
              <a:bodyPr rtlCol="0" anchor="ctr"/>
              <a:lstStyle/>
              <a:p>
                <a:endParaRPr lang="en-US" sz="2489"/>
              </a:p>
            </p:txBody>
          </p:sp>
          <p:sp>
            <p:nvSpPr>
              <p:cNvPr id="56" name="Freeform: Shape 55">
                <a:extLst>
                  <a:ext uri="{FF2B5EF4-FFF2-40B4-BE49-F238E27FC236}">
                    <a16:creationId xmlns:a16="http://schemas.microsoft.com/office/drawing/2014/main" id="{20082CF6-8F5B-4C1F-9E01-FCD4D6FC586A}"/>
                  </a:ext>
                </a:extLst>
              </p:cNvPr>
              <p:cNvSpPr/>
              <p:nvPr/>
            </p:nvSpPr>
            <p:spPr>
              <a:xfrm>
                <a:off x="7043392" y="400759"/>
                <a:ext cx="139703" cy="138864"/>
              </a:xfrm>
              <a:custGeom>
                <a:avLst/>
                <a:gdLst>
                  <a:gd name="connsiteX0" fmla="*/ 131967 w 139703"/>
                  <a:gd name="connsiteY0" fmla="*/ 138865 h 138864"/>
                  <a:gd name="connsiteX1" fmla="*/ 2427 w 139703"/>
                  <a:gd name="connsiteY1" fmla="*/ 136362 h 138864"/>
                  <a:gd name="connsiteX2" fmla="*/ 0 w 139703"/>
                  <a:gd name="connsiteY2" fmla="*/ 299 h 138864"/>
                  <a:gd name="connsiteX3" fmla="*/ 139703 w 139703"/>
                  <a:gd name="connsiteY3" fmla="*/ 3030 h 138864"/>
                  <a:gd name="connsiteX4" fmla="*/ 131967 w 139703"/>
                  <a:gd name="connsiteY4" fmla="*/ 138865 h 13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03" h="138864">
                    <a:moveTo>
                      <a:pt x="131967" y="138865"/>
                    </a:moveTo>
                    <a:cubicBezTo>
                      <a:pt x="89040" y="136438"/>
                      <a:pt x="45582" y="135528"/>
                      <a:pt x="2427" y="136362"/>
                    </a:cubicBezTo>
                    <a:lnTo>
                      <a:pt x="0" y="299"/>
                    </a:lnTo>
                    <a:cubicBezTo>
                      <a:pt x="46568" y="-535"/>
                      <a:pt x="93363" y="375"/>
                      <a:pt x="139703" y="3030"/>
                    </a:cubicBezTo>
                    <a:lnTo>
                      <a:pt x="131967" y="138865"/>
                    </a:lnTo>
                    <a:close/>
                  </a:path>
                </a:pathLst>
              </a:custGeom>
              <a:solidFill>
                <a:srgbClr val="EE3124"/>
              </a:solidFill>
              <a:ln w="7578" cap="flat">
                <a:noFill/>
                <a:prstDash val="solid"/>
                <a:miter/>
              </a:ln>
            </p:spPr>
            <p:txBody>
              <a:bodyPr rtlCol="0" anchor="ctr"/>
              <a:lstStyle/>
              <a:p>
                <a:endParaRPr lang="en-US" sz="2489"/>
              </a:p>
            </p:txBody>
          </p:sp>
          <p:sp>
            <p:nvSpPr>
              <p:cNvPr id="57" name="Freeform: Shape 56">
                <a:extLst>
                  <a:ext uri="{FF2B5EF4-FFF2-40B4-BE49-F238E27FC236}">
                    <a16:creationId xmlns:a16="http://schemas.microsoft.com/office/drawing/2014/main" id="{E3881546-053C-495F-8D3D-0CA050883E44}"/>
                  </a:ext>
                </a:extLst>
              </p:cNvPr>
              <p:cNvSpPr/>
              <p:nvPr/>
            </p:nvSpPr>
            <p:spPr>
              <a:xfrm>
                <a:off x="8883501" y="1465517"/>
                <a:ext cx="196585" cy="195675"/>
              </a:xfrm>
              <a:custGeom>
                <a:avLst/>
                <a:gdLst>
                  <a:gd name="connsiteX0" fmla="*/ 50512 w 196585"/>
                  <a:gd name="connsiteY0" fmla="*/ 195676 h 195675"/>
                  <a:gd name="connsiteX1" fmla="*/ 0 w 196585"/>
                  <a:gd name="connsiteY1" fmla="*/ 58475 h 195675"/>
                  <a:gd name="connsiteX2" fmla="*/ 142054 w 196585"/>
                  <a:gd name="connsiteY2" fmla="*/ 0 h 195675"/>
                  <a:gd name="connsiteX3" fmla="*/ 196586 w 196585"/>
                  <a:gd name="connsiteY3" fmla="*/ 148046 h 195675"/>
                  <a:gd name="connsiteX4" fmla="*/ 50587 w 196585"/>
                  <a:gd name="connsiteY4" fmla="*/ 195676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85" h="195675">
                    <a:moveTo>
                      <a:pt x="50512" y="195676"/>
                    </a:moveTo>
                    <a:cubicBezTo>
                      <a:pt x="35419" y="149487"/>
                      <a:pt x="18430" y="103298"/>
                      <a:pt x="0" y="58475"/>
                    </a:cubicBezTo>
                    <a:lnTo>
                      <a:pt x="142054" y="0"/>
                    </a:lnTo>
                    <a:cubicBezTo>
                      <a:pt x="162001" y="48388"/>
                      <a:pt x="180355" y="98217"/>
                      <a:pt x="196586" y="148046"/>
                    </a:cubicBezTo>
                    <a:lnTo>
                      <a:pt x="50587" y="195676"/>
                    </a:lnTo>
                    <a:close/>
                  </a:path>
                </a:pathLst>
              </a:custGeom>
              <a:solidFill>
                <a:srgbClr val="F58765"/>
              </a:solidFill>
              <a:ln w="7578" cap="flat">
                <a:noFill/>
                <a:prstDash val="solid"/>
                <a:miter/>
              </a:ln>
            </p:spPr>
            <p:txBody>
              <a:bodyPr rtlCol="0" anchor="ctr"/>
              <a:lstStyle/>
              <a:p>
                <a:endParaRPr lang="en-US" sz="2489"/>
              </a:p>
            </p:txBody>
          </p:sp>
          <p:sp>
            <p:nvSpPr>
              <p:cNvPr id="58" name="Freeform: Shape 57">
                <a:extLst>
                  <a:ext uri="{FF2B5EF4-FFF2-40B4-BE49-F238E27FC236}">
                    <a16:creationId xmlns:a16="http://schemas.microsoft.com/office/drawing/2014/main" id="{D0D7997E-F867-4242-8E35-61A4FD5A390B}"/>
                  </a:ext>
                </a:extLst>
              </p:cNvPr>
              <p:cNvSpPr/>
              <p:nvPr/>
            </p:nvSpPr>
            <p:spPr>
              <a:xfrm>
                <a:off x="8380963" y="699501"/>
                <a:ext cx="215925" cy="216001"/>
              </a:xfrm>
              <a:custGeom>
                <a:avLst/>
                <a:gdLst>
                  <a:gd name="connsiteX0" fmla="*/ 105195 w 215925"/>
                  <a:gd name="connsiteY0" fmla="*/ 216001 h 216001"/>
                  <a:gd name="connsiteX1" fmla="*/ 0 w 215925"/>
                  <a:gd name="connsiteY1" fmla="*/ 114372 h 216001"/>
                  <a:gd name="connsiteX2" fmla="*/ 102540 w 215925"/>
                  <a:gd name="connsiteY2" fmla="*/ 0 h 216001"/>
                  <a:gd name="connsiteX3" fmla="*/ 215926 w 215925"/>
                  <a:gd name="connsiteY3" fmla="*/ 109593 h 216001"/>
                  <a:gd name="connsiteX4" fmla="*/ 105119 w 215925"/>
                  <a:gd name="connsiteY4" fmla="*/ 216001 h 2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25" h="216001">
                    <a:moveTo>
                      <a:pt x="105195" y="216001"/>
                    </a:moveTo>
                    <a:cubicBezTo>
                      <a:pt x="71596" y="181038"/>
                      <a:pt x="36177" y="146832"/>
                      <a:pt x="0" y="114372"/>
                    </a:cubicBezTo>
                    <a:lnTo>
                      <a:pt x="102540" y="0"/>
                    </a:lnTo>
                    <a:cubicBezTo>
                      <a:pt x="141524" y="34964"/>
                      <a:pt x="179673" y="71899"/>
                      <a:pt x="215926" y="109593"/>
                    </a:cubicBezTo>
                    <a:lnTo>
                      <a:pt x="105119" y="216001"/>
                    </a:lnTo>
                    <a:close/>
                  </a:path>
                </a:pathLst>
              </a:custGeom>
              <a:solidFill>
                <a:srgbClr val="BCBEC0"/>
              </a:solidFill>
              <a:ln w="7578" cap="flat">
                <a:noFill/>
                <a:prstDash val="solid"/>
                <a:miter/>
              </a:ln>
            </p:spPr>
            <p:txBody>
              <a:bodyPr rtlCol="0" anchor="ctr"/>
              <a:lstStyle/>
              <a:p>
                <a:endParaRPr lang="en-US" sz="2489"/>
              </a:p>
            </p:txBody>
          </p:sp>
          <p:sp>
            <p:nvSpPr>
              <p:cNvPr id="59" name="Freeform: Shape 58">
                <a:extLst>
                  <a:ext uri="{FF2B5EF4-FFF2-40B4-BE49-F238E27FC236}">
                    <a16:creationId xmlns:a16="http://schemas.microsoft.com/office/drawing/2014/main" id="{0A90F484-86FC-4677-9CEE-E9C527E23892}"/>
                  </a:ext>
                </a:extLst>
              </p:cNvPr>
              <p:cNvSpPr/>
              <p:nvPr/>
            </p:nvSpPr>
            <p:spPr>
              <a:xfrm>
                <a:off x="7893898" y="353656"/>
                <a:ext cx="205155" cy="205762"/>
              </a:xfrm>
              <a:custGeom>
                <a:avLst/>
                <a:gdLst>
                  <a:gd name="connsiteX0" fmla="*/ 130375 w 205155"/>
                  <a:gd name="connsiteY0" fmla="*/ 205763 h 205762"/>
                  <a:gd name="connsiteX1" fmla="*/ 0 w 205155"/>
                  <a:gd name="connsiteY1" fmla="*/ 139400 h 205762"/>
                  <a:gd name="connsiteX2" fmla="*/ 64467 w 205155"/>
                  <a:gd name="connsiteY2" fmla="*/ 0 h 205762"/>
                  <a:gd name="connsiteX3" fmla="*/ 205156 w 205155"/>
                  <a:gd name="connsiteY3" fmla="*/ 71520 h 205762"/>
                  <a:gd name="connsiteX4" fmla="*/ 130450 w 205155"/>
                  <a:gd name="connsiteY4" fmla="*/ 205763 h 20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55" h="205762">
                    <a:moveTo>
                      <a:pt x="130375" y="205763"/>
                    </a:moveTo>
                    <a:cubicBezTo>
                      <a:pt x="87902" y="182100"/>
                      <a:pt x="44065" y="159802"/>
                      <a:pt x="0" y="139400"/>
                    </a:cubicBezTo>
                    <a:lnTo>
                      <a:pt x="64467" y="0"/>
                    </a:lnTo>
                    <a:cubicBezTo>
                      <a:pt x="112020" y="21995"/>
                      <a:pt x="159347" y="46037"/>
                      <a:pt x="205156" y="71520"/>
                    </a:cubicBezTo>
                    <a:lnTo>
                      <a:pt x="130450" y="205763"/>
                    </a:lnTo>
                    <a:close/>
                  </a:path>
                </a:pathLst>
              </a:custGeom>
              <a:solidFill>
                <a:srgbClr val="F58765"/>
              </a:solidFill>
              <a:ln w="7578" cap="flat">
                <a:noFill/>
                <a:prstDash val="solid"/>
                <a:miter/>
              </a:ln>
            </p:spPr>
            <p:txBody>
              <a:bodyPr rtlCol="0" anchor="ctr"/>
              <a:lstStyle/>
              <a:p>
                <a:endParaRPr lang="en-US" sz="2489"/>
              </a:p>
            </p:txBody>
          </p:sp>
          <p:sp>
            <p:nvSpPr>
              <p:cNvPr id="60" name="Freeform: Shape 59">
                <a:extLst>
                  <a:ext uri="{FF2B5EF4-FFF2-40B4-BE49-F238E27FC236}">
                    <a16:creationId xmlns:a16="http://schemas.microsoft.com/office/drawing/2014/main" id="{E8DA1A91-E3BE-4B3C-9C4A-7CBAE1CCFD99}"/>
                  </a:ext>
                </a:extLst>
              </p:cNvPr>
              <p:cNvSpPr/>
              <p:nvPr/>
            </p:nvSpPr>
            <p:spPr>
              <a:xfrm>
                <a:off x="6419430" y="220551"/>
                <a:ext cx="188242" cy="189228"/>
              </a:xfrm>
              <a:custGeom>
                <a:avLst/>
                <a:gdLst>
                  <a:gd name="connsiteX0" fmla="*/ 47554 w 188242"/>
                  <a:gd name="connsiteY0" fmla="*/ 189229 h 189228"/>
                  <a:gd name="connsiteX1" fmla="*/ 0 w 188242"/>
                  <a:gd name="connsiteY1" fmla="*/ 43155 h 189228"/>
                  <a:gd name="connsiteX2" fmla="*/ 151762 w 188242"/>
                  <a:gd name="connsiteY2" fmla="*/ 0 h 189228"/>
                  <a:gd name="connsiteX3" fmla="*/ 188243 w 188242"/>
                  <a:gd name="connsiteY3" fmla="*/ 149184 h 189228"/>
                  <a:gd name="connsiteX4" fmla="*/ 47630 w 188242"/>
                  <a:gd name="connsiteY4" fmla="*/ 189229 h 18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2" h="189228">
                    <a:moveTo>
                      <a:pt x="47554" y="189229"/>
                    </a:moveTo>
                    <a:lnTo>
                      <a:pt x="0" y="43155"/>
                    </a:lnTo>
                    <a:cubicBezTo>
                      <a:pt x="49753" y="26924"/>
                      <a:pt x="100796" y="12438"/>
                      <a:pt x="151762" y="0"/>
                    </a:cubicBezTo>
                    <a:lnTo>
                      <a:pt x="188243" y="149184"/>
                    </a:lnTo>
                    <a:cubicBezTo>
                      <a:pt x="141068" y="160712"/>
                      <a:pt x="93742" y="174212"/>
                      <a:pt x="47630" y="189229"/>
                    </a:cubicBezTo>
                    <a:close/>
                  </a:path>
                </a:pathLst>
              </a:custGeom>
              <a:solidFill>
                <a:srgbClr val="BCBEC0"/>
              </a:solidFill>
              <a:ln w="7578"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3D233143-A94F-4CEA-8E75-0C370A70D27C}"/>
                  </a:ext>
                </a:extLst>
              </p:cNvPr>
              <p:cNvSpPr/>
              <p:nvPr/>
            </p:nvSpPr>
            <p:spPr>
              <a:xfrm>
                <a:off x="7333947" y="178079"/>
                <a:ext cx="175728" cy="177018"/>
              </a:xfrm>
              <a:custGeom>
                <a:avLst/>
                <a:gdLst>
                  <a:gd name="connsiteX0" fmla="*/ 144102 w 175728"/>
                  <a:gd name="connsiteY0" fmla="*/ 177018 h 177018"/>
                  <a:gd name="connsiteX1" fmla="*/ 0 w 175728"/>
                  <a:gd name="connsiteY1" fmla="*/ 152293 h 177018"/>
                  <a:gd name="connsiteX2" fmla="*/ 20250 w 175728"/>
                  <a:gd name="connsiteY2" fmla="*/ 0 h 177018"/>
                  <a:gd name="connsiteX3" fmla="*/ 175729 w 175728"/>
                  <a:gd name="connsiteY3" fmla="*/ 26621 h 177018"/>
                  <a:gd name="connsiteX4" fmla="*/ 144102 w 175728"/>
                  <a:gd name="connsiteY4" fmla="*/ 176942 h 17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28" h="177018">
                    <a:moveTo>
                      <a:pt x="144102" y="177018"/>
                    </a:moveTo>
                    <a:cubicBezTo>
                      <a:pt x="96624" y="167007"/>
                      <a:pt x="48085" y="158740"/>
                      <a:pt x="0" y="152293"/>
                    </a:cubicBezTo>
                    <a:lnTo>
                      <a:pt x="20250" y="0"/>
                    </a:lnTo>
                    <a:cubicBezTo>
                      <a:pt x="72203" y="6902"/>
                      <a:pt x="124535" y="15851"/>
                      <a:pt x="175729" y="26621"/>
                    </a:cubicBezTo>
                    <a:lnTo>
                      <a:pt x="144102" y="176942"/>
                    </a:lnTo>
                    <a:close/>
                  </a:path>
                </a:pathLst>
              </a:custGeom>
              <a:solidFill>
                <a:srgbClr val="F2613F"/>
              </a:solidFill>
              <a:ln w="7578" cap="flat">
                <a:noFill/>
                <a:prstDash val="solid"/>
                <a:miter/>
              </a:ln>
            </p:spPr>
            <p:txBody>
              <a:bodyPr rtlCol="0" anchor="ctr"/>
              <a:lstStyle/>
              <a:p>
                <a:endParaRPr lang="en-US" sz="2489"/>
              </a:p>
            </p:txBody>
          </p:sp>
          <p:sp>
            <p:nvSpPr>
              <p:cNvPr id="63" name="Freeform: Shape 62">
                <a:extLst>
                  <a:ext uri="{FF2B5EF4-FFF2-40B4-BE49-F238E27FC236}">
                    <a16:creationId xmlns:a16="http://schemas.microsoft.com/office/drawing/2014/main" id="{794BDE4F-9DA2-4FE1-9FE0-912A7442CF4C}"/>
                  </a:ext>
                </a:extLst>
              </p:cNvPr>
              <p:cNvSpPr/>
              <p:nvPr/>
            </p:nvSpPr>
            <p:spPr>
              <a:xfrm>
                <a:off x="7039448" y="159788"/>
                <a:ext cx="157678" cy="156780"/>
              </a:xfrm>
              <a:custGeom>
                <a:avLst/>
                <a:gdLst>
                  <a:gd name="connsiteX0" fmla="*/ 148956 w 157678"/>
                  <a:gd name="connsiteY0" fmla="*/ 156781 h 156780"/>
                  <a:gd name="connsiteX1" fmla="*/ 2730 w 157678"/>
                  <a:gd name="connsiteY1" fmla="*/ 153899 h 156780"/>
                  <a:gd name="connsiteX2" fmla="*/ 0 w 157678"/>
                  <a:gd name="connsiteY2" fmla="*/ 316 h 156780"/>
                  <a:gd name="connsiteX3" fmla="*/ 157678 w 157678"/>
                  <a:gd name="connsiteY3" fmla="*/ 3426 h 156780"/>
                  <a:gd name="connsiteX4" fmla="*/ 148956 w 157678"/>
                  <a:gd name="connsiteY4" fmla="*/ 156781 h 156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8" h="156780">
                    <a:moveTo>
                      <a:pt x="148956" y="156781"/>
                    </a:moveTo>
                    <a:cubicBezTo>
                      <a:pt x="100568" y="154050"/>
                      <a:pt x="51573" y="153064"/>
                      <a:pt x="2730" y="153899"/>
                    </a:cubicBezTo>
                    <a:lnTo>
                      <a:pt x="0" y="316"/>
                    </a:lnTo>
                    <a:cubicBezTo>
                      <a:pt x="52635" y="-594"/>
                      <a:pt x="105498" y="468"/>
                      <a:pt x="157678" y="3426"/>
                    </a:cubicBezTo>
                    <a:lnTo>
                      <a:pt x="148956" y="156781"/>
                    </a:lnTo>
                    <a:close/>
                  </a:path>
                </a:pathLst>
              </a:custGeom>
              <a:solidFill>
                <a:srgbClr val="BCBEC0"/>
              </a:solidFill>
              <a:ln w="7578" cap="flat">
                <a:noFill/>
                <a:prstDash val="solid"/>
                <a:miter/>
              </a:ln>
            </p:spPr>
            <p:txBody>
              <a:bodyPr rtlCol="0" anchor="ctr"/>
              <a:lstStyle/>
              <a:p>
                <a:endParaRPr lang="en-US" sz="2489"/>
              </a:p>
            </p:txBody>
          </p:sp>
        </p:grpSp>
        <p:grpSp>
          <p:nvGrpSpPr>
            <p:cNvPr id="24" name="Graphic 2">
              <a:extLst>
                <a:ext uri="{FF2B5EF4-FFF2-40B4-BE49-F238E27FC236}">
                  <a16:creationId xmlns:a16="http://schemas.microsoft.com/office/drawing/2014/main" id="{50E52331-F05B-4F72-A84C-50E5133E60DA}"/>
                </a:ext>
              </a:extLst>
            </p:cNvPr>
            <p:cNvGrpSpPr/>
            <p:nvPr/>
          </p:nvGrpSpPr>
          <p:grpSpPr>
            <a:xfrm>
              <a:off x="6058264" y="2450493"/>
              <a:ext cx="633139" cy="621610"/>
              <a:chOff x="6058264" y="2450493"/>
              <a:chExt cx="633139" cy="621610"/>
            </a:xfrm>
            <a:solidFill>
              <a:srgbClr val="EE3124"/>
            </a:solidFill>
          </p:grpSpPr>
          <p:sp>
            <p:nvSpPr>
              <p:cNvPr id="25" name="Freeform: Shape 24">
                <a:extLst>
                  <a:ext uri="{FF2B5EF4-FFF2-40B4-BE49-F238E27FC236}">
                    <a16:creationId xmlns:a16="http://schemas.microsoft.com/office/drawing/2014/main" id="{DCE4D3F3-3025-45FD-85B9-74E19AE9BB3D}"/>
                  </a:ext>
                </a:extLst>
              </p:cNvPr>
              <p:cNvSpPr/>
              <p:nvPr/>
            </p:nvSpPr>
            <p:spPr>
              <a:xfrm>
                <a:off x="6197967" y="2450493"/>
                <a:ext cx="175046" cy="315052"/>
              </a:xfrm>
              <a:custGeom>
                <a:avLst/>
                <a:gdLst>
                  <a:gd name="connsiteX0" fmla="*/ 175046 w 175046"/>
                  <a:gd name="connsiteY0" fmla="*/ 315053 h 315052"/>
                  <a:gd name="connsiteX1" fmla="*/ 0 w 175046"/>
                  <a:gd name="connsiteY1" fmla="*/ 46416 h 315052"/>
                  <a:gd name="connsiteX2" fmla="*/ 113006 w 175046"/>
                  <a:gd name="connsiteY2" fmla="*/ 0 h 315052"/>
                  <a:gd name="connsiteX3" fmla="*/ 175046 w 175046"/>
                  <a:gd name="connsiteY3" fmla="*/ 315053 h 315052"/>
                </a:gdLst>
                <a:ahLst/>
                <a:cxnLst>
                  <a:cxn ang="0">
                    <a:pos x="connsiteX0" y="connsiteY0"/>
                  </a:cxn>
                  <a:cxn ang="0">
                    <a:pos x="connsiteX1" y="connsiteY1"/>
                  </a:cxn>
                  <a:cxn ang="0">
                    <a:pos x="connsiteX2" y="connsiteY2"/>
                  </a:cxn>
                  <a:cxn ang="0">
                    <a:pos x="connsiteX3" y="connsiteY3"/>
                  </a:cxn>
                </a:cxnLst>
                <a:rect l="l" t="t" r="r" b="b"/>
                <a:pathLst>
                  <a:path w="175046" h="315052">
                    <a:moveTo>
                      <a:pt x="175046" y="315053"/>
                    </a:moveTo>
                    <a:lnTo>
                      <a:pt x="0" y="46416"/>
                    </a:lnTo>
                    <a:lnTo>
                      <a:pt x="113006" y="0"/>
                    </a:lnTo>
                    <a:lnTo>
                      <a:pt x="175046" y="315053"/>
                    </a:lnTo>
                    <a:close/>
                  </a:path>
                </a:pathLst>
              </a:custGeom>
              <a:solidFill>
                <a:srgbClr val="EE3124"/>
              </a:solidFill>
              <a:ln w="7578" cap="flat">
                <a:noFill/>
                <a:prstDash val="solid"/>
                <a:miter/>
              </a:ln>
            </p:spPr>
            <p:txBody>
              <a:bodyPr rtlCol="0" anchor="ctr"/>
              <a:lstStyle/>
              <a:p>
                <a:endParaRPr lang="en-US" sz="2489"/>
              </a:p>
            </p:txBody>
          </p:sp>
          <p:sp>
            <p:nvSpPr>
              <p:cNvPr id="26" name="Freeform: Shape 25">
                <a:extLst>
                  <a:ext uri="{FF2B5EF4-FFF2-40B4-BE49-F238E27FC236}">
                    <a16:creationId xmlns:a16="http://schemas.microsoft.com/office/drawing/2014/main" id="{620A2B43-E678-45CB-8E4B-8EA1DFA2EAED}"/>
                  </a:ext>
                </a:extLst>
              </p:cNvPr>
              <p:cNvSpPr/>
              <p:nvPr/>
            </p:nvSpPr>
            <p:spPr>
              <a:xfrm>
                <a:off x="6368539" y="2754701"/>
                <a:ext cx="177018" cy="314294"/>
              </a:xfrm>
              <a:custGeom>
                <a:avLst/>
                <a:gdLst>
                  <a:gd name="connsiteX0" fmla="*/ 0 w 177018"/>
                  <a:gd name="connsiteY0" fmla="*/ 0 h 314294"/>
                  <a:gd name="connsiteX1" fmla="*/ 64012 w 177018"/>
                  <a:gd name="connsiteY1" fmla="*/ 314294 h 314294"/>
                  <a:gd name="connsiteX2" fmla="*/ 177018 w 177018"/>
                  <a:gd name="connsiteY2" fmla="*/ 267878 h 314294"/>
                  <a:gd name="connsiteX3" fmla="*/ 0 w 177018"/>
                  <a:gd name="connsiteY3" fmla="*/ 0 h 314294"/>
                </a:gdLst>
                <a:ahLst/>
                <a:cxnLst>
                  <a:cxn ang="0">
                    <a:pos x="connsiteX0" y="connsiteY0"/>
                  </a:cxn>
                  <a:cxn ang="0">
                    <a:pos x="connsiteX1" y="connsiteY1"/>
                  </a:cxn>
                  <a:cxn ang="0">
                    <a:pos x="connsiteX2" y="connsiteY2"/>
                  </a:cxn>
                  <a:cxn ang="0">
                    <a:pos x="connsiteX3" y="connsiteY3"/>
                  </a:cxn>
                </a:cxnLst>
                <a:rect l="l" t="t" r="r" b="b"/>
                <a:pathLst>
                  <a:path w="177018" h="314294">
                    <a:moveTo>
                      <a:pt x="0" y="0"/>
                    </a:moveTo>
                    <a:lnTo>
                      <a:pt x="64012" y="314294"/>
                    </a:lnTo>
                    <a:lnTo>
                      <a:pt x="177018" y="267878"/>
                    </a:lnTo>
                    <a:lnTo>
                      <a:pt x="0" y="0"/>
                    </a:lnTo>
                    <a:close/>
                  </a:path>
                </a:pathLst>
              </a:custGeom>
              <a:solidFill>
                <a:srgbClr val="EE3124"/>
              </a:solidFill>
              <a:ln w="7578" cap="flat">
                <a:noFill/>
                <a:prstDash val="solid"/>
                <a:miter/>
              </a:ln>
            </p:spPr>
            <p:txBody>
              <a:bodyPr rtlCol="0" anchor="ctr"/>
              <a:lstStyle/>
              <a:p>
                <a:endParaRPr lang="en-US" sz="2489"/>
              </a:p>
            </p:txBody>
          </p:sp>
          <p:sp>
            <p:nvSpPr>
              <p:cNvPr id="27" name="Freeform: Shape 26">
                <a:extLst>
                  <a:ext uri="{FF2B5EF4-FFF2-40B4-BE49-F238E27FC236}">
                    <a16:creationId xmlns:a16="http://schemas.microsoft.com/office/drawing/2014/main" id="{C9A2F17B-D65D-460B-B482-EF51EC0B0686}"/>
                  </a:ext>
                </a:extLst>
              </p:cNvPr>
              <p:cNvSpPr/>
              <p:nvPr/>
            </p:nvSpPr>
            <p:spPr>
              <a:xfrm>
                <a:off x="6376882" y="2581550"/>
                <a:ext cx="314521" cy="177397"/>
              </a:xfrm>
              <a:custGeom>
                <a:avLst/>
                <a:gdLst>
                  <a:gd name="connsiteX0" fmla="*/ 0 w 314521"/>
                  <a:gd name="connsiteY0" fmla="*/ 177397 h 177397"/>
                  <a:gd name="connsiteX1" fmla="*/ 267196 w 314521"/>
                  <a:gd name="connsiteY1" fmla="*/ 0 h 177397"/>
                  <a:gd name="connsiteX2" fmla="*/ 314522 w 314521"/>
                  <a:gd name="connsiteY2" fmla="*/ 112551 h 177397"/>
                  <a:gd name="connsiteX3" fmla="*/ 0 w 314521"/>
                  <a:gd name="connsiteY3" fmla="*/ 177397 h 177397"/>
                </a:gdLst>
                <a:ahLst/>
                <a:cxnLst>
                  <a:cxn ang="0">
                    <a:pos x="connsiteX0" y="connsiteY0"/>
                  </a:cxn>
                  <a:cxn ang="0">
                    <a:pos x="connsiteX1" y="connsiteY1"/>
                  </a:cxn>
                  <a:cxn ang="0">
                    <a:pos x="connsiteX2" y="connsiteY2"/>
                  </a:cxn>
                  <a:cxn ang="0">
                    <a:pos x="connsiteX3" y="connsiteY3"/>
                  </a:cxn>
                </a:cxnLst>
                <a:rect l="l" t="t" r="r" b="b"/>
                <a:pathLst>
                  <a:path w="314521" h="177397">
                    <a:moveTo>
                      <a:pt x="0" y="177397"/>
                    </a:moveTo>
                    <a:lnTo>
                      <a:pt x="267196" y="0"/>
                    </a:lnTo>
                    <a:lnTo>
                      <a:pt x="314522" y="112551"/>
                    </a:lnTo>
                    <a:lnTo>
                      <a:pt x="0" y="177397"/>
                    </a:lnTo>
                    <a:close/>
                  </a:path>
                </a:pathLst>
              </a:custGeom>
              <a:solidFill>
                <a:srgbClr val="EE3124"/>
              </a:solidFill>
              <a:ln w="7578" cap="flat">
                <a:noFill/>
                <a:prstDash val="solid"/>
                <a:miter/>
              </a:ln>
            </p:spPr>
            <p:txBody>
              <a:bodyPr rtlCol="0" anchor="ctr"/>
              <a:lstStyle/>
              <a:p>
                <a:endParaRPr lang="en-US" sz="2489"/>
              </a:p>
            </p:txBody>
          </p:sp>
          <p:sp>
            <p:nvSpPr>
              <p:cNvPr id="28" name="Freeform: Shape 27">
                <a:extLst>
                  <a:ext uri="{FF2B5EF4-FFF2-40B4-BE49-F238E27FC236}">
                    <a16:creationId xmlns:a16="http://schemas.microsoft.com/office/drawing/2014/main" id="{121FEA23-055D-4E74-9379-9723F66823DB}"/>
                  </a:ext>
                </a:extLst>
              </p:cNvPr>
              <p:cNvSpPr/>
              <p:nvPr/>
            </p:nvSpPr>
            <p:spPr>
              <a:xfrm>
                <a:off x="6059174" y="2760009"/>
                <a:ext cx="313611" cy="179369"/>
              </a:xfrm>
              <a:custGeom>
                <a:avLst/>
                <a:gdLst>
                  <a:gd name="connsiteX0" fmla="*/ 313612 w 313611"/>
                  <a:gd name="connsiteY0" fmla="*/ 0 h 179369"/>
                  <a:gd name="connsiteX1" fmla="*/ 0 w 313611"/>
                  <a:gd name="connsiteY1" fmla="*/ 66742 h 179369"/>
                  <a:gd name="connsiteX2" fmla="*/ 47326 w 313611"/>
                  <a:gd name="connsiteY2" fmla="*/ 179369 h 179369"/>
                  <a:gd name="connsiteX3" fmla="*/ 313612 w 313611"/>
                  <a:gd name="connsiteY3" fmla="*/ 0 h 179369"/>
                </a:gdLst>
                <a:ahLst/>
                <a:cxnLst>
                  <a:cxn ang="0">
                    <a:pos x="connsiteX0" y="connsiteY0"/>
                  </a:cxn>
                  <a:cxn ang="0">
                    <a:pos x="connsiteX1" y="connsiteY1"/>
                  </a:cxn>
                  <a:cxn ang="0">
                    <a:pos x="connsiteX2" y="connsiteY2"/>
                  </a:cxn>
                  <a:cxn ang="0">
                    <a:pos x="connsiteX3" y="connsiteY3"/>
                  </a:cxn>
                </a:cxnLst>
                <a:rect l="l" t="t" r="r" b="b"/>
                <a:pathLst>
                  <a:path w="313611" h="179369">
                    <a:moveTo>
                      <a:pt x="313612" y="0"/>
                    </a:moveTo>
                    <a:lnTo>
                      <a:pt x="0" y="66742"/>
                    </a:lnTo>
                    <a:lnTo>
                      <a:pt x="47326" y="179369"/>
                    </a:lnTo>
                    <a:lnTo>
                      <a:pt x="313612" y="0"/>
                    </a:lnTo>
                    <a:close/>
                  </a:path>
                </a:pathLst>
              </a:custGeom>
              <a:solidFill>
                <a:srgbClr val="EE3124"/>
              </a:solidFill>
              <a:ln w="7578" cap="flat">
                <a:noFill/>
                <a:prstDash val="solid"/>
                <a:miter/>
              </a:ln>
            </p:spPr>
            <p:txBody>
              <a:bodyPr rtlCol="0" anchor="ctr"/>
              <a:lstStyle/>
              <a:p>
                <a:endParaRPr lang="en-US" sz="2489"/>
              </a:p>
            </p:txBody>
          </p:sp>
          <p:sp>
            <p:nvSpPr>
              <p:cNvPr id="29" name="Freeform: Shape 28">
                <a:extLst>
                  <a:ext uri="{FF2B5EF4-FFF2-40B4-BE49-F238E27FC236}">
                    <a16:creationId xmlns:a16="http://schemas.microsoft.com/office/drawing/2014/main" id="{57802F4E-7A71-4303-AA8B-918A590D9FE4}"/>
                  </a:ext>
                </a:extLst>
              </p:cNvPr>
              <p:cNvSpPr/>
              <p:nvPr/>
            </p:nvSpPr>
            <p:spPr>
              <a:xfrm>
                <a:off x="6365278" y="2757810"/>
                <a:ext cx="316417" cy="166855"/>
              </a:xfrm>
              <a:custGeom>
                <a:avLst/>
                <a:gdLst>
                  <a:gd name="connsiteX0" fmla="*/ 0 w 316417"/>
                  <a:gd name="connsiteY0" fmla="*/ 0 h 166855"/>
                  <a:gd name="connsiteX1" fmla="*/ 316418 w 316417"/>
                  <a:gd name="connsiteY1" fmla="*/ 52180 h 166855"/>
                  <a:gd name="connsiteX2" fmla="*/ 274401 w 316417"/>
                  <a:gd name="connsiteY2" fmla="*/ 166855 h 166855"/>
                  <a:gd name="connsiteX3" fmla="*/ 0 w 316417"/>
                  <a:gd name="connsiteY3" fmla="*/ 0 h 166855"/>
                </a:gdLst>
                <a:ahLst/>
                <a:cxnLst>
                  <a:cxn ang="0">
                    <a:pos x="connsiteX0" y="connsiteY0"/>
                  </a:cxn>
                  <a:cxn ang="0">
                    <a:pos x="connsiteX1" y="connsiteY1"/>
                  </a:cxn>
                  <a:cxn ang="0">
                    <a:pos x="connsiteX2" y="connsiteY2"/>
                  </a:cxn>
                  <a:cxn ang="0">
                    <a:pos x="connsiteX3" y="connsiteY3"/>
                  </a:cxn>
                </a:cxnLst>
                <a:rect l="l" t="t" r="r" b="b"/>
                <a:pathLst>
                  <a:path w="316417" h="166855">
                    <a:moveTo>
                      <a:pt x="0" y="0"/>
                    </a:moveTo>
                    <a:lnTo>
                      <a:pt x="316418" y="52180"/>
                    </a:lnTo>
                    <a:lnTo>
                      <a:pt x="274401" y="166855"/>
                    </a:lnTo>
                    <a:lnTo>
                      <a:pt x="0" y="0"/>
                    </a:lnTo>
                    <a:close/>
                  </a:path>
                </a:pathLst>
              </a:custGeom>
              <a:solidFill>
                <a:srgbClr val="EE3124"/>
              </a:solidFill>
              <a:ln w="7578" cap="flat">
                <a:noFill/>
                <a:prstDash val="solid"/>
                <a:miter/>
              </a:ln>
            </p:spPr>
            <p:txBody>
              <a:bodyPr rtlCol="0" anchor="ctr"/>
              <a:lstStyle/>
              <a:p>
                <a:endParaRPr lang="en-US" sz="2489"/>
              </a:p>
            </p:txBody>
          </p:sp>
          <p:sp>
            <p:nvSpPr>
              <p:cNvPr id="30" name="Freeform: Shape 29">
                <a:extLst>
                  <a:ext uri="{FF2B5EF4-FFF2-40B4-BE49-F238E27FC236}">
                    <a16:creationId xmlns:a16="http://schemas.microsoft.com/office/drawing/2014/main" id="{1557C8CD-F291-4495-B242-66EAF3EBE1C9}"/>
                  </a:ext>
                </a:extLst>
              </p:cNvPr>
              <p:cNvSpPr/>
              <p:nvPr/>
            </p:nvSpPr>
            <p:spPr>
              <a:xfrm>
                <a:off x="6058264" y="2597477"/>
                <a:ext cx="317100" cy="164807"/>
              </a:xfrm>
              <a:custGeom>
                <a:avLst/>
                <a:gdLst>
                  <a:gd name="connsiteX0" fmla="*/ 317101 w 317100"/>
                  <a:gd name="connsiteY0" fmla="*/ 164807 h 164807"/>
                  <a:gd name="connsiteX1" fmla="*/ 42017 w 317100"/>
                  <a:gd name="connsiteY1" fmla="*/ 0 h 164807"/>
                  <a:gd name="connsiteX2" fmla="*/ 0 w 317100"/>
                  <a:gd name="connsiteY2" fmla="*/ 114675 h 164807"/>
                  <a:gd name="connsiteX3" fmla="*/ 317101 w 317100"/>
                  <a:gd name="connsiteY3" fmla="*/ 164807 h 164807"/>
                </a:gdLst>
                <a:ahLst/>
                <a:cxnLst>
                  <a:cxn ang="0">
                    <a:pos x="connsiteX0" y="connsiteY0"/>
                  </a:cxn>
                  <a:cxn ang="0">
                    <a:pos x="connsiteX1" y="connsiteY1"/>
                  </a:cxn>
                  <a:cxn ang="0">
                    <a:pos x="connsiteX2" y="connsiteY2"/>
                  </a:cxn>
                  <a:cxn ang="0">
                    <a:pos x="connsiteX3" y="connsiteY3"/>
                  </a:cxn>
                </a:cxnLst>
                <a:rect l="l" t="t" r="r" b="b"/>
                <a:pathLst>
                  <a:path w="317100" h="164807">
                    <a:moveTo>
                      <a:pt x="317101" y="164807"/>
                    </a:moveTo>
                    <a:lnTo>
                      <a:pt x="42017" y="0"/>
                    </a:lnTo>
                    <a:lnTo>
                      <a:pt x="0" y="114675"/>
                    </a:lnTo>
                    <a:lnTo>
                      <a:pt x="317101" y="164807"/>
                    </a:lnTo>
                    <a:close/>
                  </a:path>
                </a:pathLst>
              </a:custGeom>
              <a:solidFill>
                <a:srgbClr val="EE3124"/>
              </a:solidFill>
              <a:ln w="7578" cap="flat">
                <a:noFill/>
                <a:prstDash val="solid"/>
                <a:miter/>
              </a:ln>
            </p:spPr>
            <p:txBody>
              <a:bodyPr rtlCol="0" anchor="ctr"/>
              <a:lstStyle/>
              <a:p>
                <a:endParaRPr lang="en-US" sz="2489"/>
              </a:p>
            </p:txBody>
          </p:sp>
          <p:sp>
            <p:nvSpPr>
              <p:cNvPr id="31" name="Freeform: Shape 30">
                <a:extLst>
                  <a:ext uri="{FF2B5EF4-FFF2-40B4-BE49-F238E27FC236}">
                    <a16:creationId xmlns:a16="http://schemas.microsoft.com/office/drawing/2014/main" id="{0B74B627-4D00-4A3E-A4A9-7BEC3268E949}"/>
                  </a:ext>
                </a:extLst>
              </p:cNvPr>
              <p:cNvSpPr/>
              <p:nvPr/>
            </p:nvSpPr>
            <p:spPr>
              <a:xfrm>
                <a:off x="6371118" y="2450797"/>
                <a:ext cx="188849" cy="311108"/>
              </a:xfrm>
              <a:custGeom>
                <a:avLst/>
                <a:gdLst>
                  <a:gd name="connsiteX0" fmla="*/ 0 w 188849"/>
                  <a:gd name="connsiteY0" fmla="*/ 311109 h 311108"/>
                  <a:gd name="connsiteX1" fmla="*/ 77967 w 188849"/>
                  <a:gd name="connsiteY1" fmla="*/ 0 h 311108"/>
                  <a:gd name="connsiteX2" fmla="*/ 188850 w 188849"/>
                  <a:gd name="connsiteY2" fmla="*/ 51346 h 311108"/>
                  <a:gd name="connsiteX3" fmla="*/ 0 w 188849"/>
                  <a:gd name="connsiteY3" fmla="*/ 311109 h 311108"/>
                </a:gdLst>
                <a:ahLst/>
                <a:cxnLst>
                  <a:cxn ang="0">
                    <a:pos x="connsiteX0" y="connsiteY0"/>
                  </a:cxn>
                  <a:cxn ang="0">
                    <a:pos x="connsiteX1" y="connsiteY1"/>
                  </a:cxn>
                  <a:cxn ang="0">
                    <a:pos x="connsiteX2" y="connsiteY2"/>
                  </a:cxn>
                  <a:cxn ang="0">
                    <a:pos x="connsiteX3" y="connsiteY3"/>
                  </a:cxn>
                </a:cxnLst>
                <a:rect l="l" t="t" r="r" b="b"/>
                <a:pathLst>
                  <a:path w="188849" h="311108">
                    <a:moveTo>
                      <a:pt x="0" y="311109"/>
                    </a:moveTo>
                    <a:lnTo>
                      <a:pt x="77967" y="0"/>
                    </a:lnTo>
                    <a:lnTo>
                      <a:pt x="188850" y="51346"/>
                    </a:lnTo>
                    <a:lnTo>
                      <a:pt x="0" y="311109"/>
                    </a:lnTo>
                    <a:close/>
                  </a:path>
                </a:pathLst>
              </a:custGeom>
              <a:solidFill>
                <a:srgbClr val="EE3124"/>
              </a:solidFill>
              <a:ln w="7578" cap="flat">
                <a:noFill/>
                <a:prstDash val="solid"/>
                <a:miter/>
              </a:ln>
            </p:spPr>
            <p:txBody>
              <a:bodyPr rtlCol="0" anchor="ctr"/>
              <a:lstStyle/>
              <a:p>
                <a:endParaRPr lang="en-US" sz="2489"/>
              </a:p>
            </p:txBody>
          </p:sp>
          <p:sp>
            <p:nvSpPr>
              <p:cNvPr id="32" name="Freeform: Shape 31">
                <a:extLst>
                  <a:ext uri="{FF2B5EF4-FFF2-40B4-BE49-F238E27FC236}">
                    <a16:creationId xmlns:a16="http://schemas.microsoft.com/office/drawing/2014/main" id="{F38C2B8C-3E0F-43C5-8226-2596DDF252A9}"/>
                  </a:ext>
                </a:extLst>
              </p:cNvPr>
              <p:cNvSpPr/>
              <p:nvPr/>
            </p:nvSpPr>
            <p:spPr>
              <a:xfrm>
                <a:off x="6184467" y="2760161"/>
                <a:ext cx="186877" cy="311943"/>
              </a:xfrm>
              <a:custGeom>
                <a:avLst/>
                <a:gdLst>
                  <a:gd name="connsiteX0" fmla="*/ 186878 w 186877"/>
                  <a:gd name="connsiteY0" fmla="*/ 0 h 311943"/>
                  <a:gd name="connsiteX1" fmla="*/ 0 w 186877"/>
                  <a:gd name="connsiteY1" fmla="*/ 260597 h 311943"/>
                  <a:gd name="connsiteX2" fmla="*/ 110883 w 186877"/>
                  <a:gd name="connsiteY2" fmla="*/ 311943 h 311943"/>
                  <a:gd name="connsiteX3" fmla="*/ 186878 w 186877"/>
                  <a:gd name="connsiteY3" fmla="*/ 0 h 311943"/>
                </a:gdLst>
                <a:ahLst/>
                <a:cxnLst>
                  <a:cxn ang="0">
                    <a:pos x="connsiteX0" y="connsiteY0"/>
                  </a:cxn>
                  <a:cxn ang="0">
                    <a:pos x="connsiteX1" y="connsiteY1"/>
                  </a:cxn>
                  <a:cxn ang="0">
                    <a:pos x="connsiteX2" y="connsiteY2"/>
                  </a:cxn>
                  <a:cxn ang="0">
                    <a:pos x="connsiteX3" y="connsiteY3"/>
                  </a:cxn>
                </a:cxnLst>
                <a:rect l="l" t="t" r="r" b="b"/>
                <a:pathLst>
                  <a:path w="186877" h="311943">
                    <a:moveTo>
                      <a:pt x="186878" y="0"/>
                    </a:moveTo>
                    <a:lnTo>
                      <a:pt x="0" y="260597"/>
                    </a:lnTo>
                    <a:lnTo>
                      <a:pt x="110883" y="311943"/>
                    </a:lnTo>
                    <a:lnTo>
                      <a:pt x="186878" y="0"/>
                    </a:lnTo>
                    <a:close/>
                  </a:path>
                </a:pathLst>
              </a:custGeom>
              <a:solidFill>
                <a:srgbClr val="EE3124"/>
              </a:solidFill>
              <a:ln w="7578"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377642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bwMode="gray">
      <p:bgPr>
        <a:solidFill>
          <a:schemeClr val="accent6">
            <a:alpha val="99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3A75150-4293-43C1-B35F-387E43D5281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2496" y="48197"/>
            <a:ext cx="5242560" cy="5242560"/>
          </a:xfrm>
          <a:prstGeom prst="rect">
            <a:avLst/>
          </a:prstGeom>
        </p:spPr>
      </p:pic>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2" y="330201"/>
            <a:ext cx="7597029"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7" name="TextBox 6">
            <a:extLst>
              <a:ext uri="{FF2B5EF4-FFF2-40B4-BE49-F238E27FC236}">
                <a16:creationId xmlns:a16="http://schemas.microsoft.com/office/drawing/2014/main" id="{AD9CEF51-9E97-4DFF-AC7C-C6EA64312A1B}"/>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3589824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2" y="330201"/>
            <a:ext cx="7623533"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7" name="TextBox 6">
            <a:extLst>
              <a:ext uri="{FF2B5EF4-FFF2-40B4-BE49-F238E27FC236}">
                <a16:creationId xmlns:a16="http://schemas.microsoft.com/office/drawing/2014/main" id="{5D6AF208-CF4E-4142-B8FE-5711D65D38C8}"/>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pic>
        <p:nvPicPr>
          <p:cNvPr id="9" name="Graphic 8">
            <a:extLst>
              <a:ext uri="{FF2B5EF4-FFF2-40B4-BE49-F238E27FC236}">
                <a16:creationId xmlns:a16="http://schemas.microsoft.com/office/drawing/2014/main" id="{D85941DA-CE27-4758-AA69-4C3A202F83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06031" y="213069"/>
            <a:ext cx="4601156" cy="4742729"/>
          </a:xfrm>
          <a:prstGeom prst="rect">
            <a:avLst/>
          </a:prstGeom>
        </p:spPr>
      </p:pic>
    </p:spTree>
    <p:extLst>
      <p:ext uri="{BB962C8B-B14F-4D97-AF65-F5344CB8AC3E}">
        <p14:creationId xmlns:p14="http://schemas.microsoft.com/office/powerpoint/2010/main" val="2099820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B69583-F11D-4D82-86B8-AF118634925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18" t="-5713" r="-2718" b="-8168"/>
          <a:stretch/>
        </p:blipFill>
        <p:spPr bwMode="auto">
          <a:xfrm>
            <a:off x="4330891" y="2611273"/>
            <a:ext cx="3530221" cy="184699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4751640B-BC7C-4C7E-AABF-8E9DF6CFF619}"/>
              </a:ext>
            </a:extLst>
          </p:cNvPr>
          <p:cNvPicPr>
            <a:picLocks noChangeAspect="1"/>
          </p:cNvPicPr>
          <p:nvPr userDrawn="1"/>
        </p:nvPicPr>
        <p:blipFill rotWithShape="1">
          <a:blip r:embed="rId3"/>
          <a:srcRect l="-1181" r="41676"/>
          <a:stretch/>
        </p:blipFill>
        <p:spPr>
          <a:xfrm>
            <a:off x="8095570" y="0"/>
            <a:ext cx="4096431" cy="6884216"/>
          </a:xfrm>
          <a:prstGeom prst="rect">
            <a:avLst/>
          </a:prstGeom>
        </p:spPr>
      </p:pic>
    </p:spTree>
    <p:extLst>
      <p:ext uri="{BB962C8B-B14F-4D97-AF65-F5344CB8AC3E}">
        <p14:creationId xmlns:p14="http://schemas.microsoft.com/office/powerpoint/2010/main" val="185252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8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accent6"/>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B69583-F11D-4D82-86B8-AF118634925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18" t="-5153" r="-2174" b="-6486"/>
          <a:stretch/>
        </p:blipFill>
        <p:spPr bwMode="auto">
          <a:xfrm>
            <a:off x="4330889" y="2620371"/>
            <a:ext cx="3512024" cy="181060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9E462D-FE08-4400-803B-DE25386157FB}"/>
              </a:ext>
            </a:extLst>
          </p:cNvPr>
          <p:cNvPicPr>
            <a:picLocks noChangeAspect="1"/>
          </p:cNvPicPr>
          <p:nvPr userDrawn="1"/>
        </p:nvPicPr>
        <p:blipFill rotWithShape="1">
          <a:blip r:embed="rId3"/>
          <a:srcRect l="-1181" r="41676"/>
          <a:stretch/>
        </p:blipFill>
        <p:spPr>
          <a:xfrm>
            <a:off x="8095570" y="0"/>
            <a:ext cx="4096431" cy="6884216"/>
          </a:xfrm>
          <a:prstGeom prst="rect">
            <a:avLst/>
          </a:prstGeom>
        </p:spPr>
      </p:pic>
    </p:spTree>
    <p:extLst>
      <p:ext uri="{BB962C8B-B14F-4D97-AF65-F5344CB8AC3E}">
        <p14:creationId xmlns:p14="http://schemas.microsoft.com/office/powerpoint/2010/main" val="1503474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667">
              <a:latin typeface="+mj-lt"/>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2" y="4040177"/>
            <a:ext cx="3703321" cy="17951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2650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335280"/>
            <a:ext cx="11094271" cy="853440"/>
          </a:xfrm>
          <a:prstGeom prst="rect">
            <a:avLst/>
          </a:prstGeom>
        </p:spPr>
        <p:txBody>
          <a:bodyPr anchor="b" anchorCtr="0"/>
          <a:lstStyle>
            <a:lvl1pPr>
              <a:defRPr sz="5333">
                <a:latin typeface="+mj-lt"/>
              </a:defRPr>
            </a:lvl1pPr>
          </a:lstStyle>
          <a:p>
            <a:r>
              <a:rPr lang="en-US"/>
              <a:t>Click to edit Master title style</a:t>
            </a:r>
          </a:p>
        </p:txBody>
      </p:sp>
      <p:sp>
        <p:nvSpPr>
          <p:cNvPr id="4" name="Slide Number Placeholder 3"/>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6" name="Text Placeholder 5"/>
          <p:cNvSpPr>
            <a:spLocks noGrp="1"/>
          </p:cNvSpPr>
          <p:nvPr>
            <p:ph type="body" sz="quarter" idx="12"/>
          </p:nvPr>
        </p:nvSpPr>
        <p:spPr bwMode="gray">
          <a:xfrm>
            <a:off x="548639"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vl5pPr marL="1828709" indent="0">
              <a:buNone/>
              <a:defRPr/>
            </a:lvl5pPr>
          </a:lstStyle>
          <a:p>
            <a:pPr lvl="0"/>
            <a:r>
              <a:rPr lang="en-US"/>
              <a:t>Edit Master text styles</a:t>
            </a:r>
          </a:p>
          <a:p>
            <a:pPr lvl="1"/>
            <a:r>
              <a:rPr lang="en-US"/>
              <a:t>Second level</a:t>
            </a:r>
          </a:p>
        </p:txBody>
      </p:sp>
      <p:sp>
        <p:nvSpPr>
          <p:cNvPr id="9" name="Text Placeholder 8"/>
          <p:cNvSpPr>
            <a:spLocks noGrp="1"/>
          </p:cNvSpPr>
          <p:nvPr>
            <p:ph type="body" sz="quarter" idx="13"/>
          </p:nvPr>
        </p:nvSpPr>
        <p:spPr bwMode="gray">
          <a:xfrm>
            <a:off x="436764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
        <p:nvSpPr>
          <p:cNvPr id="11" name="Text Placeholder 10"/>
          <p:cNvSpPr>
            <a:spLocks noGrp="1"/>
          </p:cNvSpPr>
          <p:nvPr>
            <p:ph type="body" sz="quarter" idx="14"/>
          </p:nvPr>
        </p:nvSpPr>
        <p:spPr bwMode="gray">
          <a:xfrm>
            <a:off x="817843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221273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4" name="Footer Placeholder 13"/>
          <p:cNvSpPr>
            <a:spLocks noGrp="1"/>
          </p:cNvSpPr>
          <p:nvPr>
            <p:ph type="ftr" sz="quarter" idx="12"/>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Title Placeholder 1">
            <a:extLst>
              <a:ext uri="{FF2B5EF4-FFF2-40B4-BE49-F238E27FC236}">
                <a16:creationId xmlns:a16="http://schemas.microsoft.com/office/drawing/2014/main" id="{48F33BBF-2815-479D-A71B-95F7E220D46C}"/>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0167612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0" name="Footer Placeholder 9"/>
          <p:cNvSpPr>
            <a:spLocks noGrp="1"/>
          </p:cNvSpPr>
          <p:nvPr>
            <p:ph type="ftr" sz="quarter" idx="11"/>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435DCA8B-4C9D-47B5-9382-E29FB31D37B5}"/>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5738351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7" name="Footer Placeholder 6"/>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
        <p:nvSpPr>
          <p:cNvPr id="5" name="Title Placeholder 1">
            <a:extLst>
              <a:ext uri="{FF2B5EF4-FFF2-40B4-BE49-F238E27FC236}">
                <a16:creationId xmlns:a16="http://schemas.microsoft.com/office/drawing/2014/main" id="{4CAB1669-2A65-4277-88F3-3951036D607D}"/>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936199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6" name="Footer Placeholder 5"/>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Tree>
    <p:extLst>
      <p:ext uri="{BB962C8B-B14F-4D97-AF65-F5344CB8AC3E}">
        <p14:creationId xmlns:p14="http://schemas.microsoft.com/office/powerpoint/2010/main" val="537100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a:prstGeom prst="rect">
            <a:avLst/>
          </a:prstGeom>
        </p:spPr>
        <p:txBody>
          <a:bodyPr anchor="t"/>
          <a:lstStyle>
            <a:lvl1pPr algn="l">
              <a:defRPr sz="4800"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2" name="Footer Placeholder 11"/>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3733" b="1">
                <a:solidFill>
                  <a:schemeClr val="bg1"/>
                </a:solidFill>
                <a:latin typeface="+mj-lt"/>
                <a:cs typeface="Arial" pitchFamily="34" charset="0"/>
              </a:defRPr>
            </a:lvl1pPr>
            <a:lvl2pPr marL="0" indent="0">
              <a:lnSpc>
                <a:spcPct val="100000"/>
              </a:lnSpc>
              <a:spcBef>
                <a:spcPts val="400"/>
              </a:spcBef>
              <a:spcAft>
                <a:spcPts val="0"/>
              </a:spcAft>
              <a:buNone/>
              <a:defRPr sz="3733">
                <a:solidFill>
                  <a:schemeClr val="bg1"/>
                </a:solidFill>
              </a:defRPr>
            </a:lvl2pPr>
            <a:lvl3pPr marL="0" indent="0">
              <a:lnSpc>
                <a:spcPct val="90000"/>
              </a:lnSpc>
              <a:spcAft>
                <a:spcPts val="300"/>
              </a:spcAft>
              <a:buNone/>
              <a:defRPr>
                <a:solidFill>
                  <a:schemeClr val="bg1"/>
                </a:solidFill>
              </a:defRPr>
            </a:lvl3pPr>
          </a:lstStyle>
          <a:p>
            <a:pPr lvl="0"/>
            <a:r>
              <a:rPr lang="en-US"/>
              <a:t>Edit Master text styles</a:t>
            </a:r>
          </a:p>
          <a:p>
            <a:pPr lvl="1"/>
            <a:r>
              <a:rPr lang="en-US"/>
              <a:t>Second level</a:t>
            </a:r>
          </a:p>
        </p:txBody>
      </p:sp>
      <p:cxnSp>
        <p:nvCxnSpPr>
          <p:cNvPr id="13" name="Straight Connector 12"/>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Arial"/>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053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auto">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21536"/>
            <a:ext cx="11090137" cy="3535680"/>
          </a:xfrm>
        </p:spPr>
        <p:txBody>
          <a:bodyPr>
            <a:noAutofit/>
          </a:bodyPr>
          <a:lstStyle>
            <a:lvl1pPr>
              <a:lnSpc>
                <a:spcPct val="120000"/>
              </a:lnSpc>
              <a:spcBef>
                <a:spcPts val="1600"/>
              </a:spcBef>
              <a:defRPr sz="4800" b="1">
                <a:solidFill>
                  <a:schemeClr val="bg1"/>
                </a:solidFill>
                <a:latin typeface="+mj-lt"/>
                <a:cs typeface="Arial"/>
              </a:defRPr>
            </a:lvl1pPr>
            <a:lvl2pPr>
              <a:spcBef>
                <a:spcPts val="800"/>
              </a:spcBef>
              <a:defRPr sz="3733">
                <a:solidFill>
                  <a:srgbClr val="FFFFFF"/>
                </a:solidFill>
              </a:defRPr>
            </a:lvl2pPr>
          </a:lstStyle>
          <a:p>
            <a:pPr lvl="0"/>
            <a:r>
              <a:rPr lang="en-US"/>
              <a:t>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4" name="Footer Placeholder 13"/>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cxnSp>
        <p:nvCxnSpPr>
          <p:cNvPr id="10" name="Straight Connector 9"/>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567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36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2400" b="1">
                <a:solidFill>
                  <a:srgbClr val="413C38"/>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59"/>
            <a:ext cx="7620000" cy="853440"/>
          </a:xfrm>
          <a:prstGeom prst="rect">
            <a:avLst/>
          </a:prstGeom>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0821" y="4047762"/>
            <a:ext cx="3420507" cy="16580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5707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3851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091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010252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7109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233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49744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94980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04797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720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099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187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207646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0437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11203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83471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96676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037379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3929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67028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45902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96166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774288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82158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965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69553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571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79203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134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193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4925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15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18839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42562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8619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432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539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462449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678825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theme" Target="../theme/theme1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image" Target="../media/image53.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56.png"/><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21" Type="http://schemas.openxmlformats.org/officeDocument/2006/relationships/image" Target="../media/image58.png"/><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theme" Target="../theme/theme12.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image" Target="../media/image5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image" Target="../media/image1.png"/><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theme" Target="../theme/theme13.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4.sv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theme" Target="../theme/theme4.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image" Target="../media/image2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23.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6.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theme" Target="../theme/theme7.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image" Target="../media/image37.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theme" Target="../theme/theme8.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9.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ftr" idx="11"/>
          </p:nvPr>
        </p:nvSpPr>
        <p:spPr>
          <a:xfrm>
            <a:off x="304800" y="6356352"/>
            <a:ext cx="9997440" cy="365125"/>
          </a:xfrm>
          <a:prstGeom prst="rect">
            <a:avLst/>
          </a:prstGeom>
          <a:noFill/>
          <a:ln>
            <a:noFill/>
          </a:ln>
        </p:spPr>
        <p:txBody>
          <a:bodyPr spcFirstLastPara="1" wrap="square" lIns="45700"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dirty="0"/>
          </a:p>
        </p:txBody>
      </p:sp>
      <p:pic>
        <p:nvPicPr>
          <p:cNvPr id="11" name="Google Shape;11;p29" descr="PeerView.com-RGB@2x.png"/>
          <p:cNvPicPr preferRelativeResize="0"/>
          <p:nvPr/>
        </p:nvPicPr>
        <p:blipFill rotWithShape="1">
          <a:blip r:embed="rId19">
            <a:alphaModFix/>
          </a:blip>
          <a:srcRect/>
          <a:stretch/>
        </p:blipFill>
        <p:spPr>
          <a:xfrm>
            <a:off x="10225021" y="6366691"/>
            <a:ext cx="1865376" cy="487680"/>
          </a:xfrm>
          <a:prstGeom prst="rect">
            <a:avLst/>
          </a:prstGeom>
          <a:noFill/>
          <a:ln>
            <a:noFill/>
          </a:ln>
        </p:spPr>
      </p:pic>
      <p:sp>
        <p:nvSpPr>
          <p:cNvPr id="12" name="Google Shape;12;p29"/>
          <p:cNvSpPr txBox="1">
            <a:spLocks noGrp="1"/>
          </p:cNvSpPr>
          <p:nvPr>
            <p:ph type="body" idx="1"/>
          </p:nvPr>
        </p:nvSpPr>
        <p:spPr>
          <a:xfrm>
            <a:off x="304800" y="1382975"/>
            <a:ext cx="11582400" cy="4720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5280" algn="l" rtl="0">
              <a:lnSpc>
                <a:spcPct val="100000"/>
              </a:lnSpc>
              <a:spcBef>
                <a:spcPts val="600"/>
              </a:spcBef>
              <a:spcAft>
                <a:spcPts val="0"/>
              </a:spcAft>
              <a:buClr>
                <a:schemeClr val="dk1"/>
              </a:buClr>
              <a:buSzPts val="1680"/>
              <a:buFont typeface="Noto Sans Symbols"/>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29"/>
          <p:cNvSpPr txBox="1">
            <a:spLocks noGrp="1"/>
          </p:cNvSpPr>
          <p:nvPr>
            <p:ph type="title"/>
          </p:nvPr>
        </p:nvSpPr>
        <p:spPr>
          <a:xfrm>
            <a:off x="121920" y="101762"/>
            <a:ext cx="11948160" cy="86836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29494915"/>
      </p:ext>
    </p:extLst>
  </p:cSld>
  <p:clrMap bg1="lt1" tx1="dk1" bg2="dk2" tx2="lt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 id="2147485359" r:id="rId12"/>
    <p:sldLayoutId id="2147485360" r:id="rId13"/>
    <p:sldLayoutId id="2147485361" r:id="rId14"/>
    <p:sldLayoutId id="2147485362" r:id="rId15"/>
    <p:sldLayoutId id="2147485363" r:id="rId16"/>
    <p:sldLayoutId id="2147485364"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ftr" idx="11"/>
          </p:nvPr>
        </p:nvSpPr>
        <p:spPr>
          <a:xfrm>
            <a:off x="304800" y="6356352"/>
            <a:ext cx="9997440" cy="365125"/>
          </a:xfrm>
          <a:prstGeom prst="rect">
            <a:avLst/>
          </a:prstGeom>
          <a:noFill/>
          <a:ln>
            <a:noFill/>
          </a:ln>
        </p:spPr>
        <p:txBody>
          <a:bodyPr spcFirstLastPara="1" wrap="square" lIns="45700"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dirty="0"/>
          </a:p>
        </p:txBody>
      </p:sp>
      <p:pic>
        <p:nvPicPr>
          <p:cNvPr id="11" name="Google Shape;11;p27" descr="PeerView.com-RGB@2x.png"/>
          <p:cNvPicPr preferRelativeResize="0"/>
          <p:nvPr/>
        </p:nvPicPr>
        <p:blipFill rotWithShape="1">
          <a:blip r:embed="rId15">
            <a:alphaModFix/>
          </a:blip>
          <a:srcRect/>
          <a:stretch/>
        </p:blipFill>
        <p:spPr>
          <a:xfrm>
            <a:off x="10225021" y="6366691"/>
            <a:ext cx="1865376" cy="487680"/>
          </a:xfrm>
          <a:prstGeom prst="rect">
            <a:avLst/>
          </a:prstGeom>
          <a:noFill/>
          <a:ln>
            <a:noFill/>
          </a:ln>
        </p:spPr>
      </p:pic>
      <p:sp>
        <p:nvSpPr>
          <p:cNvPr id="12" name="Google Shape;12;p27"/>
          <p:cNvSpPr txBox="1">
            <a:spLocks noGrp="1"/>
          </p:cNvSpPr>
          <p:nvPr>
            <p:ph type="body" idx="1"/>
          </p:nvPr>
        </p:nvSpPr>
        <p:spPr>
          <a:xfrm>
            <a:off x="304800" y="1382975"/>
            <a:ext cx="11582400" cy="4720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5280" algn="l" rtl="0">
              <a:lnSpc>
                <a:spcPct val="100000"/>
              </a:lnSpc>
              <a:spcBef>
                <a:spcPts val="600"/>
              </a:spcBef>
              <a:spcAft>
                <a:spcPts val="0"/>
              </a:spcAft>
              <a:buClr>
                <a:schemeClr val="dk1"/>
              </a:buClr>
              <a:buSzPts val="1680"/>
              <a:buFont typeface="Noto Sans Symbols"/>
              <a:buChar char="◆"/>
              <a:defRPr sz="2400" b="0" i="0" u="none" strike="noStrike" cap="none">
                <a:solidFill>
                  <a:schemeClr val="dk1"/>
                </a:solidFill>
                <a:latin typeface="Arial"/>
                <a:ea typeface="Arial"/>
                <a:cs typeface="Arial"/>
                <a:sym typeface="Arial"/>
              </a:defRPr>
            </a:lvl3pPr>
            <a:lvl4pPr marL="1828800" marR="0" lvl="3"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27"/>
          <p:cNvSpPr txBox="1">
            <a:spLocks noGrp="1"/>
          </p:cNvSpPr>
          <p:nvPr>
            <p:ph type="title"/>
          </p:nvPr>
        </p:nvSpPr>
        <p:spPr>
          <a:xfrm>
            <a:off x="121920" y="101762"/>
            <a:ext cx="11948160" cy="86836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75737570"/>
      </p:ext>
    </p:extLst>
  </p:cSld>
  <p:clrMap bg1="lt1" tx1="dk1" bg2="dk2" tx2="lt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 id="2147485377" r:id="rId12"/>
    <p:sldLayoutId id="2147485378"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Title Placeholder 1"/>
          <p:cNvSpPr>
            <a:spLocks noGrp="1"/>
          </p:cNvSpPr>
          <p:nvPr>
            <p:ph type="title"/>
          </p:nvPr>
        </p:nvSpPr>
        <p:spPr>
          <a:xfrm>
            <a:off x="609600" y="274639"/>
            <a:ext cx="10972800" cy="1143000"/>
          </a:xfrm>
          <a:prstGeom prst="rect">
            <a:avLst/>
          </a:prstGeom>
        </p:spPr>
        <p:txBody>
          <a:bodyPr vert="horz" lIns="0" tIns="0" rIns="91440" bIns="45720" rtlCol="0" anchor="t">
            <a:normAutofit/>
          </a:bodyPr>
          <a:lstStyle/>
          <a:p>
            <a:r>
              <a:rPr lang="en-US" dirty="0"/>
              <a:t>Click to edit Slide Title</a:t>
            </a:r>
          </a:p>
        </p:txBody>
      </p:sp>
      <p:sp>
        <p:nvSpPr>
          <p:cNvPr id="3" name="Text Placeholder 2"/>
          <p:cNvSpPr>
            <a:spLocks noGrp="1"/>
          </p:cNvSpPr>
          <p:nvPr>
            <p:ph type="body" idx="1"/>
          </p:nvPr>
        </p:nvSpPr>
        <p:spPr>
          <a:xfrm>
            <a:off x="1236133" y="1439010"/>
            <a:ext cx="10312400" cy="4525963"/>
          </a:xfrm>
          <a:prstGeom prst="rect">
            <a:avLst/>
          </a:prstGeom>
        </p:spPr>
        <p:txBody>
          <a:bodyPr vert="horz" lIns="91440" tIns="45720" rIns="91440" bIns="45720" rtlCol="0">
            <a:norm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8" name="Slide Number Placeholder 5"/>
          <p:cNvSpPr txBox="1">
            <a:spLocks/>
          </p:cNvSpPr>
          <p:nvPr/>
        </p:nvSpPr>
        <p:spPr>
          <a:xfrm>
            <a:off x="5749164" y="6483351"/>
            <a:ext cx="693673"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rgbClr val="8D8E8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3BF4A0-F7E7-4F05-98F8-4325DF1FDB43}" type="slidenum">
              <a:rPr lang="en-US" sz="1200" smtClean="0">
                <a:solidFill>
                  <a:schemeClr val="tx1"/>
                </a:solidFill>
              </a:rPr>
              <a:pPr/>
              <a:t>‹#›</a:t>
            </a:fld>
            <a:endParaRPr lang="en-US" sz="1200" dirty="0">
              <a:solidFill>
                <a:schemeClr val="tx1"/>
              </a:solidFill>
            </a:endParaRPr>
          </a:p>
        </p:txBody>
      </p:sp>
      <p:pic>
        <p:nvPicPr>
          <p:cNvPr id="9" name="Picture 8" descr="LOCKUP_WCM_NYP_FULLCOLOR.png"/>
          <p:cNvPicPr>
            <a:picLocks noChangeAspect="1"/>
          </p:cNvPicPr>
          <p:nvPr/>
        </p:nvPicPr>
        <p:blipFill rotWithShape="1">
          <a:blip r:embed="rId21">
            <a:extLst>
              <a:ext uri="{28A0092B-C50C-407E-A947-70E740481C1C}">
                <a14:useLocalDpi xmlns:a14="http://schemas.microsoft.com/office/drawing/2010/main" val="0"/>
              </a:ext>
            </a:extLst>
          </a:blip>
          <a:srcRect r="48286"/>
          <a:stretch/>
        </p:blipFill>
        <p:spPr>
          <a:xfrm>
            <a:off x="1" y="6400800"/>
            <a:ext cx="4098271" cy="457200"/>
          </a:xfrm>
          <a:prstGeom prst="rect">
            <a:avLst/>
          </a:prstGeom>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613079" y="6496932"/>
            <a:ext cx="3433268" cy="308827"/>
          </a:xfrm>
          <a:prstGeom prst="rect">
            <a:avLst/>
          </a:prstGeom>
        </p:spPr>
      </p:pic>
    </p:spTree>
    <p:extLst>
      <p:ext uri="{BB962C8B-B14F-4D97-AF65-F5344CB8AC3E}">
        <p14:creationId xmlns:p14="http://schemas.microsoft.com/office/powerpoint/2010/main" val="1937446994"/>
      </p:ext>
    </p:extLst>
  </p:cSld>
  <p:clrMap bg1="lt1" tx1="dk1" bg2="lt2" tx2="dk2" accent1="accent1" accent2="accent2" accent3="accent3" accent4="accent4" accent5="accent5" accent6="accent6" hlink="hlink" folHlink="folHlink"/>
  <p:sldLayoutIdLst>
    <p:sldLayoutId id="2147485380" r:id="rId1"/>
    <p:sldLayoutId id="2147485381" r:id="rId2"/>
    <p:sldLayoutId id="2147485382" r:id="rId3"/>
    <p:sldLayoutId id="2147485383" r:id="rId4"/>
    <p:sldLayoutId id="2147485384" r:id="rId5"/>
    <p:sldLayoutId id="2147485385" r:id="rId6"/>
    <p:sldLayoutId id="2147485386" r:id="rId7"/>
    <p:sldLayoutId id="2147485387" r:id="rId8"/>
    <p:sldLayoutId id="2147485388" r:id="rId9"/>
    <p:sldLayoutId id="2147485389" r:id="rId10"/>
    <p:sldLayoutId id="2147485390" r:id="rId11"/>
    <p:sldLayoutId id="2147485391" r:id="rId12"/>
    <p:sldLayoutId id="2147485392" r:id="rId13"/>
    <p:sldLayoutId id="2147485393" r:id="rId14"/>
    <p:sldLayoutId id="2147485394" r:id="rId15"/>
    <p:sldLayoutId id="2147485395" r:id="rId16"/>
    <p:sldLayoutId id="2147485396" r:id="rId17"/>
    <p:sldLayoutId id="2147485397" r:id="rId18"/>
    <p:sldLayoutId id="2147485398" r:id="rId1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457200" rtl="0" eaLnBrk="1" latinLnBrk="0" hangingPunct="1">
        <a:spcBef>
          <a:spcPct val="0"/>
        </a:spcBef>
        <a:buNone/>
        <a:defRPr sz="3600" kern="1200">
          <a:solidFill>
            <a:srgbClr val="A20815"/>
          </a:solidFill>
          <a:latin typeface="Arial"/>
          <a:ea typeface="+mj-ea"/>
          <a:cs typeface="Arial"/>
        </a:defRPr>
      </a:lvl1pPr>
    </p:titleStyle>
    <p:bodyStyle>
      <a:lvl1pPr marL="342900" marR="0" indent="-342900" algn="l" defTabSz="914400" rtl="0" eaLnBrk="1" fontAlgn="base" latinLnBrk="0" hangingPunct="1">
        <a:lnSpc>
          <a:spcPct val="100000"/>
        </a:lnSpc>
        <a:spcBef>
          <a:spcPct val="20000"/>
        </a:spcBef>
        <a:spcAft>
          <a:spcPct val="0"/>
        </a:spcAft>
        <a:buClrTx/>
        <a:buSzTx/>
        <a:buFontTx/>
        <a:buChar char="•"/>
        <a:tabLst/>
        <a:defRPr sz="2400" kern="1200">
          <a:solidFill>
            <a:srgbClr val="7F7F7F"/>
          </a:solidFill>
          <a:latin typeface="Arial"/>
          <a:ea typeface="+mn-ea"/>
          <a:cs typeface="Arial"/>
        </a:defRPr>
      </a:lvl1pPr>
      <a:lvl2pPr marL="742950" marR="0" indent="-285750" algn="l" defTabSz="914400" rtl="0" eaLnBrk="1" fontAlgn="base" latinLnBrk="0" hangingPunct="1">
        <a:lnSpc>
          <a:spcPct val="100000"/>
        </a:lnSpc>
        <a:spcBef>
          <a:spcPct val="20000"/>
        </a:spcBef>
        <a:spcAft>
          <a:spcPct val="0"/>
        </a:spcAft>
        <a:buClrTx/>
        <a:buSzTx/>
        <a:buFontTx/>
        <a:buChar char="–"/>
        <a:tabLst/>
        <a:defRPr sz="1500" b="1" kern="1200">
          <a:solidFill>
            <a:schemeClr val="accent3"/>
          </a:solidFill>
          <a:latin typeface="Arial"/>
          <a:ea typeface="+mn-ea"/>
          <a:cs typeface="Arial"/>
        </a:defRPr>
      </a:lvl2pPr>
      <a:lvl3pPr marL="1143000" marR="0" indent="-228600" algn="l" defTabSz="914400" rtl="0" eaLnBrk="1" fontAlgn="base" latinLnBrk="0" hangingPunct="1">
        <a:lnSpc>
          <a:spcPct val="100000"/>
        </a:lnSpc>
        <a:spcBef>
          <a:spcPct val="20000"/>
        </a:spcBef>
        <a:spcAft>
          <a:spcPct val="0"/>
        </a:spcAft>
        <a:buClrTx/>
        <a:buSzTx/>
        <a:buFontTx/>
        <a:buChar char="•"/>
        <a:tabLst/>
        <a:defRPr sz="1500" kern="1200">
          <a:solidFill>
            <a:srgbClr val="7F7F7F"/>
          </a:solidFill>
          <a:latin typeface="Arial"/>
          <a:ea typeface="+mn-ea"/>
          <a:cs typeface="Arial"/>
        </a:defRPr>
      </a:lvl3pPr>
      <a:lvl4pPr marL="0" indent="-228600" algn="l" defTabSz="457200" rtl="0" eaLnBrk="1" latinLnBrk="0" hangingPunct="1">
        <a:spcBef>
          <a:spcPct val="20000"/>
        </a:spcBef>
        <a:buFont typeface="Arial"/>
        <a:buChar char="–"/>
        <a:defRPr sz="1500" kern="1200">
          <a:solidFill>
            <a:srgbClr val="7F7F7F"/>
          </a:solidFill>
          <a:latin typeface="Arial"/>
          <a:ea typeface="+mn-ea"/>
          <a:cs typeface="Arial"/>
        </a:defRPr>
      </a:lvl4pPr>
      <a:lvl5pPr marL="457200" indent="-228600" algn="l" defTabSz="457200" rtl="0" eaLnBrk="1" latinLnBrk="0" hangingPunct="1">
        <a:spcBef>
          <a:spcPct val="20000"/>
        </a:spcBef>
        <a:buFont typeface="Arial"/>
        <a:buChar char="»"/>
        <a:defRPr sz="15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836041031"/>
      </p:ext>
    </p:extLst>
  </p:cSld>
  <p:clrMap bg1="lt1" tx1="dk1" bg2="lt2" tx2="dk2" accent1="accent1" accent2="accent2" accent3="accent3" accent4="accent4" accent5="accent5" accent6="accent6" hlink="hlink" folHlink="folHlink"/>
  <p:sldLayoutIdLst>
    <p:sldLayoutId id="2147485400" r:id="rId1"/>
    <p:sldLayoutId id="2147485401" r:id="rId2"/>
    <p:sldLayoutId id="2147485402" r:id="rId3"/>
    <p:sldLayoutId id="2147485403" r:id="rId4"/>
    <p:sldLayoutId id="2147485404" r:id="rId5"/>
    <p:sldLayoutId id="2147485405" r:id="rId6"/>
    <p:sldLayoutId id="2147485406" r:id="rId7"/>
    <p:sldLayoutId id="2147485407" r:id="rId8"/>
    <p:sldLayoutId id="2147485408" r:id="rId9"/>
    <p:sldLayoutId id="2147485409" r:id="rId10"/>
    <p:sldLayoutId id="2147485410" r:id="rId11"/>
    <p:sldLayoutId id="2147485411" r:id="rId12"/>
    <p:sldLayoutId id="2147485412" r:id="rId13"/>
    <p:sldLayoutId id="2147485413" r:id="rId14"/>
    <p:sldLayoutId id="2147485414" r:id="rId15"/>
    <p:sldLayoutId id="2147485415" r:id="rId16"/>
    <p:sldLayoutId id="2147485416" r:id="rId17"/>
    <p:sldLayoutId id="2147485417"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C850458-D946-4987-A572-06AA158DEFBA}"/>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Placeholder 1"/>
          <p:cNvSpPr>
            <a:spLocks noGrp="1"/>
          </p:cNvSpPr>
          <p:nvPr>
            <p:ph type="title"/>
          </p:nvPr>
        </p:nvSpPr>
        <p:spPr>
          <a:xfrm>
            <a:off x="548641" y="0"/>
            <a:ext cx="11094720" cy="1166899"/>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548640" y="1453253"/>
            <a:ext cx="11094720" cy="446585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 Number Placeholder 14"/>
          <p:cNvSpPr>
            <a:spLocks noGrp="1"/>
          </p:cNvSpPr>
          <p:nvPr>
            <p:ph type="sldNum" sz="quarter" idx="4"/>
          </p:nvPr>
        </p:nvSpPr>
        <p:spPr bwMode="gray">
          <a:xfrm>
            <a:off x="11717259" y="6381791"/>
            <a:ext cx="243840" cy="243840"/>
          </a:xfrm>
          <a:prstGeom prst="rect">
            <a:avLst/>
          </a:prstGeom>
        </p:spPr>
        <p:txBody>
          <a:bodyPr vert="horz" wrap="square" lIns="0" tIns="0" rIns="0" bIns="0" rtlCol="0" anchor="ctr">
            <a:noAutofit/>
          </a:bodyPr>
          <a:lstStyle>
            <a:lvl1pPr algn="ctr">
              <a:defRPr sz="800" b="1">
                <a:solidFill>
                  <a:schemeClr val="accent6"/>
                </a:solidFill>
                <a:latin typeface="Arial Narrow" panose="020B0606020202030204" pitchFamily="34" charset="0"/>
                <a:cs typeface="Arial" pitchFamily="34" charset="0"/>
              </a:defRPr>
            </a:lvl1pPr>
          </a:lstStyle>
          <a:p>
            <a:fld id="{CC041753-90EA-4E44-9BB8-633978F3CCC4}" type="slidenum">
              <a:rPr lang="en-US" smtClean="0"/>
              <a:pPr/>
              <a:t>‹#›</a:t>
            </a:fld>
            <a:endParaRPr lang="en-US" dirty="0"/>
          </a:p>
        </p:txBody>
      </p:sp>
      <p:sp>
        <p:nvSpPr>
          <p:cNvPr id="8" name="TextBox 7">
            <a:extLst>
              <a:ext uri="{FF2B5EF4-FFF2-40B4-BE49-F238E27FC236}">
                <a16:creationId xmlns:a16="http://schemas.microsoft.com/office/drawing/2014/main" id="{CB02CC66-2470-4A35-85D1-F0E911738886}"/>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tx1"/>
                </a:solidFill>
                <a:effectLst/>
                <a:latin typeface="+mj-lt"/>
                <a:ea typeface="+mn-ea"/>
                <a:cs typeface="+mn-cs"/>
              </a:rPr>
              <a:t>Research at MD Anderson</a:t>
            </a:r>
            <a:endParaRPr lang="en-US" sz="1067" dirty="0">
              <a:solidFill>
                <a:schemeClr val="accent6"/>
              </a:solidFill>
              <a:latin typeface="+mj-lt"/>
              <a:cs typeface="Arial"/>
            </a:endParaRPr>
          </a:p>
        </p:txBody>
      </p:sp>
      <p:pic>
        <p:nvPicPr>
          <p:cNvPr id="5" name="Graphic 4">
            <a:extLst>
              <a:ext uri="{FF2B5EF4-FFF2-40B4-BE49-F238E27FC236}">
                <a16:creationId xmlns:a16="http://schemas.microsoft.com/office/drawing/2014/main" id="{DBA35334-9A21-7A25-DAB0-5637178702F3}"/>
              </a:ext>
            </a:extLst>
          </p:cNvPr>
          <p:cNvPicPr>
            <a:picLocks noChangeAspect="1"/>
          </p:cNvPicPr>
          <p:nvPr userDrawn="1"/>
        </p:nvPicPr>
        <p:blipFill rotWithShape="1">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2231" t="13118" b="13984"/>
          <a:stretch/>
        </p:blipFill>
        <p:spPr>
          <a:xfrm>
            <a:off x="1" y="5511031"/>
            <a:ext cx="1570759" cy="1346968"/>
          </a:xfrm>
          <a:prstGeom prst="rect">
            <a:avLst/>
          </a:prstGeom>
        </p:spPr>
      </p:pic>
      <p:cxnSp>
        <p:nvCxnSpPr>
          <p:cNvPr id="13" name="Straight Connector 12">
            <a:extLst>
              <a:ext uri="{FF2B5EF4-FFF2-40B4-BE49-F238E27FC236}">
                <a16:creationId xmlns:a16="http://schemas.microsoft.com/office/drawing/2014/main" id="{9EB0848C-D0B2-E986-2990-CB31CE7EBB44}"/>
              </a:ext>
            </a:extLst>
          </p:cNvPr>
          <p:cNvCxnSpPr>
            <a:cxnSpLocks/>
          </p:cNvCxnSpPr>
          <p:nvPr userDrawn="1"/>
        </p:nvCxnSpPr>
        <p:spPr>
          <a:xfrm flipH="1">
            <a:off x="5560403" y="1083772"/>
            <a:ext cx="4597773"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B981E3-7F74-8B35-CDC5-F7B38978FC65}"/>
              </a:ext>
            </a:extLst>
          </p:cNvPr>
          <p:cNvCxnSpPr>
            <a:cxnSpLocks/>
          </p:cNvCxnSpPr>
          <p:nvPr userDrawn="1"/>
        </p:nvCxnSpPr>
        <p:spPr>
          <a:xfrm flipH="1">
            <a:off x="0" y="1083772"/>
            <a:ext cx="8774960" cy="0"/>
          </a:xfrm>
          <a:prstGeom prst="line">
            <a:avLst/>
          </a:prstGeom>
          <a:ln w="25400">
            <a:solidFill>
              <a:srgbClr val="E2241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A01317-B0EF-3B8B-36C4-2FF24479C98A}"/>
              </a:ext>
            </a:extLst>
          </p:cNvPr>
          <p:cNvCxnSpPr>
            <a:cxnSpLocks/>
          </p:cNvCxnSpPr>
          <p:nvPr userDrawn="1"/>
        </p:nvCxnSpPr>
        <p:spPr>
          <a:xfrm flipH="1">
            <a:off x="11082147" y="1083772"/>
            <a:ext cx="576795" cy="0"/>
          </a:xfrm>
          <a:prstGeom prst="line">
            <a:avLst/>
          </a:prstGeom>
          <a:ln w="25400">
            <a:solidFill>
              <a:srgbClr val="E2241A"/>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4B25E0-9AD3-5E1A-5F5C-E202E4620AE5}"/>
              </a:ext>
            </a:extLst>
          </p:cNvPr>
          <p:cNvCxnSpPr>
            <a:cxnSpLocks/>
          </p:cNvCxnSpPr>
          <p:nvPr userDrawn="1"/>
        </p:nvCxnSpPr>
        <p:spPr>
          <a:xfrm flipH="1">
            <a:off x="6030589" y="1083772"/>
            <a:ext cx="4384551"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609D81-CA66-A905-4276-F512A07B6F8C}"/>
              </a:ext>
            </a:extLst>
          </p:cNvPr>
          <p:cNvCxnSpPr>
            <a:cxnSpLocks/>
          </p:cNvCxnSpPr>
          <p:nvPr userDrawn="1"/>
        </p:nvCxnSpPr>
        <p:spPr>
          <a:xfrm flipH="1">
            <a:off x="10415139" y="1083772"/>
            <a:ext cx="694341" cy="0"/>
          </a:xfrm>
          <a:prstGeom prst="line">
            <a:avLst/>
          </a:prstGeom>
          <a:ln w="25400">
            <a:solidFill>
              <a:srgbClr val="E2241A"/>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396991"/>
      </p:ext>
    </p:extLst>
  </p:cSld>
  <p:clrMap bg1="lt1" tx1="dk1" bg2="lt2" tx2="dk2" accent1="accent1" accent2="accent2" accent3="accent3" accent4="accent4" accent5="accent5" accent6="accent6" hlink="hlink" folHlink="folHlink"/>
  <p:sldLayoutIdLst>
    <p:sldLayoutId id="2147485202" r:id="rId1"/>
    <p:sldLayoutId id="2147485203" r:id="rId2"/>
    <p:sldLayoutId id="2147485204" r:id="rId3"/>
    <p:sldLayoutId id="2147485205" r:id="rId4"/>
    <p:sldLayoutId id="2147485206" r:id="rId5"/>
    <p:sldLayoutId id="2147485207" r:id="rId6"/>
    <p:sldLayoutId id="2147485208" r:id="rId7"/>
    <p:sldLayoutId id="2147485209" r:id="rId8"/>
    <p:sldLayoutId id="2147485210" r:id="rId9"/>
    <p:sldLayoutId id="2147485211" r:id="rId10"/>
    <p:sldLayoutId id="2147485212" r:id="rId11"/>
    <p:sldLayoutId id="2147485213" r:id="rId12"/>
    <p:sldLayoutId id="2147485214" r:id="rId13"/>
    <p:sldLayoutId id="2147485215" r:id="rId14"/>
    <p:sldLayoutId id="2147485216" r:id="rId15"/>
    <p:sldLayoutId id="2147485217" r:id="rId16"/>
    <p:sldLayoutId id="2147485218" r:id="rId17"/>
    <p:sldLayoutId id="2147485219" r:id="rId18"/>
    <p:sldLayoutId id="2147485220" r:id="rId19"/>
    <p:sldLayoutId id="2147485221" r:id="rId20"/>
    <p:sldLayoutId id="2147485222" r:id="rId21"/>
    <p:sldLayoutId id="2147485223" r:id="rId22"/>
    <p:sldLayoutId id="2147485224" r:id="rId23"/>
    <p:sldLayoutId id="2147485225" r:id="rId24"/>
    <p:sldLayoutId id="2147485226" r:id="rId25"/>
    <p:sldLayoutId id="2147485227" r:id="rId2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377" rtl="0" eaLnBrk="1" latinLnBrk="0" hangingPunct="1">
        <a:lnSpc>
          <a:spcPct val="100000"/>
        </a:lnSpc>
        <a:spcBef>
          <a:spcPct val="0"/>
        </a:spcBef>
        <a:buNone/>
        <a:defRPr sz="3733" b="1" kern="1200">
          <a:solidFill>
            <a:schemeClr val="accent6"/>
          </a:solidFill>
          <a:latin typeface="+mj-lt"/>
          <a:ea typeface="+mj-ea"/>
          <a:cs typeface="Arial" pitchFamily="34" charset="0"/>
        </a:defRPr>
      </a:lvl1pPr>
    </p:titleStyle>
    <p:bodyStyle>
      <a:lvl1pPr marL="0" indent="0" algn="l" defTabSz="914377" rtl="0" eaLnBrk="1" latinLnBrk="0" hangingPunct="1">
        <a:lnSpc>
          <a:spcPct val="100000"/>
        </a:lnSpc>
        <a:spcBef>
          <a:spcPts val="0"/>
        </a:spcBef>
        <a:spcAft>
          <a:spcPts val="800"/>
        </a:spcAft>
        <a:buFont typeface="Arial" pitchFamily="34" charset="0"/>
        <a:buNone/>
        <a:defRPr sz="2400" b="1" kern="1200">
          <a:solidFill>
            <a:schemeClr val="tx1">
              <a:lumMod val="50000"/>
            </a:schemeClr>
          </a:solidFill>
          <a:latin typeface="+mj-lt"/>
          <a:ea typeface="+mn-ea"/>
          <a:cs typeface="Times New Roman" pitchFamily="18" charset="0"/>
        </a:defRPr>
      </a:lvl1pPr>
      <a:lvl2pPr marL="173034"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2pPr>
      <a:lvl3pPr marL="344479"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3pPr>
      <a:lvl4pPr marL="517512"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43">
          <p15:clr>
            <a:srgbClr val="F26B43"/>
          </p15:clr>
        </p15:guide>
        <p15:guide id="4" pos="7336">
          <p15:clr>
            <a:srgbClr val="F26B43"/>
          </p15:clr>
        </p15:guide>
        <p15:guide id="5" orient="horz" pos="208">
          <p15:clr>
            <a:srgbClr val="F26B43"/>
          </p15:clr>
        </p15:guide>
        <p15:guide id="6" orient="horz" pos="953">
          <p15:clr>
            <a:srgbClr val="F26B43"/>
          </p15:clr>
        </p15:guide>
        <p15:guide id="7" orient="horz" pos="11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385797"/>
            <a:ext cx="11094720" cy="4511040"/>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	Fourth level</a:t>
            </a:r>
          </a:p>
        </p:txBody>
      </p:sp>
      <p:cxnSp>
        <p:nvCxnSpPr>
          <p:cNvPr id="16" name="Straight Connector 15"/>
          <p:cNvCxnSpPr/>
          <p:nvPr userDrawn="1"/>
        </p:nvCxnSpPr>
        <p:spPr bwMode="gray">
          <a:xfrm>
            <a:off x="2" y="6704557"/>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gray">
          <a:xfrm>
            <a:off x="553147" y="6598843"/>
            <a:ext cx="5967316" cy="215444"/>
          </a:xfrm>
          <a:prstGeom prst="rect">
            <a:avLst/>
          </a:prstGeom>
          <a:noFill/>
        </p:spPr>
        <p:txBody>
          <a:bodyPr wrap="square" lIns="0" tIns="0" rIns="0" bIns="0" rtlCol="0" anchor="ctr" anchorCtr="0">
            <a:spAutoFit/>
          </a:bodyPr>
          <a:lstStyle/>
          <a:p>
            <a:r>
              <a:rPr lang="en-US" sz="1400">
                <a:solidFill>
                  <a:srgbClr val="63666A"/>
                </a:solidFill>
                <a:latin typeface="+mj-lt"/>
                <a:cs typeface="Arial" pitchFamily="34" charset="0"/>
              </a:rPr>
              <a:t>MD Anderson     Department of Lymphoma/Myeloma</a:t>
            </a:r>
          </a:p>
        </p:txBody>
      </p:sp>
      <p:cxnSp>
        <p:nvCxnSpPr>
          <p:cNvPr id="11" name="Straight Connector 10"/>
          <p:cNvCxnSpPr/>
          <p:nvPr userDrawn="1"/>
        </p:nvCxnSpPr>
        <p:spPr bwMode="gray">
          <a:xfrm>
            <a:off x="1755225" y="6596836"/>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E6F8707C-CE0E-4424-B427-3ED4AFBBE4C2}"/>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939410672"/>
      </p:ext>
    </p:extLst>
  </p:cSld>
  <p:clrMap bg1="lt1" tx1="dk1" bg2="lt2" tx2="dk2" accent1="accent1" accent2="accent2" accent3="accent3" accent4="accent4" accent5="accent5" accent6="accent6" hlink="hlink" folHlink="folHlink"/>
  <p:sldLayoutIdLst>
    <p:sldLayoutId id="2147485230" r:id="rId1"/>
    <p:sldLayoutId id="2147485231" r:id="rId2"/>
    <p:sldLayoutId id="2147485232" r:id="rId3"/>
    <p:sldLayoutId id="2147485233" r:id="rId4"/>
    <p:sldLayoutId id="2147485234" r:id="rId5"/>
    <p:sldLayoutId id="2147485235" r:id="rId6"/>
    <p:sldLayoutId id="2147485236" r:id="rId7"/>
    <p:sldLayoutId id="2147485237" r:id="rId8"/>
    <p:sldLayoutId id="2147485238" r:id="rId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914354" rtl="0" eaLnBrk="1" latinLnBrk="0" hangingPunct="1">
        <a:lnSpc>
          <a:spcPct val="100000"/>
        </a:lnSpc>
        <a:spcBef>
          <a:spcPct val="0"/>
        </a:spcBef>
        <a:buNone/>
        <a:defRPr sz="53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4267" kern="1200">
          <a:solidFill>
            <a:schemeClr val="tx1"/>
          </a:solidFill>
          <a:latin typeface="+mj-lt"/>
          <a:ea typeface="+mn-ea"/>
          <a:cs typeface="Times New Roman" pitchFamily="18" charset="0"/>
        </a:defRPr>
      </a:lvl1pPr>
      <a:lvl2pPr marL="173030" indent="-341358" algn="l" defTabSz="914354" rtl="0" eaLnBrk="1" latinLnBrk="0" hangingPunct="1">
        <a:lnSpc>
          <a:spcPct val="100000"/>
        </a:lnSpc>
        <a:spcBef>
          <a:spcPts val="1067"/>
        </a:spcBef>
        <a:spcAft>
          <a:spcPts val="1067"/>
        </a:spcAft>
        <a:buSzPct val="120000"/>
        <a:buFont typeface="Arial" pitchFamily="34" charset="0"/>
        <a:buChar char="•"/>
        <a:defRPr sz="4267" kern="1200">
          <a:solidFill>
            <a:schemeClr val="tx1"/>
          </a:solidFill>
          <a:latin typeface="+mj-lt"/>
          <a:ea typeface="+mn-ea"/>
          <a:cs typeface="Times New Roman" pitchFamily="18" charset="0"/>
        </a:defRPr>
      </a:lvl2pPr>
      <a:lvl3pPr marL="585187"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3pPr>
      <a:lvl4pPr marL="834475"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58871316"/>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 id="2147485251" r:id="rId12"/>
    <p:sldLayoutId id="2147485252" r:id="rId13"/>
    <p:sldLayoutId id="2147485253" r:id="rId14"/>
    <p:sldLayoutId id="2147485254" r:id="rId15"/>
    <p:sldLayoutId id="2147485255" r:id="rId16"/>
    <p:sldLayoutId id="2147485256" r:id="rId17"/>
    <p:sldLayoutId id="2147485257" r:id="rId18"/>
    <p:sldLayoutId id="2147485258" r:id="rId19"/>
    <p:sldLayoutId id="2147485259" r:id="rId20"/>
    <p:sldLayoutId id="2147485260" r:id="rId21"/>
    <p:sldLayoutId id="2147485261" r:id="rId22"/>
    <p:sldLayoutId id="2147485262" r:id="rId23"/>
    <p:sldLayoutId id="2147485263" r:id="rId24"/>
    <p:sldLayoutId id="2147485264"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6327775"/>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 id="2147485278" r:id="rId13"/>
    <p:sldLayoutId id="2147485279" r:id="rId14"/>
    <p:sldLayoutId id="2147485280" r:id="rId15"/>
    <p:sldLayoutId id="2147485281" r:id="rId16"/>
    <p:sldLayoutId id="2147485282"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4BA10E-2E9F-B046-9ACF-83F900C1F0B0}"/>
              </a:ext>
            </a:extLst>
          </p:cNvPr>
          <p:cNvSpPr>
            <a:spLocks noGrp="1"/>
          </p:cNvSpPr>
          <p:nvPr>
            <p:ph type="title"/>
          </p:nvPr>
        </p:nvSpPr>
        <p:spPr>
          <a:xfrm>
            <a:off x="838200" y="252343"/>
            <a:ext cx="10515600" cy="8573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1C1ABA-DEEC-DB4B-A042-5205D293D6E3}"/>
              </a:ext>
            </a:extLst>
          </p:cNvPr>
          <p:cNvSpPr>
            <a:spLocks noGrp="1"/>
          </p:cNvSpPr>
          <p:nvPr>
            <p:ph type="body" idx="1"/>
          </p:nvPr>
        </p:nvSpPr>
        <p:spPr>
          <a:xfrm>
            <a:off x="838200" y="1544320"/>
            <a:ext cx="10515600" cy="46326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CE79F9C-39C7-B44A-8922-13DD9E80127D}"/>
              </a:ext>
            </a:extLst>
          </p:cNvPr>
          <p:cNvSpPr>
            <a:spLocks noGrp="1"/>
          </p:cNvSpPr>
          <p:nvPr>
            <p:ph type="sldNum" sz="quarter" idx="4"/>
          </p:nvPr>
        </p:nvSpPr>
        <p:spPr>
          <a:xfrm>
            <a:off x="243840" y="6441440"/>
            <a:ext cx="1879600" cy="280035"/>
          </a:xfrm>
          <a:prstGeom prst="rect">
            <a:avLst/>
          </a:prstGeom>
        </p:spPr>
        <p:txBody>
          <a:bodyPr vert="horz" lIns="91440" tIns="45720" rIns="91440" bIns="45720" rtlCol="0" anchor="ctr"/>
          <a:lstStyle>
            <a:lvl1pPr algn="l">
              <a:defRPr sz="1000" b="1" i="0">
                <a:solidFill>
                  <a:schemeClr val="tx1">
                    <a:lumMod val="50000"/>
                    <a:lumOff val="50000"/>
                  </a:schemeClr>
                </a:solidFill>
                <a:latin typeface="Arial" panose="020B0604020202020204" pitchFamily="34" charset="0"/>
                <a:cs typeface="Arial" panose="020B0604020202020204" pitchFamily="34" charset="0"/>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1065204307"/>
      </p:ext>
    </p:extLst>
  </p:cSld>
  <p:clrMap bg1="lt1" tx1="dk1" bg2="lt2" tx2="dk2" accent1="accent1" accent2="accent2" accent3="accent3" accent4="accent4" accent5="accent5" accent6="accent6" hlink="hlink" folHlink="folHlink"/>
  <p:sldLayoutIdLst>
    <p:sldLayoutId id="2147485284" r:id="rId1"/>
    <p:sldLayoutId id="2147485285" r:id="rId2"/>
    <p:sldLayoutId id="2147485286" r:id="rId3"/>
    <p:sldLayoutId id="2147485287" r:id="rId4"/>
    <p:sldLayoutId id="2147485288" r:id="rId5"/>
    <p:sldLayoutId id="2147485289" r:id="rId6"/>
    <p:sldLayoutId id="2147485290" r:id="rId7"/>
    <p:sldLayoutId id="2147485291" r:id="rId8"/>
    <p:sldLayoutId id="2147485292" r:id="rId9"/>
    <p:sldLayoutId id="2147485293" r:id="rId10"/>
    <p:sldLayoutId id="2147485294"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marL="9525" indent="0" algn="l" defTabSz="914400" rtl="0" eaLnBrk="1" latinLnBrk="0" hangingPunct="1">
        <a:lnSpc>
          <a:spcPct val="90000"/>
        </a:lnSpc>
        <a:spcBef>
          <a:spcPct val="0"/>
        </a:spcBef>
        <a:buNone/>
        <a:tabLst/>
        <a:defRPr sz="3600" b="0" i="0" kern="1200" spc="0">
          <a:solidFill>
            <a:schemeClr val="tx2"/>
          </a:solidFill>
          <a:latin typeface="Montserrat Medium"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Arial" panose="020B0604020202020204" pitchFamily="34" charset="0"/>
        <a:buChar char="•"/>
        <a:defRPr sz="2800" kern="1200" spc="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spc="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spc="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588164"/>
      </p:ext>
    </p:extLst>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 id="2147485307" r:id="rId12"/>
    <p:sldLayoutId id="2147485308" r:id="rId13"/>
    <p:sldLayoutId id="2147485309" r:id="rId14"/>
    <p:sldLayoutId id="2147485310" r:id="rId1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2"/>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225021" y="6366691"/>
            <a:ext cx="1865376" cy="487680"/>
          </a:xfrm>
          <a:prstGeom prst="rect">
            <a:avLst/>
          </a:prstGeom>
        </p:spPr>
      </p:pic>
      <p:sp>
        <p:nvSpPr>
          <p:cNvPr id="6" name="Text Placeholder 3"/>
          <p:cNvSpPr>
            <a:spLocks noGrp="1"/>
          </p:cNvSpPr>
          <p:nvPr>
            <p:ph type="body" idx="1"/>
          </p:nvPr>
        </p:nvSpPr>
        <p:spPr>
          <a:xfrm>
            <a:off x="304800" y="1382975"/>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2"/>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228399681"/>
      </p:ext>
    </p:extLst>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 id="2147485323" r:id="rId12"/>
    <p:sldLayoutId id="2147485324" r:id="rId13"/>
    <p:sldLayoutId id="2147485325" r:id="rId14"/>
    <p:sldLayoutId id="2147485326" r:id="rId15"/>
    <p:sldLayoutId id="2147485327" r:id="rId16"/>
    <p:sldLayoutId id="2147485328" r:id="rId17"/>
    <p:sldLayoutId id="2147485329" r:id="rId18"/>
    <p:sldLayoutId id="2147485330" r:id="rId19"/>
    <p:sldLayoutId id="2147485331" r:id="rId20"/>
    <p:sldLayoutId id="2147485332" r:id="rId21"/>
    <p:sldLayoutId id="2147485333" r:id="rId2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121914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4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47" indent="-457178" algn="l" defTabSz="121914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17" marR="0" indent="-457178" algn="l" defTabSz="121914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493" indent="-304784" algn="l" defTabSz="121914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062" indent="-304784" algn="l" defTabSz="121914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5">
          <p15:clr>
            <a:srgbClr val="F26B43"/>
          </p15:clr>
        </p15:guide>
        <p15:guide id="2"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96106-F134-5742-8174-4ED0DC56D88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CED743-7B98-4041-85AD-C78A63D0FF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DB98AA-3524-1140-B2CB-F81B7FAFCC3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86A9F-F408-824F-A400-AB7A9393257E}" type="datetimeFigureOut">
              <a:rPr lang="en-US" smtClean="0"/>
              <a:t>11/7/25</a:t>
            </a:fld>
            <a:endParaRPr lang="en-US" dirty="0"/>
          </a:p>
        </p:txBody>
      </p:sp>
      <p:sp>
        <p:nvSpPr>
          <p:cNvPr id="5" name="Footer Placeholder 4">
            <a:extLst>
              <a:ext uri="{FF2B5EF4-FFF2-40B4-BE49-F238E27FC236}">
                <a16:creationId xmlns:a16="http://schemas.microsoft.com/office/drawing/2014/main" id="{235BBA1F-B97D-564E-990D-643ED6E0935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675E81C-9CC7-8941-A28D-E5D5DCB1732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F8C60-AF26-E048-89E4-B1A5D66EF2DE}" type="slidenum">
              <a:rPr lang="en-US" smtClean="0"/>
              <a:t>‹#›</a:t>
            </a:fld>
            <a:endParaRPr lang="en-US" dirty="0"/>
          </a:p>
        </p:txBody>
      </p:sp>
    </p:spTree>
    <p:extLst>
      <p:ext uri="{BB962C8B-B14F-4D97-AF65-F5344CB8AC3E}">
        <p14:creationId xmlns:p14="http://schemas.microsoft.com/office/powerpoint/2010/main" val="1346962601"/>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3.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83.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png"/><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2.png"/><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3.png"/><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4.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1.xml"/><Relationship Id="rId1" Type="http://schemas.openxmlformats.org/officeDocument/2006/relationships/tags" Target="../tags/tag11.xml"/><Relationship Id="rId5" Type="http://schemas.openxmlformats.org/officeDocument/2006/relationships/image" Target="../media/image64.png"/><Relationship Id="rId4" Type="http://schemas.openxmlformats.org/officeDocument/2006/relationships/image" Target="../media/image63.png"/></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15.xml"/><Relationship Id="rId6" Type="http://schemas.microsoft.com/office/2007/relationships/hdphoto" Target="../media/hdphoto9.wdp"/><Relationship Id="rId5" Type="http://schemas.openxmlformats.org/officeDocument/2006/relationships/image" Target="../media/image80.png"/><Relationship Id="rId4" Type="http://schemas.microsoft.com/office/2007/relationships/hdphoto" Target="../media/hdphoto8.wdp"/><Relationship Id="rId9"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15.xml"/><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15.xml"/><Relationship Id="rId6" Type="http://schemas.microsoft.com/office/2007/relationships/hdphoto" Target="../media/hdphoto13.wdp"/><Relationship Id="rId5" Type="http://schemas.openxmlformats.org/officeDocument/2006/relationships/image" Target="../media/image85.png"/><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115.xml"/><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3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7.png"/><Relationship Id="rId1" Type="http://schemas.openxmlformats.org/officeDocument/2006/relationships/slideLayout" Target="../slideLayouts/slideLayout124.xml"/><Relationship Id="rId5" Type="http://schemas.microsoft.com/office/2007/relationships/hdphoto" Target="../media/hdphoto16.wdp"/><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8.png"/><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9.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1.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3.png"/><Relationship Id="rId1" Type="http://schemas.openxmlformats.org/officeDocument/2006/relationships/slideLayout" Target="../slideLayouts/slideLayout153.xml"/></Relationships>
</file>

<file path=ppt/slides/_rels/slide4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4.png"/><Relationship Id="rId1" Type="http://schemas.openxmlformats.org/officeDocument/2006/relationships/slideLayout" Target="../slideLayouts/slideLayout153.xml"/></Relationships>
</file>

<file path=ppt/slides/_rels/slide4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5.png"/><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1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91.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1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6.xml"/><Relationship Id="rId1" Type="http://schemas.openxmlformats.org/officeDocument/2006/relationships/tags" Target="../tags/tag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476672"/>
            <a:ext cx="11430000" cy="2498916"/>
          </a:xfrm>
        </p:spPr>
        <p:txBody>
          <a:bodyPr wrap="square" anchor="b">
            <a:noAutofit/>
          </a:bodyPr>
          <a:lstStyle/>
          <a:p>
            <a:pPr>
              <a:spcBef>
                <a:spcPts val="600"/>
              </a:spcBef>
            </a:pPr>
            <a:r>
              <a:rPr lang="en-US" sz="5000" dirty="0">
                <a:solidFill>
                  <a:srgbClr val="0331FF"/>
                </a:solidFill>
                <a:latin typeface="Calibri" panose="020F0502020204030204" pitchFamily="34" charset="0"/>
                <a:cs typeface="Calibri" panose="020F0502020204030204" pitchFamily="34" charset="0"/>
              </a:rPr>
              <a:t>Integrating New Advances into </a:t>
            </a:r>
            <a:br>
              <a:rPr lang="en-US" sz="5000" dirty="0">
                <a:solidFill>
                  <a:srgbClr val="0331FF"/>
                </a:solidFill>
                <a:latin typeface="Calibri" panose="020F0502020204030204" pitchFamily="34" charset="0"/>
                <a:cs typeface="Calibri" panose="020F0502020204030204" pitchFamily="34" charset="0"/>
              </a:rPr>
            </a:br>
            <a:r>
              <a:rPr lang="en-US" sz="5000" dirty="0">
                <a:solidFill>
                  <a:srgbClr val="0331FF"/>
                </a:solidFill>
                <a:latin typeface="Calibri" panose="020F0502020204030204" pitchFamily="34" charset="0"/>
                <a:cs typeface="Calibri" panose="020F0502020204030204" pitchFamily="34" charset="0"/>
              </a:rPr>
              <a:t>the Care of Patients with Cancer</a:t>
            </a:r>
            <a:br>
              <a:rPr lang="en-US" sz="4600"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A </a:t>
            </a:r>
            <a:r>
              <a:rPr lang="en-US" sz="3200" dirty="0" err="1">
                <a:solidFill>
                  <a:srgbClr val="002060"/>
                </a:solidFill>
                <a:latin typeface="Calibri" panose="020F0502020204030204" pitchFamily="34" charset="0"/>
                <a:cs typeface="Calibri" panose="020F0502020204030204" pitchFamily="34" charset="0"/>
              </a:rPr>
              <a:t>Multitumor</a:t>
            </a:r>
            <a:r>
              <a:rPr lang="en-US" sz="3200" dirty="0">
                <a:solidFill>
                  <a:srgbClr val="002060"/>
                </a:solidFill>
                <a:latin typeface="Calibri" panose="020F0502020204030204" pitchFamily="34" charset="0"/>
                <a:cs typeface="Calibri" panose="020F0502020204030204" pitchFamily="34" charset="0"/>
              </a:rPr>
              <a:t> Symposium in Partnership </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with the American Oncology Network</a:t>
            </a:r>
            <a:endParaRPr lang="en-US" sz="40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4028725"/>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November 8,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10:00 AM – 3:00 PM CT</a:t>
            </a:r>
          </a:p>
        </p:txBody>
      </p:sp>
      <p:sp>
        <p:nvSpPr>
          <p:cNvPr id="2" name="Rectangle 4">
            <a:extLst>
              <a:ext uri="{FF2B5EF4-FFF2-40B4-BE49-F238E27FC236}">
                <a16:creationId xmlns:a16="http://schemas.microsoft.com/office/drawing/2014/main" id="{394659C4-11A6-4817-29D3-8B9E8A7DFF86}"/>
              </a:ext>
            </a:extLst>
          </p:cNvPr>
          <p:cNvSpPr txBox="1">
            <a:spLocks noChangeArrowheads="1"/>
          </p:cNvSpPr>
          <p:nvPr/>
        </p:nvSpPr>
        <p:spPr bwMode="auto">
          <a:xfrm>
            <a:off x="381000" y="3249251"/>
            <a:ext cx="11430000" cy="48215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600" b="0" i="1" u="none" strike="noStrike" kern="0" cap="none" spc="0" normalizeH="0" baseline="0" noProof="0" dirty="0">
                <a:ln>
                  <a:noFill/>
                </a:ln>
                <a:solidFill>
                  <a:srgbClr val="015593"/>
                </a:solidFill>
                <a:effectLst/>
                <a:uLnTx/>
                <a:uFillTx/>
                <a:latin typeface="Calibri" panose="020F0502020204030204" pitchFamily="34" charset="0"/>
                <a:ea typeface="MS PGothic" pitchFamily="34" charset="-128"/>
                <a:cs typeface="Calibri" panose="020F0502020204030204" pitchFamily="34" charset="0"/>
              </a:rPr>
              <a:t>CME/MOC, NCPD and ACPE Accredited</a:t>
            </a:r>
          </a:p>
        </p:txBody>
      </p:sp>
    </p:spTree>
    <p:custDataLst>
      <p:tags r:id="rId1"/>
    </p:custDataLst>
    <p:extLst>
      <p:ext uri="{BB962C8B-B14F-4D97-AF65-F5344CB8AC3E}">
        <p14:creationId xmlns:p14="http://schemas.microsoft.com/office/powerpoint/2010/main" val="957105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EDD8-6A5C-F858-6D84-9DCEEC5B3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DED5-1980-2F78-DAEC-CAEEA663FA96}"/>
              </a:ext>
            </a:extLst>
          </p:cNvPr>
          <p:cNvSpPr>
            <a:spLocks noGrp="1"/>
          </p:cNvSpPr>
          <p:nvPr>
            <p:ph type="title"/>
          </p:nvPr>
        </p:nvSpPr>
        <p:spPr>
          <a:xfrm>
            <a:off x="838200" y="252343"/>
            <a:ext cx="11126118" cy="857388"/>
          </a:xfrm>
        </p:spPr>
        <p:txBody>
          <a:bodyPr/>
          <a:lstStyle/>
          <a:p>
            <a:r>
              <a:rPr lang="en-US" sz="3600" dirty="0"/>
              <a:t>Snapshot of AON Practice</a:t>
            </a:r>
            <a:br>
              <a:rPr lang="en-US" sz="3600" dirty="0"/>
            </a:br>
            <a:r>
              <a:rPr lang="en-US" dirty="0">
                <a:solidFill>
                  <a:schemeClr val="tx2">
                    <a:lumMod val="20000"/>
                    <a:lumOff val="80000"/>
                  </a:schemeClr>
                </a:solidFill>
              </a:rPr>
              <a:t>Gastroesophageal Cancers – CLDN18.2-Positive </a:t>
            </a:r>
            <a:endParaRPr lang="en-US" dirty="0"/>
          </a:p>
        </p:txBody>
      </p:sp>
      <p:graphicFrame>
        <p:nvGraphicFramePr>
          <p:cNvPr id="4" name="Content Placeholder 3">
            <a:extLst>
              <a:ext uri="{FF2B5EF4-FFF2-40B4-BE49-F238E27FC236}">
                <a16:creationId xmlns:a16="http://schemas.microsoft.com/office/drawing/2014/main" id="{4F3249D0-A8C6-B9BC-CA8E-9A0D9C0E2823}"/>
              </a:ext>
            </a:extLst>
          </p:cNvPr>
          <p:cNvGraphicFramePr>
            <a:graphicFrameLocks noGrp="1"/>
          </p:cNvGraphicFramePr>
          <p:nvPr>
            <p:ph idx="1"/>
            <p:extLst>
              <p:ext uri="{D42A27DB-BD31-4B8C-83A1-F6EECF244321}">
                <p14:modId xmlns:p14="http://schemas.microsoft.com/office/powerpoint/2010/main" val="2313241902"/>
              </p:ext>
            </p:extLst>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1079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828800" y="1958975"/>
            <a:ext cx="8382000" cy="1470025"/>
          </a:xfrm>
        </p:spPr>
        <p:txBody>
          <a:bodyPr/>
          <a:lstStyle/>
          <a:p>
            <a:pPr algn="ctr"/>
            <a:r>
              <a:rPr lang="en-US" sz="3200" b="1" i="0" u="none" strike="noStrike" dirty="0">
                <a:solidFill>
                  <a:srgbClr val="C00000"/>
                </a:solidFill>
                <a:effectLst/>
              </a:rPr>
              <a:t>Highlights and Principals of Management of Metastatic Gastric/GEJ Adenocarcinoma</a:t>
            </a:r>
            <a:endParaRPr lang="en-US" sz="6000" dirty="0">
              <a:solidFill>
                <a:srgbClr val="C00000"/>
              </a:solidFill>
            </a:endParaRPr>
          </a:p>
        </p:txBody>
      </p:sp>
      <p:pic>
        <p:nvPicPr>
          <p:cNvPr id="5" name="Picture 4">
            <a:extLst>
              <a:ext uri="{FF2B5EF4-FFF2-40B4-BE49-F238E27FC236}">
                <a16:creationId xmlns:a16="http://schemas.microsoft.com/office/drawing/2014/main" id="{41A8F9FE-BEAC-4705-9EEF-B695BE98CE0E}"/>
              </a:ext>
            </a:extLst>
          </p:cNvPr>
          <p:cNvPicPr>
            <a:picLocks noChangeAspect="1"/>
          </p:cNvPicPr>
          <p:nvPr/>
        </p:nvPicPr>
        <p:blipFill rotWithShape="1">
          <a:blip r:embed="rId3"/>
          <a:srcRect r="89279" b="40159"/>
          <a:stretch/>
        </p:blipFill>
        <p:spPr>
          <a:xfrm>
            <a:off x="5320323" y="480214"/>
            <a:ext cx="1398953" cy="1372382"/>
          </a:xfrm>
          <a:prstGeom prst="rect">
            <a:avLst/>
          </a:prstGeom>
        </p:spPr>
      </p:pic>
      <p:sp>
        <p:nvSpPr>
          <p:cNvPr id="6" name="Subtitle 1">
            <a:extLst>
              <a:ext uri="{FF2B5EF4-FFF2-40B4-BE49-F238E27FC236}">
                <a16:creationId xmlns:a16="http://schemas.microsoft.com/office/drawing/2014/main" id="{08565185-F704-896B-1C3E-D49E526518D4}"/>
              </a:ext>
            </a:extLst>
          </p:cNvPr>
          <p:cNvSpPr>
            <a:spLocks noGrp="1"/>
          </p:cNvSpPr>
          <p:nvPr>
            <p:ph type="subTitle" idx="1"/>
          </p:nvPr>
        </p:nvSpPr>
        <p:spPr>
          <a:xfrm>
            <a:off x="2876550" y="4090186"/>
            <a:ext cx="6286500" cy="2287600"/>
          </a:xfrm>
        </p:spPr>
        <p:txBody>
          <a:bodyPr>
            <a:noAutofit/>
          </a:bodyPr>
          <a:lstStyle/>
          <a:p>
            <a:pPr algn="ctr">
              <a:lnSpc>
                <a:spcPct val="100000"/>
              </a:lnSpc>
              <a:spcBef>
                <a:spcPts val="0"/>
              </a:spcBef>
              <a:spcAft>
                <a:spcPts val="0"/>
              </a:spcAft>
            </a:pPr>
            <a:endParaRPr lang="en-US" sz="1600" dirty="0">
              <a:solidFill>
                <a:srgbClr val="FF0000"/>
              </a:solidFill>
            </a:endParaRPr>
          </a:p>
          <a:p>
            <a:pPr algn="ctr">
              <a:lnSpc>
                <a:spcPct val="100000"/>
              </a:lnSpc>
              <a:spcBef>
                <a:spcPts val="0"/>
              </a:spcBef>
              <a:spcAft>
                <a:spcPts val="0"/>
              </a:spcAft>
            </a:pPr>
            <a:r>
              <a:rPr lang="en-US" sz="1600" b="1" dirty="0">
                <a:solidFill>
                  <a:schemeClr val="accent3"/>
                </a:solidFill>
              </a:rPr>
              <a:t>AON Annual Meeting</a:t>
            </a:r>
          </a:p>
          <a:p>
            <a:pPr algn="ctr">
              <a:lnSpc>
                <a:spcPct val="100000"/>
              </a:lnSpc>
              <a:spcBef>
                <a:spcPts val="0"/>
              </a:spcBef>
              <a:spcAft>
                <a:spcPts val="0"/>
              </a:spcAft>
            </a:pPr>
            <a:r>
              <a:rPr lang="en-US" sz="1600" b="1" dirty="0">
                <a:solidFill>
                  <a:schemeClr val="accent3"/>
                </a:solidFill>
              </a:rPr>
              <a:t>Dallas, Texas</a:t>
            </a:r>
          </a:p>
          <a:p>
            <a:pPr algn="ctr">
              <a:lnSpc>
                <a:spcPct val="100000"/>
              </a:lnSpc>
              <a:spcBef>
                <a:spcPts val="0"/>
              </a:spcBef>
              <a:spcAft>
                <a:spcPts val="0"/>
              </a:spcAft>
            </a:pPr>
            <a:r>
              <a:rPr lang="en-US" sz="1600" b="1" dirty="0">
                <a:solidFill>
                  <a:schemeClr val="accent3"/>
                </a:solidFill>
              </a:rPr>
              <a:t>November 8, 2025</a:t>
            </a:r>
          </a:p>
          <a:p>
            <a:pPr algn="ctr">
              <a:lnSpc>
                <a:spcPct val="100000"/>
              </a:lnSpc>
              <a:spcBef>
                <a:spcPts val="0"/>
              </a:spcBef>
              <a:spcAft>
                <a:spcPts val="0"/>
              </a:spcAft>
            </a:pPr>
            <a:endParaRPr lang="en-US" sz="1600" b="1" dirty="0">
              <a:solidFill>
                <a:srgbClr val="FF0000"/>
              </a:solidFill>
            </a:endParaRPr>
          </a:p>
          <a:p>
            <a:pPr algn="ctr">
              <a:lnSpc>
                <a:spcPct val="100000"/>
              </a:lnSpc>
              <a:spcBef>
                <a:spcPts val="0"/>
              </a:spcBef>
              <a:spcAft>
                <a:spcPts val="0"/>
              </a:spcAft>
            </a:pPr>
            <a:endParaRPr lang="en-US" sz="1600" b="1" dirty="0">
              <a:solidFill>
                <a:srgbClr val="FF0000"/>
              </a:solidFill>
            </a:endParaRPr>
          </a:p>
          <a:p>
            <a:pPr algn="ctr">
              <a:lnSpc>
                <a:spcPct val="100000"/>
              </a:lnSpc>
              <a:spcBef>
                <a:spcPts val="0"/>
              </a:spcBef>
              <a:spcAft>
                <a:spcPts val="0"/>
              </a:spcAft>
            </a:pPr>
            <a:r>
              <a:rPr lang="en-US" sz="1600" b="1" dirty="0">
                <a:solidFill>
                  <a:schemeClr val="accent5">
                    <a:lumMod val="75000"/>
                  </a:schemeClr>
                </a:solidFill>
              </a:rPr>
              <a:t>Manish A. Shah, MD FASCO</a:t>
            </a:r>
          </a:p>
          <a:p>
            <a:pPr algn="ctr">
              <a:lnSpc>
                <a:spcPct val="100000"/>
              </a:lnSpc>
              <a:spcBef>
                <a:spcPts val="0"/>
              </a:spcBef>
              <a:spcAft>
                <a:spcPts val="0"/>
              </a:spcAft>
            </a:pPr>
            <a:r>
              <a:rPr lang="en-US" sz="1600" b="1" dirty="0">
                <a:solidFill>
                  <a:schemeClr val="accent5">
                    <a:lumMod val="75000"/>
                  </a:schemeClr>
                </a:solidFill>
              </a:rPr>
              <a:t>Weill Cornell Medicine/ New York-Presbyterian</a:t>
            </a:r>
          </a:p>
          <a:p>
            <a:pPr algn="ctr">
              <a:lnSpc>
                <a:spcPct val="100000"/>
              </a:lnSpc>
              <a:spcBef>
                <a:spcPts val="0"/>
              </a:spcBef>
              <a:spcAft>
                <a:spcPts val="0"/>
              </a:spcAft>
            </a:pPr>
            <a:r>
              <a:rPr lang="en-US" sz="1600" b="1" dirty="0">
                <a:solidFill>
                  <a:schemeClr val="accent5">
                    <a:lumMod val="75000"/>
                  </a:schemeClr>
                </a:solidFill>
              </a:rPr>
              <a:t>mas9313@med.cornell.edu</a:t>
            </a:r>
          </a:p>
        </p:txBody>
      </p:sp>
    </p:spTree>
    <p:extLst>
      <p:ext uri="{BB962C8B-B14F-4D97-AF65-F5344CB8AC3E}">
        <p14:creationId xmlns:p14="http://schemas.microsoft.com/office/powerpoint/2010/main" val="3349867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FCB93A-FB6B-6E1D-C041-39BFFD85EC29}"/>
              </a:ext>
            </a:extLst>
          </p:cNvPr>
          <p:cNvSpPr txBox="1"/>
          <p:nvPr/>
        </p:nvSpPr>
        <p:spPr>
          <a:xfrm>
            <a:off x="1539432" y="2551837"/>
            <a:ext cx="6041985"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Biomarkers in Gastroesophageal Adenocarcinoma</a:t>
            </a:r>
          </a:p>
        </p:txBody>
      </p:sp>
    </p:spTree>
    <p:extLst>
      <p:ext uri="{BB962C8B-B14F-4D97-AF65-F5344CB8AC3E}">
        <p14:creationId xmlns:p14="http://schemas.microsoft.com/office/powerpoint/2010/main" val="2558886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EB306D-EBD9-4475-E805-C4968C8A303A}"/>
              </a:ext>
            </a:extLst>
          </p:cNvPr>
          <p:cNvSpPr>
            <a:spLocks noGrp="1"/>
          </p:cNvSpPr>
          <p:nvPr>
            <p:ph sz="quarter" idx="10"/>
          </p:nvPr>
        </p:nvSpPr>
        <p:spPr>
          <a:xfrm>
            <a:off x="6456983" y="2450569"/>
            <a:ext cx="5570893" cy="3948302"/>
          </a:xfrm>
        </p:spPr>
        <p:txBody>
          <a:bodyPr/>
          <a:lstStyle/>
          <a:p>
            <a:pPr marL="0" indent="0" algn="l">
              <a:buNone/>
            </a:pPr>
            <a:r>
              <a:rPr lang="en-US" sz="1600" b="1" u="sng" dirty="0">
                <a:solidFill>
                  <a:schemeClr val="tx1"/>
                </a:solidFill>
              </a:rPr>
              <a:t>Key markers in advanced disease</a:t>
            </a:r>
          </a:p>
          <a:p>
            <a:pPr algn="l"/>
            <a:r>
              <a:rPr lang="en-US" sz="1600" b="1" u="sng" dirty="0">
                <a:solidFill>
                  <a:schemeClr val="tx1"/>
                </a:solidFill>
              </a:rPr>
              <a:t>HER2</a:t>
            </a:r>
            <a:r>
              <a:rPr lang="en-US" sz="1600" u="sng" dirty="0">
                <a:solidFill>
                  <a:schemeClr val="tx1"/>
                </a:solidFill>
              </a:rPr>
              <a:t> positive:</a:t>
            </a:r>
            <a:r>
              <a:rPr lang="en-US" sz="1600" dirty="0">
                <a:solidFill>
                  <a:schemeClr val="tx1"/>
                </a:solidFill>
              </a:rPr>
              <a:t> 15%-20% of patients; improved survival with chemo + HER2-targeting trastuzumab</a:t>
            </a:r>
          </a:p>
          <a:p>
            <a:pPr algn="l"/>
            <a:r>
              <a:rPr lang="en-US" sz="1600" b="1" u="sng" dirty="0">
                <a:solidFill>
                  <a:schemeClr val="tx1"/>
                </a:solidFill>
              </a:rPr>
              <a:t>MSI</a:t>
            </a:r>
            <a:r>
              <a:rPr lang="en-US" sz="1600" u="sng" dirty="0">
                <a:solidFill>
                  <a:schemeClr val="tx1"/>
                </a:solidFill>
              </a:rPr>
              <a:t> high:</a:t>
            </a:r>
            <a:r>
              <a:rPr lang="en-US" sz="1600" dirty="0">
                <a:solidFill>
                  <a:schemeClr val="tx1"/>
                </a:solidFill>
              </a:rPr>
              <a:t> 3%-5% of patients, high response rates to immunotherapies ± chemo</a:t>
            </a:r>
          </a:p>
          <a:p>
            <a:pPr algn="l"/>
            <a:r>
              <a:rPr lang="en-US" sz="1600" b="1" u="sng" dirty="0">
                <a:solidFill>
                  <a:schemeClr val="tx1"/>
                </a:solidFill>
              </a:rPr>
              <a:t>PD-L1</a:t>
            </a:r>
            <a:r>
              <a:rPr lang="en-US" sz="1600" u="sng" dirty="0">
                <a:solidFill>
                  <a:schemeClr val="tx1"/>
                </a:solidFill>
              </a:rPr>
              <a:t> positive:</a:t>
            </a:r>
            <a:r>
              <a:rPr lang="en-US" sz="1600" dirty="0">
                <a:solidFill>
                  <a:schemeClr val="tx1"/>
                </a:solidFill>
              </a:rPr>
              <a:t> 30%-50% of patients; identifies those more likely to benefit from immunotherapy; likely gradation within PD-L1+ (CPS)</a:t>
            </a:r>
            <a:endParaRPr lang="en-US" sz="1600" b="1" dirty="0">
              <a:solidFill>
                <a:schemeClr val="tx1"/>
              </a:solidFill>
            </a:endParaRPr>
          </a:p>
          <a:p>
            <a:pPr algn="l"/>
            <a:r>
              <a:rPr lang="en-US" sz="1600" b="1" u="sng" dirty="0">
                <a:solidFill>
                  <a:schemeClr val="tx1"/>
                </a:solidFill>
              </a:rPr>
              <a:t>CLDN18.2</a:t>
            </a:r>
            <a:r>
              <a:rPr lang="en-US" sz="1600" u="sng" dirty="0">
                <a:solidFill>
                  <a:schemeClr val="tx1"/>
                </a:solidFill>
              </a:rPr>
              <a:t> high:</a:t>
            </a:r>
            <a:r>
              <a:rPr lang="en-US" sz="1600" dirty="0">
                <a:solidFill>
                  <a:schemeClr val="tx1"/>
                </a:solidFill>
              </a:rPr>
              <a:t> 30%-35% of patients; response predictor for CLDN18.2-targeting agent</a:t>
            </a:r>
          </a:p>
          <a:p>
            <a:pPr algn="l"/>
            <a:endParaRPr lang="en-US" sz="1600" dirty="0">
              <a:solidFill>
                <a:schemeClr val="tx1"/>
              </a:solidFill>
            </a:endParaRPr>
          </a:p>
          <a:p>
            <a:pPr marL="0" indent="0" algn="l">
              <a:buNone/>
            </a:pPr>
            <a:r>
              <a:rPr lang="en-US" sz="1600" b="1" u="sng" dirty="0">
                <a:solidFill>
                  <a:schemeClr val="tx1"/>
                </a:solidFill>
              </a:rPr>
              <a:t>Investigational biomarkers</a:t>
            </a:r>
          </a:p>
          <a:p>
            <a:pPr algn="l"/>
            <a:r>
              <a:rPr lang="en-US" sz="1600" b="1" u="sng" dirty="0">
                <a:solidFill>
                  <a:schemeClr val="tx1"/>
                </a:solidFill>
              </a:rPr>
              <a:t>FGFR2</a:t>
            </a:r>
            <a:r>
              <a:rPr lang="en-US" sz="1600" u="sng" dirty="0">
                <a:solidFill>
                  <a:schemeClr val="tx1"/>
                </a:solidFill>
              </a:rPr>
              <a:t> amp:</a:t>
            </a:r>
            <a:r>
              <a:rPr lang="en-US" sz="1600" dirty="0">
                <a:solidFill>
                  <a:schemeClr val="tx1"/>
                </a:solidFill>
              </a:rPr>
              <a:t> 5%-10% of patients; multiple trials of inhibitors </a:t>
            </a:r>
            <a:endParaRPr lang="en-US" sz="1600" b="1" u="sng" dirty="0">
              <a:solidFill>
                <a:schemeClr val="tx1"/>
              </a:solidFill>
            </a:endParaRPr>
          </a:p>
          <a:p>
            <a:pPr algn="l"/>
            <a:r>
              <a:rPr lang="en-US" sz="1600" b="1" u="sng" dirty="0">
                <a:solidFill>
                  <a:schemeClr val="tx1"/>
                </a:solidFill>
              </a:rPr>
              <a:t>FGFR2 </a:t>
            </a:r>
            <a:r>
              <a:rPr lang="en-US" sz="1600" u="sng" dirty="0">
                <a:solidFill>
                  <a:schemeClr val="tx1"/>
                </a:solidFill>
              </a:rPr>
              <a:t>high:</a:t>
            </a:r>
            <a:r>
              <a:rPr lang="en-US" sz="1600" dirty="0">
                <a:solidFill>
                  <a:schemeClr val="tx1"/>
                </a:solidFill>
              </a:rPr>
              <a:t> May be up to 30% of HER2 negative </a:t>
            </a:r>
          </a:p>
          <a:p>
            <a:pPr algn="l"/>
            <a:r>
              <a:rPr lang="en-US" sz="1600" b="1" u="sng" dirty="0">
                <a:solidFill>
                  <a:schemeClr val="tx1"/>
                </a:solidFill>
              </a:rPr>
              <a:t>EGFR</a:t>
            </a:r>
            <a:r>
              <a:rPr lang="en-US" sz="1600" u="sng" dirty="0">
                <a:solidFill>
                  <a:schemeClr val="tx1"/>
                </a:solidFill>
              </a:rPr>
              <a:t> amp:</a:t>
            </a:r>
            <a:r>
              <a:rPr lang="en-US" sz="1600" dirty="0">
                <a:solidFill>
                  <a:schemeClr val="tx1"/>
                </a:solidFill>
              </a:rPr>
              <a:t> 5%-7%; may predict response to EGFR agents</a:t>
            </a:r>
          </a:p>
          <a:p>
            <a:pPr algn="l"/>
            <a:endParaRPr lang="en-US" sz="1600" dirty="0">
              <a:solidFill>
                <a:schemeClr val="tx1"/>
              </a:solidFill>
            </a:endParaRPr>
          </a:p>
          <a:p>
            <a:pPr algn="l"/>
            <a:r>
              <a:rPr lang="en-US" sz="1600" b="1" u="sng" dirty="0">
                <a:solidFill>
                  <a:schemeClr val="tx1"/>
                </a:solidFill>
              </a:rPr>
              <a:t>Tumor agnostic</a:t>
            </a:r>
          </a:p>
          <a:p>
            <a:pPr algn="l"/>
            <a:r>
              <a:rPr lang="en-US" sz="1600" dirty="0">
                <a:solidFill>
                  <a:schemeClr val="tx1"/>
                </a:solidFill>
              </a:rPr>
              <a:t>Mismatch repair deficiency (or MSI-H)</a:t>
            </a:r>
          </a:p>
          <a:p>
            <a:pPr algn="l"/>
            <a:r>
              <a:rPr lang="en-US" sz="1600" dirty="0">
                <a:solidFill>
                  <a:schemeClr val="tx1"/>
                </a:solidFill>
              </a:rPr>
              <a:t>Tumor mutation burden</a:t>
            </a:r>
          </a:p>
          <a:p>
            <a:pPr algn="l"/>
            <a:r>
              <a:rPr lang="en-US" sz="1600" i="1" dirty="0">
                <a:solidFill>
                  <a:schemeClr val="tx1"/>
                </a:solidFill>
              </a:rPr>
              <a:t>NTRK</a:t>
            </a:r>
            <a:r>
              <a:rPr lang="en-US" sz="1600" dirty="0">
                <a:solidFill>
                  <a:schemeClr val="tx1"/>
                </a:solidFill>
              </a:rPr>
              <a:t> fusion</a:t>
            </a:r>
            <a:endParaRPr lang="en-US" sz="1600" b="1" u="sng" dirty="0">
              <a:solidFill>
                <a:schemeClr val="tx1"/>
              </a:solidFill>
            </a:endParaRPr>
          </a:p>
        </p:txBody>
      </p:sp>
      <p:sp>
        <p:nvSpPr>
          <p:cNvPr id="3" name="Title 2">
            <a:extLst>
              <a:ext uri="{FF2B5EF4-FFF2-40B4-BE49-F238E27FC236}">
                <a16:creationId xmlns:a16="http://schemas.microsoft.com/office/drawing/2014/main" id="{A51B8050-637D-68BD-56CC-6951BBEA2831}"/>
              </a:ext>
            </a:extLst>
          </p:cNvPr>
          <p:cNvSpPr>
            <a:spLocks noGrp="1"/>
          </p:cNvSpPr>
          <p:nvPr>
            <p:ph type="title"/>
          </p:nvPr>
        </p:nvSpPr>
        <p:spPr/>
        <p:txBody>
          <a:bodyPr/>
          <a:lstStyle/>
          <a:p>
            <a:r>
              <a:rPr lang="en-US" dirty="0">
                <a:solidFill>
                  <a:srgbClr val="027CA2"/>
                </a:solidFill>
              </a:rPr>
              <a:t>Key Biomarkers in Gastroesophageal Cancer</a:t>
            </a:r>
          </a:p>
        </p:txBody>
      </p:sp>
      <p:graphicFrame>
        <p:nvGraphicFramePr>
          <p:cNvPr id="5" name="Chart 4">
            <a:extLst>
              <a:ext uri="{FF2B5EF4-FFF2-40B4-BE49-F238E27FC236}">
                <a16:creationId xmlns:a16="http://schemas.microsoft.com/office/drawing/2014/main" id="{BEF8BBE9-17D4-BF60-315A-ED0C4A306D57}"/>
              </a:ext>
            </a:extLst>
          </p:cNvPr>
          <p:cNvGraphicFramePr>
            <a:graphicFrameLocks/>
          </p:cNvGraphicFramePr>
          <p:nvPr/>
        </p:nvGraphicFramePr>
        <p:xfrm>
          <a:off x="406400" y="1232171"/>
          <a:ext cx="5836699" cy="48767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A1F8147-CF27-5034-9394-E0BE520B8E14}"/>
              </a:ext>
            </a:extLst>
          </p:cNvPr>
          <p:cNvSpPr txBox="1"/>
          <p:nvPr/>
        </p:nvSpPr>
        <p:spPr>
          <a:xfrm>
            <a:off x="5809436" y="6477348"/>
            <a:ext cx="6096836"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Arial" panose="020B0604020202020204" pitchFamily="34" charset="0"/>
              </a:rPr>
              <a:t>Kuwata T. </a:t>
            </a:r>
            <a:r>
              <a:rPr kumimoji="0" lang="en-US" sz="12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Arial" panose="020B0604020202020204" pitchFamily="34" charset="0"/>
              </a:rPr>
              <a:t>Pathol</a:t>
            </a:r>
            <a:r>
              <a:rPr kumimoji="0" lang="en-US" sz="12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Arial" panose="020B0604020202020204" pitchFamily="34" charset="0"/>
              </a:rPr>
              <a:t> Int</a:t>
            </a:r>
            <a:r>
              <a:rPr kumimoji="0" lang="en-US" sz="12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Arial" panose="020B0604020202020204" pitchFamily="34" charset="0"/>
              </a:rPr>
              <a:t>. 2024 Jun;74(6):301-316.</a:t>
            </a:r>
          </a:p>
        </p:txBody>
      </p:sp>
      <p:sp>
        <p:nvSpPr>
          <p:cNvPr id="4" name="TextBox 3">
            <a:extLst>
              <a:ext uri="{FF2B5EF4-FFF2-40B4-BE49-F238E27FC236}">
                <a16:creationId xmlns:a16="http://schemas.microsoft.com/office/drawing/2014/main" id="{4DACDA2B-0D6F-5AC6-2684-DE6CE4ED7E79}"/>
              </a:ext>
            </a:extLst>
          </p:cNvPr>
          <p:cNvSpPr txBox="1"/>
          <p:nvPr/>
        </p:nvSpPr>
        <p:spPr>
          <a:xfrm>
            <a:off x="525048" y="6186493"/>
            <a:ext cx="53854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AMP = amplification; CPS = combined positive score; EGFR = epidermal growth factor receptor; FGFR2 = fibroblast growth factor receptor 2; HER = human epidermal growth factor receptor</a:t>
            </a:r>
          </a:p>
        </p:txBody>
      </p:sp>
    </p:spTree>
    <p:extLst>
      <p:ext uri="{BB962C8B-B14F-4D97-AF65-F5344CB8AC3E}">
        <p14:creationId xmlns:p14="http://schemas.microsoft.com/office/powerpoint/2010/main" val="1799198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501054-222B-D6D3-1C46-EB57550B782C}"/>
              </a:ext>
            </a:extLst>
          </p:cNvPr>
          <p:cNvSpPr>
            <a:spLocks noGrp="1"/>
          </p:cNvSpPr>
          <p:nvPr>
            <p:ph type="title"/>
          </p:nvPr>
        </p:nvSpPr>
        <p:spPr>
          <a:xfrm>
            <a:off x="471935" y="89098"/>
            <a:ext cx="11394276" cy="1080011"/>
          </a:xfrm>
        </p:spPr>
        <p:txBody>
          <a:bodyPr/>
          <a:lstStyle/>
          <a:p>
            <a:pPr algn="ctr"/>
            <a:r>
              <a:rPr lang="en-US" dirty="0"/>
              <a:t>Biomarkers don’t neatly fit in a pie!  </a:t>
            </a:r>
          </a:p>
        </p:txBody>
      </p:sp>
      <p:pic>
        <p:nvPicPr>
          <p:cNvPr id="5" name="Content Placeholder 4" descr="A close-up of a diagram&#10;&#10;AI-generated content may be incorrect.">
            <a:extLst>
              <a:ext uri="{FF2B5EF4-FFF2-40B4-BE49-F238E27FC236}">
                <a16:creationId xmlns:a16="http://schemas.microsoft.com/office/drawing/2014/main" id="{52D0FED0-AD8B-8552-7DFD-4F283FB1050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25789" y="1087220"/>
            <a:ext cx="11714811" cy="5681681"/>
          </a:xfrm>
          <a:noFill/>
        </p:spPr>
      </p:pic>
      <p:sp>
        <p:nvSpPr>
          <p:cNvPr id="2" name="Rectangle 1">
            <a:extLst>
              <a:ext uri="{FF2B5EF4-FFF2-40B4-BE49-F238E27FC236}">
                <a16:creationId xmlns:a16="http://schemas.microsoft.com/office/drawing/2014/main" id="{E02CB48E-6E7D-84D1-50D5-5AC5AE8B5F23}"/>
              </a:ext>
            </a:extLst>
          </p:cNvPr>
          <p:cNvSpPr/>
          <p:nvPr/>
        </p:nvSpPr>
        <p:spPr>
          <a:xfrm>
            <a:off x="10772078" y="6456556"/>
            <a:ext cx="1419922" cy="401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976386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2B7DB-FC65-E2CD-86F9-F4BC301741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294CCA-0FE5-FDD1-08D6-AEC6FE3BB53E}"/>
              </a:ext>
            </a:extLst>
          </p:cNvPr>
          <p:cNvSpPr txBox="1"/>
          <p:nvPr/>
        </p:nvSpPr>
        <p:spPr>
          <a:xfrm>
            <a:off x="1539432" y="2551837"/>
            <a:ext cx="6041985"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Immunotherapy in Gastroesophageal Adenocarcinoma</a:t>
            </a:r>
          </a:p>
        </p:txBody>
      </p:sp>
    </p:spTree>
    <p:extLst>
      <p:ext uri="{BB962C8B-B14F-4D97-AF65-F5344CB8AC3E}">
        <p14:creationId xmlns:p14="http://schemas.microsoft.com/office/powerpoint/2010/main" val="2265042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9036"/>
        <p:cNvGrpSpPr/>
        <p:nvPr/>
      </p:nvGrpSpPr>
      <p:grpSpPr>
        <a:xfrm>
          <a:off x="0" y="0"/>
          <a:ext cx="0" cy="0"/>
          <a:chOff x="0" y="0"/>
          <a:chExt cx="0" cy="0"/>
        </a:xfrm>
      </p:grpSpPr>
      <p:sp>
        <p:nvSpPr>
          <p:cNvPr id="9037" name="Google Shape;9037;p57"/>
          <p:cNvSpPr txBox="1">
            <a:spLocks noGrp="1"/>
          </p:cNvSpPr>
          <p:nvPr>
            <p:ph type="title"/>
          </p:nvPr>
        </p:nvSpPr>
        <p:spPr>
          <a:xfrm>
            <a:off x="121920" y="196877"/>
            <a:ext cx="11948160" cy="990600"/>
          </a:xfrm>
          <a:prstGeom prst="rect">
            <a:avLst/>
          </a:prstGeom>
          <a:noFill/>
          <a:ln>
            <a:noFill/>
          </a:ln>
        </p:spPr>
        <p:txBody>
          <a:bodyPr spcFirstLastPara="1" wrap="square" lIns="121900" tIns="60933" rIns="121900" bIns="60933" anchor="ctr" anchorCtr="0">
            <a:noAutofit/>
          </a:bodyPr>
          <a:lstStyle/>
          <a:p>
            <a:r>
              <a:rPr lang="en-US" dirty="0"/>
              <a:t>Overview of Select Trials of Immunotherapy in </a:t>
            </a:r>
            <a:br>
              <a:rPr lang="en-US" dirty="0"/>
            </a:br>
            <a:r>
              <a:rPr lang="en-US" dirty="0"/>
              <a:t>Upper GI Cancers: Increasing Complexity</a:t>
            </a:r>
            <a:endParaRPr dirty="0"/>
          </a:p>
        </p:txBody>
      </p:sp>
      <p:graphicFrame>
        <p:nvGraphicFramePr>
          <p:cNvPr id="9038" name="Google Shape;9038;p57"/>
          <p:cNvGraphicFramePr/>
          <p:nvPr/>
        </p:nvGraphicFramePr>
        <p:xfrm>
          <a:off x="1354344" y="1348568"/>
          <a:ext cx="9483311" cy="4748265"/>
        </p:xfrm>
        <a:graphic>
          <a:graphicData uri="http://schemas.openxmlformats.org/drawingml/2006/table">
            <a:tbl>
              <a:tblPr firstRow="1" bandRow="1">
                <a:tableStyleId>{6E25E649-3F16-4E02-A733-19D2CDBF48F0}</a:tableStyleId>
              </a:tblPr>
              <a:tblGrid>
                <a:gridCol w="1407949">
                  <a:extLst>
                    <a:ext uri="{9D8B030D-6E8A-4147-A177-3AD203B41FA5}">
                      <a16:colId xmlns:a16="http://schemas.microsoft.com/office/drawing/2014/main" val="20000"/>
                    </a:ext>
                  </a:extLst>
                </a:gridCol>
                <a:gridCol w="2857416">
                  <a:extLst>
                    <a:ext uri="{9D8B030D-6E8A-4147-A177-3AD203B41FA5}">
                      <a16:colId xmlns:a16="http://schemas.microsoft.com/office/drawing/2014/main" val="20001"/>
                    </a:ext>
                  </a:extLst>
                </a:gridCol>
                <a:gridCol w="2608973">
                  <a:extLst>
                    <a:ext uri="{9D8B030D-6E8A-4147-A177-3AD203B41FA5}">
                      <a16:colId xmlns:a16="http://schemas.microsoft.com/office/drawing/2014/main" val="20003"/>
                    </a:ext>
                  </a:extLst>
                </a:gridCol>
                <a:gridCol w="2608973">
                  <a:extLst>
                    <a:ext uri="{9D8B030D-6E8A-4147-A177-3AD203B41FA5}">
                      <a16:colId xmlns:a16="http://schemas.microsoft.com/office/drawing/2014/main" val="612852963"/>
                    </a:ext>
                  </a:extLst>
                </a:gridCol>
              </a:tblGrid>
              <a:tr h="425567">
                <a:tc>
                  <a:txBody>
                    <a:bodyPr/>
                    <a:lstStyle/>
                    <a:p>
                      <a:pPr marL="0" marR="0" lvl="0" indent="0" algn="l" rtl="0">
                        <a:lnSpc>
                          <a:spcPct val="100000"/>
                        </a:lnSpc>
                        <a:spcBef>
                          <a:spcPts val="0"/>
                        </a:spcBef>
                        <a:spcAft>
                          <a:spcPts val="0"/>
                        </a:spcAft>
                        <a:buNone/>
                      </a:pPr>
                      <a:r>
                        <a:rPr lang="en-US" sz="1600" u="none" strike="noStrike" cap="none" dirty="0"/>
                        <a:t>Parameter</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CheckMate -649</a:t>
                      </a:r>
                      <a:r>
                        <a:rPr lang="en-US" sz="1600" u="none" strike="noStrike" cap="none" baseline="30000" dirty="0"/>
                        <a:t>2</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KEYNOTE-859</a:t>
                      </a:r>
                      <a:r>
                        <a:rPr lang="en-US" sz="1600" u="none" strike="noStrike" cap="none" baseline="30000" dirty="0"/>
                        <a:t>3</a:t>
                      </a:r>
                      <a:endParaRPr sz="1600" u="none" strike="noStrike" cap="none"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Rationale-05</a:t>
                      </a:r>
                      <a:endParaRPr sz="1600" u="none" strike="noStrike" cap="none" dirty="0"/>
                    </a:p>
                  </a:txBody>
                  <a:tcPr marL="121933" marR="121933" marT="60967" marB="60967" anchor="ctr"/>
                </a:tc>
                <a:extLst>
                  <a:ext uri="{0D108BD9-81ED-4DB2-BD59-A6C34878D82A}">
                    <a16:rowId xmlns:a16="http://schemas.microsoft.com/office/drawing/2014/main" val="10000"/>
                  </a:ext>
                </a:extLst>
              </a:tr>
              <a:tr h="609615">
                <a:tc>
                  <a:txBody>
                    <a:bodyPr/>
                    <a:lstStyle/>
                    <a:p>
                      <a:pPr marL="0" marR="0" lvl="0" indent="0" algn="l" rtl="0">
                        <a:lnSpc>
                          <a:spcPct val="100000"/>
                        </a:lnSpc>
                        <a:spcBef>
                          <a:spcPts val="0"/>
                        </a:spcBef>
                        <a:spcAft>
                          <a:spcPts val="0"/>
                        </a:spcAft>
                        <a:buNone/>
                      </a:pPr>
                      <a:r>
                        <a:rPr lang="en-US" sz="1600" b="1" u="none" strike="noStrike" cap="none" dirty="0"/>
                        <a:t>Disease location</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Gastric, GEJ, esophagus</a:t>
                      </a:r>
                      <a:endParaRPr sz="1600" u="none" strike="noStrike" cap="none"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Gastric, GEJ</a:t>
                      </a:r>
                      <a:endParaRPr lang="en-US"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dirty="0"/>
                        <a:t>Gastric, GEJ</a:t>
                      </a:r>
                    </a:p>
                  </a:txBody>
                  <a:tcPr marL="121933" marR="121933" marT="60967" marB="60967" anchor="ctr"/>
                </a:tc>
                <a:extLst>
                  <a:ext uri="{0D108BD9-81ED-4DB2-BD59-A6C34878D82A}">
                    <a16:rowId xmlns:a16="http://schemas.microsoft.com/office/drawing/2014/main" val="10001"/>
                  </a:ext>
                </a:extLst>
              </a:tr>
              <a:tr h="609613">
                <a:tc>
                  <a:txBody>
                    <a:bodyPr/>
                    <a:lstStyle/>
                    <a:p>
                      <a:pPr marL="0" marR="0" lvl="0" indent="0" algn="l" rtl="0">
                        <a:lnSpc>
                          <a:spcPct val="100000"/>
                        </a:lnSpc>
                        <a:spcBef>
                          <a:spcPts val="0"/>
                        </a:spcBef>
                        <a:spcAft>
                          <a:spcPts val="0"/>
                        </a:spcAft>
                        <a:buNone/>
                      </a:pPr>
                      <a:r>
                        <a:rPr lang="en-US" sz="1600" b="1" u="none" strike="noStrike" cap="none" dirty="0"/>
                        <a:t>Histology</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Adenocarcinoma</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Adenocarcinoma</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dirty="0"/>
                        <a:t>Adenocarcinoma</a:t>
                      </a:r>
                      <a:endParaRPr sz="1600" dirty="0"/>
                    </a:p>
                  </a:txBody>
                  <a:tcPr marL="121933" marR="121933" marT="60967" marB="60967" anchor="ctr"/>
                </a:tc>
                <a:extLst>
                  <a:ext uri="{0D108BD9-81ED-4DB2-BD59-A6C34878D82A}">
                    <a16:rowId xmlns:a16="http://schemas.microsoft.com/office/drawing/2014/main" val="10002"/>
                  </a:ext>
                </a:extLst>
              </a:tr>
              <a:tr h="853455">
                <a:tc>
                  <a:txBody>
                    <a:bodyPr/>
                    <a:lstStyle/>
                    <a:p>
                      <a:pPr marL="0" marR="0" lvl="0" indent="0" algn="l" rtl="0">
                        <a:lnSpc>
                          <a:spcPct val="100000"/>
                        </a:lnSpc>
                        <a:spcBef>
                          <a:spcPts val="0"/>
                        </a:spcBef>
                        <a:spcAft>
                          <a:spcPts val="0"/>
                        </a:spcAft>
                        <a:buNone/>
                      </a:pPr>
                      <a:r>
                        <a:rPr lang="en-US" sz="1600" b="1" u="none" strike="noStrike" cap="none" dirty="0"/>
                        <a:t>Agent</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Nivolumab + chemo</a:t>
                      </a:r>
                      <a:br>
                        <a:rPr lang="en-US" sz="1600" u="none" strike="noStrike" cap="none" dirty="0"/>
                      </a:br>
                      <a:r>
                        <a:rPr lang="en-US" sz="1600" u="none" strike="noStrike" cap="none" dirty="0"/>
                        <a:t>vs chemo</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b="0" u="none" strike="noStrike" cap="none" dirty="0">
                          <a:solidFill>
                            <a:schemeClr val="dk1"/>
                          </a:solidFill>
                          <a:sym typeface="Arial"/>
                        </a:rPr>
                        <a:t>Pembrolizumab + chemo vs chemo</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dirty="0"/>
                        <a:t>Tislelizumab + chemotherapy vs chemo</a:t>
                      </a:r>
                      <a:endParaRPr sz="1600" dirty="0"/>
                    </a:p>
                  </a:txBody>
                  <a:tcPr marL="121933" marR="121933" marT="60967" marB="60967" anchor="ctr"/>
                </a:tc>
                <a:extLst>
                  <a:ext uri="{0D108BD9-81ED-4DB2-BD59-A6C34878D82A}">
                    <a16:rowId xmlns:a16="http://schemas.microsoft.com/office/drawing/2014/main" val="10003"/>
                  </a:ext>
                </a:extLst>
              </a:tr>
              <a:tr h="546800">
                <a:tc>
                  <a:txBody>
                    <a:bodyPr/>
                    <a:lstStyle/>
                    <a:p>
                      <a:pPr marL="0" marR="0" lvl="0" indent="0" algn="l" rtl="0">
                        <a:lnSpc>
                          <a:spcPct val="100000"/>
                        </a:lnSpc>
                        <a:spcBef>
                          <a:spcPts val="0"/>
                        </a:spcBef>
                        <a:spcAft>
                          <a:spcPts val="0"/>
                        </a:spcAft>
                        <a:buNone/>
                      </a:pPr>
                      <a:r>
                        <a:rPr lang="en-US" sz="1600" b="1" u="none" strike="noStrike" cap="none" dirty="0"/>
                        <a:t>Setting</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1L advanced</a:t>
                      </a:r>
                      <a:endParaRPr sz="1600" u="none" strike="noStrike" cap="none"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1L advanced</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dirty="0"/>
                        <a:t>1L advanced</a:t>
                      </a:r>
                      <a:endParaRPr sz="1600" dirty="0"/>
                    </a:p>
                  </a:txBody>
                  <a:tcPr marL="121933" marR="121933" marT="60967" marB="60967" anchor="ctr"/>
                </a:tc>
                <a:extLst>
                  <a:ext uri="{0D108BD9-81ED-4DB2-BD59-A6C34878D82A}">
                    <a16:rowId xmlns:a16="http://schemas.microsoft.com/office/drawing/2014/main" val="10004"/>
                  </a:ext>
                </a:extLst>
              </a:tr>
              <a:tr h="546800">
                <a:tc>
                  <a:txBody>
                    <a:bodyPr/>
                    <a:lstStyle/>
                    <a:p>
                      <a:pPr marL="0" marR="0" lvl="0" indent="0" algn="l" rtl="0">
                        <a:lnSpc>
                          <a:spcPct val="100000"/>
                        </a:lnSpc>
                        <a:spcBef>
                          <a:spcPts val="0"/>
                        </a:spcBef>
                        <a:spcAft>
                          <a:spcPts val="0"/>
                        </a:spcAft>
                        <a:buNone/>
                      </a:pPr>
                      <a:r>
                        <a:rPr lang="en-US" sz="1600" b="1" u="none" strike="noStrike" cap="none" dirty="0"/>
                        <a:t>ORR, %</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60 vs 45 (CPS ≥5)</a:t>
                      </a:r>
                      <a:endParaRPr sz="1600" u="none" strike="noStrike" cap="none"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51.3 vs 42</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dirty="0"/>
                        <a:t>50 vs 43 (TAP </a:t>
                      </a:r>
                      <a:r>
                        <a:rPr lang="en-US" sz="1600" u="sng" dirty="0"/>
                        <a:t>&gt;</a:t>
                      </a:r>
                      <a:r>
                        <a:rPr lang="en-US" sz="1600" u="none" dirty="0"/>
                        <a:t>5)</a:t>
                      </a:r>
                      <a:endParaRPr sz="1600" u="none" dirty="0"/>
                    </a:p>
                  </a:txBody>
                  <a:tcPr marL="121933" marR="121933" marT="60967" marB="60967" anchor="ctr"/>
                </a:tc>
                <a:extLst>
                  <a:ext uri="{0D108BD9-81ED-4DB2-BD59-A6C34878D82A}">
                    <a16:rowId xmlns:a16="http://schemas.microsoft.com/office/drawing/2014/main" val="10005"/>
                  </a:ext>
                </a:extLst>
              </a:tr>
              <a:tr h="546800">
                <a:tc>
                  <a:txBody>
                    <a:bodyPr/>
                    <a:lstStyle/>
                    <a:p>
                      <a:pPr marL="0" marR="0" lvl="0" indent="0" algn="l" rtl="0">
                        <a:lnSpc>
                          <a:spcPct val="100000"/>
                        </a:lnSpc>
                        <a:spcBef>
                          <a:spcPts val="0"/>
                        </a:spcBef>
                        <a:spcAft>
                          <a:spcPts val="0"/>
                        </a:spcAft>
                        <a:buNone/>
                      </a:pPr>
                      <a:r>
                        <a:rPr lang="en-US" sz="1600" b="1" u="none" strike="noStrike" cap="none" dirty="0"/>
                        <a:t>PFS HR</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0.68 (CPS ≥5)</a:t>
                      </a:r>
                      <a:endParaRPr sz="1600" u="none" strike="noStrike" cap="none"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u="none" strike="noStrike" cap="none" dirty="0"/>
                        <a:t>0.76</a:t>
                      </a:r>
                      <a:endParaRPr sz="2500" dirty="0"/>
                    </a:p>
                  </a:txBody>
                  <a:tcPr marL="121933" marR="121933" marT="60967" marB="60967" anchor="ctr"/>
                </a:tc>
                <a:tc>
                  <a:txBody>
                    <a:bodyPr/>
                    <a:lstStyle/>
                    <a:p>
                      <a:pPr marL="0" marR="0" lvl="0" indent="0" algn="ctr" rtl="0">
                        <a:lnSpc>
                          <a:spcPct val="100000"/>
                        </a:lnSpc>
                        <a:spcBef>
                          <a:spcPts val="0"/>
                        </a:spcBef>
                        <a:spcAft>
                          <a:spcPts val="0"/>
                        </a:spcAft>
                        <a:buNone/>
                      </a:pPr>
                      <a:r>
                        <a:rPr lang="en-US" sz="1600" dirty="0"/>
                        <a:t>0.67 (TAP </a:t>
                      </a:r>
                      <a:r>
                        <a:rPr lang="en-US" sz="1600" u="sng" dirty="0"/>
                        <a:t>&gt;</a:t>
                      </a:r>
                      <a:r>
                        <a:rPr lang="en-US" sz="1600" u="none" dirty="0"/>
                        <a:t>5)</a:t>
                      </a:r>
                      <a:endParaRPr sz="1600" dirty="0"/>
                    </a:p>
                  </a:txBody>
                  <a:tcPr marL="121933" marR="121933" marT="60967" marB="60967" anchor="ctr"/>
                </a:tc>
                <a:extLst>
                  <a:ext uri="{0D108BD9-81ED-4DB2-BD59-A6C34878D82A}">
                    <a16:rowId xmlns:a16="http://schemas.microsoft.com/office/drawing/2014/main" val="10006"/>
                  </a:ext>
                </a:extLst>
              </a:tr>
              <a:tr h="609615">
                <a:tc>
                  <a:txBody>
                    <a:bodyPr/>
                    <a:lstStyle/>
                    <a:p>
                      <a:pPr marL="0" marR="0" lvl="0" indent="0" algn="l" rtl="0">
                        <a:lnSpc>
                          <a:spcPct val="100000"/>
                        </a:lnSpc>
                        <a:spcBef>
                          <a:spcPts val="0"/>
                        </a:spcBef>
                        <a:spcAft>
                          <a:spcPts val="0"/>
                        </a:spcAft>
                        <a:buNone/>
                      </a:pPr>
                      <a:r>
                        <a:rPr lang="en-US" sz="1600" b="1" u="none" strike="noStrike" cap="none" dirty="0"/>
                        <a:t>OS ∆, mo</a:t>
                      </a:r>
                      <a:endParaRPr sz="2500" dirty="0"/>
                    </a:p>
                  </a:txBody>
                  <a:tcPr marL="121933" marR="121933" marT="60967" marB="60967"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dirty="0"/>
                        <a:t>3.3 (CPS ≥5), 2.7 (CPS ≥1), 2.2 (all patients)</a:t>
                      </a:r>
                      <a:endParaRPr sz="1600" u="none" strike="noStrike" cap="none" dirty="0"/>
                    </a:p>
                  </a:txBody>
                  <a:tcPr marL="121933" marR="121933" marT="60967" marB="60967"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dirty="0"/>
                        <a:t>1.4</a:t>
                      </a:r>
                      <a:endParaRPr sz="1600" u="none" strike="noStrike" cap="none" dirty="0"/>
                    </a:p>
                  </a:txBody>
                  <a:tcPr marL="121933" marR="121933" marT="60967" marB="60967"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600" u="none" strike="noStrike" cap="none" dirty="0"/>
                        <a:t>4.6 </a:t>
                      </a:r>
                      <a:r>
                        <a:rPr lang="en-US" sz="1600" u="none" strike="noStrike" cap="none" dirty="0" err="1"/>
                        <a:t>mo</a:t>
                      </a:r>
                      <a:r>
                        <a:rPr lang="en-US" sz="1600" u="none" strike="noStrike" cap="none" dirty="0"/>
                        <a:t> </a:t>
                      </a:r>
                      <a:r>
                        <a:rPr lang="en-US" sz="1600" dirty="0"/>
                        <a:t>(TAP </a:t>
                      </a:r>
                      <a:r>
                        <a:rPr lang="en-US" sz="1600" u="sng" dirty="0"/>
                        <a:t>&gt;</a:t>
                      </a:r>
                      <a:r>
                        <a:rPr lang="en-US" sz="1600" u="none" dirty="0"/>
                        <a:t>5)</a:t>
                      </a:r>
                      <a:endParaRPr sz="1600" u="none" strike="noStrike" cap="none" dirty="0"/>
                    </a:p>
                  </a:txBody>
                  <a:tcPr marL="121933" marR="121933" marT="60967" marB="60967" anchor="ctr"/>
                </a:tc>
                <a:extLst>
                  <a:ext uri="{0D108BD9-81ED-4DB2-BD59-A6C34878D82A}">
                    <a16:rowId xmlns:a16="http://schemas.microsoft.com/office/drawing/2014/main" val="10007"/>
                  </a:ext>
                </a:extLst>
              </a:tr>
            </a:tbl>
          </a:graphicData>
        </a:graphic>
      </p:graphicFrame>
      <p:sp>
        <p:nvSpPr>
          <p:cNvPr id="9039" name="Google Shape;9039;p57"/>
          <p:cNvSpPr txBox="1">
            <a:spLocks noGrp="1"/>
          </p:cNvSpPr>
          <p:nvPr>
            <p:ph type="ftr" idx="11"/>
          </p:nvPr>
        </p:nvSpPr>
        <p:spPr>
          <a:xfrm>
            <a:off x="126568" y="6419015"/>
            <a:ext cx="10265664" cy="365125"/>
          </a:xfrm>
          <a:prstGeom prst="rect">
            <a:avLst/>
          </a:prstGeom>
          <a:noFill/>
          <a:ln>
            <a:noFill/>
          </a:ln>
        </p:spPr>
        <p:txBody>
          <a:bodyPr spcFirstLastPara="1" wrap="square" lIns="60933" tIns="60933" rIns="121900" bIns="60933" anchor="b"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0" cap="none" spc="0" normalizeH="0" baseline="30000" noProof="0" dirty="0">
                <a:ln>
                  <a:noFill/>
                </a:ln>
                <a:solidFill>
                  <a:srgbClr val="000000"/>
                </a:solidFill>
                <a:effectLst/>
                <a:uLnTx/>
                <a:uFillTx/>
                <a:latin typeface="Arial"/>
                <a:cs typeface="Arial"/>
                <a:sym typeface="Arial"/>
              </a:rPr>
              <a:t>a</a:t>
            </a:r>
            <a:r>
              <a:rPr kumimoji="0" lang="en-US" sz="1067" b="0" i="0" u="none" strike="noStrike" kern="0" cap="none" spc="0" normalizeH="0" baseline="0" noProof="0" dirty="0">
                <a:ln>
                  <a:noFill/>
                </a:ln>
                <a:solidFill>
                  <a:srgbClr val="000000"/>
                </a:solidFill>
                <a:effectLst/>
                <a:uLnTx/>
                <a:uFillTx/>
                <a:latin typeface="Arial"/>
                <a:cs typeface="Arial"/>
                <a:sym typeface="Arial"/>
              </a:rPr>
              <a:t> Results from prespecified interim analysis of the first 264 patients.</a:t>
            </a:r>
            <a:endParaRPr kumimoji="0" sz="10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1. Janjigian YY et al. </a:t>
            </a:r>
            <a:r>
              <a:rPr kumimoji="0" lang="en-US" sz="1067" b="0" i="1" u="none" strike="noStrike" kern="0" cap="none" spc="0" normalizeH="0" baseline="0" noProof="0" dirty="0">
                <a:ln>
                  <a:noFill/>
                </a:ln>
                <a:solidFill>
                  <a:srgbClr val="000000"/>
                </a:solidFill>
                <a:effectLst/>
                <a:uLnTx/>
                <a:uFillTx/>
                <a:latin typeface="Arial"/>
                <a:cs typeface="Arial"/>
                <a:sym typeface="Arial"/>
              </a:rPr>
              <a:t>Lancet</a:t>
            </a:r>
            <a:r>
              <a:rPr kumimoji="0" lang="en-US" sz="1067" b="0" i="0" u="none" strike="noStrike" kern="0" cap="none" spc="0" normalizeH="0" baseline="0" noProof="0" dirty="0">
                <a:ln>
                  <a:noFill/>
                </a:ln>
                <a:solidFill>
                  <a:srgbClr val="000000"/>
                </a:solidFill>
                <a:effectLst/>
                <a:uLnTx/>
                <a:uFillTx/>
                <a:latin typeface="Arial"/>
                <a:cs typeface="Arial"/>
                <a:sym typeface="Arial"/>
              </a:rPr>
              <a:t>. 2021;398:27-40. 2. Rha SY et al. ESMO 2023. Abstract VP1-2023.  3. </a:t>
            </a:r>
            <a:r>
              <a:rPr kumimoji="0" lang="en-US" sz="1100" b="0" i="0" u="none" strike="noStrike" kern="1200" cap="none" spc="0" normalizeH="0" baseline="0" noProof="0" dirty="0">
                <a:ln>
                  <a:noFill/>
                </a:ln>
                <a:solidFill>
                  <a:srgbClr val="313F48"/>
                </a:solidFill>
                <a:effectLst/>
                <a:uLnTx/>
                <a:uFillTx/>
                <a:latin typeface="Arial"/>
                <a:cs typeface="Arial"/>
                <a:sym typeface="Arial"/>
              </a:rPr>
              <a:t>Xu R-H, et al. Oral presentation at ESMO 2023. </a:t>
            </a:r>
            <a:r>
              <a:rPr kumimoji="0" lang="pt-BR" sz="1100" b="0" i="0" u="none" strike="noStrike" kern="1200" cap="none" spc="0" normalizeH="0" baseline="0" noProof="0" dirty="0">
                <a:ln>
                  <a:noFill/>
                </a:ln>
                <a:solidFill>
                  <a:srgbClr val="313F48"/>
                </a:solidFill>
                <a:effectLst/>
                <a:uLnTx/>
                <a:uFillTx/>
                <a:latin typeface="Arial"/>
                <a:cs typeface="Arial"/>
                <a:sym typeface="Arial"/>
              </a:rPr>
              <a:t>Abstract LBA80</a:t>
            </a:r>
            <a:r>
              <a:rPr kumimoji="0" lang="en-US" sz="1100" b="0" i="0" u="none" strike="noStrike" kern="1200" cap="none" spc="0" normalizeH="0" baseline="0" noProof="0" dirty="0">
                <a:ln>
                  <a:noFill/>
                </a:ln>
                <a:solidFill>
                  <a:srgbClr val="313F48"/>
                </a:solidFill>
                <a:effectLst/>
                <a:uLnTx/>
                <a:uFillTx/>
                <a:latin typeface="Arial"/>
                <a:cs typeface="Arial"/>
                <a:sym typeface="Arial"/>
              </a:rPr>
              <a:t>.</a:t>
            </a:r>
            <a:r>
              <a:rPr kumimoji="0" lang="en-US" sz="1067" b="0" i="0" u="none" strike="noStrike" kern="0" cap="none" spc="0" normalizeH="0" baseline="0" noProof="0" dirty="0">
                <a:ln>
                  <a:noFill/>
                </a:ln>
                <a:solidFill>
                  <a:srgbClr val="000000"/>
                </a:solidFill>
                <a:effectLst/>
                <a:uLnTx/>
                <a:uFillTx/>
                <a:latin typeface="Arial"/>
                <a:cs typeface="Arial"/>
                <a:sym typeface="Arial"/>
              </a:rPr>
              <a:t> </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48"/>
        <p:cNvGrpSpPr/>
        <p:nvPr/>
      </p:nvGrpSpPr>
      <p:grpSpPr>
        <a:xfrm>
          <a:off x="0" y="0"/>
          <a:ext cx="0" cy="0"/>
          <a:chOff x="0" y="0"/>
          <a:chExt cx="0" cy="0"/>
        </a:xfrm>
      </p:grpSpPr>
      <p:graphicFrame>
        <p:nvGraphicFramePr>
          <p:cNvPr id="549" name="Google Shape;549;p52"/>
          <p:cNvGraphicFramePr/>
          <p:nvPr/>
        </p:nvGraphicFramePr>
        <p:xfrm>
          <a:off x="3361550" y="1605318"/>
          <a:ext cx="3003534" cy="1214813"/>
        </p:xfrm>
        <a:graphic>
          <a:graphicData uri="http://schemas.openxmlformats.org/drawingml/2006/table">
            <a:tbl>
              <a:tblPr firstRow="1" bandRow="1">
                <a:noFill/>
              </a:tblPr>
              <a:tblGrid>
                <a:gridCol w="1069167">
                  <a:extLst>
                    <a:ext uri="{9D8B030D-6E8A-4147-A177-3AD203B41FA5}">
                      <a16:colId xmlns:a16="http://schemas.microsoft.com/office/drawing/2014/main" val="20000"/>
                    </a:ext>
                  </a:extLst>
                </a:gridCol>
                <a:gridCol w="1077000">
                  <a:extLst>
                    <a:ext uri="{9D8B030D-6E8A-4147-A177-3AD203B41FA5}">
                      <a16:colId xmlns:a16="http://schemas.microsoft.com/office/drawing/2014/main" val="20001"/>
                    </a:ext>
                  </a:extLst>
                </a:gridCol>
                <a:gridCol w="857367">
                  <a:extLst>
                    <a:ext uri="{9D8B030D-6E8A-4147-A177-3AD203B41FA5}">
                      <a16:colId xmlns:a16="http://schemas.microsoft.com/office/drawing/2014/main" val="20002"/>
                    </a:ext>
                  </a:extLst>
                </a:gridCol>
              </a:tblGrid>
              <a:tr h="351833">
                <a:tc>
                  <a:txBody>
                    <a:bodyPr/>
                    <a:lstStyle/>
                    <a:p>
                      <a:pPr marL="0" marR="0" lvl="0" indent="0" algn="l" rtl="0">
                        <a:lnSpc>
                          <a:spcPct val="100000"/>
                        </a:lnSpc>
                        <a:spcBef>
                          <a:spcPts val="0"/>
                        </a:spcBef>
                        <a:spcAft>
                          <a:spcPts val="0"/>
                        </a:spcAft>
                        <a:buNone/>
                      </a:pP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dk1"/>
                          </a:solidFill>
                          <a:latin typeface="Arial"/>
                          <a:ea typeface="Arial"/>
                          <a:cs typeface="Arial"/>
                          <a:sym typeface="Arial"/>
                        </a:rPr>
                        <a:t>Nivo + Chemo</a:t>
                      </a:r>
                      <a:br>
                        <a:rPr lang="en-US" sz="1100" b="1" u="none" strike="noStrike" cap="none" dirty="0">
                          <a:solidFill>
                            <a:schemeClr val="dk1"/>
                          </a:solidFill>
                          <a:latin typeface="Arial"/>
                          <a:ea typeface="Arial"/>
                          <a:cs typeface="Arial"/>
                          <a:sym typeface="Arial"/>
                        </a:rPr>
                      </a:br>
                      <a:r>
                        <a:rPr lang="en-US" sz="1100" b="1" u="none" strike="noStrike" cap="none" dirty="0">
                          <a:solidFill>
                            <a:schemeClr val="dk1"/>
                          </a:solidFill>
                          <a:latin typeface="Arial"/>
                          <a:ea typeface="Arial"/>
                          <a:cs typeface="Arial"/>
                          <a:sym typeface="Arial"/>
                        </a:rPr>
                        <a:t>(n = 473)</a:t>
                      </a:r>
                      <a:endParaRPr sz="1100" b="1" u="none" strike="noStrike" cap="none" baseline="30000"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dk1"/>
                          </a:solidFill>
                          <a:latin typeface="Arial"/>
                          <a:ea typeface="Arial"/>
                          <a:cs typeface="Arial"/>
                          <a:sym typeface="Arial"/>
                        </a:rPr>
                        <a:t>Chemo</a:t>
                      </a:r>
                      <a:endParaRPr sz="2500" b="1" dirty="0"/>
                    </a:p>
                    <a:p>
                      <a:pPr marL="0" marR="0" lvl="0" indent="0" algn="ctr" rtl="0">
                        <a:lnSpc>
                          <a:spcPct val="100000"/>
                        </a:lnSpc>
                        <a:spcBef>
                          <a:spcPts val="0"/>
                        </a:spcBef>
                        <a:spcAft>
                          <a:spcPts val="0"/>
                        </a:spcAft>
                        <a:buNone/>
                      </a:pPr>
                      <a:r>
                        <a:rPr lang="en-US" sz="1100" b="1" u="none" strike="noStrike" cap="none" dirty="0">
                          <a:solidFill>
                            <a:schemeClr val="dk1"/>
                          </a:solidFill>
                          <a:latin typeface="Arial"/>
                          <a:ea typeface="Arial"/>
                          <a:cs typeface="Arial"/>
                          <a:sym typeface="Arial"/>
                        </a:rPr>
                        <a:t>(n = 482)</a:t>
                      </a: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35280">
                <a:tc>
                  <a:txBody>
                    <a:bodyPr/>
                    <a:lstStyle/>
                    <a:p>
                      <a:pPr marL="0" marR="0" lvl="0" indent="0" algn="l" rtl="0">
                        <a:lnSpc>
                          <a:spcPct val="100000"/>
                        </a:lnSpc>
                        <a:spcBef>
                          <a:spcPts val="0"/>
                        </a:spcBef>
                        <a:spcAft>
                          <a:spcPts val="0"/>
                        </a:spcAft>
                        <a:buClr>
                          <a:schemeClr val="dk1"/>
                        </a:buClr>
                        <a:buSzPts val="800"/>
                        <a:buFont typeface="Arial"/>
                        <a:buNone/>
                      </a:pPr>
                      <a:r>
                        <a:rPr lang="en-US" sz="1100" u="none" strike="noStrike" cap="none" dirty="0">
                          <a:solidFill>
                            <a:schemeClr val="dk1"/>
                          </a:solidFill>
                          <a:latin typeface="Arial"/>
                          <a:ea typeface="Arial"/>
                          <a:cs typeface="Arial"/>
                          <a:sym typeface="Arial"/>
                        </a:rPr>
                        <a:t>Median OS, mo</a:t>
                      </a: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14.4</a:t>
                      </a: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11.1</a:t>
                      </a: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75900">
                <a:tc>
                  <a:txBody>
                    <a:bodyPr/>
                    <a:lstStyle/>
                    <a:p>
                      <a:pPr marL="112713" marR="0" lvl="0" indent="0" algn="l" rtl="0">
                        <a:lnSpc>
                          <a:spcPct val="100000"/>
                        </a:lnSpc>
                        <a:spcBef>
                          <a:spcPts val="0"/>
                        </a:spcBef>
                        <a:spcAft>
                          <a:spcPts val="0"/>
                        </a:spcAft>
                        <a:buClr>
                          <a:schemeClr val="dk1"/>
                        </a:buClr>
                        <a:buSzPts val="800"/>
                        <a:buFont typeface="Arial"/>
                        <a:buNone/>
                      </a:pPr>
                      <a:r>
                        <a:rPr lang="en-US" sz="1100" u="none" strike="noStrike" cap="none" dirty="0">
                          <a:solidFill>
                            <a:schemeClr val="dk1"/>
                          </a:solidFill>
                          <a:latin typeface="Arial"/>
                          <a:ea typeface="Arial"/>
                          <a:cs typeface="Arial"/>
                          <a:sym typeface="Arial"/>
                        </a:rPr>
                        <a:t>(95% CI)</a:t>
                      </a:r>
                      <a:endParaRPr sz="1100" b="0"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(13.1-16.2)</a:t>
                      </a:r>
                      <a:endParaRPr sz="1100" b="0"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800"/>
                        <a:buFont typeface="Arial"/>
                        <a:buNone/>
                      </a:pPr>
                      <a:r>
                        <a:rPr lang="en-US" sz="1100" u="none" strike="noStrike" cap="none" dirty="0">
                          <a:solidFill>
                            <a:schemeClr val="dk1"/>
                          </a:solidFill>
                          <a:latin typeface="Arial"/>
                          <a:ea typeface="Arial"/>
                          <a:cs typeface="Arial"/>
                          <a:sym typeface="Arial"/>
                        </a:rPr>
                        <a:t>(10.0-12.1)</a:t>
                      </a:r>
                      <a:endParaRPr sz="1100" b="0"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75900">
                <a:tc>
                  <a:txBody>
                    <a:bodyPr/>
                    <a:lstStyle/>
                    <a:p>
                      <a:pPr marL="0" marR="0" lvl="0" indent="0" algn="l"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HR (98.4% CI) </a:t>
                      </a: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gridSpan="2">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0.71 (0.59-0.86) </a:t>
                      </a: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3"/>
                  </a:ext>
                </a:extLst>
              </a:tr>
              <a:tr h="175900">
                <a:tc>
                  <a:txBody>
                    <a:bodyPr/>
                    <a:lstStyle/>
                    <a:p>
                      <a:pPr marL="0" marR="0" lvl="0" indent="0" algn="l" rtl="0">
                        <a:lnSpc>
                          <a:spcPct val="100000"/>
                        </a:lnSpc>
                        <a:spcBef>
                          <a:spcPts val="0"/>
                        </a:spcBef>
                        <a:spcAft>
                          <a:spcPts val="0"/>
                        </a:spcAft>
                        <a:buNone/>
                      </a:pPr>
                      <a:r>
                        <a:rPr lang="en-US" sz="1100" i="1" u="none" strike="noStrike" cap="none" dirty="0">
                          <a:solidFill>
                            <a:schemeClr val="dk1"/>
                          </a:solidFill>
                          <a:latin typeface="Arial"/>
                          <a:ea typeface="Arial"/>
                          <a:cs typeface="Arial"/>
                          <a:sym typeface="Arial"/>
                        </a:rPr>
                        <a:t>P</a:t>
                      </a: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gridSpan="2">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&lt; .0001</a:t>
                      </a:r>
                      <a:endParaRPr sz="1100" b="1" u="none" strike="noStrike" cap="none" dirty="0">
                        <a:solidFill>
                          <a:schemeClr val="dk1"/>
                        </a:solidFill>
                        <a:latin typeface="Arial"/>
                        <a:ea typeface="Arial"/>
                        <a:cs typeface="Arial"/>
                        <a:sym typeface="Arial"/>
                      </a:endParaRPr>
                    </a:p>
                  </a:txBody>
                  <a:tcPr marL="60967" marR="60967"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graphicFrame>
        <p:nvGraphicFramePr>
          <p:cNvPr id="550" name="Google Shape;550;p52"/>
          <p:cNvGraphicFramePr/>
          <p:nvPr/>
        </p:nvGraphicFramePr>
        <p:xfrm>
          <a:off x="8724054" y="1756786"/>
          <a:ext cx="3188300" cy="1055433"/>
        </p:xfrm>
        <a:graphic>
          <a:graphicData uri="http://schemas.openxmlformats.org/drawingml/2006/table">
            <a:tbl>
              <a:tblPr firstRow="1" bandRow="1">
                <a:noFill/>
              </a:tblPr>
              <a:tblGrid>
                <a:gridCol w="1110967">
                  <a:extLst>
                    <a:ext uri="{9D8B030D-6E8A-4147-A177-3AD203B41FA5}">
                      <a16:colId xmlns:a16="http://schemas.microsoft.com/office/drawing/2014/main" val="20000"/>
                    </a:ext>
                  </a:extLst>
                </a:gridCol>
                <a:gridCol w="1167200">
                  <a:extLst>
                    <a:ext uri="{9D8B030D-6E8A-4147-A177-3AD203B41FA5}">
                      <a16:colId xmlns:a16="http://schemas.microsoft.com/office/drawing/2014/main" val="20001"/>
                    </a:ext>
                  </a:extLst>
                </a:gridCol>
                <a:gridCol w="910133">
                  <a:extLst>
                    <a:ext uri="{9D8B030D-6E8A-4147-A177-3AD203B41FA5}">
                      <a16:colId xmlns:a16="http://schemas.microsoft.com/office/drawing/2014/main" val="20002"/>
                    </a:ext>
                  </a:extLst>
                </a:gridCol>
              </a:tblGrid>
              <a:tr h="351833">
                <a:tc>
                  <a:txBody>
                    <a:bodyPr/>
                    <a:lstStyle/>
                    <a:p>
                      <a:pPr marL="0" marR="0" lvl="0" indent="0" algn="l" rtl="0">
                        <a:lnSpc>
                          <a:spcPct val="100000"/>
                        </a:lnSpc>
                        <a:spcBef>
                          <a:spcPts val="0"/>
                        </a:spcBef>
                        <a:spcAft>
                          <a:spcPts val="0"/>
                        </a:spcAft>
                        <a:buNone/>
                      </a:pP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dk1"/>
                          </a:solidFill>
                          <a:latin typeface="Arial"/>
                          <a:ea typeface="Arial"/>
                          <a:cs typeface="Arial"/>
                          <a:sym typeface="Arial"/>
                        </a:rPr>
                        <a:t>Nivo + Chemo</a:t>
                      </a:r>
                      <a:br>
                        <a:rPr lang="en-US" sz="1100" b="1" u="none" strike="noStrike" cap="none" dirty="0">
                          <a:solidFill>
                            <a:schemeClr val="dk1"/>
                          </a:solidFill>
                          <a:latin typeface="Arial"/>
                          <a:ea typeface="Arial"/>
                          <a:cs typeface="Arial"/>
                          <a:sym typeface="Arial"/>
                        </a:rPr>
                      </a:br>
                      <a:r>
                        <a:rPr lang="en-US" sz="1100" b="1" u="none" strike="noStrike" cap="none" dirty="0">
                          <a:solidFill>
                            <a:schemeClr val="dk1"/>
                          </a:solidFill>
                          <a:latin typeface="Arial"/>
                          <a:ea typeface="Arial"/>
                          <a:cs typeface="Arial"/>
                          <a:sym typeface="Arial"/>
                        </a:rPr>
                        <a:t>(n = 789)</a:t>
                      </a:r>
                      <a:endParaRPr sz="1100" b="1" u="none" strike="noStrike" cap="none" baseline="30000"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b="1" u="none" strike="noStrike" cap="none" dirty="0">
                          <a:solidFill>
                            <a:schemeClr val="dk1"/>
                          </a:solidFill>
                          <a:latin typeface="Arial"/>
                          <a:ea typeface="Arial"/>
                          <a:cs typeface="Arial"/>
                          <a:sym typeface="Arial"/>
                        </a:rPr>
                        <a:t>Chemo</a:t>
                      </a:r>
                      <a:endParaRPr sz="2500" b="1" dirty="0"/>
                    </a:p>
                    <a:p>
                      <a:pPr marL="0" marR="0" lvl="0" indent="0" algn="ctr" rtl="0">
                        <a:lnSpc>
                          <a:spcPct val="100000"/>
                        </a:lnSpc>
                        <a:spcBef>
                          <a:spcPts val="0"/>
                        </a:spcBef>
                        <a:spcAft>
                          <a:spcPts val="0"/>
                        </a:spcAft>
                        <a:buNone/>
                      </a:pPr>
                      <a:r>
                        <a:rPr lang="en-US" sz="1100" b="1" u="none" strike="noStrike" cap="none" dirty="0">
                          <a:solidFill>
                            <a:schemeClr val="dk1"/>
                          </a:solidFill>
                          <a:latin typeface="Arial"/>
                          <a:ea typeface="Arial"/>
                          <a:cs typeface="Arial"/>
                          <a:sym typeface="Arial"/>
                        </a:rPr>
                        <a:t>(n = 792)</a:t>
                      </a: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75900">
                <a:tc>
                  <a:txBody>
                    <a:bodyPr/>
                    <a:lstStyle/>
                    <a:p>
                      <a:pPr marL="0" marR="0" lvl="0" indent="0" algn="l" rtl="0">
                        <a:lnSpc>
                          <a:spcPct val="100000"/>
                        </a:lnSpc>
                        <a:spcBef>
                          <a:spcPts val="0"/>
                        </a:spcBef>
                        <a:spcAft>
                          <a:spcPts val="0"/>
                        </a:spcAft>
                        <a:buClr>
                          <a:schemeClr val="dk1"/>
                        </a:buClr>
                        <a:buSzPts val="800"/>
                        <a:buFont typeface="Arial"/>
                        <a:buNone/>
                      </a:pPr>
                      <a:r>
                        <a:rPr lang="en-US" sz="1100" u="none" strike="noStrike" cap="none" dirty="0">
                          <a:solidFill>
                            <a:schemeClr val="dk1"/>
                          </a:solidFill>
                          <a:latin typeface="Arial"/>
                          <a:ea typeface="Arial"/>
                          <a:cs typeface="Arial"/>
                          <a:sym typeface="Arial"/>
                        </a:rPr>
                        <a:t>Median OS, mo</a:t>
                      </a: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13.8</a:t>
                      </a: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11.6</a:t>
                      </a: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75900">
                <a:tc>
                  <a:txBody>
                    <a:bodyPr/>
                    <a:lstStyle/>
                    <a:p>
                      <a:pPr marL="0" marR="0" lvl="0" indent="112713" algn="l" rtl="0">
                        <a:lnSpc>
                          <a:spcPct val="100000"/>
                        </a:lnSpc>
                        <a:spcBef>
                          <a:spcPts val="0"/>
                        </a:spcBef>
                        <a:spcAft>
                          <a:spcPts val="0"/>
                        </a:spcAft>
                        <a:buClr>
                          <a:schemeClr val="dk1"/>
                        </a:buClr>
                        <a:buSzPts val="800"/>
                        <a:buFont typeface="Arial"/>
                        <a:buNone/>
                      </a:pPr>
                      <a:r>
                        <a:rPr lang="en-US" sz="1100" u="none" strike="noStrike" cap="none" dirty="0">
                          <a:solidFill>
                            <a:schemeClr val="dk1"/>
                          </a:solidFill>
                          <a:latin typeface="Arial"/>
                          <a:ea typeface="Arial"/>
                          <a:cs typeface="Arial"/>
                          <a:sym typeface="Arial"/>
                        </a:rPr>
                        <a:t>(95% CI)</a:t>
                      </a:r>
                      <a:endParaRPr sz="1100" b="0"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(12.6-14.6)</a:t>
                      </a:r>
                      <a:endParaRPr sz="1100" b="0"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800"/>
                        <a:buFont typeface="Arial"/>
                        <a:buNone/>
                      </a:pPr>
                      <a:r>
                        <a:rPr lang="en-US" sz="1100" u="none" strike="noStrike" cap="none" dirty="0">
                          <a:solidFill>
                            <a:schemeClr val="dk1"/>
                          </a:solidFill>
                          <a:latin typeface="Arial"/>
                          <a:ea typeface="Arial"/>
                          <a:cs typeface="Arial"/>
                          <a:sym typeface="Arial"/>
                        </a:rPr>
                        <a:t>(10.9-12.5)</a:t>
                      </a:r>
                      <a:endParaRPr sz="1100" b="0"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75900">
                <a:tc>
                  <a:txBody>
                    <a:bodyPr/>
                    <a:lstStyle/>
                    <a:p>
                      <a:pPr marL="0" marR="0" lvl="0" indent="0" algn="l"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HR (99.3% CI) </a:t>
                      </a: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gridSpan="2">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0.80 (0.68-0.94) </a:t>
                      </a: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3"/>
                  </a:ext>
                </a:extLst>
              </a:tr>
              <a:tr h="175900">
                <a:tc>
                  <a:txBody>
                    <a:bodyPr/>
                    <a:lstStyle/>
                    <a:p>
                      <a:pPr marL="0" marR="0" lvl="0" indent="0" algn="l" rtl="0">
                        <a:lnSpc>
                          <a:spcPct val="100000"/>
                        </a:lnSpc>
                        <a:spcBef>
                          <a:spcPts val="0"/>
                        </a:spcBef>
                        <a:spcAft>
                          <a:spcPts val="0"/>
                        </a:spcAft>
                        <a:buNone/>
                      </a:pPr>
                      <a:r>
                        <a:rPr lang="en-US" sz="1100" i="1" u="none" strike="noStrike" cap="none" dirty="0">
                          <a:solidFill>
                            <a:schemeClr val="dk1"/>
                          </a:solidFill>
                          <a:latin typeface="Arial"/>
                          <a:ea typeface="Arial"/>
                          <a:cs typeface="Arial"/>
                          <a:sym typeface="Arial"/>
                        </a:rPr>
                        <a:t>P</a:t>
                      </a: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gridSpan="2">
                  <a:txBody>
                    <a:bodyPr/>
                    <a:lstStyle/>
                    <a:p>
                      <a:pPr marL="0" marR="0" lvl="0" indent="0" algn="ctr" rtl="0">
                        <a:lnSpc>
                          <a:spcPct val="100000"/>
                        </a:lnSpc>
                        <a:spcBef>
                          <a:spcPts val="0"/>
                        </a:spcBef>
                        <a:spcAft>
                          <a:spcPts val="0"/>
                        </a:spcAft>
                        <a:buNone/>
                      </a:pPr>
                      <a:r>
                        <a:rPr lang="en-US" sz="1100" u="none" strike="noStrike" cap="none" dirty="0">
                          <a:solidFill>
                            <a:schemeClr val="dk1"/>
                          </a:solidFill>
                          <a:latin typeface="Arial"/>
                          <a:ea typeface="Arial"/>
                          <a:cs typeface="Arial"/>
                          <a:sym typeface="Arial"/>
                        </a:rPr>
                        <a:t>.0002</a:t>
                      </a:r>
                      <a:endParaRPr sz="1100" b="1" u="none" strike="noStrike" cap="none" dirty="0">
                        <a:solidFill>
                          <a:schemeClr val="dk1"/>
                        </a:solidFill>
                        <a:latin typeface="Arial"/>
                        <a:ea typeface="Arial"/>
                        <a:cs typeface="Arial"/>
                        <a:sym typeface="Arial"/>
                      </a:endParaRPr>
                    </a:p>
                  </a:txBody>
                  <a:tcPr marL="32500" marR="325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551" name="Google Shape;551;p52"/>
          <p:cNvSpPr txBox="1"/>
          <p:nvPr/>
        </p:nvSpPr>
        <p:spPr>
          <a:xfrm>
            <a:off x="1140123" y="1486795"/>
            <a:ext cx="2142540" cy="369277"/>
          </a:xfrm>
          <a:prstGeom prst="rect">
            <a:avLst/>
          </a:prstGeom>
          <a:solidFill>
            <a:schemeClr val="lt1"/>
          </a:solidFill>
          <a:ln>
            <a:noFill/>
          </a:ln>
        </p:spPr>
        <p:txBody>
          <a:bodyPr spcFirstLastPara="1" wrap="square" lIns="121900" tIns="60933" rIns="121900" bIns="60933"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PD-L1 CPS ≥5</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2" name="Google Shape;552;p52"/>
          <p:cNvSpPr txBox="1"/>
          <p:nvPr/>
        </p:nvSpPr>
        <p:spPr>
          <a:xfrm>
            <a:off x="6615740" y="1486795"/>
            <a:ext cx="2104341" cy="369277"/>
          </a:xfrm>
          <a:prstGeom prst="rect">
            <a:avLst/>
          </a:prstGeom>
          <a:solidFill>
            <a:schemeClr val="lt1"/>
          </a:solidFill>
          <a:ln>
            <a:noFill/>
          </a:ln>
        </p:spPr>
        <p:txBody>
          <a:bodyPr spcFirstLastPara="1" wrap="square" lIns="121900" tIns="60933" rIns="121900" bIns="60933"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All randomized</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3" name="Google Shape;553;p52"/>
          <p:cNvSpPr txBox="1">
            <a:spLocks noGrp="1"/>
          </p:cNvSpPr>
          <p:nvPr>
            <p:ph type="body" idx="1"/>
          </p:nvPr>
        </p:nvSpPr>
        <p:spPr>
          <a:xfrm>
            <a:off x="259437" y="1108874"/>
            <a:ext cx="11582400" cy="277097"/>
          </a:xfrm>
          <a:prstGeom prst="rect">
            <a:avLst/>
          </a:prstGeom>
          <a:noFill/>
          <a:ln>
            <a:noFill/>
          </a:ln>
        </p:spPr>
        <p:txBody>
          <a:bodyPr spcFirstLastPara="1" wrap="square" lIns="121900" tIns="60933" rIns="121900" bIns="60933" anchor="t" anchorCtr="0">
            <a:noAutofit/>
          </a:bodyPr>
          <a:lstStyle/>
          <a:p>
            <a:pPr marL="315368" indent="-315368">
              <a:buSzPts val="1400"/>
            </a:pPr>
            <a:r>
              <a:rPr lang="en-US" sz="1867" b="1" dirty="0">
                <a:solidFill>
                  <a:schemeClr val="bg2"/>
                </a:solidFill>
              </a:rPr>
              <a:t>FDA-approved April 2021</a:t>
            </a:r>
            <a:endParaRPr sz="1867" b="1" baseline="30000" dirty="0">
              <a:solidFill>
                <a:schemeClr val="bg2"/>
              </a:solidFill>
            </a:endParaRPr>
          </a:p>
        </p:txBody>
      </p:sp>
      <p:grpSp>
        <p:nvGrpSpPr>
          <p:cNvPr id="554" name="Google Shape;554;p52"/>
          <p:cNvGrpSpPr/>
          <p:nvPr/>
        </p:nvGrpSpPr>
        <p:grpSpPr>
          <a:xfrm>
            <a:off x="56595" y="4765413"/>
            <a:ext cx="11428335" cy="545928"/>
            <a:chOff x="42445" y="3574064"/>
            <a:chExt cx="8571251" cy="409446"/>
          </a:xfrm>
        </p:grpSpPr>
        <p:sp>
          <p:nvSpPr>
            <p:cNvPr id="555" name="Google Shape;555;p52"/>
            <p:cNvSpPr/>
            <p:nvPr/>
          </p:nvSpPr>
          <p:spPr>
            <a:xfrm>
              <a:off x="245378" y="3574064"/>
              <a:ext cx="490421"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1" i="0" u="none" strike="noStrike" kern="0" cap="none" spc="0" normalizeH="0" baseline="0" noProof="0" dirty="0">
                  <a:ln>
                    <a:noFill/>
                  </a:ln>
                  <a:solidFill>
                    <a:srgbClr val="000000"/>
                  </a:solidFill>
                  <a:effectLst/>
                  <a:uLnTx/>
                  <a:uFillTx/>
                  <a:latin typeface="Arial"/>
                  <a:ea typeface="Arial"/>
                  <a:cs typeface="Arial"/>
                  <a:sym typeface="Arial"/>
                </a:rPr>
                <a:t>No. at risk</a:t>
              </a:r>
              <a:endParaRPr kumimoji="0" sz="1051"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6" name="Google Shape;556;p52"/>
            <p:cNvSpPr/>
            <p:nvPr/>
          </p:nvSpPr>
          <p:spPr>
            <a:xfrm>
              <a:off x="42445" y="3715720"/>
              <a:ext cx="701810" cy="121283"/>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051" b="1" i="0" u="none" strike="noStrike" kern="0" cap="none" spc="0" normalizeH="0" baseline="0" noProof="0" dirty="0">
                  <a:ln>
                    <a:noFill/>
                  </a:ln>
                  <a:solidFill>
                    <a:srgbClr val="000000"/>
                  </a:solidFill>
                  <a:effectLst/>
                  <a:uLnTx/>
                  <a:uFillTx/>
                  <a:latin typeface="Arial"/>
                  <a:ea typeface="Arial"/>
                  <a:cs typeface="Arial"/>
                  <a:sym typeface="Arial"/>
                </a:rPr>
                <a:t>Nivo + chemo</a:t>
              </a:r>
              <a:endParaRPr kumimoji="0" sz="1051"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7" name="Google Shape;557;p52"/>
            <p:cNvSpPr/>
            <p:nvPr/>
          </p:nvSpPr>
          <p:spPr>
            <a:xfrm>
              <a:off x="812037" y="3725294"/>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473</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8" name="Google Shape;558;p52"/>
            <p:cNvSpPr/>
            <p:nvPr/>
          </p:nvSpPr>
          <p:spPr>
            <a:xfrm>
              <a:off x="1081341" y="3725294"/>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438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9" name="Google Shape;559;p52"/>
            <p:cNvSpPr/>
            <p:nvPr/>
          </p:nvSpPr>
          <p:spPr>
            <a:xfrm>
              <a:off x="1360823" y="3725294"/>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377</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0" name="Google Shape;560;p52"/>
            <p:cNvSpPr/>
            <p:nvPr/>
          </p:nvSpPr>
          <p:spPr>
            <a:xfrm>
              <a:off x="1635680" y="3725294"/>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313</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1" name="Google Shape;561;p52"/>
            <p:cNvSpPr/>
            <p:nvPr/>
          </p:nvSpPr>
          <p:spPr>
            <a:xfrm>
              <a:off x="1907760" y="3725294"/>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261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2" name="Google Shape;562;p52"/>
            <p:cNvSpPr/>
            <p:nvPr/>
          </p:nvSpPr>
          <p:spPr>
            <a:xfrm>
              <a:off x="2178912" y="3725294"/>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198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3" name="Google Shape;563;p52"/>
            <p:cNvSpPr/>
            <p:nvPr/>
          </p:nvSpPr>
          <p:spPr>
            <a:xfrm>
              <a:off x="2457472" y="3725294"/>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149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4" name="Google Shape;564;p52"/>
            <p:cNvSpPr/>
            <p:nvPr/>
          </p:nvSpPr>
          <p:spPr>
            <a:xfrm>
              <a:off x="2748058" y="3725294"/>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96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5" name="Google Shape;565;p52"/>
            <p:cNvSpPr/>
            <p:nvPr/>
          </p:nvSpPr>
          <p:spPr>
            <a:xfrm>
              <a:off x="3023840" y="3725294"/>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65</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6" name="Google Shape;566;p52"/>
            <p:cNvSpPr/>
            <p:nvPr/>
          </p:nvSpPr>
          <p:spPr>
            <a:xfrm>
              <a:off x="3295920" y="3725294"/>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33</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7" name="Google Shape;567;p52"/>
            <p:cNvSpPr/>
            <p:nvPr/>
          </p:nvSpPr>
          <p:spPr>
            <a:xfrm>
              <a:off x="3571702" y="3725294"/>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8" name="Google Shape;568;p52"/>
            <p:cNvSpPr/>
            <p:nvPr/>
          </p:nvSpPr>
          <p:spPr>
            <a:xfrm>
              <a:off x="3866916" y="3725294"/>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9" name="Google Shape;569;p52"/>
            <p:cNvSpPr/>
            <p:nvPr/>
          </p:nvSpPr>
          <p:spPr>
            <a:xfrm>
              <a:off x="4136219" y="3725294"/>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0" name="Google Shape;570;p52"/>
            <p:cNvSpPr/>
            <p:nvPr/>
          </p:nvSpPr>
          <p:spPr>
            <a:xfrm>
              <a:off x="4417552" y="3725294"/>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1" name="Google Shape;571;p52"/>
            <p:cNvSpPr/>
            <p:nvPr/>
          </p:nvSpPr>
          <p:spPr>
            <a:xfrm>
              <a:off x="380668" y="3858649"/>
              <a:ext cx="363588" cy="121283"/>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051" b="1" i="0" u="none" strike="noStrike" kern="0" cap="none" spc="0" normalizeH="0" baseline="0" noProof="0" dirty="0">
                  <a:ln>
                    <a:noFill/>
                  </a:ln>
                  <a:solidFill>
                    <a:srgbClr val="000000"/>
                  </a:solidFill>
                  <a:effectLst/>
                  <a:uLnTx/>
                  <a:uFillTx/>
                  <a:latin typeface="Arial"/>
                  <a:ea typeface="Arial"/>
                  <a:cs typeface="Arial"/>
                  <a:sym typeface="Arial"/>
                </a:rPr>
                <a:t>Chemo</a:t>
              </a:r>
              <a:endParaRPr kumimoji="0" sz="1051"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2" name="Google Shape;572;p52"/>
            <p:cNvSpPr/>
            <p:nvPr/>
          </p:nvSpPr>
          <p:spPr>
            <a:xfrm>
              <a:off x="812037" y="3858649"/>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482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3" name="Google Shape;573;p52"/>
            <p:cNvSpPr/>
            <p:nvPr/>
          </p:nvSpPr>
          <p:spPr>
            <a:xfrm>
              <a:off x="1081341" y="3858649"/>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421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4" name="Google Shape;574;p52"/>
            <p:cNvSpPr/>
            <p:nvPr/>
          </p:nvSpPr>
          <p:spPr>
            <a:xfrm>
              <a:off x="1360824" y="3858649"/>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350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5" name="Google Shape;575;p52"/>
            <p:cNvSpPr/>
            <p:nvPr/>
          </p:nvSpPr>
          <p:spPr>
            <a:xfrm>
              <a:off x="1635680" y="3858649"/>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271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6" name="Google Shape;576;p52"/>
            <p:cNvSpPr/>
            <p:nvPr/>
          </p:nvSpPr>
          <p:spPr>
            <a:xfrm>
              <a:off x="1907760" y="3858649"/>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211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7" name="Google Shape;577;p52"/>
            <p:cNvSpPr/>
            <p:nvPr/>
          </p:nvSpPr>
          <p:spPr>
            <a:xfrm>
              <a:off x="2178912" y="3858649"/>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138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8" name="Google Shape;578;p52"/>
            <p:cNvSpPr/>
            <p:nvPr/>
          </p:nvSpPr>
          <p:spPr>
            <a:xfrm>
              <a:off x="2473204" y="3858649"/>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98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9" name="Google Shape;579;p52"/>
            <p:cNvSpPr/>
            <p:nvPr/>
          </p:nvSpPr>
          <p:spPr>
            <a:xfrm>
              <a:off x="2748058" y="3858649"/>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56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0" name="Google Shape;580;p52"/>
            <p:cNvSpPr/>
            <p:nvPr/>
          </p:nvSpPr>
          <p:spPr>
            <a:xfrm>
              <a:off x="3023840" y="3858649"/>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34</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1" name="Google Shape;581;p52"/>
            <p:cNvSpPr/>
            <p:nvPr/>
          </p:nvSpPr>
          <p:spPr>
            <a:xfrm>
              <a:off x="3295920" y="3858649"/>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2" name="Google Shape;582;p52"/>
            <p:cNvSpPr/>
            <p:nvPr/>
          </p:nvSpPr>
          <p:spPr>
            <a:xfrm>
              <a:off x="3587432" y="3858649"/>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3" name="Google Shape;583;p52"/>
            <p:cNvSpPr/>
            <p:nvPr/>
          </p:nvSpPr>
          <p:spPr>
            <a:xfrm>
              <a:off x="3866916" y="3858649"/>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4" name="Google Shape;584;p52"/>
            <p:cNvSpPr/>
            <p:nvPr/>
          </p:nvSpPr>
          <p:spPr>
            <a:xfrm>
              <a:off x="4136219" y="3858649"/>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5" name="Google Shape;585;p52"/>
            <p:cNvSpPr/>
            <p:nvPr/>
          </p:nvSpPr>
          <p:spPr>
            <a:xfrm>
              <a:off x="4417552" y="3858649"/>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6" name="Google Shape;586;p52"/>
            <p:cNvSpPr/>
            <p:nvPr/>
          </p:nvSpPr>
          <p:spPr>
            <a:xfrm>
              <a:off x="4990373"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789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7" name="Google Shape;587;p52"/>
            <p:cNvSpPr/>
            <p:nvPr/>
          </p:nvSpPr>
          <p:spPr>
            <a:xfrm>
              <a:off x="5256797"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731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8" name="Google Shape;588;p52"/>
            <p:cNvSpPr/>
            <p:nvPr/>
          </p:nvSpPr>
          <p:spPr>
            <a:xfrm>
              <a:off x="5533579"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621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9" name="Google Shape;589;p52"/>
            <p:cNvSpPr/>
            <p:nvPr/>
          </p:nvSpPr>
          <p:spPr>
            <a:xfrm>
              <a:off x="5804440"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506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0" name="Google Shape;590;p52"/>
            <p:cNvSpPr/>
            <p:nvPr/>
          </p:nvSpPr>
          <p:spPr>
            <a:xfrm>
              <a:off x="6073823"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420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1" name="Google Shape;591;p52"/>
            <p:cNvSpPr/>
            <p:nvPr/>
          </p:nvSpPr>
          <p:spPr>
            <a:xfrm>
              <a:off x="6341726"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308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2" name="Google Shape;592;p52"/>
            <p:cNvSpPr/>
            <p:nvPr/>
          </p:nvSpPr>
          <p:spPr>
            <a:xfrm>
              <a:off x="6617028"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226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3" name="Google Shape;593;p52"/>
            <p:cNvSpPr/>
            <p:nvPr/>
          </p:nvSpPr>
          <p:spPr>
            <a:xfrm>
              <a:off x="6889369"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147</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4" name="Google Shape;594;p52"/>
            <p:cNvSpPr/>
            <p:nvPr/>
          </p:nvSpPr>
          <p:spPr>
            <a:xfrm>
              <a:off x="7160233" y="3731916"/>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5" name="Google Shape;595;p52"/>
            <p:cNvSpPr/>
            <p:nvPr/>
          </p:nvSpPr>
          <p:spPr>
            <a:xfrm>
              <a:off x="7445895" y="3731916"/>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49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6" name="Google Shape;596;p52"/>
            <p:cNvSpPr/>
            <p:nvPr/>
          </p:nvSpPr>
          <p:spPr>
            <a:xfrm>
              <a:off x="7718237" y="3731916"/>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34</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7" name="Google Shape;597;p52"/>
            <p:cNvSpPr/>
            <p:nvPr/>
          </p:nvSpPr>
          <p:spPr>
            <a:xfrm>
              <a:off x="7993540" y="3731916"/>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14</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8" name="Google Shape;598;p52"/>
            <p:cNvSpPr/>
            <p:nvPr/>
          </p:nvSpPr>
          <p:spPr>
            <a:xfrm>
              <a:off x="8276243" y="3731916"/>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99" name="Google Shape;599;p52"/>
            <p:cNvSpPr/>
            <p:nvPr/>
          </p:nvSpPr>
          <p:spPr>
            <a:xfrm>
              <a:off x="8554506" y="3731916"/>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0" name="Google Shape;600;p52"/>
            <p:cNvSpPr/>
            <p:nvPr/>
          </p:nvSpPr>
          <p:spPr>
            <a:xfrm>
              <a:off x="4990373" y="3862227"/>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792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1" name="Google Shape;601;p52"/>
            <p:cNvSpPr/>
            <p:nvPr/>
          </p:nvSpPr>
          <p:spPr>
            <a:xfrm>
              <a:off x="5256797" y="3862227"/>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697</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2" name="Google Shape;602;p52"/>
            <p:cNvSpPr/>
            <p:nvPr/>
          </p:nvSpPr>
          <p:spPr>
            <a:xfrm>
              <a:off x="5533579" y="3862227"/>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586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3" name="Google Shape;603;p52"/>
            <p:cNvSpPr/>
            <p:nvPr/>
          </p:nvSpPr>
          <p:spPr>
            <a:xfrm>
              <a:off x="5804440" y="3862227"/>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469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4" name="Google Shape;604;p52"/>
            <p:cNvSpPr/>
            <p:nvPr/>
          </p:nvSpPr>
          <p:spPr>
            <a:xfrm>
              <a:off x="6073823" y="3862227"/>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359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5" name="Google Shape;605;p52"/>
            <p:cNvSpPr/>
            <p:nvPr/>
          </p:nvSpPr>
          <p:spPr>
            <a:xfrm>
              <a:off x="6341726" y="3862227"/>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239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6" name="Google Shape;606;p52"/>
            <p:cNvSpPr/>
            <p:nvPr/>
          </p:nvSpPr>
          <p:spPr>
            <a:xfrm>
              <a:off x="6617028" y="3862227"/>
              <a:ext cx="17756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160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7" name="Google Shape;607;p52"/>
            <p:cNvSpPr/>
            <p:nvPr/>
          </p:nvSpPr>
          <p:spPr>
            <a:xfrm>
              <a:off x="6904171" y="3862227"/>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94</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8" name="Google Shape;608;p52"/>
            <p:cNvSpPr/>
            <p:nvPr/>
          </p:nvSpPr>
          <p:spPr>
            <a:xfrm>
              <a:off x="7176513" y="3862227"/>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59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9" name="Google Shape;609;p52"/>
            <p:cNvSpPr/>
            <p:nvPr/>
          </p:nvSpPr>
          <p:spPr>
            <a:xfrm>
              <a:off x="7445895" y="3862227"/>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35</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0" name="Google Shape;610;p52"/>
            <p:cNvSpPr/>
            <p:nvPr/>
          </p:nvSpPr>
          <p:spPr>
            <a:xfrm>
              <a:off x="7718237" y="3862227"/>
              <a:ext cx="118377"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15</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1" name="Google Shape;611;p52"/>
            <p:cNvSpPr/>
            <p:nvPr/>
          </p:nvSpPr>
          <p:spPr>
            <a:xfrm>
              <a:off x="8009820" y="3862227"/>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7</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2" name="Google Shape;612;p52"/>
            <p:cNvSpPr/>
            <p:nvPr/>
          </p:nvSpPr>
          <p:spPr>
            <a:xfrm>
              <a:off x="8276243" y="3862227"/>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3" name="Google Shape;613;p52"/>
            <p:cNvSpPr/>
            <p:nvPr/>
          </p:nvSpPr>
          <p:spPr>
            <a:xfrm>
              <a:off x="8554506" y="3862227"/>
              <a:ext cx="59190" cy="121283"/>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614" name="Google Shape;614;p52"/>
          <p:cNvSpPr/>
          <p:nvPr/>
        </p:nvSpPr>
        <p:spPr>
          <a:xfrm>
            <a:off x="6020339" y="1967249"/>
            <a:ext cx="5464608" cy="3303496"/>
          </a:xfrm>
          <a:prstGeom prst="rect">
            <a:avLst/>
          </a:prstGeom>
          <a:no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595454"/>
              </a:solidFill>
              <a:effectLst/>
              <a:uLnTx/>
              <a:uFillTx/>
              <a:latin typeface="Arial"/>
              <a:ea typeface="Arial"/>
              <a:cs typeface="Arial"/>
              <a:sym typeface="Arial"/>
            </a:endParaRPr>
          </a:p>
        </p:txBody>
      </p:sp>
      <p:grpSp>
        <p:nvGrpSpPr>
          <p:cNvPr id="615" name="Google Shape;615;p52"/>
          <p:cNvGrpSpPr/>
          <p:nvPr/>
        </p:nvGrpSpPr>
        <p:grpSpPr>
          <a:xfrm>
            <a:off x="6176311" y="1953108"/>
            <a:ext cx="5413239" cy="2833416"/>
            <a:chOff x="4632233" y="1464831"/>
            <a:chExt cx="4059929" cy="2125062"/>
          </a:xfrm>
        </p:grpSpPr>
        <p:sp>
          <p:nvSpPr>
            <p:cNvPr id="616" name="Google Shape;616;p52"/>
            <p:cNvSpPr/>
            <p:nvPr/>
          </p:nvSpPr>
          <p:spPr>
            <a:xfrm>
              <a:off x="7944693" y="2722439"/>
              <a:ext cx="747469"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9345A"/>
                  </a:solidFill>
                  <a:effectLst/>
                  <a:uLnTx/>
                  <a:uFillTx/>
                  <a:latin typeface="Arial"/>
                  <a:ea typeface="Arial"/>
                  <a:cs typeface="Arial"/>
                  <a:sym typeface="Arial"/>
                </a:rPr>
                <a:t>Nivo + chemo</a:t>
              </a:r>
              <a:endParaRPr kumimoji="0" sz="1867" b="1" i="0" u="none" strike="noStrike" kern="0" cap="none" spc="0" normalizeH="0" baseline="0" noProof="0" dirty="0">
                <a:ln>
                  <a:noFill/>
                </a:ln>
                <a:solidFill>
                  <a:srgbClr val="09345A"/>
                </a:solidFill>
                <a:effectLst/>
                <a:uLnTx/>
                <a:uFillTx/>
                <a:latin typeface="Arial"/>
                <a:ea typeface="+mn-ea"/>
                <a:cs typeface="Arial"/>
                <a:sym typeface="Arial"/>
              </a:endParaRPr>
            </a:p>
          </p:txBody>
        </p:sp>
        <p:sp>
          <p:nvSpPr>
            <p:cNvPr id="617" name="Google Shape;617;p52"/>
            <p:cNvSpPr/>
            <p:nvPr/>
          </p:nvSpPr>
          <p:spPr>
            <a:xfrm>
              <a:off x="8114909" y="3060298"/>
              <a:ext cx="392337"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D77624"/>
                  </a:solidFill>
                  <a:effectLst/>
                  <a:uLnTx/>
                  <a:uFillTx/>
                  <a:latin typeface="Arial"/>
                  <a:ea typeface="Arial"/>
                  <a:cs typeface="Arial"/>
                  <a:sym typeface="Arial"/>
                </a:rPr>
                <a:t>Chemo</a:t>
              </a:r>
              <a:endParaRPr kumimoji="0" sz="1867" b="1" i="0" u="none" strike="noStrike" kern="0" cap="none" spc="0" normalizeH="0" baseline="0" noProof="0" dirty="0">
                <a:ln>
                  <a:noFill/>
                </a:ln>
                <a:solidFill>
                  <a:srgbClr val="D77624"/>
                </a:solidFill>
                <a:effectLst/>
                <a:uLnTx/>
                <a:uFillTx/>
                <a:latin typeface="Arial"/>
                <a:ea typeface="+mn-ea"/>
                <a:cs typeface="Arial"/>
                <a:sym typeface="Arial"/>
              </a:endParaRPr>
            </a:p>
          </p:txBody>
        </p:sp>
        <p:sp>
          <p:nvSpPr>
            <p:cNvPr id="618" name="Google Shape;618;p52"/>
            <p:cNvSpPr/>
            <p:nvPr/>
          </p:nvSpPr>
          <p:spPr>
            <a:xfrm rot="16200000">
              <a:off x="4526542" y="2304069"/>
              <a:ext cx="349882"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OS, %</a:t>
              </a:r>
              <a:endParaRPr kumimoji="0" sz="1200" b="0" i="0" u="none" strike="noStrike" kern="0" cap="none" spc="0" normalizeH="0" baseline="30000" noProof="0" dirty="0">
                <a:ln>
                  <a:noFill/>
                </a:ln>
                <a:solidFill>
                  <a:srgbClr val="000000"/>
                </a:solidFill>
                <a:effectLst/>
                <a:uLnTx/>
                <a:uFillTx/>
                <a:latin typeface="Arial"/>
                <a:ea typeface="Arial"/>
                <a:cs typeface="Arial"/>
                <a:sym typeface="Arial"/>
              </a:endParaRPr>
            </a:p>
          </p:txBody>
        </p:sp>
        <p:sp>
          <p:nvSpPr>
            <p:cNvPr id="619" name="Google Shape;619;p52"/>
            <p:cNvSpPr/>
            <p:nvPr/>
          </p:nvSpPr>
          <p:spPr>
            <a:xfrm>
              <a:off x="4922446" y="3141833"/>
              <a:ext cx="67644"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0" name="Google Shape;620;p52"/>
            <p:cNvSpPr/>
            <p:nvPr/>
          </p:nvSpPr>
          <p:spPr>
            <a:xfrm>
              <a:off x="4854802" y="2810120"/>
              <a:ext cx="135289"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20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1" name="Google Shape;621;p52"/>
            <p:cNvSpPr/>
            <p:nvPr/>
          </p:nvSpPr>
          <p:spPr>
            <a:xfrm>
              <a:off x="4854802" y="2470213"/>
              <a:ext cx="135289"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40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2" name="Google Shape;622;p52"/>
            <p:cNvSpPr/>
            <p:nvPr/>
          </p:nvSpPr>
          <p:spPr>
            <a:xfrm>
              <a:off x="4854802" y="2136450"/>
              <a:ext cx="135289"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60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3" name="Google Shape;623;p52"/>
            <p:cNvSpPr/>
            <p:nvPr/>
          </p:nvSpPr>
          <p:spPr>
            <a:xfrm>
              <a:off x="4854802" y="1798594"/>
              <a:ext cx="135289"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80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4" name="Google Shape;624;p52"/>
            <p:cNvSpPr/>
            <p:nvPr/>
          </p:nvSpPr>
          <p:spPr>
            <a:xfrm>
              <a:off x="4787158" y="1464831"/>
              <a:ext cx="202932"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5" name="Google Shape;625;p52"/>
            <p:cNvSpPr/>
            <p:nvPr/>
          </p:nvSpPr>
          <p:spPr>
            <a:xfrm>
              <a:off x="6017580" y="1465200"/>
              <a:ext cx="344986"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12-mo</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6" name="Google Shape;626;p52"/>
            <p:cNvSpPr/>
            <p:nvPr/>
          </p:nvSpPr>
          <p:spPr>
            <a:xfrm>
              <a:off x="6150790" y="2149105"/>
              <a:ext cx="243519"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55%</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7" name="Google Shape;627;p52"/>
            <p:cNvSpPr/>
            <p:nvPr/>
          </p:nvSpPr>
          <p:spPr>
            <a:xfrm>
              <a:off x="6150790" y="2618010"/>
              <a:ext cx="243519"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48%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8" name="Google Shape;628;p52"/>
            <p:cNvSpPr/>
            <p:nvPr/>
          </p:nvSpPr>
          <p:spPr>
            <a:xfrm>
              <a:off x="6678032" y="3451393"/>
              <a:ext cx="506550"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Time, mo</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29" name="Google Shape;629;p52"/>
            <p:cNvSpPr/>
            <p:nvPr/>
          </p:nvSpPr>
          <p:spPr>
            <a:xfrm>
              <a:off x="5018497" y="3287583"/>
              <a:ext cx="67644"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0" name="Google Shape;630;p52"/>
            <p:cNvSpPr/>
            <p:nvPr/>
          </p:nvSpPr>
          <p:spPr>
            <a:xfrm>
              <a:off x="5289359" y="3287583"/>
              <a:ext cx="67644"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1" name="Google Shape;631;p52"/>
            <p:cNvSpPr/>
            <p:nvPr/>
          </p:nvSpPr>
          <p:spPr>
            <a:xfrm>
              <a:off x="5560221" y="3287583"/>
              <a:ext cx="67644"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2" name="Google Shape;632;p52"/>
            <p:cNvSpPr/>
            <p:nvPr/>
          </p:nvSpPr>
          <p:spPr>
            <a:xfrm>
              <a:off x="5831082" y="3287583"/>
              <a:ext cx="67644"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3" name="Google Shape;633;p52"/>
            <p:cNvSpPr/>
            <p:nvPr/>
          </p:nvSpPr>
          <p:spPr>
            <a:xfrm>
              <a:off x="6079744"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4" name="Google Shape;634;p52"/>
            <p:cNvSpPr/>
            <p:nvPr/>
          </p:nvSpPr>
          <p:spPr>
            <a:xfrm>
              <a:off x="6350606"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15</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5" name="Google Shape;635;p52"/>
            <p:cNvSpPr/>
            <p:nvPr/>
          </p:nvSpPr>
          <p:spPr>
            <a:xfrm>
              <a:off x="6621468"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6" name="Google Shape;636;p52"/>
            <p:cNvSpPr/>
            <p:nvPr/>
          </p:nvSpPr>
          <p:spPr>
            <a:xfrm>
              <a:off x="6893810"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21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7" name="Google Shape;637;p52"/>
            <p:cNvSpPr/>
            <p:nvPr/>
          </p:nvSpPr>
          <p:spPr>
            <a:xfrm>
              <a:off x="7164673"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24</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8" name="Google Shape;638;p52"/>
            <p:cNvSpPr/>
            <p:nvPr/>
          </p:nvSpPr>
          <p:spPr>
            <a:xfrm>
              <a:off x="7435534"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27</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9" name="Google Shape;639;p52"/>
            <p:cNvSpPr/>
            <p:nvPr/>
          </p:nvSpPr>
          <p:spPr>
            <a:xfrm>
              <a:off x="7706397"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0" name="Google Shape;640;p52"/>
            <p:cNvSpPr/>
            <p:nvPr/>
          </p:nvSpPr>
          <p:spPr>
            <a:xfrm>
              <a:off x="7978739"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33</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1" name="Google Shape;641;p52"/>
            <p:cNvSpPr/>
            <p:nvPr/>
          </p:nvSpPr>
          <p:spPr>
            <a:xfrm>
              <a:off x="8249601"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2" name="Google Shape;642;p52"/>
            <p:cNvSpPr/>
            <p:nvPr/>
          </p:nvSpPr>
          <p:spPr>
            <a:xfrm>
              <a:off x="8520461" y="3287583"/>
              <a:ext cx="135289" cy="138499"/>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3" name="Google Shape;643;p52"/>
            <p:cNvSpPr/>
            <p:nvPr/>
          </p:nvSpPr>
          <p:spPr>
            <a:xfrm>
              <a:off x="6053102" y="1588057"/>
              <a:ext cx="209697"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rate</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644" name="Google Shape;644;p52"/>
          <p:cNvGrpSpPr/>
          <p:nvPr/>
        </p:nvGrpSpPr>
        <p:grpSpPr>
          <a:xfrm>
            <a:off x="570886" y="1933268"/>
            <a:ext cx="5513761" cy="2870061"/>
            <a:chOff x="428164" y="1449950"/>
            <a:chExt cx="4135321" cy="2152546"/>
          </a:xfrm>
        </p:grpSpPr>
        <p:sp>
          <p:nvSpPr>
            <p:cNvPr id="645" name="Google Shape;645;p52"/>
            <p:cNvSpPr/>
            <p:nvPr/>
          </p:nvSpPr>
          <p:spPr>
            <a:xfrm>
              <a:off x="1886474" y="1668557"/>
              <a:ext cx="209697"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rate</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6" name="Google Shape;646;p52"/>
            <p:cNvSpPr/>
            <p:nvPr/>
          </p:nvSpPr>
          <p:spPr>
            <a:xfrm rot="16200000">
              <a:off x="322473" y="2337276"/>
              <a:ext cx="349882"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OS, %</a:t>
              </a:r>
              <a:endParaRPr kumimoji="0" sz="1200" b="0" i="0" u="none" strike="noStrike" kern="0" cap="none" spc="0" normalizeH="0" baseline="30000" noProof="0" dirty="0">
                <a:ln>
                  <a:noFill/>
                </a:ln>
                <a:solidFill>
                  <a:srgbClr val="000000"/>
                </a:solidFill>
                <a:effectLst/>
                <a:uLnTx/>
                <a:uFillTx/>
                <a:latin typeface="Arial"/>
                <a:ea typeface="Arial"/>
                <a:cs typeface="Arial"/>
                <a:sym typeface="Arial"/>
              </a:endParaRPr>
            </a:p>
          </p:txBody>
        </p:sp>
        <p:sp>
          <p:nvSpPr>
            <p:cNvPr id="647" name="Google Shape;647;p52"/>
            <p:cNvSpPr/>
            <p:nvPr/>
          </p:nvSpPr>
          <p:spPr>
            <a:xfrm>
              <a:off x="3816017" y="2672347"/>
              <a:ext cx="747468"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9345A"/>
                  </a:solidFill>
                  <a:effectLst/>
                  <a:uLnTx/>
                  <a:uFillTx/>
                  <a:latin typeface="Arial"/>
                  <a:ea typeface="Arial"/>
                  <a:cs typeface="Arial"/>
                  <a:sym typeface="Arial"/>
                </a:rPr>
                <a:t>Nivo + chemo</a:t>
              </a:r>
              <a:endParaRPr kumimoji="0" sz="1867" b="1" i="0" u="none" strike="noStrike" kern="0" cap="none" spc="0" normalizeH="0" baseline="0" noProof="0" dirty="0">
                <a:ln>
                  <a:noFill/>
                </a:ln>
                <a:solidFill>
                  <a:srgbClr val="09345A"/>
                </a:solidFill>
                <a:effectLst/>
                <a:uLnTx/>
                <a:uFillTx/>
                <a:latin typeface="Arial"/>
                <a:ea typeface="+mn-ea"/>
                <a:cs typeface="Arial"/>
                <a:sym typeface="Arial"/>
              </a:endParaRPr>
            </a:p>
          </p:txBody>
        </p:sp>
        <p:sp>
          <p:nvSpPr>
            <p:cNvPr id="648" name="Google Shape;648;p52"/>
            <p:cNvSpPr/>
            <p:nvPr/>
          </p:nvSpPr>
          <p:spPr>
            <a:xfrm>
              <a:off x="3692007" y="3047475"/>
              <a:ext cx="392337"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D77624"/>
                  </a:solidFill>
                  <a:effectLst/>
                  <a:uLnTx/>
                  <a:uFillTx/>
                  <a:latin typeface="Arial"/>
                  <a:ea typeface="Arial"/>
                  <a:cs typeface="Arial"/>
                  <a:sym typeface="Arial"/>
                </a:rPr>
                <a:t>Chemo</a:t>
              </a:r>
              <a:endParaRPr kumimoji="0" sz="1867" b="1" i="0" u="none" strike="noStrike" kern="0" cap="none" spc="0" normalizeH="0" baseline="0" noProof="0" dirty="0">
                <a:ln>
                  <a:noFill/>
                </a:ln>
                <a:solidFill>
                  <a:srgbClr val="D77624"/>
                </a:solidFill>
                <a:effectLst/>
                <a:uLnTx/>
                <a:uFillTx/>
                <a:latin typeface="Arial"/>
                <a:ea typeface="+mn-ea"/>
                <a:cs typeface="Arial"/>
                <a:sym typeface="Arial"/>
              </a:endParaRPr>
            </a:p>
          </p:txBody>
        </p:sp>
        <p:sp>
          <p:nvSpPr>
            <p:cNvPr id="649" name="Google Shape;649;p52"/>
            <p:cNvSpPr/>
            <p:nvPr/>
          </p:nvSpPr>
          <p:spPr>
            <a:xfrm>
              <a:off x="2463023" y="3463996"/>
              <a:ext cx="506549"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Time, mo</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50" name="Google Shape;650;p52"/>
            <p:cNvSpPr/>
            <p:nvPr/>
          </p:nvSpPr>
          <p:spPr>
            <a:xfrm>
              <a:off x="750857" y="3165188"/>
              <a:ext cx="67644"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1" name="Google Shape;651;p52"/>
            <p:cNvSpPr/>
            <p:nvPr/>
          </p:nvSpPr>
          <p:spPr>
            <a:xfrm>
              <a:off x="683212" y="2822398"/>
              <a:ext cx="135289"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20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2" name="Google Shape;652;p52"/>
            <p:cNvSpPr/>
            <p:nvPr/>
          </p:nvSpPr>
          <p:spPr>
            <a:xfrm>
              <a:off x="683212" y="2477023"/>
              <a:ext cx="135289"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40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3" name="Google Shape;653;p52"/>
            <p:cNvSpPr/>
            <p:nvPr/>
          </p:nvSpPr>
          <p:spPr>
            <a:xfrm>
              <a:off x="683212" y="1788854"/>
              <a:ext cx="135289"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80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4" name="Google Shape;654;p52"/>
            <p:cNvSpPr/>
            <p:nvPr/>
          </p:nvSpPr>
          <p:spPr>
            <a:xfrm>
              <a:off x="615568" y="1449950"/>
              <a:ext cx="202932"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100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5" name="Google Shape;655;p52"/>
            <p:cNvSpPr/>
            <p:nvPr/>
          </p:nvSpPr>
          <p:spPr>
            <a:xfrm>
              <a:off x="1849457" y="1559899"/>
              <a:ext cx="344986"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12-mo</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6" name="Google Shape;656;p52"/>
            <p:cNvSpPr/>
            <p:nvPr/>
          </p:nvSpPr>
          <p:spPr>
            <a:xfrm>
              <a:off x="1986421" y="2108127"/>
              <a:ext cx="243519"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57%</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7" name="Google Shape;657;p52"/>
            <p:cNvSpPr/>
            <p:nvPr/>
          </p:nvSpPr>
          <p:spPr>
            <a:xfrm>
              <a:off x="1986421" y="2733140"/>
              <a:ext cx="243519"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46%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8" name="Google Shape;658;p52"/>
            <p:cNvSpPr/>
            <p:nvPr/>
          </p:nvSpPr>
          <p:spPr>
            <a:xfrm>
              <a:off x="839803" y="3295838"/>
              <a:ext cx="6764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9" name="Google Shape;659;p52"/>
            <p:cNvSpPr/>
            <p:nvPr/>
          </p:nvSpPr>
          <p:spPr>
            <a:xfrm>
              <a:off x="1113732" y="3295838"/>
              <a:ext cx="6764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0" name="Google Shape;660;p52"/>
            <p:cNvSpPr/>
            <p:nvPr/>
          </p:nvSpPr>
          <p:spPr>
            <a:xfrm>
              <a:off x="1387662" y="3295838"/>
              <a:ext cx="6764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1" name="Google Shape;661;p52"/>
            <p:cNvSpPr/>
            <p:nvPr/>
          </p:nvSpPr>
          <p:spPr>
            <a:xfrm>
              <a:off x="1661593" y="3295835"/>
              <a:ext cx="67557"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2" name="Google Shape;662;p52"/>
            <p:cNvSpPr/>
            <p:nvPr/>
          </p:nvSpPr>
          <p:spPr>
            <a:xfrm>
              <a:off x="1913313"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12</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3" name="Google Shape;663;p52"/>
            <p:cNvSpPr/>
            <p:nvPr/>
          </p:nvSpPr>
          <p:spPr>
            <a:xfrm>
              <a:off x="2187243"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15</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4" name="Google Shape;664;p52"/>
            <p:cNvSpPr/>
            <p:nvPr/>
          </p:nvSpPr>
          <p:spPr>
            <a:xfrm>
              <a:off x="2461174"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18</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5" name="Google Shape;665;p52"/>
            <p:cNvSpPr/>
            <p:nvPr/>
          </p:nvSpPr>
          <p:spPr>
            <a:xfrm>
              <a:off x="2736955"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21</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6" name="Google Shape;666;p52"/>
            <p:cNvSpPr/>
            <p:nvPr/>
          </p:nvSpPr>
          <p:spPr>
            <a:xfrm>
              <a:off x="3010885"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24</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7" name="Google Shape;667;p52"/>
            <p:cNvSpPr/>
            <p:nvPr/>
          </p:nvSpPr>
          <p:spPr>
            <a:xfrm>
              <a:off x="3284816"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27</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8" name="Google Shape;668;p52"/>
            <p:cNvSpPr/>
            <p:nvPr/>
          </p:nvSpPr>
          <p:spPr>
            <a:xfrm>
              <a:off x="3558746"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9" name="Google Shape;669;p52"/>
            <p:cNvSpPr/>
            <p:nvPr/>
          </p:nvSpPr>
          <p:spPr>
            <a:xfrm>
              <a:off x="3834527"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33</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0" name="Google Shape;670;p52"/>
            <p:cNvSpPr/>
            <p:nvPr/>
          </p:nvSpPr>
          <p:spPr>
            <a:xfrm>
              <a:off x="4108457"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36</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1" name="Google Shape;671;p52"/>
            <p:cNvSpPr/>
            <p:nvPr/>
          </p:nvSpPr>
          <p:spPr>
            <a:xfrm>
              <a:off x="4382388" y="3295835"/>
              <a:ext cx="135114" cy="138500"/>
            </a:xfrm>
            <a:prstGeom prst="rect">
              <a:avLst/>
            </a:prstGeom>
            <a:noFill/>
            <a:ln>
              <a:noFill/>
            </a:ln>
          </p:spPr>
          <p:txBody>
            <a:bodyPr spcFirstLastPara="1" wrap="square" lIns="0" tIns="0" rIns="0" bIns="0" anchor="t" anchorCtr="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39</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2" name="Google Shape;672;p52"/>
            <p:cNvSpPr/>
            <p:nvPr/>
          </p:nvSpPr>
          <p:spPr>
            <a:xfrm>
              <a:off x="683212" y="2135528"/>
              <a:ext cx="135289" cy="138500"/>
            </a:xfrm>
            <a:prstGeom prst="rect">
              <a:avLst/>
            </a:prstGeom>
            <a:noFill/>
            <a:ln>
              <a:noFill/>
            </a:ln>
          </p:spPr>
          <p:txBody>
            <a:bodyPr spcFirstLastPara="1" wrap="square" lIns="0" tIns="0" rIns="0" bIns="0" anchor="t" anchorCtr="0">
              <a:sp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60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673" name="Google Shape;673;p52"/>
          <p:cNvSpPr txBox="1">
            <a:spLocks noGrp="1"/>
          </p:cNvSpPr>
          <p:nvPr>
            <p:ph type="title"/>
          </p:nvPr>
        </p:nvSpPr>
        <p:spPr>
          <a:xfrm>
            <a:off x="121920" y="35787"/>
            <a:ext cx="11948160" cy="990600"/>
          </a:xfrm>
          <a:prstGeom prst="rect">
            <a:avLst/>
          </a:prstGeom>
          <a:noFill/>
          <a:ln>
            <a:noFill/>
          </a:ln>
        </p:spPr>
        <p:txBody>
          <a:bodyPr spcFirstLastPara="1" wrap="square" lIns="121900" tIns="60933" rIns="121900" bIns="60933" anchor="ctr" anchorCtr="0">
            <a:noAutofit/>
          </a:bodyPr>
          <a:lstStyle/>
          <a:p>
            <a:r>
              <a:rPr lang="en-US" dirty="0"/>
              <a:t>CheckMate-649 Global Phase 3 Trial:</a:t>
            </a:r>
            <a:br>
              <a:rPr lang="en-US" dirty="0"/>
            </a:br>
            <a:r>
              <a:rPr lang="en-US" dirty="0"/>
              <a:t>Nivolumab Plus Chemotherapy Improved Survival</a:t>
            </a:r>
            <a:r>
              <a:rPr lang="en-US" baseline="30000" dirty="0"/>
              <a:t>1,2</a:t>
            </a:r>
            <a:endParaRPr baseline="30000" dirty="0"/>
          </a:p>
        </p:txBody>
      </p:sp>
      <p:sp>
        <p:nvSpPr>
          <p:cNvPr id="674" name="Google Shape;674;p52"/>
          <p:cNvSpPr txBox="1"/>
          <p:nvPr/>
        </p:nvSpPr>
        <p:spPr>
          <a:xfrm>
            <a:off x="259439" y="5458620"/>
            <a:ext cx="11640997" cy="574590"/>
          </a:xfrm>
          <a:prstGeom prst="rect">
            <a:avLst/>
          </a:prstGeom>
          <a:gradFill>
            <a:gsLst>
              <a:gs pos="0">
                <a:srgbClr val="97B8FF"/>
              </a:gs>
              <a:gs pos="35000">
                <a:srgbClr val="B8CDFD"/>
              </a:gs>
              <a:gs pos="100000">
                <a:srgbClr val="E3EAFF"/>
              </a:gs>
            </a:gsLst>
            <a:lin ang="16200000" scaled="0"/>
          </a:gradFill>
          <a:ln w="9525" cap="flat" cmpd="sng">
            <a:solidFill>
              <a:srgbClr val="0C65B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t" anchorCtr="0">
            <a:spAutoFit/>
          </a:bodyPr>
          <a:lstStyle/>
          <a:p>
            <a:pPr marL="203190" marR="0" lvl="0" indent="-203190" algn="l" defTabSz="121914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467" b="0" i="0" u="none" strike="noStrike" kern="0" cap="none" spc="0" normalizeH="0" baseline="0" noProof="0" dirty="0">
                <a:ln>
                  <a:noFill/>
                </a:ln>
                <a:solidFill>
                  <a:srgbClr val="000000"/>
                </a:solidFill>
                <a:effectLst/>
                <a:uLnTx/>
                <a:uFillTx/>
                <a:latin typeface="Arial"/>
                <a:ea typeface="Arial"/>
                <a:cs typeface="Arial"/>
                <a:sym typeface="Arial"/>
              </a:rPr>
              <a:t>Grade 3-4 TRAEs were reported in 59% of patients in the nivolumab + chemo arm and 44% of patients in the chemo arm</a:t>
            </a:r>
            <a:endParaRPr kumimoji="0" sz="1467" b="0" i="0" u="none" strike="noStrike" kern="0" cap="none" spc="0" normalizeH="0" baseline="30000" noProof="0" dirty="0">
              <a:ln>
                <a:noFill/>
              </a:ln>
              <a:solidFill>
                <a:srgbClr val="000000"/>
              </a:solidFill>
              <a:effectLst/>
              <a:uLnTx/>
              <a:uFillTx/>
              <a:latin typeface="Arial"/>
              <a:ea typeface="Arial"/>
              <a:cs typeface="Arial"/>
              <a:sym typeface="Arial"/>
            </a:endParaRPr>
          </a:p>
          <a:p>
            <a:pPr marL="203190" marR="0" lvl="0" indent="-203190" algn="l" defTabSz="121914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467" b="0" i="0" u="none" strike="noStrike" kern="0" cap="none" spc="0" normalizeH="0" baseline="0" noProof="0" dirty="0">
                <a:ln>
                  <a:noFill/>
                </a:ln>
                <a:solidFill>
                  <a:srgbClr val="000000"/>
                </a:solidFill>
                <a:effectLst/>
                <a:uLnTx/>
                <a:uFillTx/>
                <a:latin typeface="Arial"/>
                <a:ea typeface="Arial"/>
                <a:cs typeface="Arial"/>
                <a:sym typeface="Arial"/>
              </a:rPr>
              <a:t>Treatment-related deaths occurred in 16 (2%) and 4 (1%) of patients in the nivolumab + chemo and chemo arms, respectively</a:t>
            </a:r>
            <a:endParaRPr kumimoji="0" sz="1467" b="0" i="0" u="none" strike="noStrike" kern="0" cap="none" spc="0" normalizeH="0" baseline="30000" noProof="0" dirty="0">
              <a:ln>
                <a:noFill/>
              </a:ln>
              <a:solidFill>
                <a:srgbClr val="000000"/>
              </a:solidFill>
              <a:effectLst/>
              <a:uLnTx/>
              <a:uFillTx/>
              <a:latin typeface="Arial"/>
              <a:ea typeface="Arial"/>
              <a:cs typeface="Arial"/>
              <a:sym typeface="Arial"/>
            </a:endParaRPr>
          </a:p>
        </p:txBody>
      </p:sp>
      <p:sp>
        <p:nvSpPr>
          <p:cNvPr id="675" name="Google Shape;675;p52"/>
          <p:cNvSpPr txBox="1">
            <a:spLocks noGrp="1"/>
          </p:cNvSpPr>
          <p:nvPr>
            <p:ph type="ftr" idx="11"/>
          </p:nvPr>
        </p:nvSpPr>
        <p:spPr>
          <a:xfrm>
            <a:off x="126568" y="6419015"/>
            <a:ext cx="10265664" cy="365125"/>
          </a:xfrm>
          <a:prstGeom prst="rect">
            <a:avLst/>
          </a:prstGeom>
          <a:noFill/>
          <a:ln>
            <a:noFill/>
          </a:ln>
        </p:spPr>
        <p:txBody>
          <a:bodyPr spcFirstLastPara="1" wrap="square" lIns="60933" tIns="60933" rIns="121900" bIns="60933" anchor="b"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Adapted with permission from Yelena Y. Janjigian, MD. </a:t>
            </a:r>
            <a:endParaRPr kumimoji="0" sz="10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1. Nivolumab Prescribing Information. https://www.accessdata.fda.gov/drugsatfda_docs/label/2023/125554Orig1s121lbl.pdf.</a:t>
            </a:r>
            <a:br>
              <a:rPr kumimoji="0" lang="en-US" sz="1067" b="0" i="0" u="none" strike="noStrike" kern="0" cap="none" spc="0" normalizeH="0" baseline="0" noProof="0" dirty="0">
                <a:ln>
                  <a:noFill/>
                </a:ln>
                <a:solidFill>
                  <a:srgbClr val="000000"/>
                </a:solidFill>
                <a:effectLst/>
                <a:uLnTx/>
                <a:uFillTx/>
                <a:latin typeface="Arial"/>
                <a:cs typeface="Arial"/>
                <a:sym typeface="Arial"/>
              </a:rPr>
            </a:br>
            <a:r>
              <a:rPr kumimoji="0" lang="en-US" sz="1067" b="0" i="0" u="none" strike="noStrike" kern="0" cap="none" spc="0" normalizeH="0" baseline="0" noProof="0" dirty="0">
                <a:ln>
                  <a:noFill/>
                </a:ln>
                <a:solidFill>
                  <a:srgbClr val="000000"/>
                </a:solidFill>
                <a:effectLst/>
                <a:uLnTx/>
                <a:uFillTx/>
                <a:latin typeface="Arial"/>
                <a:cs typeface="Arial"/>
                <a:sym typeface="Arial"/>
              </a:rPr>
              <a:t>2. Janjigian YY et al. </a:t>
            </a:r>
            <a:r>
              <a:rPr kumimoji="0" lang="en-US" sz="1067" b="0" i="1" u="none" strike="noStrike" kern="0" cap="none" spc="0" normalizeH="0" baseline="0" noProof="0" dirty="0">
                <a:ln>
                  <a:noFill/>
                </a:ln>
                <a:solidFill>
                  <a:srgbClr val="000000"/>
                </a:solidFill>
                <a:effectLst/>
                <a:uLnTx/>
                <a:uFillTx/>
                <a:latin typeface="Arial"/>
                <a:cs typeface="Arial"/>
                <a:sym typeface="Arial"/>
              </a:rPr>
              <a:t>Lancet</a:t>
            </a:r>
            <a:r>
              <a:rPr kumimoji="0" lang="en-US" sz="1067" b="0" i="0" u="none" strike="noStrike" kern="0" cap="none" spc="0" normalizeH="0" baseline="0" noProof="0" dirty="0">
                <a:ln>
                  <a:noFill/>
                </a:ln>
                <a:solidFill>
                  <a:srgbClr val="000000"/>
                </a:solidFill>
                <a:effectLst/>
                <a:uLnTx/>
                <a:uFillTx/>
                <a:latin typeface="Arial"/>
                <a:cs typeface="Arial"/>
                <a:sym typeface="Arial"/>
              </a:rPr>
              <a:t>. 2021;398:27-40.</a:t>
            </a:r>
            <a:endParaRPr kumimoji="0" sz="1067"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676" name="Google Shape;676;p52"/>
          <p:cNvGrpSpPr/>
          <p:nvPr/>
        </p:nvGrpSpPr>
        <p:grpSpPr>
          <a:xfrm>
            <a:off x="1104931" y="2045373"/>
            <a:ext cx="10320813" cy="2347353"/>
            <a:chOff x="828697" y="1534028"/>
            <a:chExt cx="7740610" cy="1760515"/>
          </a:xfrm>
        </p:grpSpPr>
        <p:grpSp>
          <p:nvGrpSpPr>
            <p:cNvPr id="677" name="Google Shape;677;p52"/>
            <p:cNvGrpSpPr/>
            <p:nvPr/>
          </p:nvGrpSpPr>
          <p:grpSpPr>
            <a:xfrm>
              <a:off x="828697" y="1534029"/>
              <a:ext cx="7740610" cy="1760514"/>
              <a:chOff x="828697" y="1534029"/>
              <a:chExt cx="7740610" cy="1760514"/>
            </a:xfrm>
          </p:grpSpPr>
          <p:grpSp>
            <p:nvGrpSpPr>
              <p:cNvPr id="678" name="Google Shape;678;p52"/>
              <p:cNvGrpSpPr/>
              <p:nvPr/>
            </p:nvGrpSpPr>
            <p:grpSpPr>
              <a:xfrm>
                <a:off x="828697" y="1534029"/>
                <a:ext cx="7740610" cy="1760514"/>
                <a:chOff x="828697" y="1534029"/>
                <a:chExt cx="7740610" cy="1760514"/>
              </a:xfrm>
            </p:grpSpPr>
            <p:cxnSp>
              <p:nvCxnSpPr>
                <p:cNvPr id="679" name="Google Shape;679;p52"/>
                <p:cNvCxnSpPr/>
                <p:nvPr/>
              </p:nvCxnSpPr>
              <p:spPr>
                <a:xfrm rot="10800000">
                  <a:off x="863862" y="1534029"/>
                  <a:ext cx="0" cy="1760514"/>
                </a:xfrm>
                <a:prstGeom prst="straightConnector1">
                  <a:avLst/>
                </a:prstGeom>
                <a:noFill/>
                <a:ln w="9525" cap="flat" cmpd="sng">
                  <a:solidFill>
                    <a:srgbClr val="595454"/>
                  </a:solidFill>
                  <a:prstDash val="solid"/>
                  <a:round/>
                  <a:headEnd type="none" w="med" len="med"/>
                  <a:tailEnd type="none" w="med" len="med"/>
                </a:ln>
              </p:spPr>
            </p:cxnSp>
            <p:cxnSp>
              <p:nvCxnSpPr>
                <p:cNvPr id="680" name="Google Shape;680;p52"/>
                <p:cNvCxnSpPr/>
                <p:nvPr/>
              </p:nvCxnSpPr>
              <p:spPr>
                <a:xfrm rot="10800000">
                  <a:off x="1961435" y="3215636"/>
                  <a:ext cx="0" cy="31045"/>
                </a:xfrm>
                <a:prstGeom prst="straightConnector1">
                  <a:avLst/>
                </a:prstGeom>
                <a:noFill/>
                <a:ln w="9525" cap="flat" cmpd="sng">
                  <a:solidFill>
                    <a:srgbClr val="595454"/>
                  </a:solidFill>
                  <a:prstDash val="solid"/>
                  <a:round/>
                  <a:headEnd type="none" w="med" len="med"/>
                  <a:tailEnd type="none" w="med" len="med"/>
                </a:ln>
              </p:spPr>
            </p:cxnSp>
            <p:grpSp>
              <p:nvGrpSpPr>
                <p:cNvPr id="681" name="Google Shape;681;p52"/>
                <p:cNvGrpSpPr/>
                <p:nvPr/>
              </p:nvGrpSpPr>
              <p:grpSpPr>
                <a:xfrm>
                  <a:off x="1961435" y="1778510"/>
                  <a:ext cx="0" cy="1406081"/>
                  <a:chOff x="1961435" y="1778510"/>
                  <a:chExt cx="0" cy="1406081"/>
                </a:xfrm>
              </p:grpSpPr>
              <p:cxnSp>
                <p:nvCxnSpPr>
                  <p:cNvPr id="682" name="Google Shape;682;p52"/>
                  <p:cNvCxnSpPr/>
                  <p:nvPr/>
                </p:nvCxnSpPr>
                <p:spPr>
                  <a:xfrm rot="10800000">
                    <a:off x="1961435" y="3153546"/>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83" name="Google Shape;683;p52"/>
                  <p:cNvCxnSpPr/>
                  <p:nvPr/>
                </p:nvCxnSpPr>
                <p:spPr>
                  <a:xfrm rot="10800000">
                    <a:off x="1961435" y="3091456"/>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84" name="Google Shape;684;p52"/>
                  <p:cNvCxnSpPr/>
                  <p:nvPr/>
                </p:nvCxnSpPr>
                <p:spPr>
                  <a:xfrm rot="10800000">
                    <a:off x="1961435" y="3028073"/>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85" name="Google Shape;685;p52"/>
                  <p:cNvCxnSpPr/>
                  <p:nvPr/>
                </p:nvCxnSpPr>
                <p:spPr>
                  <a:xfrm rot="10800000">
                    <a:off x="1961435" y="2965982"/>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86" name="Google Shape;686;p52"/>
                  <p:cNvCxnSpPr/>
                  <p:nvPr/>
                </p:nvCxnSpPr>
                <p:spPr>
                  <a:xfrm rot="10800000">
                    <a:off x="1961435" y="2903892"/>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87" name="Google Shape;687;p52"/>
                  <p:cNvCxnSpPr/>
                  <p:nvPr/>
                </p:nvCxnSpPr>
                <p:spPr>
                  <a:xfrm rot="10800000">
                    <a:off x="1961435" y="2840510"/>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88" name="Google Shape;688;p52"/>
                  <p:cNvCxnSpPr/>
                  <p:nvPr/>
                </p:nvCxnSpPr>
                <p:spPr>
                  <a:xfrm rot="10800000">
                    <a:off x="1961435" y="2778419"/>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89" name="Google Shape;689;p52"/>
                  <p:cNvCxnSpPr/>
                  <p:nvPr/>
                </p:nvCxnSpPr>
                <p:spPr>
                  <a:xfrm rot="10800000">
                    <a:off x="1961435" y="2716329"/>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0" name="Google Shape;690;p52"/>
                  <p:cNvCxnSpPr/>
                  <p:nvPr/>
                </p:nvCxnSpPr>
                <p:spPr>
                  <a:xfrm rot="10800000">
                    <a:off x="1961435" y="2652945"/>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1" name="Google Shape;691;p52"/>
                  <p:cNvCxnSpPr/>
                  <p:nvPr/>
                </p:nvCxnSpPr>
                <p:spPr>
                  <a:xfrm rot="10800000">
                    <a:off x="1961435" y="2590855"/>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2" name="Google Shape;692;p52"/>
                  <p:cNvCxnSpPr/>
                  <p:nvPr/>
                </p:nvCxnSpPr>
                <p:spPr>
                  <a:xfrm rot="10800000">
                    <a:off x="1961435" y="2528765"/>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3" name="Google Shape;693;p52"/>
                  <p:cNvCxnSpPr/>
                  <p:nvPr/>
                </p:nvCxnSpPr>
                <p:spPr>
                  <a:xfrm rot="10800000">
                    <a:off x="1961435" y="2465381"/>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4" name="Google Shape;694;p52"/>
                  <p:cNvCxnSpPr/>
                  <p:nvPr/>
                </p:nvCxnSpPr>
                <p:spPr>
                  <a:xfrm rot="10800000">
                    <a:off x="1961435" y="2403291"/>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5" name="Google Shape;695;p52"/>
                  <p:cNvCxnSpPr/>
                  <p:nvPr/>
                </p:nvCxnSpPr>
                <p:spPr>
                  <a:xfrm rot="10800000">
                    <a:off x="1961435" y="2341199"/>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6" name="Google Shape;696;p52"/>
                  <p:cNvCxnSpPr/>
                  <p:nvPr/>
                </p:nvCxnSpPr>
                <p:spPr>
                  <a:xfrm rot="10800000">
                    <a:off x="1961435" y="2277817"/>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7" name="Google Shape;697;p52"/>
                  <p:cNvCxnSpPr/>
                  <p:nvPr/>
                </p:nvCxnSpPr>
                <p:spPr>
                  <a:xfrm rot="10800000">
                    <a:off x="1961435" y="2215727"/>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8" name="Google Shape;698;p52"/>
                  <p:cNvCxnSpPr/>
                  <p:nvPr/>
                </p:nvCxnSpPr>
                <p:spPr>
                  <a:xfrm rot="10800000">
                    <a:off x="1961435" y="2153637"/>
                    <a:ext cx="0" cy="31045"/>
                  </a:xfrm>
                  <a:prstGeom prst="straightConnector1">
                    <a:avLst/>
                  </a:prstGeom>
                  <a:noFill/>
                  <a:ln w="9525" cap="flat" cmpd="sng">
                    <a:solidFill>
                      <a:srgbClr val="595454"/>
                    </a:solidFill>
                    <a:prstDash val="solid"/>
                    <a:round/>
                    <a:headEnd type="none" w="med" len="med"/>
                    <a:tailEnd type="none" w="med" len="med"/>
                  </a:ln>
                </p:spPr>
              </p:cxnSp>
              <p:cxnSp>
                <p:nvCxnSpPr>
                  <p:cNvPr id="699" name="Google Shape;699;p52"/>
                  <p:cNvCxnSpPr/>
                  <p:nvPr/>
                </p:nvCxnSpPr>
                <p:spPr>
                  <a:xfrm rot="10800000">
                    <a:off x="1961435" y="2090253"/>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00" name="Google Shape;700;p52"/>
                  <p:cNvCxnSpPr/>
                  <p:nvPr/>
                </p:nvCxnSpPr>
                <p:spPr>
                  <a:xfrm rot="10800000">
                    <a:off x="1961435" y="2028163"/>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01" name="Google Shape;701;p52"/>
                  <p:cNvCxnSpPr/>
                  <p:nvPr/>
                </p:nvCxnSpPr>
                <p:spPr>
                  <a:xfrm rot="10800000">
                    <a:off x="1961435" y="1966073"/>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02" name="Google Shape;702;p52"/>
                  <p:cNvCxnSpPr/>
                  <p:nvPr/>
                </p:nvCxnSpPr>
                <p:spPr>
                  <a:xfrm rot="10800000">
                    <a:off x="1961435" y="1902689"/>
                    <a:ext cx="0" cy="32339"/>
                  </a:xfrm>
                  <a:prstGeom prst="straightConnector1">
                    <a:avLst/>
                  </a:prstGeom>
                  <a:noFill/>
                  <a:ln w="9525" cap="flat" cmpd="sng">
                    <a:solidFill>
                      <a:srgbClr val="595454"/>
                    </a:solidFill>
                    <a:prstDash val="solid"/>
                    <a:round/>
                    <a:headEnd type="none" w="med" len="med"/>
                    <a:tailEnd type="none" w="med" len="med"/>
                  </a:ln>
                </p:spPr>
              </p:cxnSp>
              <p:cxnSp>
                <p:nvCxnSpPr>
                  <p:cNvPr id="703" name="Google Shape;703;p52"/>
                  <p:cNvCxnSpPr/>
                  <p:nvPr/>
                </p:nvCxnSpPr>
                <p:spPr>
                  <a:xfrm rot="10800000">
                    <a:off x="1961435" y="1840600"/>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04" name="Google Shape;704;p52"/>
                  <p:cNvCxnSpPr/>
                  <p:nvPr/>
                </p:nvCxnSpPr>
                <p:spPr>
                  <a:xfrm rot="10800000">
                    <a:off x="1961435" y="1778510"/>
                    <a:ext cx="0" cy="31045"/>
                  </a:xfrm>
                  <a:prstGeom prst="straightConnector1">
                    <a:avLst/>
                  </a:prstGeom>
                  <a:noFill/>
                  <a:ln w="9525" cap="flat" cmpd="sng">
                    <a:solidFill>
                      <a:srgbClr val="595454"/>
                    </a:solidFill>
                    <a:prstDash val="solid"/>
                    <a:round/>
                    <a:headEnd type="none" w="med" len="med"/>
                    <a:tailEnd type="none" w="med" len="med"/>
                  </a:ln>
                </p:spPr>
              </p:cxnSp>
            </p:grpSp>
            <p:cxnSp>
              <p:nvCxnSpPr>
                <p:cNvPr id="705" name="Google Shape;705;p52"/>
                <p:cNvCxnSpPr/>
                <p:nvPr/>
              </p:nvCxnSpPr>
              <p:spPr>
                <a:xfrm>
                  <a:off x="1137793" y="3246681"/>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06" name="Google Shape;706;p52"/>
                <p:cNvCxnSpPr/>
                <p:nvPr/>
              </p:nvCxnSpPr>
              <p:spPr>
                <a:xfrm>
                  <a:off x="1411724" y="3246681"/>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07" name="Google Shape;707;p52"/>
                <p:cNvCxnSpPr/>
                <p:nvPr/>
              </p:nvCxnSpPr>
              <p:spPr>
                <a:xfrm>
                  <a:off x="1686579" y="3246681"/>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08" name="Google Shape;708;p52"/>
                <p:cNvCxnSpPr/>
                <p:nvPr/>
              </p:nvCxnSpPr>
              <p:spPr>
                <a:xfrm>
                  <a:off x="1961436"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09" name="Google Shape;709;p52"/>
                <p:cNvCxnSpPr/>
                <p:nvPr/>
              </p:nvCxnSpPr>
              <p:spPr>
                <a:xfrm>
                  <a:off x="2235366"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0" name="Google Shape;710;p52"/>
                <p:cNvCxnSpPr/>
                <p:nvPr/>
              </p:nvCxnSpPr>
              <p:spPr>
                <a:xfrm>
                  <a:off x="2509297"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1" name="Google Shape;711;p52"/>
                <p:cNvCxnSpPr/>
                <p:nvPr/>
              </p:nvCxnSpPr>
              <p:spPr>
                <a:xfrm>
                  <a:off x="2784152"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2" name="Google Shape;712;p52"/>
                <p:cNvCxnSpPr/>
                <p:nvPr/>
              </p:nvCxnSpPr>
              <p:spPr>
                <a:xfrm>
                  <a:off x="3059008"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3" name="Google Shape;713;p52"/>
                <p:cNvCxnSpPr/>
                <p:nvPr/>
              </p:nvCxnSpPr>
              <p:spPr>
                <a:xfrm>
                  <a:off x="3332938"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4" name="Google Shape;714;p52"/>
                <p:cNvCxnSpPr/>
                <p:nvPr/>
              </p:nvCxnSpPr>
              <p:spPr>
                <a:xfrm>
                  <a:off x="3606869"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5" name="Google Shape;715;p52"/>
                <p:cNvCxnSpPr/>
                <p:nvPr/>
              </p:nvCxnSpPr>
              <p:spPr>
                <a:xfrm>
                  <a:off x="3881725"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6" name="Google Shape;716;p52"/>
                <p:cNvCxnSpPr/>
                <p:nvPr/>
              </p:nvCxnSpPr>
              <p:spPr>
                <a:xfrm>
                  <a:off x="4156580"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7" name="Google Shape;717;p52"/>
                <p:cNvCxnSpPr/>
                <p:nvPr/>
              </p:nvCxnSpPr>
              <p:spPr>
                <a:xfrm>
                  <a:off x="4430511"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18" name="Google Shape;718;p52"/>
                <p:cNvCxnSpPr/>
                <p:nvPr/>
              </p:nvCxnSpPr>
              <p:spPr>
                <a:xfrm rot="10800000">
                  <a:off x="828697" y="2903891"/>
                  <a:ext cx="35167" cy="0"/>
                </a:xfrm>
                <a:prstGeom prst="straightConnector1">
                  <a:avLst/>
                </a:prstGeom>
                <a:noFill/>
                <a:ln w="9525" cap="flat" cmpd="sng">
                  <a:solidFill>
                    <a:srgbClr val="595454"/>
                  </a:solidFill>
                  <a:prstDash val="solid"/>
                  <a:round/>
                  <a:headEnd type="none" w="med" len="med"/>
                  <a:tailEnd type="none" w="med" len="med"/>
                </a:ln>
              </p:spPr>
            </p:cxnSp>
            <p:cxnSp>
              <p:nvCxnSpPr>
                <p:cNvPr id="719" name="Google Shape;719;p52"/>
                <p:cNvCxnSpPr/>
                <p:nvPr/>
              </p:nvCxnSpPr>
              <p:spPr>
                <a:xfrm rot="10800000">
                  <a:off x="828697" y="2561102"/>
                  <a:ext cx="35167" cy="0"/>
                </a:xfrm>
                <a:prstGeom prst="straightConnector1">
                  <a:avLst/>
                </a:prstGeom>
                <a:noFill/>
                <a:ln w="9525" cap="flat" cmpd="sng">
                  <a:solidFill>
                    <a:srgbClr val="595454"/>
                  </a:solidFill>
                  <a:prstDash val="solid"/>
                  <a:round/>
                  <a:headEnd type="none" w="med" len="med"/>
                  <a:tailEnd type="none" w="med" len="med"/>
                </a:ln>
              </p:spPr>
            </p:cxnSp>
            <p:cxnSp>
              <p:nvCxnSpPr>
                <p:cNvPr id="720" name="Google Shape;720;p52"/>
                <p:cNvCxnSpPr/>
                <p:nvPr/>
              </p:nvCxnSpPr>
              <p:spPr>
                <a:xfrm rot="10800000">
                  <a:off x="828697" y="2219606"/>
                  <a:ext cx="35167" cy="0"/>
                </a:xfrm>
                <a:prstGeom prst="straightConnector1">
                  <a:avLst/>
                </a:prstGeom>
                <a:noFill/>
                <a:ln w="9525" cap="flat" cmpd="sng">
                  <a:solidFill>
                    <a:srgbClr val="595454"/>
                  </a:solidFill>
                  <a:prstDash val="solid"/>
                  <a:round/>
                  <a:headEnd type="none" w="med" len="med"/>
                  <a:tailEnd type="none" w="med" len="med"/>
                </a:ln>
              </p:spPr>
            </p:cxnSp>
            <p:cxnSp>
              <p:nvCxnSpPr>
                <p:cNvPr id="721" name="Google Shape;721;p52"/>
                <p:cNvCxnSpPr/>
                <p:nvPr/>
              </p:nvCxnSpPr>
              <p:spPr>
                <a:xfrm rot="10800000">
                  <a:off x="828697" y="1875524"/>
                  <a:ext cx="35167" cy="0"/>
                </a:xfrm>
                <a:prstGeom prst="straightConnector1">
                  <a:avLst/>
                </a:prstGeom>
                <a:noFill/>
                <a:ln w="9525" cap="flat" cmpd="sng">
                  <a:solidFill>
                    <a:srgbClr val="595454"/>
                  </a:solidFill>
                  <a:prstDash val="solid"/>
                  <a:round/>
                  <a:headEnd type="none" w="med" len="med"/>
                  <a:tailEnd type="none" w="med" len="med"/>
                </a:ln>
              </p:spPr>
            </p:cxnSp>
            <p:cxnSp>
              <p:nvCxnSpPr>
                <p:cNvPr id="722" name="Google Shape;722;p52"/>
                <p:cNvCxnSpPr/>
                <p:nvPr/>
              </p:nvCxnSpPr>
              <p:spPr>
                <a:xfrm>
                  <a:off x="828697" y="3246680"/>
                  <a:ext cx="3604590" cy="0"/>
                </a:xfrm>
                <a:prstGeom prst="straightConnector1">
                  <a:avLst/>
                </a:prstGeom>
                <a:noFill/>
                <a:ln w="9525" cap="flat" cmpd="sng">
                  <a:solidFill>
                    <a:srgbClr val="595959"/>
                  </a:solidFill>
                  <a:prstDash val="solid"/>
                  <a:round/>
                  <a:headEnd type="none" w="med" len="med"/>
                  <a:tailEnd type="none" w="med" len="med"/>
                </a:ln>
              </p:spPr>
            </p:cxnSp>
            <p:cxnSp>
              <p:nvCxnSpPr>
                <p:cNvPr id="723" name="Google Shape;723;p52"/>
                <p:cNvCxnSpPr/>
                <p:nvPr/>
              </p:nvCxnSpPr>
              <p:spPr>
                <a:xfrm>
                  <a:off x="1137794"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24" name="Google Shape;724;p52"/>
                <p:cNvCxnSpPr/>
                <p:nvPr/>
              </p:nvCxnSpPr>
              <p:spPr>
                <a:xfrm>
                  <a:off x="1411724"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25" name="Google Shape;725;p52"/>
                <p:cNvCxnSpPr/>
                <p:nvPr/>
              </p:nvCxnSpPr>
              <p:spPr>
                <a:xfrm>
                  <a:off x="1686580"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26" name="Google Shape;726;p52"/>
                <p:cNvCxnSpPr/>
                <p:nvPr/>
              </p:nvCxnSpPr>
              <p:spPr>
                <a:xfrm>
                  <a:off x="1961436"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27" name="Google Shape;727;p52"/>
                <p:cNvCxnSpPr/>
                <p:nvPr/>
              </p:nvCxnSpPr>
              <p:spPr>
                <a:xfrm>
                  <a:off x="2235366"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28" name="Google Shape;728;p52"/>
                <p:cNvCxnSpPr/>
                <p:nvPr/>
              </p:nvCxnSpPr>
              <p:spPr>
                <a:xfrm>
                  <a:off x="2509297"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29" name="Google Shape;729;p52"/>
                <p:cNvCxnSpPr/>
                <p:nvPr/>
              </p:nvCxnSpPr>
              <p:spPr>
                <a:xfrm>
                  <a:off x="2784152"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30" name="Google Shape;730;p52"/>
                <p:cNvCxnSpPr/>
                <p:nvPr/>
              </p:nvCxnSpPr>
              <p:spPr>
                <a:xfrm>
                  <a:off x="3059008"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31" name="Google Shape;731;p52"/>
                <p:cNvCxnSpPr/>
                <p:nvPr/>
              </p:nvCxnSpPr>
              <p:spPr>
                <a:xfrm>
                  <a:off x="3332938"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32" name="Google Shape;732;p52"/>
                <p:cNvCxnSpPr/>
                <p:nvPr/>
              </p:nvCxnSpPr>
              <p:spPr>
                <a:xfrm>
                  <a:off x="3606869"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33" name="Google Shape;733;p52"/>
                <p:cNvCxnSpPr/>
                <p:nvPr/>
              </p:nvCxnSpPr>
              <p:spPr>
                <a:xfrm>
                  <a:off x="3881725"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34" name="Google Shape;734;p52"/>
                <p:cNvCxnSpPr/>
                <p:nvPr/>
              </p:nvCxnSpPr>
              <p:spPr>
                <a:xfrm>
                  <a:off x="4156580"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35" name="Google Shape;735;p52"/>
                <p:cNvCxnSpPr/>
                <p:nvPr/>
              </p:nvCxnSpPr>
              <p:spPr>
                <a:xfrm>
                  <a:off x="4430511" y="3246680"/>
                  <a:ext cx="0" cy="47861"/>
                </a:xfrm>
                <a:prstGeom prst="straightConnector1">
                  <a:avLst/>
                </a:prstGeom>
                <a:noFill/>
                <a:ln w="9525" cap="flat" cmpd="sng">
                  <a:solidFill>
                    <a:srgbClr val="595454"/>
                  </a:solidFill>
                  <a:prstDash val="solid"/>
                  <a:round/>
                  <a:headEnd type="none" w="med" len="med"/>
                  <a:tailEnd type="none" w="med" len="med"/>
                </a:ln>
              </p:spPr>
            </p:cxnSp>
            <p:cxnSp>
              <p:nvCxnSpPr>
                <p:cNvPr id="736" name="Google Shape;736;p52"/>
                <p:cNvCxnSpPr/>
                <p:nvPr/>
              </p:nvCxnSpPr>
              <p:spPr>
                <a:xfrm rot="10800000">
                  <a:off x="6127108" y="3197487"/>
                  <a:ext cx="0" cy="30714"/>
                </a:xfrm>
                <a:prstGeom prst="straightConnector1">
                  <a:avLst/>
                </a:prstGeom>
                <a:noFill/>
                <a:ln w="9525" cap="flat" cmpd="sng">
                  <a:solidFill>
                    <a:srgbClr val="595959"/>
                  </a:solidFill>
                  <a:prstDash val="solid"/>
                  <a:round/>
                  <a:headEnd type="none" w="med" len="med"/>
                  <a:tailEnd type="none" w="med" len="med"/>
                </a:ln>
              </p:spPr>
            </p:cxnSp>
            <p:cxnSp>
              <p:nvCxnSpPr>
                <p:cNvPr id="737" name="Google Shape;737;p52"/>
                <p:cNvCxnSpPr/>
                <p:nvPr/>
              </p:nvCxnSpPr>
              <p:spPr>
                <a:xfrm>
                  <a:off x="5006655" y="3224106"/>
                  <a:ext cx="3562652" cy="0"/>
                </a:xfrm>
                <a:prstGeom prst="straightConnector1">
                  <a:avLst/>
                </a:prstGeom>
                <a:noFill/>
                <a:ln w="9525" cap="flat" cmpd="sng">
                  <a:solidFill>
                    <a:srgbClr val="595959"/>
                  </a:solidFill>
                  <a:prstDash val="solid"/>
                  <a:round/>
                  <a:headEnd type="none" w="med" len="med"/>
                  <a:tailEnd type="none" w="med" len="med"/>
                </a:ln>
              </p:spPr>
            </p:cxnSp>
            <p:cxnSp>
              <p:nvCxnSpPr>
                <p:cNvPr id="738" name="Google Shape;738;p52"/>
                <p:cNvCxnSpPr/>
                <p:nvPr/>
              </p:nvCxnSpPr>
              <p:spPr>
                <a:xfrm rot="10800000">
                  <a:off x="5042179" y="1547105"/>
                  <a:ext cx="0" cy="1724098"/>
                </a:xfrm>
                <a:prstGeom prst="straightConnector1">
                  <a:avLst/>
                </a:prstGeom>
                <a:noFill/>
                <a:ln w="9525" cap="flat" cmpd="sng">
                  <a:solidFill>
                    <a:srgbClr val="595959"/>
                  </a:solidFill>
                  <a:prstDash val="solid"/>
                  <a:round/>
                  <a:headEnd type="none" w="med" len="med"/>
                  <a:tailEnd type="none" w="med" len="med"/>
                </a:ln>
              </p:spPr>
            </p:cxnSp>
            <p:cxnSp>
              <p:nvCxnSpPr>
                <p:cNvPr id="739" name="Google Shape;739;p52"/>
                <p:cNvCxnSpPr/>
                <p:nvPr/>
              </p:nvCxnSpPr>
              <p:spPr>
                <a:xfrm>
                  <a:off x="5313041"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0" name="Google Shape;740;p52"/>
                <p:cNvCxnSpPr/>
                <p:nvPr/>
              </p:nvCxnSpPr>
              <p:spPr>
                <a:xfrm>
                  <a:off x="5583903"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1" name="Google Shape;741;p52"/>
                <p:cNvCxnSpPr/>
                <p:nvPr/>
              </p:nvCxnSpPr>
              <p:spPr>
                <a:xfrm>
                  <a:off x="5856246"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2" name="Google Shape;742;p52"/>
                <p:cNvCxnSpPr/>
                <p:nvPr/>
              </p:nvCxnSpPr>
              <p:spPr>
                <a:xfrm>
                  <a:off x="6127108"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3" name="Google Shape;743;p52"/>
                <p:cNvCxnSpPr/>
                <p:nvPr/>
              </p:nvCxnSpPr>
              <p:spPr>
                <a:xfrm>
                  <a:off x="6397969"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4" name="Google Shape;744;p52"/>
                <p:cNvCxnSpPr/>
                <p:nvPr/>
              </p:nvCxnSpPr>
              <p:spPr>
                <a:xfrm>
                  <a:off x="6668831"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5" name="Google Shape;745;p52"/>
                <p:cNvCxnSpPr/>
                <p:nvPr/>
              </p:nvCxnSpPr>
              <p:spPr>
                <a:xfrm>
                  <a:off x="6939694"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6" name="Google Shape;746;p52"/>
                <p:cNvCxnSpPr/>
                <p:nvPr/>
              </p:nvCxnSpPr>
              <p:spPr>
                <a:xfrm>
                  <a:off x="7210556"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7" name="Google Shape;747;p52"/>
                <p:cNvCxnSpPr/>
                <p:nvPr/>
              </p:nvCxnSpPr>
              <p:spPr>
                <a:xfrm>
                  <a:off x="7481418"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8" name="Google Shape;748;p52"/>
                <p:cNvCxnSpPr/>
                <p:nvPr/>
              </p:nvCxnSpPr>
              <p:spPr>
                <a:xfrm>
                  <a:off x="7752280"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49" name="Google Shape;749;p52"/>
                <p:cNvCxnSpPr/>
                <p:nvPr/>
              </p:nvCxnSpPr>
              <p:spPr>
                <a:xfrm>
                  <a:off x="8024623"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50" name="Google Shape;750;p52"/>
                <p:cNvCxnSpPr/>
                <p:nvPr/>
              </p:nvCxnSpPr>
              <p:spPr>
                <a:xfrm>
                  <a:off x="8295485"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51" name="Google Shape;751;p52"/>
                <p:cNvCxnSpPr/>
                <p:nvPr/>
              </p:nvCxnSpPr>
              <p:spPr>
                <a:xfrm>
                  <a:off x="8566347"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52" name="Google Shape;752;p52"/>
                <p:cNvCxnSpPr/>
                <p:nvPr/>
              </p:nvCxnSpPr>
              <p:spPr>
                <a:xfrm rot="10800000">
                  <a:off x="5006655" y="2888297"/>
                  <a:ext cx="35523" cy="0"/>
                </a:xfrm>
                <a:prstGeom prst="straightConnector1">
                  <a:avLst/>
                </a:prstGeom>
                <a:noFill/>
                <a:ln w="9525" cap="flat" cmpd="sng">
                  <a:solidFill>
                    <a:srgbClr val="595959"/>
                  </a:solidFill>
                  <a:prstDash val="solid"/>
                  <a:round/>
                  <a:headEnd type="none" w="med" len="med"/>
                  <a:tailEnd type="none" w="med" len="med"/>
                </a:ln>
              </p:spPr>
            </p:cxnSp>
            <p:cxnSp>
              <p:nvCxnSpPr>
                <p:cNvPr id="753" name="Google Shape;753;p52"/>
                <p:cNvCxnSpPr/>
                <p:nvPr/>
              </p:nvCxnSpPr>
              <p:spPr>
                <a:xfrm rot="10800000">
                  <a:off x="5006655" y="2554534"/>
                  <a:ext cx="35523" cy="0"/>
                </a:xfrm>
                <a:prstGeom prst="straightConnector1">
                  <a:avLst/>
                </a:prstGeom>
                <a:noFill/>
                <a:ln w="9525" cap="flat" cmpd="sng">
                  <a:solidFill>
                    <a:srgbClr val="595959"/>
                  </a:solidFill>
                  <a:prstDash val="solid"/>
                  <a:round/>
                  <a:headEnd type="none" w="med" len="med"/>
                  <a:tailEnd type="none" w="med" len="med"/>
                </a:ln>
              </p:spPr>
            </p:cxnSp>
            <p:cxnSp>
              <p:nvCxnSpPr>
                <p:cNvPr id="754" name="Google Shape;754;p52"/>
                <p:cNvCxnSpPr/>
                <p:nvPr/>
              </p:nvCxnSpPr>
              <p:spPr>
                <a:xfrm rot="10800000">
                  <a:off x="5006655" y="2218725"/>
                  <a:ext cx="35523" cy="0"/>
                </a:xfrm>
                <a:prstGeom prst="straightConnector1">
                  <a:avLst/>
                </a:prstGeom>
                <a:noFill/>
                <a:ln w="9525" cap="flat" cmpd="sng">
                  <a:solidFill>
                    <a:srgbClr val="595959"/>
                  </a:solidFill>
                  <a:prstDash val="solid"/>
                  <a:round/>
                  <a:headEnd type="none" w="med" len="med"/>
                  <a:tailEnd type="none" w="med" len="med"/>
                </a:ln>
              </p:spPr>
            </p:cxnSp>
            <p:cxnSp>
              <p:nvCxnSpPr>
                <p:cNvPr id="755" name="Google Shape;755;p52"/>
                <p:cNvCxnSpPr/>
                <p:nvPr/>
              </p:nvCxnSpPr>
              <p:spPr>
                <a:xfrm rot="10800000">
                  <a:off x="5006655" y="1882915"/>
                  <a:ext cx="35523" cy="0"/>
                </a:xfrm>
                <a:prstGeom prst="straightConnector1">
                  <a:avLst/>
                </a:prstGeom>
                <a:noFill/>
                <a:ln w="9525" cap="flat" cmpd="sng">
                  <a:solidFill>
                    <a:srgbClr val="595959"/>
                  </a:solidFill>
                  <a:prstDash val="solid"/>
                  <a:round/>
                  <a:headEnd type="none" w="med" len="med"/>
                  <a:tailEnd type="none" w="med" len="med"/>
                </a:ln>
              </p:spPr>
            </p:cxnSp>
            <p:cxnSp>
              <p:nvCxnSpPr>
                <p:cNvPr id="756" name="Google Shape;756;p52"/>
                <p:cNvCxnSpPr/>
                <p:nvPr/>
              </p:nvCxnSpPr>
              <p:spPr>
                <a:xfrm>
                  <a:off x="5313040"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57" name="Google Shape;757;p52"/>
                <p:cNvCxnSpPr/>
                <p:nvPr/>
              </p:nvCxnSpPr>
              <p:spPr>
                <a:xfrm>
                  <a:off x="5583902"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58" name="Google Shape;758;p52"/>
                <p:cNvCxnSpPr/>
                <p:nvPr/>
              </p:nvCxnSpPr>
              <p:spPr>
                <a:xfrm>
                  <a:off x="5856245"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59" name="Google Shape;759;p52"/>
                <p:cNvCxnSpPr/>
                <p:nvPr/>
              </p:nvCxnSpPr>
              <p:spPr>
                <a:xfrm>
                  <a:off x="6127107"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0" name="Google Shape;760;p52"/>
                <p:cNvCxnSpPr/>
                <p:nvPr/>
              </p:nvCxnSpPr>
              <p:spPr>
                <a:xfrm>
                  <a:off x="6397968"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1" name="Google Shape;761;p52"/>
                <p:cNvCxnSpPr/>
                <p:nvPr/>
              </p:nvCxnSpPr>
              <p:spPr>
                <a:xfrm>
                  <a:off x="6668830"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2" name="Google Shape;762;p52"/>
                <p:cNvCxnSpPr/>
                <p:nvPr/>
              </p:nvCxnSpPr>
              <p:spPr>
                <a:xfrm>
                  <a:off x="6939693"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3" name="Google Shape;763;p52"/>
                <p:cNvCxnSpPr/>
                <p:nvPr/>
              </p:nvCxnSpPr>
              <p:spPr>
                <a:xfrm>
                  <a:off x="7210555"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4" name="Google Shape;764;p52"/>
                <p:cNvCxnSpPr/>
                <p:nvPr/>
              </p:nvCxnSpPr>
              <p:spPr>
                <a:xfrm>
                  <a:off x="7481417"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5" name="Google Shape;765;p52"/>
                <p:cNvCxnSpPr/>
                <p:nvPr/>
              </p:nvCxnSpPr>
              <p:spPr>
                <a:xfrm>
                  <a:off x="7752279"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6" name="Google Shape;766;p52"/>
                <p:cNvCxnSpPr/>
                <p:nvPr/>
              </p:nvCxnSpPr>
              <p:spPr>
                <a:xfrm>
                  <a:off x="8024622"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7" name="Google Shape;767;p52"/>
                <p:cNvCxnSpPr/>
                <p:nvPr/>
              </p:nvCxnSpPr>
              <p:spPr>
                <a:xfrm>
                  <a:off x="8295484" y="3224106"/>
                  <a:ext cx="0" cy="47095"/>
                </a:xfrm>
                <a:prstGeom prst="straightConnector1">
                  <a:avLst/>
                </a:prstGeom>
                <a:noFill/>
                <a:ln w="9525" cap="flat" cmpd="sng">
                  <a:solidFill>
                    <a:srgbClr val="595959"/>
                  </a:solidFill>
                  <a:prstDash val="solid"/>
                  <a:round/>
                  <a:headEnd type="none" w="med" len="med"/>
                  <a:tailEnd type="none" w="med" len="med"/>
                </a:ln>
              </p:spPr>
            </p:cxnSp>
            <p:cxnSp>
              <p:nvCxnSpPr>
                <p:cNvPr id="768" name="Google Shape;768;p52"/>
                <p:cNvCxnSpPr/>
                <p:nvPr/>
              </p:nvCxnSpPr>
              <p:spPr>
                <a:xfrm>
                  <a:off x="8566346" y="3224106"/>
                  <a:ext cx="0" cy="47095"/>
                </a:xfrm>
                <a:prstGeom prst="straightConnector1">
                  <a:avLst/>
                </a:prstGeom>
                <a:noFill/>
                <a:ln w="9525" cap="flat" cmpd="sng">
                  <a:solidFill>
                    <a:srgbClr val="595959"/>
                  </a:solidFill>
                  <a:prstDash val="solid"/>
                  <a:round/>
                  <a:headEnd type="none" w="med" len="med"/>
                  <a:tailEnd type="none" w="med" len="med"/>
                </a:ln>
              </p:spPr>
            </p:cxnSp>
            <p:grpSp>
              <p:nvGrpSpPr>
                <p:cNvPr id="769" name="Google Shape;769;p52"/>
                <p:cNvGrpSpPr/>
                <p:nvPr/>
              </p:nvGrpSpPr>
              <p:grpSpPr>
                <a:xfrm>
                  <a:off x="6127106" y="1760692"/>
                  <a:ext cx="0" cy="1406081"/>
                  <a:chOff x="1961435" y="1778510"/>
                  <a:chExt cx="0" cy="1406081"/>
                </a:xfrm>
              </p:grpSpPr>
              <p:cxnSp>
                <p:nvCxnSpPr>
                  <p:cNvPr id="770" name="Google Shape;770;p52"/>
                  <p:cNvCxnSpPr/>
                  <p:nvPr/>
                </p:nvCxnSpPr>
                <p:spPr>
                  <a:xfrm rot="10800000">
                    <a:off x="1961435" y="3153546"/>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1" name="Google Shape;771;p52"/>
                  <p:cNvCxnSpPr/>
                  <p:nvPr/>
                </p:nvCxnSpPr>
                <p:spPr>
                  <a:xfrm rot="10800000">
                    <a:off x="1961435" y="3091456"/>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2" name="Google Shape;772;p52"/>
                  <p:cNvCxnSpPr/>
                  <p:nvPr/>
                </p:nvCxnSpPr>
                <p:spPr>
                  <a:xfrm rot="10800000">
                    <a:off x="1961435" y="3028073"/>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3" name="Google Shape;773;p52"/>
                  <p:cNvCxnSpPr/>
                  <p:nvPr/>
                </p:nvCxnSpPr>
                <p:spPr>
                  <a:xfrm rot="10800000">
                    <a:off x="1961435" y="2965982"/>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4" name="Google Shape;774;p52"/>
                  <p:cNvCxnSpPr/>
                  <p:nvPr/>
                </p:nvCxnSpPr>
                <p:spPr>
                  <a:xfrm rot="10800000">
                    <a:off x="1961435" y="2903892"/>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5" name="Google Shape;775;p52"/>
                  <p:cNvCxnSpPr/>
                  <p:nvPr/>
                </p:nvCxnSpPr>
                <p:spPr>
                  <a:xfrm rot="10800000">
                    <a:off x="1961435" y="2840510"/>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6" name="Google Shape;776;p52"/>
                  <p:cNvCxnSpPr/>
                  <p:nvPr/>
                </p:nvCxnSpPr>
                <p:spPr>
                  <a:xfrm rot="10800000">
                    <a:off x="1961435" y="2778419"/>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7" name="Google Shape;777;p52"/>
                  <p:cNvCxnSpPr/>
                  <p:nvPr/>
                </p:nvCxnSpPr>
                <p:spPr>
                  <a:xfrm rot="10800000">
                    <a:off x="1961435" y="2716329"/>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8" name="Google Shape;778;p52"/>
                  <p:cNvCxnSpPr/>
                  <p:nvPr/>
                </p:nvCxnSpPr>
                <p:spPr>
                  <a:xfrm rot="10800000">
                    <a:off x="1961435" y="2652945"/>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79" name="Google Shape;779;p52"/>
                  <p:cNvCxnSpPr/>
                  <p:nvPr/>
                </p:nvCxnSpPr>
                <p:spPr>
                  <a:xfrm rot="10800000">
                    <a:off x="1961435" y="2590855"/>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0" name="Google Shape;780;p52"/>
                  <p:cNvCxnSpPr/>
                  <p:nvPr/>
                </p:nvCxnSpPr>
                <p:spPr>
                  <a:xfrm rot="10800000">
                    <a:off x="1961435" y="2528765"/>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1" name="Google Shape;781;p52"/>
                  <p:cNvCxnSpPr/>
                  <p:nvPr/>
                </p:nvCxnSpPr>
                <p:spPr>
                  <a:xfrm rot="10800000">
                    <a:off x="1961435" y="2465381"/>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2" name="Google Shape;782;p52"/>
                  <p:cNvCxnSpPr/>
                  <p:nvPr/>
                </p:nvCxnSpPr>
                <p:spPr>
                  <a:xfrm rot="10800000">
                    <a:off x="1961435" y="2403291"/>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3" name="Google Shape;783;p52"/>
                  <p:cNvCxnSpPr/>
                  <p:nvPr/>
                </p:nvCxnSpPr>
                <p:spPr>
                  <a:xfrm rot="10800000">
                    <a:off x="1961435" y="2341199"/>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4" name="Google Shape;784;p52"/>
                  <p:cNvCxnSpPr/>
                  <p:nvPr/>
                </p:nvCxnSpPr>
                <p:spPr>
                  <a:xfrm rot="10800000">
                    <a:off x="1961435" y="2277817"/>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5" name="Google Shape;785;p52"/>
                  <p:cNvCxnSpPr/>
                  <p:nvPr/>
                </p:nvCxnSpPr>
                <p:spPr>
                  <a:xfrm rot="10800000">
                    <a:off x="1961435" y="2215727"/>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6" name="Google Shape;786;p52"/>
                  <p:cNvCxnSpPr/>
                  <p:nvPr/>
                </p:nvCxnSpPr>
                <p:spPr>
                  <a:xfrm rot="10800000">
                    <a:off x="1961435" y="2153637"/>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7" name="Google Shape;787;p52"/>
                  <p:cNvCxnSpPr/>
                  <p:nvPr/>
                </p:nvCxnSpPr>
                <p:spPr>
                  <a:xfrm rot="10800000">
                    <a:off x="1961435" y="2090253"/>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8" name="Google Shape;788;p52"/>
                  <p:cNvCxnSpPr/>
                  <p:nvPr/>
                </p:nvCxnSpPr>
                <p:spPr>
                  <a:xfrm rot="10800000">
                    <a:off x="1961435" y="2028163"/>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89" name="Google Shape;789;p52"/>
                  <p:cNvCxnSpPr/>
                  <p:nvPr/>
                </p:nvCxnSpPr>
                <p:spPr>
                  <a:xfrm rot="10800000">
                    <a:off x="1961435" y="1966073"/>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90" name="Google Shape;790;p52"/>
                  <p:cNvCxnSpPr/>
                  <p:nvPr/>
                </p:nvCxnSpPr>
                <p:spPr>
                  <a:xfrm rot="10800000">
                    <a:off x="1961435" y="1902689"/>
                    <a:ext cx="0" cy="32339"/>
                  </a:xfrm>
                  <a:prstGeom prst="straightConnector1">
                    <a:avLst/>
                  </a:prstGeom>
                  <a:noFill/>
                  <a:ln w="9525" cap="flat" cmpd="sng">
                    <a:solidFill>
                      <a:srgbClr val="595454"/>
                    </a:solidFill>
                    <a:prstDash val="solid"/>
                    <a:round/>
                    <a:headEnd type="none" w="med" len="med"/>
                    <a:tailEnd type="none" w="med" len="med"/>
                  </a:ln>
                </p:spPr>
              </p:cxnSp>
              <p:cxnSp>
                <p:nvCxnSpPr>
                  <p:cNvPr id="791" name="Google Shape;791;p52"/>
                  <p:cNvCxnSpPr/>
                  <p:nvPr/>
                </p:nvCxnSpPr>
                <p:spPr>
                  <a:xfrm rot="10800000">
                    <a:off x="1961435" y="1840600"/>
                    <a:ext cx="0" cy="31045"/>
                  </a:xfrm>
                  <a:prstGeom prst="straightConnector1">
                    <a:avLst/>
                  </a:prstGeom>
                  <a:noFill/>
                  <a:ln w="9525" cap="flat" cmpd="sng">
                    <a:solidFill>
                      <a:srgbClr val="595454"/>
                    </a:solidFill>
                    <a:prstDash val="solid"/>
                    <a:round/>
                    <a:headEnd type="none" w="med" len="med"/>
                    <a:tailEnd type="none" w="med" len="med"/>
                  </a:ln>
                </p:spPr>
              </p:cxnSp>
              <p:cxnSp>
                <p:nvCxnSpPr>
                  <p:cNvPr id="792" name="Google Shape;792;p52"/>
                  <p:cNvCxnSpPr/>
                  <p:nvPr/>
                </p:nvCxnSpPr>
                <p:spPr>
                  <a:xfrm rot="10800000">
                    <a:off x="1961435" y="1778510"/>
                    <a:ext cx="0" cy="31045"/>
                  </a:xfrm>
                  <a:prstGeom prst="straightConnector1">
                    <a:avLst/>
                  </a:prstGeom>
                  <a:noFill/>
                  <a:ln w="9525" cap="flat" cmpd="sng">
                    <a:solidFill>
                      <a:srgbClr val="595454"/>
                    </a:solidFill>
                    <a:prstDash val="solid"/>
                    <a:round/>
                    <a:headEnd type="none" w="med" len="med"/>
                    <a:tailEnd type="none" w="med" len="med"/>
                  </a:ln>
                </p:spPr>
              </p:cxnSp>
            </p:grpSp>
          </p:grpSp>
          <p:cxnSp>
            <p:nvCxnSpPr>
              <p:cNvPr id="793" name="Google Shape;793;p52"/>
              <p:cNvCxnSpPr/>
              <p:nvPr/>
            </p:nvCxnSpPr>
            <p:spPr>
              <a:xfrm rot="10800000">
                <a:off x="5006654" y="1547105"/>
                <a:ext cx="35523" cy="0"/>
              </a:xfrm>
              <a:prstGeom prst="straightConnector1">
                <a:avLst/>
              </a:prstGeom>
              <a:noFill/>
              <a:ln w="9525" cap="flat" cmpd="sng">
                <a:solidFill>
                  <a:srgbClr val="595959"/>
                </a:solidFill>
                <a:prstDash val="solid"/>
                <a:round/>
                <a:headEnd type="none" w="med" len="med"/>
                <a:tailEnd type="none" w="med" len="med"/>
              </a:ln>
            </p:spPr>
          </p:cxnSp>
        </p:grpSp>
        <p:cxnSp>
          <p:nvCxnSpPr>
            <p:cNvPr id="794" name="Google Shape;794;p52"/>
            <p:cNvCxnSpPr/>
            <p:nvPr/>
          </p:nvCxnSpPr>
          <p:spPr>
            <a:xfrm rot="10800000">
              <a:off x="828697" y="1534028"/>
              <a:ext cx="35167" cy="0"/>
            </a:xfrm>
            <a:prstGeom prst="straightConnector1">
              <a:avLst/>
            </a:prstGeom>
            <a:noFill/>
            <a:ln w="9525" cap="flat" cmpd="sng">
              <a:solidFill>
                <a:srgbClr val="595454"/>
              </a:solidFill>
              <a:prstDash val="solid"/>
              <a:round/>
              <a:headEnd type="none" w="med" len="med"/>
              <a:tailEnd type="none" w="med" len="med"/>
            </a:ln>
          </p:spPr>
        </p:cxnSp>
      </p:grpSp>
      <p:grpSp>
        <p:nvGrpSpPr>
          <p:cNvPr id="795" name="Google Shape;795;p52"/>
          <p:cNvGrpSpPr/>
          <p:nvPr/>
        </p:nvGrpSpPr>
        <p:grpSpPr>
          <a:xfrm>
            <a:off x="1138245" y="2019500"/>
            <a:ext cx="4609939" cy="2042077"/>
            <a:chOff x="853683" y="1514625"/>
            <a:chExt cx="3457454" cy="1531558"/>
          </a:xfrm>
        </p:grpSpPr>
        <p:sp>
          <p:nvSpPr>
            <p:cNvPr id="796" name="Google Shape;796;p52"/>
            <p:cNvSpPr/>
            <p:nvPr/>
          </p:nvSpPr>
          <p:spPr>
            <a:xfrm>
              <a:off x="853683" y="1514625"/>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9"/>
                  </a:lnTo>
                  <a:lnTo>
                    <a:pt x="11" y="30"/>
                  </a:lnTo>
                  <a:lnTo>
                    <a:pt x="15" y="30"/>
                  </a:lnTo>
                  <a:lnTo>
                    <a:pt x="20" y="30"/>
                  </a:lnTo>
                  <a:lnTo>
                    <a:pt x="20" y="30"/>
                  </a:lnTo>
                  <a:lnTo>
                    <a:pt x="24" y="27"/>
                  </a:lnTo>
                  <a:lnTo>
                    <a:pt x="27" y="24"/>
                  </a:lnTo>
                  <a:lnTo>
                    <a:pt x="30" y="19"/>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7" name="Google Shape;797;p52"/>
            <p:cNvSpPr/>
            <p:nvPr/>
          </p:nvSpPr>
          <p:spPr>
            <a:xfrm>
              <a:off x="853683" y="1514625"/>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9"/>
                  </a:lnTo>
                  <a:lnTo>
                    <a:pt x="11" y="30"/>
                  </a:lnTo>
                  <a:lnTo>
                    <a:pt x="15" y="30"/>
                  </a:lnTo>
                  <a:lnTo>
                    <a:pt x="20" y="30"/>
                  </a:lnTo>
                  <a:lnTo>
                    <a:pt x="20" y="30"/>
                  </a:lnTo>
                  <a:lnTo>
                    <a:pt x="24" y="27"/>
                  </a:lnTo>
                  <a:lnTo>
                    <a:pt x="27" y="24"/>
                  </a:lnTo>
                  <a:lnTo>
                    <a:pt x="30" y="19"/>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8" name="Google Shape;798;p52"/>
            <p:cNvSpPr/>
            <p:nvPr/>
          </p:nvSpPr>
          <p:spPr>
            <a:xfrm>
              <a:off x="853683" y="1514625"/>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9"/>
                  </a:lnTo>
                  <a:lnTo>
                    <a:pt x="11" y="30"/>
                  </a:lnTo>
                  <a:lnTo>
                    <a:pt x="15" y="30"/>
                  </a:lnTo>
                  <a:lnTo>
                    <a:pt x="20" y="30"/>
                  </a:lnTo>
                  <a:lnTo>
                    <a:pt x="20" y="30"/>
                  </a:lnTo>
                  <a:lnTo>
                    <a:pt x="24" y="27"/>
                  </a:lnTo>
                  <a:lnTo>
                    <a:pt x="27" y="24"/>
                  </a:lnTo>
                  <a:lnTo>
                    <a:pt x="30" y="19"/>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9" name="Google Shape;799;p52"/>
            <p:cNvSpPr/>
            <p:nvPr/>
          </p:nvSpPr>
          <p:spPr>
            <a:xfrm>
              <a:off x="856459" y="1514625"/>
              <a:ext cx="29615"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7" y="0"/>
                  </a:lnTo>
                  <a:lnTo>
                    <a:pt x="11" y="0"/>
                  </a:lnTo>
                  <a:lnTo>
                    <a:pt x="8" y="3"/>
                  </a:lnTo>
                  <a:lnTo>
                    <a:pt x="3" y="6"/>
                  </a:lnTo>
                  <a:lnTo>
                    <a:pt x="3" y="6"/>
                  </a:lnTo>
                  <a:lnTo>
                    <a:pt x="2" y="10"/>
                  </a:lnTo>
                  <a:lnTo>
                    <a:pt x="0" y="15"/>
                  </a:lnTo>
                  <a:lnTo>
                    <a:pt x="2" y="19"/>
                  </a:lnTo>
                  <a:lnTo>
                    <a:pt x="3" y="24"/>
                  </a:lnTo>
                  <a:lnTo>
                    <a:pt x="3" y="24"/>
                  </a:lnTo>
                  <a:lnTo>
                    <a:pt x="8" y="29"/>
                  </a:lnTo>
                  <a:lnTo>
                    <a:pt x="11" y="30"/>
                  </a:lnTo>
                  <a:lnTo>
                    <a:pt x="17" y="30"/>
                  </a:lnTo>
                  <a:lnTo>
                    <a:pt x="21" y="30"/>
                  </a:lnTo>
                  <a:lnTo>
                    <a:pt x="21" y="30"/>
                  </a:lnTo>
                  <a:lnTo>
                    <a:pt x="26" y="27"/>
                  </a:lnTo>
                  <a:lnTo>
                    <a:pt x="29" y="24"/>
                  </a:lnTo>
                  <a:lnTo>
                    <a:pt x="30" y="19"/>
                  </a:lnTo>
                  <a:lnTo>
                    <a:pt x="32"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0" name="Google Shape;800;p52"/>
            <p:cNvSpPr/>
            <p:nvPr/>
          </p:nvSpPr>
          <p:spPr>
            <a:xfrm>
              <a:off x="861086" y="1514625"/>
              <a:ext cx="27763" cy="38806"/>
            </a:xfrm>
            <a:custGeom>
              <a:avLst/>
              <a:gdLst/>
              <a:ahLst/>
              <a:cxnLst/>
              <a:rect l="l" t="t" r="r" b="b"/>
              <a:pathLst>
                <a:path w="30" h="30" extrusionOk="0">
                  <a:moveTo>
                    <a:pt x="30" y="15"/>
                  </a:moveTo>
                  <a:lnTo>
                    <a:pt x="30" y="15"/>
                  </a:lnTo>
                  <a:lnTo>
                    <a:pt x="30" y="10"/>
                  </a:lnTo>
                  <a:lnTo>
                    <a:pt x="27" y="6"/>
                  </a:lnTo>
                  <a:lnTo>
                    <a:pt x="24" y="3"/>
                  </a:lnTo>
                  <a:lnTo>
                    <a:pt x="19" y="0"/>
                  </a:lnTo>
                  <a:lnTo>
                    <a:pt x="19" y="0"/>
                  </a:lnTo>
                  <a:lnTo>
                    <a:pt x="15" y="0"/>
                  </a:lnTo>
                  <a:lnTo>
                    <a:pt x="10" y="0"/>
                  </a:lnTo>
                  <a:lnTo>
                    <a:pt x="6" y="3"/>
                  </a:lnTo>
                  <a:lnTo>
                    <a:pt x="3" y="6"/>
                  </a:lnTo>
                  <a:lnTo>
                    <a:pt x="3" y="6"/>
                  </a:lnTo>
                  <a:lnTo>
                    <a:pt x="0" y="10"/>
                  </a:lnTo>
                  <a:lnTo>
                    <a:pt x="0" y="15"/>
                  </a:lnTo>
                  <a:lnTo>
                    <a:pt x="0" y="19"/>
                  </a:lnTo>
                  <a:lnTo>
                    <a:pt x="3" y="24"/>
                  </a:lnTo>
                  <a:lnTo>
                    <a:pt x="3" y="24"/>
                  </a:lnTo>
                  <a:lnTo>
                    <a:pt x="6" y="29"/>
                  </a:lnTo>
                  <a:lnTo>
                    <a:pt x="10" y="30"/>
                  </a:lnTo>
                  <a:lnTo>
                    <a:pt x="15" y="30"/>
                  </a:lnTo>
                  <a:lnTo>
                    <a:pt x="19" y="30"/>
                  </a:lnTo>
                  <a:lnTo>
                    <a:pt x="19" y="30"/>
                  </a:lnTo>
                  <a:lnTo>
                    <a:pt x="24" y="27"/>
                  </a:lnTo>
                  <a:lnTo>
                    <a:pt x="27" y="24"/>
                  </a:lnTo>
                  <a:lnTo>
                    <a:pt x="30" y="19"/>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1" name="Google Shape;801;p52"/>
            <p:cNvSpPr/>
            <p:nvPr/>
          </p:nvSpPr>
          <p:spPr>
            <a:xfrm>
              <a:off x="863862" y="1514625"/>
              <a:ext cx="28689" cy="38806"/>
            </a:xfrm>
            <a:custGeom>
              <a:avLst/>
              <a:gdLst/>
              <a:ahLst/>
              <a:cxnLst/>
              <a:rect l="l" t="t" r="r" b="b"/>
              <a:pathLst>
                <a:path w="31" h="30" extrusionOk="0">
                  <a:moveTo>
                    <a:pt x="31" y="15"/>
                  </a:moveTo>
                  <a:lnTo>
                    <a:pt x="31" y="15"/>
                  </a:lnTo>
                  <a:lnTo>
                    <a:pt x="30" y="10"/>
                  </a:lnTo>
                  <a:lnTo>
                    <a:pt x="28" y="6"/>
                  </a:lnTo>
                  <a:lnTo>
                    <a:pt x="25" y="3"/>
                  </a:lnTo>
                  <a:lnTo>
                    <a:pt x="21" y="0"/>
                  </a:lnTo>
                  <a:lnTo>
                    <a:pt x="21" y="0"/>
                  </a:lnTo>
                  <a:lnTo>
                    <a:pt x="16" y="0"/>
                  </a:lnTo>
                  <a:lnTo>
                    <a:pt x="12" y="0"/>
                  </a:lnTo>
                  <a:lnTo>
                    <a:pt x="7" y="3"/>
                  </a:lnTo>
                  <a:lnTo>
                    <a:pt x="3" y="6"/>
                  </a:lnTo>
                  <a:lnTo>
                    <a:pt x="3" y="6"/>
                  </a:lnTo>
                  <a:lnTo>
                    <a:pt x="1" y="10"/>
                  </a:lnTo>
                  <a:lnTo>
                    <a:pt x="0" y="15"/>
                  </a:lnTo>
                  <a:lnTo>
                    <a:pt x="1" y="19"/>
                  </a:lnTo>
                  <a:lnTo>
                    <a:pt x="3" y="24"/>
                  </a:lnTo>
                  <a:lnTo>
                    <a:pt x="3" y="24"/>
                  </a:lnTo>
                  <a:lnTo>
                    <a:pt x="7" y="29"/>
                  </a:lnTo>
                  <a:lnTo>
                    <a:pt x="12" y="30"/>
                  </a:lnTo>
                  <a:lnTo>
                    <a:pt x="16" y="30"/>
                  </a:lnTo>
                  <a:lnTo>
                    <a:pt x="21" y="30"/>
                  </a:lnTo>
                  <a:lnTo>
                    <a:pt x="21" y="30"/>
                  </a:lnTo>
                  <a:lnTo>
                    <a:pt x="25" y="27"/>
                  </a:lnTo>
                  <a:lnTo>
                    <a:pt x="28" y="24"/>
                  </a:lnTo>
                  <a:lnTo>
                    <a:pt x="30" y="19"/>
                  </a:lnTo>
                  <a:lnTo>
                    <a:pt x="31"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2" name="Google Shape;802;p52"/>
            <p:cNvSpPr/>
            <p:nvPr/>
          </p:nvSpPr>
          <p:spPr>
            <a:xfrm>
              <a:off x="911060" y="1534029"/>
              <a:ext cx="27763" cy="41394"/>
            </a:xfrm>
            <a:custGeom>
              <a:avLst/>
              <a:gdLst/>
              <a:ahLst/>
              <a:cxnLst/>
              <a:rect l="l" t="t" r="r" b="b"/>
              <a:pathLst>
                <a:path w="30" h="32" extrusionOk="0">
                  <a:moveTo>
                    <a:pt x="30" y="15"/>
                  </a:moveTo>
                  <a:lnTo>
                    <a:pt x="30" y="15"/>
                  </a:lnTo>
                  <a:lnTo>
                    <a:pt x="30" y="11"/>
                  </a:lnTo>
                  <a:lnTo>
                    <a:pt x="27" y="6"/>
                  </a:lnTo>
                  <a:lnTo>
                    <a:pt x="24" y="3"/>
                  </a:lnTo>
                  <a:lnTo>
                    <a:pt x="20" y="1"/>
                  </a:lnTo>
                  <a:lnTo>
                    <a:pt x="20" y="1"/>
                  </a:lnTo>
                  <a:lnTo>
                    <a:pt x="15" y="0"/>
                  </a:lnTo>
                  <a:lnTo>
                    <a:pt x="11" y="1"/>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3" name="Google Shape;803;p52"/>
            <p:cNvSpPr/>
            <p:nvPr/>
          </p:nvSpPr>
          <p:spPr>
            <a:xfrm>
              <a:off x="911060" y="1534029"/>
              <a:ext cx="27763" cy="41394"/>
            </a:xfrm>
            <a:custGeom>
              <a:avLst/>
              <a:gdLst/>
              <a:ahLst/>
              <a:cxnLst/>
              <a:rect l="l" t="t" r="r" b="b"/>
              <a:pathLst>
                <a:path w="30" h="32" extrusionOk="0">
                  <a:moveTo>
                    <a:pt x="30" y="15"/>
                  </a:moveTo>
                  <a:lnTo>
                    <a:pt x="30" y="15"/>
                  </a:lnTo>
                  <a:lnTo>
                    <a:pt x="30" y="11"/>
                  </a:lnTo>
                  <a:lnTo>
                    <a:pt x="27" y="6"/>
                  </a:lnTo>
                  <a:lnTo>
                    <a:pt x="24" y="3"/>
                  </a:lnTo>
                  <a:lnTo>
                    <a:pt x="20" y="1"/>
                  </a:lnTo>
                  <a:lnTo>
                    <a:pt x="20" y="1"/>
                  </a:lnTo>
                  <a:lnTo>
                    <a:pt x="15" y="0"/>
                  </a:lnTo>
                  <a:lnTo>
                    <a:pt x="11" y="1"/>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4" name="Google Shape;804;p52"/>
            <p:cNvSpPr/>
            <p:nvPr/>
          </p:nvSpPr>
          <p:spPr>
            <a:xfrm>
              <a:off x="1047100" y="1638807"/>
              <a:ext cx="28689" cy="40100"/>
            </a:xfrm>
            <a:custGeom>
              <a:avLst/>
              <a:gdLst/>
              <a:ahLst/>
              <a:cxnLst/>
              <a:rect l="l" t="t" r="r" b="b"/>
              <a:pathLst>
                <a:path w="31" h="31" extrusionOk="0">
                  <a:moveTo>
                    <a:pt x="31" y="16"/>
                  </a:moveTo>
                  <a:lnTo>
                    <a:pt x="31" y="16"/>
                  </a:lnTo>
                  <a:lnTo>
                    <a:pt x="30" y="11"/>
                  </a:lnTo>
                  <a:lnTo>
                    <a:pt x="28" y="7"/>
                  </a:lnTo>
                  <a:lnTo>
                    <a:pt x="24" y="4"/>
                  </a:lnTo>
                  <a:lnTo>
                    <a:pt x="19" y="0"/>
                  </a:lnTo>
                  <a:lnTo>
                    <a:pt x="19" y="0"/>
                  </a:lnTo>
                  <a:lnTo>
                    <a:pt x="15" y="0"/>
                  </a:lnTo>
                  <a:lnTo>
                    <a:pt x="10" y="0"/>
                  </a:lnTo>
                  <a:lnTo>
                    <a:pt x="6" y="4"/>
                  </a:lnTo>
                  <a:lnTo>
                    <a:pt x="3" y="7"/>
                  </a:lnTo>
                  <a:lnTo>
                    <a:pt x="3" y="7"/>
                  </a:lnTo>
                  <a:lnTo>
                    <a:pt x="1" y="11"/>
                  </a:lnTo>
                  <a:lnTo>
                    <a:pt x="0" y="16"/>
                  </a:lnTo>
                  <a:lnTo>
                    <a:pt x="1" y="20"/>
                  </a:lnTo>
                  <a:lnTo>
                    <a:pt x="3" y="25"/>
                  </a:lnTo>
                  <a:lnTo>
                    <a:pt x="3" y="25"/>
                  </a:lnTo>
                  <a:lnTo>
                    <a:pt x="6" y="29"/>
                  </a:lnTo>
                  <a:lnTo>
                    <a:pt x="10" y="31"/>
                  </a:lnTo>
                  <a:lnTo>
                    <a:pt x="15" y="31"/>
                  </a:lnTo>
                  <a:lnTo>
                    <a:pt x="19" y="31"/>
                  </a:lnTo>
                  <a:lnTo>
                    <a:pt x="19" y="31"/>
                  </a:lnTo>
                  <a:lnTo>
                    <a:pt x="24" y="28"/>
                  </a:lnTo>
                  <a:lnTo>
                    <a:pt x="28" y="25"/>
                  </a:lnTo>
                  <a:lnTo>
                    <a:pt x="30" y="20"/>
                  </a:lnTo>
                  <a:lnTo>
                    <a:pt x="31" y="16"/>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5" name="Google Shape;805;p52"/>
            <p:cNvSpPr/>
            <p:nvPr/>
          </p:nvSpPr>
          <p:spPr>
            <a:xfrm>
              <a:off x="1089670" y="1684081"/>
              <a:ext cx="28689" cy="41394"/>
            </a:xfrm>
            <a:custGeom>
              <a:avLst/>
              <a:gdLst/>
              <a:ahLst/>
              <a:cxnLst/>
              <a:rect l="l" t="t" r="r" b="b"/>
              <a:pathLst>
                <a:path w="31" h="32" extrusionOk="0">
                  <a:moveTo>
                    <a:pt x="31" y="15"/>
                  </a:moveTo>
                  <a:lnTo>
                    <a:pt x="31" y="15"/>
                  </a:lnTo>
                  <a:lnTo>
                    <a:pt x="31" y="11"/>
                  </a:lnTo>
                  <a:lnTo>
                    <a:pt x="28" y="6"/>
                  </a:lnTo>
                  <a:lnTo>
                    <a:pt x="25" y="3"/>
                  </a:lnTo>
                  <a:lnTo>
                    <a:pt x="20" y="2"/>
                  </a:lnTo>
                  <a:lnTo>
                    <a:pt x="20" y="2"/>
                  </a:lnTo>
                  <a:lnTo>
                    <a:pt x="15" y="0"/>
                  </a:lnTo>
                  <a:lnTo>
                    <a:pt x="11" y="2"/>
                  </a:lnTo>
                  <a:lnTo>
                    <a:pt x="6" y="3"/>
                  </a:lnTo>
                  <a:lnTo>
                    <a:pt x="3" y="6"/>
                  </a:lnTo>
                  <a:lnTo>
                    <a:pt x="3" y="6"/>
                  </a:lnTo>
                  <a:lnTo>
                    <a:pt x="0" y="11"/>
                  </a:lnTo>
                  <a:lnTo>
                    <a:pt x="0" y="15"/>
                  </a:lnTo>
                  <a:lnTo>
                    <a:pt x="0" y="20"/>
                  </a:lnTo>
                  <a:lnTo>
                    <a:pt x="3" y="24"/>
                  </a:lnTo>
                  <a:lnTo>
                    <a:pt x="3" y="24"/>
                  </a:lnTo>
                  <a:lnTo>
                    <a:pt x="6" y="29"/>
                  </a:lnTo>
                  <a:lnTo>
                    <a:pt x="11" y="30"/>
                  </a:lnTo>
                  <a:lnTo>
                    <a:pt x="15" y="32"/>
                  </a:lnTo>
                  <a:lnTo>
                    <a:pt x="20" y="30"/>
                  </a:lnTo>
                  <a:lnTo>
                    <a:pt x="20" y="30"/>
                  </a:lnTo>
                  <a:lnTo>
                    <a:pt x="25" y="29"/>
                  </a:lnTo>
                  <a:lnTo>
                    <a:pt x="28" y="24"/>
                  </a:lnTo>
                  <a:lnTo>
                    <a:pt x="31" y="20"/>
                  </a:lnTo>
                  <a:lnTo>
                    <a:pt x="31"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6" name="Google Shape;806;p52"/>
            <p:cNvSpPr/>
            <p:nvPr/>
          </p:nvSpPr>
          <p:spPr>
            <a:xfrm>
              <a:off x="1189618" y="1770747"/>
              <a:ext cx="28689" cy="38806"/>
            </a:xfrm>
            <a:custGeom>
              <a:avLst/>
              <a:gdLst/>
              <a:ahLst/>
              <a:cxnLst/>
              <a:rect l="l" t="t" r="r" b="b"/>
              <a:pathLst>
                <a:path w="31" h="30" extrusionOk="0">
                  <a:moveTo>
                    <a:pt x="31" y="15"/>
                  </a:moveTo>
                  <a:lnTo>
                    <a:pt x="31" y="15"/>
                  </a:lnTo>
                  <a:lnTo>
                    <a:pt x="30" y="10"/>
                  </a:lnTo>
                  <a:lnTo>
                    <a:pt x="28" y="6"/>
                  </a:lnTo>
                  <a:lnTo>
                    <a:pt x="25" y="3"/>
                  </a:lnTo>
                  <a:lnTo>
                    <a:pt x="21" y="0"/>
                  </a:lnTo>
                  <a:lnTo>
                    <a:pt x="21" y="0"/>
                  </a:lnTo>
                  <a:lnTo>
                    <a:pt x="16" y="0"/>
                  </a:lnTo>
                  <a:lnTo>
                    <a:pt x="12" y="0"/>
                  </a:lnTo>
                  <a:lnTo>
                    <a:pt x="7" y="1"/>
                  </a:lnTo>
                  <a:lnTo>
                    <a:pt x="3" y="6"/>
                  </a:lnTo>
                  <a:lnTo>
                    <a:pt x="3" y="6"/>
                  </a:lnTo>
                  <a:lnTo>
                    <a:pt x="1" y="10"/>
                  </a:lnTo>
                  <a:lnTo>
                    <a:pt x="0" y="15"/>
                  </a:lnTo>
                  <a:lnTo>
                    <a:pt x="1" y="19"/>
                  </a:lnTo>
                  <a:lnTo>
                    <a:pt x="3" y="24"/>
                  </a:lnTo>
                  <a:lnTo>
                    <a:pt x="3" y="24"/>
                  </a:lnTo>
                  <a:lnTo>
                    <a:pt x="7" y="27"/>
                  </a:lnTo>
                  <a:lnTo>
                    <a:pt x="12" y="30"/>
                  </a:lnTo>
                  <a:lnTo>
                    <a:pt x="16" y="30"/>
                  </a:lnTo>
                  <a:lnTo>
                    <a:pt x="21" y="30"/>
                  </a:lnTo>
                  <a:lnTo>
                    <a:pt x="21" y="30"/>
                  </a:lnTo>
                  <a:lnTo>
                    <a:pt x="25" y="27"/>
                  </a:lnTo>
                  <a:lnTo>
                    <a:pt x="28" y="24"/>
                  </a:lnTo>
                  <a:lnTo>
                    <a:pt x="30" y="19"/>
                  </a:lnTo>
                  <a:lnTo>
                    <a:pt x="31"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7" name="Google Shape;807;p52"/>
            <p:cNvSpPr/>
            <p:nvPr/>
          </p:nvSpPr>
          <p:spPr>
            <a:xfrm>
              <a:off x="1360824" y="1924680"/>
              <a:ext cx="29615" cy="38806"/>
            </a:xfrm>
            <a:custGeom>
              <a:avLst/>
              <a:gdLst/>
              <a:ahLst/>
              <a:cxnLst/>
              <a:rect l="l" t="t" r="r" b="b"/>
              <a:pathLst>
                <a:path w="32" h="30" extrusionOk="0">
                  <a:moveTo>
                    <a:pt x="32" y="15"/>
                  </a:moveTo>
                  <a:lnTo>
                    <a:pt x="32" y="15"/>
                  </a:lnTo>
                  <a:lnTo>
                    <a:pt x="31" y="11"/>
                  </a:lnTo>
                  <a:lnTo>
                    <a:pt x="29" y="6"/>
                  </a:lnTo>
                  <a:lnTo>
                    <a:pt x="26" y="3"/>
                  </a:lnTo>
                  <a:lnTo>
                    <a:pt x="22" y="0"/>
                  </a:lnTo>
                  <a:lnTo>
                    <a:pt x="22" y="0"/>
                  </a:lnTo>
                  <a:lnTo>
                    <a:pt x="17" y="0"/>
                  </a:lnTo>
                  <a:lnTo>
                    <a:pt x="11" y="0"/>
                  </a:lnTo>
                  <a:lnTo>
                    <a:pt x="8" y="3"/>
                  </a:lnTo>
                  <a:lnTo>
                    <a:pt x="3" y="6"/>
                  </a:lnTo>
                  <a:lnTo>
                    <a:pt x="3" y="6"/>
                  </a:lnTo>
                  <a:lnTo>
                    <a:pt x="2" y="11"/>
                  </a:lnTo>
                  <a:lnTo>
                    <a:pt x="0" y="15"/>
                  </a:lnTo>
                  <a:lnTo>
                    <a:pt x="2" y="20"/>
                  </a:lnTo>
                  <a:lnTo>
                    <a:pt x="3" y="24"/>
                  </a:lnTo>
                  <a:lnTo>
                    <a:pt x="3" y="24"/>
                  </a:lnTo>
                  <a:lnTo>
                    <a:pt x="8" y="29"/>
                  </a:lnTo>
                  <a:lnTo>
                    <a:pt x="11" y="30"/>
                  </a:lnTo>
                  <a:lnTo>
                    <a:pt x="17" y="30"/>
                  </a:lnTo>
                  <a:lnTo>
                    <a:pt x="22" y="30"/>
                  </a:lnTo>
                  <a:lnTo>
                    <a:pt x="22" y="30"/>
                  </a:lnTo>
                  <a:lnTo>
                    <a:pt x="26" y="27"/>
                  </a:lnTo>
                  <a:lnTo>
                    <a:pt x="29" y="24"/>
                  </a:lnTo>
                  <a:lnTo>
                    <a:pt x="31"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8" name="Google Shape;808;p52"/>
            <p:cNvSpPr/>
            <p:nvPr/>
          </p:nvSpPr>
          <p:spPr>
            <a:xfrm>
              <a:off x="1365451" y="1924680"/>
              <a:ext cx="27763" cy="38806"/>
            </a:xfrm>
            <a:custGeom>
              <a:avLst/>
              <a:gdLst/>
              <a:ahLst/>
              <a:cxnLst/>
              <a:rect l="l" t="t" r="r" b="b"/>
              <a:pathLst>
                <a:path w="30" h="30" extrusionOk="0">
                  <a:moveTo>
                    <a:pt x="30" y="15"/>
                  </a:moveTo>
                  <a:lnTo>
                    <a:pt x="30" y="15"/>
                  </a:lnTo>
                  <a:lnTo>
                    <a:pt x="30" y="11"/>
                  </a:lnTo>
                  <a:lnTo>
                    <a:pt x="27" y="6"/>
                  </a:lnTo>
                  <a:lnTo>
                    <a:pt x="24" y="3"/>
                  </a:lnTo>
                  <a:lnTo>
                    <a:pt x="20" y="0"/>
                  </a:lnTo>
                  <a:lnTo>
                    <a:pt x="20" y="0"/>
                  </a:lnTo>
                  <a:lnTo>
                    <a:pt x="15" y="0"/>
                  </a:lnTo>
                  <a:lnTo>
                    <a:pt x="11" y="0"/>
                  </a:lnTo>
                  <a:lnTo>
                    <a:pt x="6" y="3"/>
                  </a:lnTo>
                  <a:lnTo>
                    <a:pt x="3" y="6"/>
                  </a:lnTo>
                  <a:lnTo>
                    <a:pt x="3" y="6"/>
                  </a:lnTo>
                  <a:lnTo>
                    <a:pt x="0" y="11"/>
                  </a:lnTo>
                  <a:lnTo>
                    <a:pt x="0" y="15"/>
                  </a:lnTo>
                  <a:lnTo>
                    <a:pt x="0" y="20"/>
                  </a:lnTo>
                  <a:lnTo>
                    <a:pt x="3" y="24"/>
                  </a:lnTo>
                  <a:lnTo>
                    <a:pt x="3" y="24"/>
                  </a:lnTo>
                  <a:lnTo>
                    <a:pt x="6" y="29"/>
                  </a:lnTo>
                  <a:lnTo>
                    <a:pt x="11" y="30"/>
                  </a:lnTo>
                  <a:lnTo>
                    <a:pt x="15" y="30"/>
                  </a:lnTo>
                  <a:lnTo>
                    <a:pt x="20" y="30"/>
                  </a:lnTo>
                  <a:lnTo>
                    <a:pt x="20"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9" name="Google Shape;809;p52"/>
            <p:cNvSpPr/>
            <p:nvPr/>
          </p:nvSpPr>
          <p:spPr>
            <a:xfrm>
              <a:off x="1411724" y="1954431"/>
              <a:ext cx="29615" cy="40100"/>
            </a:xfrm>
            <a:custGeom>
              <a:avLst/>
              <a:gdLst/>
              <a:ahLst/>
              <a:cxnLst/>
              <a:rect l="l" t="t" r="r" b="b"/>
              <a:pathLst>
                <a:path w="32" h="31" extrusionOk="0">
                  <a:moveTo>
                    <a:pt x="32" y="16"/>
                  </a:moveTo>
                  <a:lnTo>
                    <a:pt x="32" y="16"/>
                  </a:lnTo>
                  <a:lnTo>
                    <a:pt x="30" y="10"/>
                  </a:lnTo>
                  <a:lnTo>
                    <a:pt x="29" y="7"/>
                  </a:lnTo>
                  <a:lnTo>
                    <a:pt x="26" y="3"/>
                  </a:lnTo>
                  <a:lnTo>
                    <a:pt x="21" y="1"/>
                  </a:lnTo>
                  <a:lnTo>
                    <a:pt x="21" y="1"/>
                  </a:lnTo>
                  <a:lnTo>
                    <a:pt x="15" y="0"/>
                  </a:lnTo>
                  <a:lnTo>
                    <a:pt x="10" y="1"/>
                  </a:lnTo>
                  <a:lnTo>
                    <a:pt x="7" y="3"/>
                  </a:lnTo>
                  <a:lnTo>
                    <a:pt x="3" y="7"/>
                  </a:lnTo>
                  <a:lnTo>
                    <a:pt x="3" y="7"/>
                  </a:lnTo>
                  <a:lnTo>
                    <a:pt x="1" y="10"/>
                  </a:lnTo>
                  <a:lnTo>
                    <a:pt x="0" y="16"/>
                  </a:lnTo>
                  <a:lnTo>
                    <a:pt x="1" y="21"/>
                  </a:lnTo>
                  <a:lnTo>
                    <a:pt x="3" y="25"/>
                  </a:lnTo>
                  <a:lnTo>
                    <a:pt x="3" y="25"/>
                  </a:lnTo>
                  <a:lnTo>
                    <a:pt x="7" y="28"/>
                  </a:lnTo>
                  <a:lnTo>
                    <a:pt x="10" y="30"/>
                  </a:lnTo>
                  <a:lnTo>
                    <a:pt x="15"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0" name="Google Shape;810;p52"/>
            <p:cNvSpPr/>
            <p:nvPr/>
          </p:nvSpPr>
          <p:spPr>
            <a:xfrm>
              <a:off x="1447816" y="2008760"/>
              <a:ext cx="27763" cy="41394"/>
            </a:xfrm>
            <a:custGeom>
              <a:avLst/>
              <a:gdLst/>
              <a:ahLst/>
              <a:cxnLst/>
              <a:rect l="l" t="t" r="r" b="b"/>
              <a:pathLst>
                <a:path w="30" h="32" extrusionOk="0">
                  <a:moveTo>
                    <a:pt x="30" y="17"/>
                  </a:moveTo>
                  <a:lnTo>
                    <a:pt x="30" y="17"/>
                  </a:lnTo>
                  <a:lnTo>
                    <a:pt x="30" y="12"/>
                  </a:lnTo>
                  <a:lnTo>
                    <a:pt x="27" y="7"/>
                  </a:lnTo>
                  <a:lnTo>
                    <a:pt x="24" y="3"/>
                  </a:lnTo>
                  <a:lnTo>
                    <a:pt x="20" y="1"/>
                  </a:lnTo>
                  <a:lnTo>
                    <a:pt x="20" y="1"/>
                  </a:lnTo>
                  <a:lnTo>
                    <a:pt x="15" y="0"/>
                  </a:lnTo>
                  <a:lnTo>
                    <a:pt x="11" y="1"/>
                  </a:lnTo>
                  <a:lnTo>
                    <a:pt x="6" y="3"/>
                  </a:lnTo>
                  <a:lnTo>
                    <a:pt x="3" y="7"/>
                  </a:lnTo>
                  <a:lnTo>
                    <a:pt x="3" y="7"/>
                  </a:lnTo>
                  <a:lnTo>
                    <a:pt x="0" y="12"/>
                  </a:lnTo>
                  <a:lnTo>
                    <a:pt x="0" y="17"/>
                  </a:lnTo>
                  <a:lnTo>
                    <a:pt x="0" y="21"/>
                  </a:lnTo>
                  <a:lnTo>
                    <a:pt x="3" y="26"/>
                  </a:lnTo>
                  <a:lnTo>
                    <a:pt x="3" y="26"/>
                  </a:lnTo>
                  <a:lnTo>
                    <a:pt x="6" y="29"/>
                  </a:lnTo>
                  <a:lnTo>
                    <a:pt x="11" y="30"/>
                  </a:lnTo>
                  <a:lnTo>
                    <a:pt x="15" y="32"/>
                  </a:lnTo>
                  <a:lnTo>
                    <a:pt x="20" y="30"/>
                  </a:lnTo>
                  <a:lnTo>
                    <a:pt x="20"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1" name="Google Shape;811;p52"/>
            <p:cNvSpPr/>
            <p:nvPr/>
          </p:nvSpPr>
          <p:spPr>
            <a:xfrm>
              <a:off x="1466324" y="2024283"/>
              <a:ext cx="27763" cy="41394"/>
            </a:xfrm>
            <a:custGeom>
              <a:avLst/>
              <a:gdLst/>
              <a:ahLst/>
              <a:cxnLst/>
              <a:rect l="l" t="t" r="r" b="b"/>
              <a:pathLst>
                <a:path w="30" h="32" extrusionOk="0">
                  <a:moveTo>
                    <a:pt x="30" y="15"/>
                  </a:moveTo>
                  <a:lnTo>
                    <a:pt x="30" y="15"/>
                  </a:lnTo>
                  <a:lnTo>
                    <a:pt x="30" y="11"/>
                  </a:lnTo>
                  <a:lnTo>
                    <a:pt x="27" y="6"/>
                  </a:lnTo>
                  <a:lnTo>
                    <a:pt x="24" y="3"/>
                  </a:lnTo>
                  <a:lnTo>
                    <a:pt x="19" y="1"/>
                  </a:lnTo>
                  <a:lnTo>
                    <a:pt x="19" y="1"/>
                  </a:lnTo>
                  <a:lnTo>
                    <a:pt x="15" y="0"/>
                  </a:lnTo>
                  <a:lnTo>
                    <a:pt x="10" y="1"/>
                  </a:lnTo>
                  <a:lnTo>
                    <a:pt x="6" y="3"/>
                  </a:lnTo>
                  <a:lnTo>
                    <a:pt x="3" y="6"/>
                  </a:lnTo>
                  <a:lnTo>
                    <a:pt x="3" y="6"/>
                  </a:lnTo>
                  <a:lnTo>
                    <a:pt x="0" y="11"/>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2" name="Google Shape;812;p52"/>
            <p:cNvSpPr/>
            <p:nvPr/>
          </p:nvSpPr>
          <p:spPr>
            <a:xfrm>
              <a:off x="1494087" y="2065676"/>
              <a:ext cx="29615" cy="38806"/>
            </a:xfrm>
            <a:custGeom>
              <a:avLst/>
              <a:gdLst/>
              <a:ahLst/>
              <a:cxnLst/>
              <a:rect l="l" t="t" r="r" b="b"/>
              <a:pathLst>
                <a:path w="32" h="30" extrusionOk="0">
                  <a:moveTo>
                    <a:pt x="32" y="15"/>
                  </a:moveTo>
                  <a:lnTo>
                    <a:pt x="32" y="15"/>
                  </a:lnTo>
                  <a:lnTo>
                    <a:pt x="30" y="10"/>
                  </a:lnTo>
                  <a:lnTo>
                    <a:pt x="29" y="6"/>
                  </a:lnTo>
                  <a:lnTo>
                    <a:pt x="24" y="3"/>
                  </a:lnTo>
                  <a:lnTo>
                    <a:pt x="21" y="0"/>
                  </a:lnTo>
                  <a:lnTo>
                    <a:pt x="21" y="0"/>
                  </a:lnTo>
                  <a:lnTo>
                    <a:pt x="15" y="0"/>
                  </a:lnTo>
                  <a:lnTo>
                    <a:pt x="11" y="0"/>
                  </a:lnTo>
                  <a:lnTo>
                    <a:pt x="6" y="3"/>
                  </a:lnTo>
                  <a:lnTo>
                    <a:pt x="3" y="6"/>
                  </a:lnTo>
                  <a:lnTo>
                    <a:pt x="3" y="6"/>
                  </a:lnTo>
                  <a:lnTo>
                    <a:pt x="1" y="10"/>
                  </a:lnTo>
                  <a:lnTo>
                    <a:pt x="0" y="15"/>
                  </a:lnTo>
                  <a:lnTo>
                    <a:pt x="1" y="19"/>
                  </a:lnTo>
                  <a:lnTo>
                    <a:pt x="3" y="24"/>
                  </a:lnTo>
                  <a:lnTo>
                    <a:pt x="3" y="24"/>
                  </a:lnTo>
                  <a:lnTo>
                    <a:pt x="6" y="27"/>
                  </a:lnTo>
                  <a:lnTo>
                    <a:pt x="11" y="30"/>
                  </a:lnTo>
                  <a:lnTo>
                    <a:pt x="15" y="30"/>
                  </a:lnTo>
                  <a:lnTo>
                    <a:pt x="21" y="30"/>
                  </a:lnTo>
                  <a:lnTo>
                    <a:pt x="21" y="30"/>
                  </a:lnTo>
                  <a:lnTo>
                    <a:pt x="24" y="27"/>
                  </a:lnTo>
                  <a:lnTo>
                    <a:pt x="29" y="24"/>
                  </a:lnTo>
                  <a:lnTo>
                    <a:pt x="30" y="19"/>
                  </a:lnTo>
                  <a:lnTo>
                    <a:pt x="32"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3" name="Google Shape;813;p52"/>
            <p:cNvSpPr/>
            <p:nvPr/>
          </p:nvSpPr>
          <p:spPr>
            <a:xfrm>
              <a:off x="1555167" y="2130353"/>
              <a:ext cx="28689" cy="38806"/>
            </a:xfrm>
            <a:custGeom>
              <a:avLst/>
              <a:gdLst/>
              <a:ahLst/>
              <a:cxnLst/>
              <a:rect l="l" t="t" r="r" b="b"/>
              <a:pathLst>
                <a:path w="31" h="30" extrusionOk="0">
                  <a:moveTo>
                    <a:pt x="31" y="15"/>
                  </a:moveTo>
                  <a:lnTo>
                    <a:pt x="31" y="15"/>
                  </a:lnTo>
                  <a:lnTo>
                    <a:pt x="31" y="10"/>
                  </a:lnTo>
                  <a:lnTo>
                    <a:pt x="28" y="6"/>
                  </a:lnTo>
                  <a:lnTo>
                    <a:pt x="25" y="3"/>
                  </a:lnTo>
                  <a:lnTo>
                    <a:pt x="20" y="0"/>
                  </a:lnTo>
                  <a:lnTo>
                    <a:pt x="20" y="0"/>
                  </a:lnTo>
                  <a:lnTo>
                    <a:pt x="16" y="0"/>
                  </a:lnTo>
                  <a:lnTo>
                    <a:pt x="11" y="0"/>
                  </a:lnTo>
                  <a:lnTo>
                    <a:pt x="6" y="3"/>
                  </a:lnTo>
                  <a:lnTo>
                    <a:pt x="3" y="6"/>
                  </a:lnTo>
                  <a:lnTo>
                    <a:pt x="3" y="6"/>
                  </a:lnTo>
                  <a:lnTo>
                    <a:pt x="0" y="10"/>
                  </a:lnTo>
                  <a:lnTo>
                    <a:pt x="0" y="15"/>
                  </a:lnTo>
                  <a:lnTo>
                    <a:pt x="0" y="19"/>
                  </a:lnTo>
                  <a:lnTo>
                    <a:pt x="3" y="24"/>
                  </a:lnTo>
                  <a:lnTo>
                    <a:pt x="3" y="24"/>
                  </a:lnTo>
                  <a:lnTo>
                    <a:pt x="6" y="28"/>
                  </a:lnTo>
                  <a:lnTo>
                    <a:pt x="11" y="30"/>
                  </a:lnTo>
                  <a:lnTo>
                    <a:pt x="16" y="30"/>
                  </a:lnTo>
                  <a:lnTo>
                    <a:pt x="20" y="30"/>
                  </a:lnTo>
                  <a:lnTo>
                    <a:pt x="20" y="30"/>
                  </a:lnTo>
                  <a:lnTo>
                    <a:pt x="25" y="27"/>
                  </a:lnTo>
                  <a:lnTo>
                    <a:pt x="28" y="24"/>
                  </a:lnTo>
                  <a:lnTo>
                    <a:pt x="31"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4" name="Google Shape;814;p52"/>
            <p:cNvSpPr/>
            <p:nvPr/>
          </p:nvSpPr>
          <p:spPr>
            <a:xfrm>
              <a:off x="1601439" y="2169159"/>
              <a:ext cx="28689" cy="40100"/>
            </a:xfrm>
            <a:custGeom>
              <a:avLst/>
              <a:gdLst/>
              <a:ahLst/>
              <a:cxnLst/>
              <a:rect l="l" t="t" r="r" b="b"/>
              <a:pathLst>
                <a:path w="31" h="31" extrusionOk="0">
                  <a:moveTo>
                    <a:pt x="31" y="16"/>
                  </a:moveTo>
                  <a:lnTo>
                    <a:pt x="31" y="16"/>
                  </a:lnTo>
                  <a:lnTo>
                    <a:pt x="31" y="10"/>
                  </a:lnTo>
                  <a:lnTo>
                    <a:pt x="29" y="7"/>
                  </a:lnTo>
                  <a:lnTo>
                    <a:pt x="24" y="3"/>
                  </a:lnTo>
                  <a:lnTo>
                    <a:pt x="20" y="1"/>
                  </a:lnTo>
                  <a:lnTo>
                    <a:pt x="20" y="1"/>
                  </a:lnTo>
                  <a:lnTo>
                    <a:pt x="15" y="0"/>
                  </a:lnTo>
                  <a:lnTo>
                    <a:pt x="11" y="1"/>
                  </a:lnTo>
                  <a:lnTo>
                    <a:pt x="6" y="3"/>
                  </a:lnTo>
                  <a:lnTo>
                    <a:pt x="3" y="7"/>
                  </a:lnTo>
                  <a:lnTo>
                    <a:pt x="3" y="7"/>
                  </a:lnTo>
                  <a:lnTo>
                    <a:pt x="0" y="12"/>
                  </a:lnTo>
                  <a:lnTo>
                    <a:pt x="0" y="16"/>
                  </a:lnTo>
                  <a:lnTo>
                    <a:pt x="0" y="21"/>
                  </a:lnTo>
                  <a:lnTo>
                    <a:pt x="3" y="25"/>
                  </a:lnTo>
                  <a:lnTo>
                    <a:pt x="3" y="25"/>
                  </a:lnTo>
                  <a:lnTo>
                    <a:pt x="6" y="28"/>
                  </a:lnTo>
                  <a:lnTo>
                    <a:pt x="11" y="30"/>
                  </a:lnTo>
                  <a:lnTo>
                    <a:pt x="15" y="31"/>
                  </a:lnTo>
                  <a:lnTo>
                    <a:pt x="20" y="30"/>
                  </a:lnTo>
                  <a:lnTo>
                    <a:pt x="20" y="30"/>
                  </a:lnTo>
                  <a:lnTo>
                    <a:pt x="24" y="28"/>
                  </a:lnTo>
                  <a:lnTo>
                    <a:pt x="29" y="25"/>
                  </a:lnTo>
                  <a:lnTo>
                    <a:pt x="31"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5" name="Google Shape;815;p52"/>
            <p:cNvSpPr/>
            <p:nvPr/>
          </p:nvSpPr>
          <p:spPr>
            <a:xfrm>
              <a:off x="1849457" y="2354136"/>
              <a:ext cx="27763" cy="41394"/>
            </a:xfrm>
            <a:custGeom>
              <a:avLst/>
              <a:gdLst/>
              <a:ahLst/>
              <a:cxnLst/>
              <a:rect l="l" t="t" r="r" b="b"/>
              <a:pathLst>
                <a:path w="30" h="32" extrusionOk="0">
                  <a:moveTo>
                    <a:pt x="30" y="15"/>
                  </a:moveTo>
                  <a:lnTo>
                    <a:pt x="30" y="15"/>
                  </a:lnTo>
                  <a:lnTo>
                    <a:pt x="30" y="11"/>
                  </a:lnTo>
                  <a:lnTo>
                    <a:pt x="27" y="6"/>
                  </a:lnTo>
                  <a:lnTo>
                    <a:pt x="24" y="3"/>
                  </a:lnTo>
                  <a:lnTo>
                    <a:pt x="19" y="2"/>
                  </a:lnTo>
                  <a:lnTo>
                    <a:pt x="19" y="2"/>
                  </a:lnTo>
                  <a:lnTo>
                    <a:pt x="15" y="0"/>
                  </a:lnTo>
                  <a:lnTo>
                    <a:pt x="10" y="2"/>
                  </a:lnTo>
                  <a:lnTo>
                    <a:pt x="6" y="3"/>
                  </a:lnTo>
                  <a:lnTo>
                    <a:pt x="3" y="6"/>
                  </a:lnTo>
                  <a:lnTo>
                    <a:pt x="3" y="6"/>
                  </a:lnTo>
                  <a:lnTo>
                    <a:pt x="0" y="11"/>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6" name="Google Shape;816;p52"/>
            <p:cNvSpPr/>
            <p:nvPr/>
          </p:nvSpPr>
          <p:spPr>
            <a:xfrm>
              <a:off x="1931821" y="2418814"/>
              <a:ext cx="27763" cy="41394"/>
            </a:xfrm>
            <a:custGeom>
              <a:avLst/>
              <a:gdLst/>
              <a:ahLst/>
              <a:cxnLst/>
              <a:rect l="l" t="t" r="r" b="b"/>
              <a:pathLst>
                <a:path w="30" h="32" extrusionOk="0">
                  <a:moveTo>
                    <a:pt x="30" y="17"/>
                  </a:moveTo>
                  <a:lnTo>
                    <a:pt x="30" y="17"/>
                  </a:lnTo>
                  <a:lnTo>
                    <a:pt x="30" y="12"/>
                  </a:lnTo>
                  <a:lnTo>
                    <a:pt x="27" y="8"/>
                  </a:lnTo>
                  <a:lnTo>
                    <a:pt x="24" y="3"/>
                  </a:lnTo>
                  <a:lnTo>
                    <a:pt x="19" y="2"/>
                  </a:lnTo>
                  <a:lnTo>
                    <a:pt x="19" y="2"/>
                  </a:lnTo>
                  <a:lnTo>
                    <a:pt x="15" y="0"/>
                  </a:lnTo>
                  <a:lnTo>
                    <a:pt x="10" y="2"/>
                  </a:lnTo>
                  <a:lnTo>
                    <a:pt x="6" y="3"/>
                  </a:lnTo>
                  <a:lnTo>
                    <a:pt x="3" y="8"/>
                  </a:lnTo>
                  <a:lnTo>
                    <a:pt x="3" y="8"/>
                  </a:lnTo>
                  <a:lnTo>
                    <a:pt x="0" y="12"/>
                  </a:lnTo>
                  <a:lnTo>
                    <a:pt x="0" y="17"/>
                  </a:lnTo>
                  <a:lnTo>
                    <a:pt x="0" y="21"/>
                  </a:lnTo>
                  <a:lnTo>
                    <a:pt x="3" y="26"/>
                  </a:lnTo>
                  <a:lnTo>
                    <a:pt x="3" y="26"/>
                  </a:lnTo>
                  <a:lnTo>
                    <a:pt x="6" y="29"/>
                  </a:lnTo>
                  <a:lnTo>
                    <a:pt x="10" y="30"/>
                  </a:lnTo>
                  <a:lnTo>
                    <a:pt x="15" y="32"/>
                  </a:lnTo>
                  <a:lnTo>
                    <a:pt x="19" y="30"/>
                  </a:lnTo>
                  <a:lnTo>
                    <a:pt x="19"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7" name="Google Shape;817;p52"/>
            <p:cNvSpPr/>
            <p:nvPr/>
          </p:nvSpPr>
          <p:spPr>
            <a:xfrm>
              <a:off x="2009558" y="2488665"/>
              <a:ext cx="28689" cy="41394"/>
            </a:xfrm>
            <a:custGeom>
              <a:avLst/>
              <a:gdLst/>
              <a:ahLst/>
              <a:cxnLst/>
              <a:rect l="l" t="t" r="r" b="b"/>
              <a:pathLst>
                <a:path w="31" h="32" extrusionOk="0">
                  <a:moveTo>
                    <a:pt x="31" y="17"/>
                  </a:moveTo>
                  <a:lnTo>
                    <a:pt x="31" y="17"/>
                  </a:lnTo>
                  <a:lnTo>
                    <a:pt x="31" y="11"/>
                  </a:lnTo>
                  <a:lnTo>
                    <a:pt x="28" y="8"/>
                  </a:lnTo>
                  <a:lnTo>
                    <a:pt x="25" y="3"/>
                  </a:lnTo>
                  <a:lnTo>
                    <a:pt x="20" y="2"/>
                  </a:lnTo>
                  <a:lnTo>
                    <a:pt x="20" y="2"/>
                  </a:lnTo>
                  <a:lnTo>
                    <a:pt x="16" y="0"/>
                  </a:lnTo>
                  <a:lnTo>
                    <a:pt x="11" y="2"/>
                  </a:lnTo>
                  <a:lnTo>
                    <a:pt x="7" y="3"/>
                  </a:lnTo>
                  <a:lnTo>
                    <a:pt x="3" y="8"/>
                  </a:lnTo>
                  <a:lnTo>
                    <a:pt x="3" y="8"/>
                  </a:lnTo>
                  <a:lnTo>
                    <a:pt x="0" y="11"/>
                  </a:lnTo>
                  <a:lnTo>
                    <a:pt x="0" y="17"/>
                  </a:lnTo>
                  <a:lnTo>
                    <a:pt x="0" y="22"/>
                  </a:lnTo>
                  <a:lnTo>
                    <a:pt x="3" y="26"/>
                  </a:lnTo>
                  <a:lnTo>
                    <a:pt x="3" y="26"/>
                  </a:lnTo>
                  <a:lnTo>
                    <a:pt x="7" y="29"/>
                  </a:lnTo>
                  <a:lnTo>
                    <a:pt x="11" y="31"/>
                  </a:lnTo>
                  <a:lnTo>
                    <a:pt x="16" y="32"/>
                  </a:lnTo>
                  <a:lnTo>
                    <a:pt x="20" y="31"/>
                  </a:lnTo>
                  <a:lnTo>
                    <a:pt x="20" y="31"/>
                  </a:lnTo>
                  <a:lnTo>
                    <a:pt x="25" y="29"/>
                  </a:lnTo>
                  <a:lnTo>
                    <a:pt x="28" y="26"/>
                  </a:lnTo>
                  <a:lnTo>
                    <a:pt x="31" y="22"/>
                  </a:lnTo>
                  <a:lnTo>
                    <a:pt x="31"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8" name="Google Shape;818;p52"/>
            <p:cNvSpPr/>
            <p:nvPr/>
          </p:nvSpPr>
          <p:spPr>
            <a:xfrm>
              <a:off x="2012334" y="2495133"/>
              <a:ext cx="29615" cy="38806"/>
            </a:xfrm>
            <a:custGeom>
              <a:avLst/>
              <a:gdLst/>
              <a:ahLst/>
              <a:cxnLst/>
              <a:rect l="l" t="t" r="r" b="b"/>
              <a:pathLst>
                <a:path w="32" h="30" extrusionOk="0">
                  <a:moveTo>
                    <a:pt x="32" y="15"/>
                  </a:moveTo>
                  <a:lnTo>
                    <a:pt x="32" y="15"/>
                  </a:lnTo>
                  <a:lnTo>
                    <a:pt x="31" y="11"/>
                  </a:lnTo>
                  <a:lnTo>
                    <a:pt x="29" y="6"/>
                  </a:lnTo>
                  <a:lnTo>
                    <a:pt x="26" y="3"/>
                  </a:lnTo>
                  <a:lnTo>
                    <a:pt x="22" y="0"/>
                  </a:lnTo>
                  <a:lnTo>
                    <a:pt x="22" y="0"/>
                  </a:lnTo>
                  <a:lnTo>
                    <a:pt x="17" y="0"/>
                  </a:lnTo>
                  <a:lnTo>
                    <a:pt x="13" y="0"/>
                  </a:lnTo>
                  <a:lnTo>
                    <a:pt x="8" y="3"/>
                  </a:lnTo>
                  <a:lnTo>
                    <a:pt x="4" y="6"/>
                  </a:lnTo>
                  <a:lnTo>
                    <a:pt x="4" y="6"/>
                  </a:lnTo>
                  <a:lnTo>
                    <a:pt x="2" y="11"/>
                  </a:lnTo>
                  <a:lnTo>
                    <a:pt x="0" y="15"/>
                  </a:lnTo>
                  <a:lnTo>
                    <a:pt x="2" y="20"/>
                  </a:lnTo>
                  <a:lnTo>
                    <a:pt x="4" y="24"/>
                  </a:lnTo>
                  <a:lnTo>
                    <a:pt x="4" y="24"/>
                  </a:lnTo>
                  <a:lnTo>
                    <a:pt x="8" y="27"/>
                  </a:lnTo>
                  <a:lnTo>
                    <a:pt x="13" y="30"/>
                  </a:lnTo>
                  <a:lnTo>
                    <a:pt x="17" y="30"/>
                  </a:lnTo>
                  <a:lnTo>
                    <a:pt x="22" y="30"/>
                  </a:lnTo>
                  <a:lnTo>
                    <a:pt x="22" y="30"/>
                  </a:lnTo>
                  <a:lnTo>
                    <a:pt x="26" y="27"/>
                  </a:lnTo>
                  <a:lnTo>
                    <a:pt x="29" y="24"/>
                  </a:lnTo>
                  <a:lnTo>
                    <a:pt x="31"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9" name="Google Shape;819;p52"/>
            <p:cNvSpPr/>
            <p:nvPr/>
          </p:nvSpPr>
          <p:spPr>
            <a:xfrm>
              <a:off x="2074339" y="2568864"/>
              <a:ext cx="29615" cy="41394"/>
            </a:xfrm>
            <a:custGeom>
              <a:avLst/>
              <a:gdLst/>
              <a:ahLst/>
              <a:cxnLst/>
              <a:rect l="l" t="t" r="r" b="b"/>
              <a:pathLst>
                <a:path w="32" h="32" extrusionOk="0">
                  <a:moveTo>
                    <a:pt x="32" y="17"/>
                  </a:moveTo>
                  <a:lnTo>
                    <a:pt x="32" y="17"/>
                  </a:lnTo>
                  <a:lnTo>
                    <a:pt x="30" y="11"/>
                  </a:lnTo>
                  <a:lnTo>
                    <a:pt x="29" y="8"/>
                  </a:lnTo>
                  <a:lnTo>
                    <a:pt x="24" y="3"/>
                  </a:lnTo>
                  <a:lnTo>
                    <a:pt x="20" y="2"/>
                  </a:lnTo>
                  <a:lnTo>
                    <a:pt x="20" y="2"/>
                  </a:lnTo>
                  <a:lnTo>
                    <a:pt x="15" y="0"/>
                  </a:lnTo>
                  <a:lnTo>
                    <a:pt x="11" y="2"/>
                  </a:lnTo>
                  <a:lnTo>
                    <a:pt x="6" y="3"/>
                  </a:lnTo>
                  <a:lnTo>
                    <a:pt x="3" y="8"/>
                  </a:lnTo>
                  <a:lnTo>
                    <a:pt x="3" y="8"/>
                  </a:lnTo>
                  <a:lnTo>
                    <a:pt x="1" y="11"/>
                  </a:lnTo>
                  <a:lnTo>
                    <a:pt x="0" y="17"/>
                  </a:lnTo>
                  <a:lnTo>
                    <a:pt x="1" y="21"/>
                  </a:lnTo>
                  <a:lnTo>
                    <a:pt x="3" y="26"/>
                  </a:lnTo>
                  <a:lnTo>
                    <a:pt x="3" y="26"/>
                  </a:lnTo>
                  <a:lnTo>
                    <a:pt x="6" y="29"/>
                  </a:lnTo>
                  <a:lnTo>
                    <a:pt x="11" y="31"/>
                  </a:lnTo>
                  <a:lnTo>
                    <a:pt x="15" y="32"/>
                  </a:lnTo>
                  <a:lnTo>
                    <a:pt x="20" y="31"/>
                  </a:lnTo>
                  <a:lnTo>
                    <a:pt x="20" y="31"/>
                  </a:lnTo>
                  <a:lnTo>
                    <a:pt x="24" y="29"/>
                  </a:lnTo>
                  <a:lnTo>
                    <a:pt x="29" y="26"/>
                  </a:lnTo>
                  <a:lnTo>
                    <a:pt x="30"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0" name="Google Shape;820;p52"/>
            <p:cNvSpPr/>
            <p:nvPr/>
          </p:nvSpPr>
          <p:spPr>
            <a:xfrm>
              <a:off x="2085444" y="2575332"/>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7"/>
                  </a:lnTo>
                  <a:lnTo>
                    <a:pt x="11" y="30"/>
                  </a:lnTo>
                  <a:lnTo>
                    <a:pt x="15" y="30"/>
                  </a:lnTo>
                  <a:lnTo>
                    <a:pt x="20" y="30"/>
                  </a:lnTo>
                  <a:lnTo>
                    <a:pt x="20"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1" name="Google Shape;821;p52"/>
            <p:cNvSpPr/>
            <p:nvPr/>
          </p:nvSpPr>
          <p:spPr>
            <a:xfrm>
              <a:off x="2099325" y="2590855"/>
              <a:ext cx="27763" cy="38806"/>
            </a:xfrm>
            <a:custGeom>
              <a:avLst/>
              <a:gdLst/>
              <a:ahLst/>
              <a:cxnLst/>
              <a:rect l="l" t="t" r="r" b="b"/>
              <a:pathLst>
                <a:path w="30" h="30" extrusionOk="0">
                  <a:moveTo>
                    <a:pt x="30" y="15"/>
                  </a:moveTo>
                  <a:lnTo>
                    <a:pt x="30" y="15"/>
                  </a:lnTo>
                  <a:lnTo>
                    <a:pt x="30" y="11"/>
                  </a:lnTo>
                  <a:lnTo>
                    <a:pt x="27" y="6"/>
                  </a:lnTo>
                  <a:lnTo>
                    <a:pt x="24" y="3"/>
                  </a:lnTo>
                  <a:lnTo>
                    <a:pt x="20" y="0"/>
                  </a:lnTo>
                  <a:lnTo>
                    <a:pt x="20" y="0"/>
                  </a:lnTo>
                  <a:lnTo>
                    <a:pt x="15" y="0"/>
                  </a:lnTo>
                  <a:lnTo>
                    <a:pt x="11" y="0"/>
                  </a:lnTo>
                  <a:lnTo>
                    <a:pt x="6" y="1"/>
                  </a:lnTo>
                  <a:lnTo>
                    <a:pt x="3" y="6"/>
                  </a:lnTo>
                  <a:lnTo>
                    <a:pt x="3" y="6"/>
                  </a:lnTo>
                  <a:lnTo>
                    <a:pt x="0" y="11"/>
                  </a:lnTo>
                  <a:lnTo>
                    <a:pt x="0" y="15"/>
                  </a:lnTo>
                  <a:lnTo>
                    <a:pt x="0" y="20"/>
                  </a:lnTo>
                  <a:lnTo>
                    <a:pt x="3" y="24"/>
                  </a:lnTo>
                  <a:lnTo>
                    <a:pt x="3" y="24"/>
                  </a:lnTo>
                  <a:lnTo>
                    <a:pt x="6" y="27"/>
                  </a:lnTo>
                  <a:lnTo>
                    <a:pt x="11" y="30"/>
                  </a:lnTo>
                  <a:lnTo>
                    <a:pt x="15" y="30"/>
                  </a:lnTo>
                  <a:lnTo>
                    <a:pt x="20" y="30"/>
                  </a:lnTo>
                  <a:lnTo>
                    <a:pt x="20"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2" name="Google Shape;822;p52"/>
            <p:cNvSpPr/>
            <p:nvPr/>
          </p:nvSpPr>
          <p:spPr>
            <a:xfrm>
              <a:off x="2135417" y="2610258"/>
              <a:ext cx="28689" cy="38806"/>
            </a:xfrm>
            <a:custGeom>
              <a:avLst/>
              <a:gdLst/>
              <a:ahLst/>
              <a:cxnLst/>
              <a:rect l="l" t="t" r="r" b="b"/>
              <a:pathLst>
                <a:path w="31" h="30" extrusionOk="0">
                  <a:moveTo>
                    <a:pt x="31" y="15"/>
                  </a:moveTo>
                  <a:lnTo>
                    <a:pt x="31" y="15"/>
                  </a:lnTo>
                  <a:lnTo>
                    <a:pt x="31" y="11"/>
                  </a:lnTo>
                  <a:lnTo>
                    <a:pt x="28" y="6"/>
                  </a:lnTo>
                  <a:lnTo>
                    <a:pt x="25" y="3"/>
                  </a:lnTo>
                  <a:lnTo>
                    <a:pt x="20" y="0"/>
                  </a:lnTo>
                  <a:lnTo>
                    <a:pt x="20" y="0"/>
                  </a:lnTo>
                  <a:lnTo>
                    <a:pt x="16" y="0"/>
                  </a:lnTo>
                  <a:lnTo>
                    <a:pt x="11" y="0"/>
                  </a:lnTo>
                  <a:lnTo>
                    <a:pt x="6" y="3"/>
                  </a:lnTo>
                  <a:lnTo>
                    <a:pt x="3" y="6"/>
                  </a:lnTo>
                  <a:lnTo>
                    <a:pt x="3" y="6"/>
                  </a:lnTo>
                  <a:lnTo>
                    <a:pt x="0" y="11"/>
                  </a:lnTo>
                  <a:lnTo>
                    <a:pt x="0" y="15"/>
                  </a:lnTo>
                  <a:lnTo>
                    <a:pt x="0" y="20"/>
                  </a:lnTo>
                  <a:lnTo>
                    <a:pt x="3" y="24"/>
                  </a:lnTo>
                  <a:lnTo>
                    <a:pt x="3" y="24"/>
                  </a:lnTo>
                  <a:lnTo>
                    <a:pt x="6" y="27"/>
                  </a:lnTo>
                  <a:lnTo>
                    <a:pt x="11" y="30"/>
                  </a:lnTo>
                  <a:lnTo>
                    <a:pt x="16" y="30"/>
                  </a:lnTo>
                  <a:lnTo>
                    <a:pt x="20" y="30"/>
                  </a:lnTo>
                  <a:lnTo>
                    <a:pt x="20" y="30"/>
                  </a:lnTo>
                  <a:lnTo>
                    <a:pt x="25" y="27"/>
                  </a:lnTo>
                  <a:lnTo>
                    <a:pt x="28" y="24"/>
                  </a:lnTo>
                  <a:lnTo>
                    <a:pt x="31"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3" name="Google Shape;823;p52"/>
            <p:cNvSpPr/>
            <p:nvPr/>
          </p:nvSpPr>
          <p:spPr>
            <a:xfrm>
              <a:off x="2138194" y="2614138"/>
              <a:ext cx="29615" cy="41394"/>
            </a:xfrm>
            <a:custGeom>
              <a:avLst/>
              <a:gdLst/>
              <a:ahLst/>
              <a:cxnLst/>
              <a:rect l="l" t="t" r="r" b="b"/>
              <a:pathLst>
                <a:path w="32" h="32" extrusionOk="0">
                  <a:moveTo>
                    <a:pt x="32" y="17"/>
                  </a:moveTo>
                  <a:lnTo>
                    <a:pt x="32" y="17"/>
                  </a:lnTo>
                  <a:lnTo>
                    <a:pt x="31" y="11"/>
                  </a:lnTo>
                  <a:lnTo>
                    <a:pt x="29" y="8"/>
                  </a:lnTo>
                  <a:lnTo>
                    <a:pt x="25" y="3"/>
                  </a:lnTo>
                  <a:lnTo>
                    <a:pt x="22" y="2"/>
                  </a:lnTo>
                  <a:lnTo>
                    <a:pt x="22" y="2"/>
                  </a:lnTo>
                  <a:lnTo>
                    <a:pt x="16" y="0"/>
                  </a:lnTo>
                  <a:lnTo>
                    <a:pt x="11" y="2"/>
                  </a:lnTo>
                  <a:lnTo>
                    <a:pt x="6" y="3"/>
                  </a:lnTo>
                  <a:lnTo>
                    <a:pt x="3" y="8"/>
                  </a:lnTo>
                  <a:lnTo>
                    <a:pt x="3" y="8"/>
                  </a:lnTo>
                  <a:lnTo>
                    <a:pt x="2" y="11"/>
                  </a:lnTo>
                  <a:lnTo>
                    <a:pt x="0" y="17"/>
                  </a:lnTo>
                  <a:lnTo>
                    <a:pt x="2" y="21"/>
                  </a:lnTo>
                  <a:lnTo>
                    <a:pt x="3" y="26"/>
                  </a:lnTo>
                  <a:lnTo>
                    <a:pt x="3" y="26"/>
                  </a:lnTo>
                  <a:lnTo>
                    <a:pt x="6" y="29"/>
                  </a:lnTo>
                  <a:lnTo>
                    <a:pt x="11" y="30"/>
                  </a:lnTo>
                  <a:lnTo>
                    <a:pt x="16" y="32"/>
                  </a:lnTo>
                  <a:lnTo>
                    <a:pt x="22" y="30"/>
                  </a:lnTo>
                  <a:lnTo>
                    <a:pt x="22" y="30"/>
                  </a:lnTo>
                  <a:lnTo>
                    <a:pt x="25" y="29"/>
                  </a:lnTo>
                  <a:lnTo>
                    <a:pt x="29" y="26"/>
                  </a:lnTo>
                  <a:lnTo>
                    <a:pt x="31"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4" name="Google Shape;824;p52"/>
            <p:cNvSpPr/>
            <p:nvPr/>
          </p:nvSpPr>
          <p:spPr>
            <a:xfrm>
              <a:off x="2138194" y="2614138"/>
              <a:ext cx="29615" cy="41394"/>
            </a:xfrm>
            <a:custGeom>
              <a:avLst/>
              <a:gdLst/>
              <a:ahLst/>
              <a:cxnLst/>
              <a:rect l="l" t="t" r="r" b="b"/>
              <a:pathLst>
                <a:path w="32" h="32" extrusionOk="0">
                  <a:moveTo>
                    <a:pt x="32" y="17"/>
                  </a:moveTo>
                  <a:lnTo>
                    <a:pt x="32" y="17"/>
                  </a:lnTo>
                  <a:lnTo>
                    <a:pt x="31" y="11"/>
                  </a:lnTo>
                  <a:lnTo>
                    <a:pt x="29" y="8"/>
                  </a:lnTo>
                  <a:lnTo>
                    <a:pt x="25" y="3"/>
                  </a:lnTo>
                  <a:lnTo>
                    <a:pt x="22" y="2"/>
                  </a:lnTo>
                  <a:lnTo>
                    <a:pt x="22" y="2"/>
                  </a:lnTo>
                  <a:lnTo>
                    <a:pt x="16" y="0"/>
                  </a:lnTo>
                  <a:lnTo>
                    <a:pt x="11" y="2"/>
                  </a:lnTo>
                  <a:lnTo>
                    <a:pt x="6" y="3"/>
                  </a:lnTo>
                  <a:lnTo>
                    <a:pt x="3" y="8"/>
                  </a:lnTo>
                  <a:lnTo>
                    <a:pt x="3" y="8"/>
                  </a:lnTo>
                  <a:lnTo>
                    <a:pt x="2" y="11"/>
                  </a:lnTo>
                  <a:lnTo>
                    <a:pt x="0" y="17"/>
                  </a:lnTo>
                  <a:lnTo>
                    <a:pt x="2" y="21"/>
                  </a:lnTo>
                  <a:lnTo>
                    <a:pt x="3" y="26"/>
                  </a:lnTo>
                  <a:lnTo>
                    <a:pt x="3" y="26"/>
                  </a:lnTo>
                  <a:lnTo>
                    <a:pt x="6" y="29"/>
                  </a:lnTo>
                  <a:lnTo>
                    <a:pt x="11" y="30"/>
                  </a:lnTo>
                  <a:lnTo>
                    <a:pt x="16" y="32"/>
                  </a:lnTo>
                  <a:lnTo>
                    <a:pt x="22" y="30"/>
                  </a:lnTo>
                  <a:lnTo>
                    <a:pt x="22" y="30"/>
                  </a:lnTo>
                  <a:lnTo>
                    <a:pt x="25" y="29"/>
                  </a:lnTo>
                  <a:lnTo>
                    <a:pt x="29" y="26"/>
                  </a:lnTo>
                  <a:lnTo>
                    <a:pt x="31"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5" name="Google Shape;825;p52"/>
            <p:cNvSpPr/>
            <p:nvPr/>
          </p:nvSpPr>
          <p:spPr>
            <a:xfrm>
              <a:off x="2138194" y="2614138"/>
              <a:ext cx="29615" cy="41394"/>
            </a:xfrm>
            <a:custGeom>
              <a:avLst/>
              <a:gdLst/>
              <a:ahLst/>
              <a:cxnLst/>
              <a:rect l="l" t="t" r="r" b="b"/>
              <a:pathLst>
                <a:path w="32" h="32" extrusionOk="0">
                  <a:moveTo>
                    <a:pt x="32" y="17"/>
                  </a:moveTo>
                  <a:lnTo>
                    <a:pt x="32" y="17"/>
                  </a:lnTo>
                  <a:lnTo>
                    <a:pt x="31" y="11"/>
                  </a:lnTo>
                  <a:lnTo>
                    <a:pt x="29" y="8"/>
                  </a:lnTo>
                  <a:lnTo>
                    <a:pt x="25" y="3"/>
                  </a:lnTo>
                  <a:lnTo>
                    <a:pt x="22" y="2"/>
                  </a:lnTo>
                  <a:lnTo>
                    <a:pt x="22" y="2"/>
                  </a:lnTo>
                  <a:lnTo>
                    <a:pt x="16" y="0"/>
                  </a:lnTo>
                  <a:lnTo>
                    <a:pt x="11" y="2"/>
                  </a:lnTo>
                  <a:lnTo>
                    <a:pt x="6" y="3"/>
                  </a:lnTo>
                  <a:lnTo>
                    <a:pt x="3" y="8"/>
                  </a:lnTo>
                  <a:lnTo>
                    <a:pt x="3" y="8"/>
                  </a:lnTo>
                  <a:lnTo>
                    <a:pt x="2" y="11"/>
                  </a:lnTo>
                  <a:lnTo>
                    <a:pt x="0" y="17"/>
                  </a:lnTo>
                  <a:lnTo>
                    <a:pt x="2" y="21"/>
                  </a:lnTo>
                  <a:lnTo>
                    <a:pt x="3" y="26"/>
                  </a:lnTo>
                  <a:lnTo>
                    <a:pt x="3" y="26"/>
                  </a:lnTo>
                  <a:lnTo>
                    <a:pt x="6" y="29"/>
                  </a:lnTo>
                  <a:lnTo>
                    <a:pt x="11" y="30"/>
                  </a:lnTo>
                  <a:lnTo>
                    <a:pt x="16" y="32"/>
                  </a:lnTo>
                  <a:lnTo>
                    <a:pt x="22" y="30"/>
                  </a:lnTo>
                  <a:lnTo>
                    <a:pt x="22" y="30"/>
                  </a:lnTo>
                  <a:lnTo>
                    <a:pt x="25" y="29"/>
                  </a:lnTo>
                  <a:lnTo>
                    <a:pt x="29" y="26"/>
                  </a:lnTo>
                  <a:lnTo>
                    <a:pt x="31"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6" name="Google Shape;826;p52"/>
            <p:cNvSpPr/>
            <p:nvPr/>
          </p:nvSpPr>
          <p:spPr>
            <a:xfrm>
              <a:off x="2156703" y="2620606"/>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7"/>
                  </a:lnTo>
                  <a:lnTo>
                    <a:pt x="11" y="30"/>
                  </a:lnTo>
                  <a:lnTo>
                    <a:pt x="15" y="30"/>
                  </a:lnTo>
                  <a:lnTo>
                    <a:pt x="20" y="30"/>
                  </a:lnTo>
                  <a:lnTo>
                    <a:pt x="20"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7" name="Google Shape;827;p52"/>
            <p:cNvSpPr/>
            <p:nvPr/>
          </p:nvSpPr>
          <p:spPr>
            <a:xfrm>
              <a:off x="2159479" y="2624487"/>
              <a:ext cx="29615" cy="40100"/>
            </a:xfrm>
            <a:custGeom>
              <a:avLst/>
              <a:gdLst/>
              <a:ahLst/>
              <a:cxnLst/>
              <a:rect l="l" t="t" r="r" b="b"/>
              <a:pathLst>
                <a:path w="32" h="31" extrusionOk="0">
                  <a:moveTo>
                    <a:pt x="32" y="16"/>
                  </a:moveTo>
                  <a:lnTo>
                    <a:pt x="32" y="16"/>
                  </a:lnTo>
                  <a:lnTo>
                    <a:pt x="30" y="12"/>
                  </a:lnTo>
                  <a:lnTo>
                    <a:pt x="29" y="7"/>
                  </a:lnTo>
                  <a:lnTo>
                    <a:pt x="26" y="3"/>
                  </a:lnTo>
                  <a:lnTo>
                    <a:pt x="21" y="1"/>
                  </a:lnTo>
                  <a:lnTo>
                    <a:pt x="21" y="1"/>
                  </a:lnTo>
                  <a:lnTo>
                    <a:pt x="17" y="0"/>
                  </a:lnTo>
                  <a:lnTo>
                    <a:pt x="12" y="1"/>
                  </a:lnTo>
                  <a:lnTo>
                    <a:pt x="8" y="3"/>
                  </a:lnTo>
                  <a:lnTo>
                    <a:pt x="3" y="7"/>
                  </a:lnTo>
                  <a:lnTo>
                    <a:pt x="3" y="7"/>
                  </a:lnTo>
                  <a:lnTo>
                    <a:pt x="2" y="12"/>
                  </a:lnTo>
                  <a:lnTo>
                    <a:pt x="0" y="16"/>
                  </a:lnTo>
                  <a:lnTo>
                    <a:pt x="2" y="21"/>
                  </a:lnTo>
                  <a:lnTo>
                    <a:pt x="3" y="25"/>
                  </a:lnTo>
                  <a:lnTo>
                    <a:pt x="3" y="25"/>
                  </a:lnTo>
                  <a:lnTo>
                    <a:pt x="8" y="28"/>
                  </a:lnTo>
                  <a:lnTo>
                    <a:pt x="12" y="30"/>
                  </a:lnTo>
                  <a:lnTo>
                    <a:pt x="17"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8" name="Google Shape;828;p52"/>
            <p:cNvSpPr/>
            <p:nvPr/>
          </p:nvSpPr>
          <p:spPr>
            <a:xfrm>
              <a:off x="2159479" y="2624487"/>
              <a:ext cx="29615" cy="40100"/>
            </a:xfrm>
            <a:custGeom>
              <a:avLst/>
              <a:gdLst/>
              <a:ahLst/>
              <a:cxnLst/>
              <a:rect l="l" t="t" r="r" b="b"/>
              <a:pathLst>
                <a:path w="32" h="31" extrusionOk="0">
                  <a:moveTo>
                    <a:pt x="32" y="16"/>
                  </a:moveTo>
                  <a:lnTo>
                    <a:pt x="32" y="16"/>
                  </a:lnTo>
                  <a:lnTo>
                    <a:pt x="30" y="12"/>
                  </a:lnTo>
                  <a:lnTo>
                    <a:pt x="29" y="7"/>
                  </a:lnTo>
                  <a:lnTo>
                    <a:pt x="26" y="3"/>
                  </a:lnTo>
                  <a:lnTo>
                    <a:pt x="21" y="1"/>
                  </a:lnTo>
                  <a:lnTo>
                    <a:pt x="21" y="1"/>
                  </a:lnTo>
                  <a:lnTo>
                    <a:pt x="17" y="0"/>
                  </a:lnTo>
                  <a:lnTo>
                    <a:pt x="12" y="1"/>
                  </a:lnTo>
                  <a:lnTo>
                    <a:pt x="8" y="3"/>
                  </a:lnTo>
                  <a:lnTo>
                    <a:pt x="3" y="7"/>
                  </a:lnTo>
                  <a:lnTo>
                    <a:pt x="3" y="7"/>
                  </a:lnTo>
                  <a:lnTo>
                    <a:pt x="2" y="12"/>
                  </a:lnTo>
                  <a:lnTo>
                    <a:pt x="0" y="16"/>
                  </a:lnTo>
                  <a:lnTo>
                    <a:pt x="2" y="21"/>
                  </a:lnTo>
                  <a:lnTo>
                    <a:pt x="3" y="25"/>
                  </a:lnTo>
                  <a:lnTo>
                    <a:pt x="3" y="25"/>
                  </a:lnTo>
                  <a:lnTo>
                    <a:pt x="8" y="28"/>
                  </a:lnTo>
                  <a:lnTo>
                    <a:pt x="12" y="30"/>
                  </a:lnTo>
                  <a:lnTo>
                    <a:pt x="17"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9" name="Google Shape;829;p52"/>
            <p:cNvSpPr/>
            <p:nvPr/>
          </p:nvSpPr>
          <p:spPr>
            <a:xfrm>
              <a:off x="2159479" y="2624487"/>
              <a:ext cx="29615" cy="40100"/>
            </a:xfrm>
            <a:custGeom>
              <a:avLst/>
              <a:gdLst/>
              <a:ahLst/>
              <a:cxnLst/>
              <a:rect l="l" t="t" r="r" b="b"/>
              <a:pathLst>
                <a:path w="32" h="31" extrusionOk="0">
                  <a:moveTo>
                    <a:pt x="32" y="16"/>
                  </a:moveTo>
                  <a:lnTo>
                    <a:pt x="32" y="16"/>
                  </a:lnTo>
                  <a:lnTo>
                    <a:pt x="30" y="12"/>
                  </a:lnTo>
                  <a:lnTo>
                    <a:pt x="29" y="7"/>
                  </a:lnTo>
                  <a:lnTo>
                    <a:pt x="26" y="3"/>
                  </a:lnTo>
                  <a:lnTo>
                    <a:pt x="21" y="1"/>
                  </a:lnTo>
                  <a:lnTo>
                    <a:pt x="21" y="1"/>
                  </a:lnTo>
                  <a:lnTo>
                    <a:pt x="17" y="0"/>
                  </a:lnTo>
                  <a:lnTo>
                    <a:pt x="12" y="1"/>
                  </a:lnTo>
                  <a:lnTo>
                    <a:pt x="8" y="3"/>
                  </a:lnTo>
                  <a:lnTo>
                    <a:pt x="3" y="7"/>
                  </a:lnTo>
                  <a:lnTo>
                    <a:pt x="3" y="7"/>
                  </a:lnTo>
                  <a:lnTo>
                    <a:pt x="2" y="12"/>
                  </a:lnTo>
                  <a:lnTo>
                    <a:pt x="0" y="16"/>
                  </a:lnTo>
                  <a:lnTo>
                    <a:pt x="2" y="21"/>
                  </a:lnTo>
                  <a:lnTo>
                    <a:pt x="3" y="25"/>
                  </a:lnTo>
                  <a:lnTo>
                    <a:pt x="3" y="25"/>
                  </a:lnTo>
                  <a:lnTo>
                    <a:pt x="8" y="28"/>
                  </a:lnTo>
                  <a:lnTo>
                    <a:pt x="12" y="30"/>
                  </a:lnTo>
                  <a:lnTo>
                    <a:pt x="17"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0" name="Google Shape;830;p52"/>
            <p:cNvSpPr/>
            <p:nvPr/>
          </p:nvSpPr>
          <p:spPr>
            <a:xfrm>
              <a:off x="2189093" y="2645184"/>
              <a:ext cx="27763" cy="38806"/>
            </a:xfrm>
            <a:custGeom>
              <a:avLst/>
              <a:gdLst/>
              <a:ahLst/>
              <a:cxnLst/>
              <a:rect l="l" t="t" r="r" b="b"/>
              <a:pathLst>
                <a:path w="30" h="30" extrusionOk="0">
                  <a:moveTo>
                    <a:pt x="30" y="15"/>
                  </a:moveTo>
                  <a:lnTo>
                    <a:pt x="30" y="15"/>
                  </a:lnTo>
                  <a:lnTo>
                    <a:pt x="30" y="11"/>
                  </a:lnTo>
                  <a:lnTo>
                    <a:pt x="29" y="6"/>
                  </a:lnTo>
                  <a:lnTo>
                    <a:pt x="24" y="3"/>
                  </a:lnTo>
                  <a:lnTo>
                    <a:pt x="19" y="0"/>
                  </a:lnTo>
                  <a:lnTo>
                    <a:pt x="19" y="0"/>
                  </a:lnTo>
                  <a:lnTo>
                    <a:pt x="15" y="0"/>
                  </a:lnTo>
                  <a:lnTo>
                    <a:pt x="10" y="0"/>
                  </a:lnTo>
                  <a:lnTo>
                    <a:pt x="6" y="3"/>
                  </a:lnTo>
                  <a:lnTo>
                    <a:pt x="3" y="6"/>
                  </a:lnTo>
                  <a:lnTo>
                    <a:pt x="3" y="6"/>
                  </a:lnTo>
                  <a:lnTo>
                    <a:pt x="0" y="11"/>
                  </a:lnTo>
                  <a:lnTo>
                    <a:pt x="0" y="15"/>
                  </a:lnTo>
                  <a:lnTo>
                    <a:pt x="0" y="20"/>
                  </a:lnTo>
                  <a:lnTo>
                    <a:pt x="3" y="24"/>
                  </a:lnTo>
                  <a:lnTo>
                    <a:pt x="3" y="24"/>
                  </a:lnTo>
                  <a:lnTo>
                    <a:pt x="6" y="27"/>
                  </a:lnTo>
                  <a:lnTo>
                    <a:pt x="10" y="30"/>
                  </a:lnTo>
                  <a:lnTo>
                    <a:pt x="15" y="30"/>
                  </a:lnTo>
                  <a:lnTo>
                    <a:pt x="19" y="30"/>
                  </a:lnTo>
                  <a:lnTo>
                    <a:pt x="19" y="30"/>
                  </a:lnTo>
                  <a:lnTo>
                    <a:pt x="24" y="27"/>
                  </a:lnTo>
                  <a:lnTo>
                    <a:pt x="29"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1" name="Google Shape;831;p52"/>
            <p:cNvSpPr/>
            <p:nvPr/>
          </p:nvSpPr>
          <p:spPr>
            <a:xfrm>
              <a:off x="2200199" y="2649064"/>
              <a:ext cx="27763" cy="41394"/>
            </a:xfrm>
            <a:custGeom>
              <a:avLst/>
              <a:gdLst/>
              <a:ahLst/>
              <a:cxnLst/>
              <a:rect l="l" t="t" r="r" b="b"/>
              <a:pathLst>
                <a:path w="30" h="32" extrusionOk="0">
                  <a:moveTo>
                    <a:pt x="30" y="17"/>
                  </a:moveTo>
                  <a:lnTo>
                    <a:pt x="30" y="17"/>
                  </a:lnTo>
                  <a:lnTo>
                    <a:pt x="30" y="11"/>
                  </a:lnTo>
                  <a:lnTo>
                    <a:pt x="27" y="8"/>
                  </a:lnTo>
                  <a:lnTo>
                    <a:pt x="24" y="3"/>
                  </a:lnTo>
                  <a:lnTo>
                    <a:pt x="20" y="2"/>
                  </a:lnTo>
                  <a:lnTo>
                    <a:pt x="20" y="2"/>
                  </a:lnTo>
                  <a:lnTo>
                    <a:pt x="15" y="0"/>
                  </a:lnTo>
                  <a:lnTo>
                    <a:pt x="11" y="2"/>
                  </a:lnTo>
                  <a:lnTo>
                    <a:pt x="6" y="3"/>
                  </a:lnTo>
                  <a:lnTo>
                    <a:pt x="3" y="8"/>
                  </a:lnTo>
                  <a:lnTo>
                    <a:pt x="3" y="8"/>
                  </a:lnTo>
                  <a:lnTo>
                    <a:pt x="0" y="11"/>
                  </a:lnTo>
                  <a:lnTo>
                    <a:pt x="0" y="17"/>
                  </a:lnTo>
                  <a:lnTo>
                    <a:pt x="0" y="21"/>
                  </a:lnTo>
                  <a:lnTo>
                    <a:pt x="3" y="26"/>
                  </a:lnTo>
                  <a:lnTo>
                    <a:pt x="3" y="26"/>
                  </a:lnTo>
                  <a:lnTo>
                    <a:pt x="6" y="29"/>
                  </a:lnTo>
                  <a:lnTo>
                    <a:pt x="11" y="30"/>
                  </a:lnTo>
                  <a:lnTo>
                    <a:pt x="15" y="32"/>
                  </a:lnTo>
                  <a:lnTo>
                    <a:pt x="20" y="30"/>
                  </a:lnTo>
                  <a:lnTo>
                    <a:pt x="20"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2" name="Google Shape;832;p52"/>
            <p:cNvSpPr/>
            <p:nvPr/>
          </p:nvSpPr>
          <p:spPr>
            <a:xfrm>
              <a:off x="2214081" y="2649064"/>
              <a:ext cx="27763" cy="41394"/>
            </a:xfrm>
            <a:custGeom>
              <a:avLst/>
              <a:gdLst/>
              <a:ahLst/>
              <a:cxnLst/>
              <a:rect l="l" t="t" r="r" b="b"/>
              <a:pathLst>
                <a:path w="30" h="32" extrusionOk="0">
                  <a:moveTo>
                    <a:pt x="30" y="17"/>
                  </a:moveTo>
                  <a:lnTo>
                    <a:pt x="30" y="17"/>
                  </a:lnTo>
                  <a:lnTo>
                    <a:pt x="30" y="11"/>
                  </a:lnTo>
                  <a:lnTo>
                    <a:pt x="27" y="8"/>
                  </a:lnTo>
                  <a:lnTo>
                    <a:pt x="24" y="3"/>
                  </a:lnTo>
                  <a:lnTo>
                    <a:pt x="20" y="2"/>
                  </a:lnTo>
                  <a:lnTo>
                    <a:pt x="20" y="2"/>
                  </a:lnTo>
                  <a:lnTo>
                    <a:pt x="15" y="0"/>
                  </a:lnTo>
                  <a:lnTo>
                    <a:pt x="11" y="2"/>
                  </a:lnTo>
                  <a:lnTo>
                    <a:pt x="6" y="3"/>
                  </a:lnTo>
                  <a:lnTo>
                    <a:pt x="3" y="8"/>
                  </a:lnTo>
                  <a:lnTo>
                    <a:pt x="3" y="8"/>
                  </a:lnTo>
                  <a:lnTo>
                    <a:pt x="0" y="11"/>
                  </a:lnTo>
                  <a:lnTo>
                    <a:pt x="0" y="17"/>
                  </a:lnTo>
                  <a:lnTo>
                    <a:pt x="0" y="21"/>
                  </a:lnTo>
                  <a:lnTo>
                    <a:pt x="3" y="26"/>
                  </a:lnTo>
                  <a:lnTo>
                    <a:pt x="3" y="26"/>
                  </a:lnTo>
                  <a:lnTo>
                    <a:pt x="6" y="29"/>
                  </a:lnTo>
                  <a:lnTo>
                    <a:pt x="11" y="30"/>
                  </a:lnTo>
                  <a:lnTo>
                    <a:pt x="15" y="32"/>
                  </a:lnTo>
                  <a:lnTo>
                    <a:pt x="20" y="30"/>
                  </a:lnTo>
                  <a:lnTo>
                    <a:pt x="20"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3" name="Google Shape;833;p52"/>
            <p:cNvSpPr/>
            <p:nvPr/>
          </p:nvSpPr>
          <p:spPr>
            <a:xfrm>
              <a:off x="2232589" y="2655532"/>
              <a:ext cx="27763" cy="38806"/>
            </a:xfrm>
            <a:custGeom>
              <a:avLst/>
              <a:gdLst/>
              <a:ahLst/>
              <a:cxnLst/>
              <a:rect l="l" t="t" r="r" b="b"/>
              <a:pathLst>
                <a:path w="30" h="30" extrusionOk="0">
                  <a:moveTo>
                    <a:pt x="30" y="15"/>
                  </a:moveTo>
                  <a:lnTo>
                    <a:pt x="30" y="15"/>
                  </a:lnTo>
                  <a:lnTo>
                    <a:pt x="30" y="10"/>
                  </a:lnTo>
                  <a:lnTo>
                    <a:pt x="27" y="6"/>
                  </a:lnTo>
                  <a:lnTo>
                    <a:pt x="24" y="3"/>
                  </a:lnTo>
                  <a:lnTo>
                    <a:pt x="19" y="0"/>
                  </a:lnTo>
                  <a:lnTo>
                    <a:pt x="19" y="0"/>
                  </a:lnTo>
                  <a:lnTo>
                    <a:pt x="15" y="0"/>
                  </a:lnTo>
                  <a:lnTo>
                    <a:pt x="10" y="0"/>
                  </a:lnTo>
                  <a:lnTo>
                    <a:pt x="6" y="3"/>
                  </a:lnTo>
                  <a:lnTo>
                    <a:pt x="3" y="6"/>
                  </a:lnTo>
                  <a:lnTo>
                    <a:pt x="3" y="6"/>
                  </a:lnTo>
                  <a:lnTo>
                    <a:pt x="0" y="10"/>
                  </a:lnTo>
                  <a:lnTo>
                    <a:pt x="0" y="15"/>
                  </a:lnTo>
                  <a:lnTo>
                    <a:pt x="0" y="19"/>
                  </a:lnTo>
                  <a:lnTo>
                    <a:pt x="3" y="24"/>
                  </a:lnTo>
                  <a:lnTo>
                    <a:pt x="3" y="24"/>
                  </a:lnTo>
                  <a:lnTo>
                    <a:pt x="6" y="27"/>
                  </a:lnTo>
                  <a:lnTo>
                    <a:pt x="10" y="30"/>
                  </a:lnTo>
                  <a:lnTo>
                    <a:pt x="15" y="30"/>
                  </a:lnTo>
                  <a:lnTo>
                    <a:pt x="19" y="30"/>
                  </a:lnTo>
                  <a:lnTo>
                    <a:pt x="19"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4" name="Google Shape;834;p52"/>
            <p:cNvSpPr/>
            <p:nvPr/>
          </p:nvSpPr>
          <p:spPr>
            <a:xfrm>
              <a:off x="2239066" y="2659413"/>
              <a:ext cx="27763" cy="40100"/>
            </a:xfrm>
            <a:custGeom>
              <a:avLst/>
              <a:gdLst/>
              <a:ahLst/>
              <a:cxnLst/>
              <a:rect l="l" t="t" r="r" b="b"/>
              <a:pathLst>
                <a:path w="30" h="31" extrusionOk="0">
                  <a:moveTo>
                    <a:pt x="30" y="16"/>
                  </a:moveTo>
                  <a:lnTo>
                    <a:pt x="30" y="16"/>
                  </a:lnTo>
                  <a:lnTo>
                    <a:pt x="30" y="10"/>
                  </a:lnTo>
                  <a:lnTo>
                    <a:pt x="27" y="7"/>
                  </a:lnTo>
                  <a:lnTo>
                    <a:pt x="24" y="3"/>
                  </a:lnTo>
                  <a:lnTo>
                    <a:pt x="20" y="1"/>
                  </a:lnTo>
                  <a:lnTo>
                    <a:pt x="20" y="1"/>
                  </a:lnTo>
                  <a:lnTo>
                    <a:pt x="15" y="0"/>
                  </a:lnTo>
                  <a:lnTo>
                    <a:pt x="11" y="1"/>
                  </a:lnTo>
                  <a:lnTo>
                    <a:pt x="6" y="3"/>
                  </a:lnTo>
                  <a:lnTo>
                    <a:pt x="3" y="7"/>
                  </a:lnTo>
                  <a:lnTo>
                    <a:pt x="3" y="7"/>
                  </a:lnTo>
                  <a:lnTo>
                    <a:pt x="0" y="12"/>
                  </a:lnTo>
                  <a:lnTo>
                    <a:pt x="0" y="16"/>
                  </a:lnTo>
                  <a:lnTo>
                    <a:pt x="0" y="21"/>
                  </a:lnTo>
                  <a:lnTo>
                    <a:pt x="3" y="25"/>
                  </a:lnTo>
                  <a:lnTo>
                    <a:pt x="3" y="25"/>
                  </a:lnTo>
                  <a:lnTo>
                    <a:pt x="6" y="28"/>
                  </a:lnTo>
                  <a:lnTo>
                    <a:pt x="11" y="30"/>
                  </a:lnTo>
                  <a:lnTo>
                    <a:pt x="15" y="31"/>
                  </a:lnTo>
                  <a:lnTo>
                    <a:pt x="20" y="30"/>
                  </a:lnTo>
                  <a:lnTo>
                    <a:pt x="20"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5" name="Google Shape;835;p52"/>
            <p:cNvSpPr/>
            <p:nvPr/>
          </p:nvSpPr>
          <p:spPr>
            <a:xfrm>
              <a:off x="2289966" y="2694338"/>
              <a:ext cx="27763" cy="41394"/>
            </a:xfrm>
            <a:custGeom>
              <a:avLst/>
              <a:gdLst/>
              <a:ahLst/>
              <a:cxnLst/>
              <a:rect l="l" t="t" r="r" b="b"/>
              <a:pathLst>
                <a:path w="30" h="32" extrusionOk="0">
                  <a:moveTo>
                    <a:pt x="30" y="17"/>
                  </a:moveTo>
                  <a:lnTo>
                    <a:pt x="30" y="17"/>
                  </a:lnTo>
                  <a:lnTo>
                    <a:pt x="30" y="11"/>
                  </a:lnTo>
                  <a:lnTo>
                    <a:pt x="27" y="8"/>
                  </a:lnTo>
                  <a:lnTo>
                    <a:pt x="24" y="3"/>
                  </a:lnTo>
                  <a:lnTo>
                    <a:pt x="19" y="1"/>
                  </a:lnTo>
                  <a:lnTo>
                    <a:pt x="19" y="1"/>
                  </a:lnTo>
                  <a:lnTo>
                    <a:pt x="15" y="0"/>
                  </a:lnTo>
                  <a:lnTo>
                    <a:pt x="10" y="1"/>
                  </a:lnTo>
                  <a:lnTo>
                    <a:pt x="6" y="3"/>
                  </a:lnTo>
                  <a:lnTo>
                    <a:pt x="3" y="8"/>
                  </a:lnTo>
                  <a:lnTo>
                    <a:pt x="3" y="8"/>
                  </a:lnTo>
                  <a:lnTo>
                    <a:pt x="0" y="11"/>
                  </a:lnTo>
                  <a:lnTo>
                    <a:pt x="0" y="17"/>
                  </a:lnTo>
                  <a:lnTo>
                    <a:pt x="0" y="21"/>
                  </a:lnTo>
                  <a:lnTo>
                    <a:pt x="3" y="26"/>
                  </a:lnTo>
                  <a:lnTo>
                    <a:pt x="3" y="26"/>
                  </a:lnTo>
                  <a:lnTo>
                    <a:pt x="6" y="29"/>
                  </a:lnTo>
                  <a:lnTo>
                    <a:pt x="10" y="30"/>
                  </a:lnTo>
                  <a:lnTo>
                    <a:pt x="15" y="32"/>
                  </a:lnTo>
                  <a:lnTo>
                    <a:pt x="19" y="30"/>
                  </a:lnTo>
                  <a:lnTo>
                    <a:pt x="19"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6" name="Google Shape;836;p52"/>
            <p:cNvSpPr/>
            <p:nvPr/>
          </p:nvSpPr>
          <p:spPr>
            <a:xfrm>
              <a:off x="2306624" y="2704687"/>
              <a:ext cx="28689" cy="40100"/>
            </a:xfrm>
            <a:custGeom>
              <a:avLst/>
              <a:gdLst/>
              <a:ahLst/>
              <a:cxnLst/>
              <a:rect l="l" t="t" r="r" b="b"/>
              <a:pathLst>
                <a:path w="31" h="31" extrusionOk="0">
                  <a:moveTo>
                    <a:pt x="31" y="16"/>
                  </a:moveTo>
                  <a:lnTo>
                    <a:pt x="31" y="16"/>
                  </a:lnTo>
                  <a:lnTo>
                    <a:pt x="30" y="12"/>
                  </a:lnTo>
                  <a:lnTo>
                    <a:pt x="28" y="7"/>
                  </a:lnTo>
                  <a:lnTo>
                    <a:pt x="25" y="3"/>
                  </a:lnTo>
                  <a:lnTo>
                    <a:pt x="21" y="1"/>
                  </a:lnTo>
                  <a:lnTo>
                    <a:pt x="21" y="1"/>
                  </a:lnTo>
                  <a:lnTo>
                    <a:pt x="16" y="0"/>
                  </a:lnTo>
                  <a:lnTo>
                    <a:pt x="12" y="1"/>
                  </a:lnTo>
                  <a:lnTo>
                    <a:pt x="7" y="3"/>
                  </a:lnTo>
                  <a:lnTo>
                    <a:pt x="3" y="7"/>
                  </a:lnTo>
                  <a:lnTo>
                    <a:pt x="3" y="7"/>
                  </a:lnTo>
                  <a:lnTo>
                    <a:pt x="1" y="12"/>
                  </a:lnTo>
                  <a:lnTo>
                    <a:pt x="0" y="16"/>
                  </a:lnTo>
                  <a:lnTo>
                    <a:pt x="1" y="21"/>
                  </a:lnTo>
                  <a:lnTo>
                    <a:pt x="3" y="25"/>
                  </a:lnTo>
                  <a:lnTo>
                    <a:pt x="3" y="25"/>
                  </a:lnTo>
                  <a:lnTo>
                    <a:pt x="7" y="28"/>
                  </a:lnTo>
                  <a:lnTo>
                    <a:pt x="12" y="30"/>
                  </a:lnTo>
                  <a:lnTo>
                    <a:pt x="16" y="31"/>
                  </a:lnTo>
                  <a:lnTo>
                    <a:pt x="21" y="30"/>
                  </a:lnTo>
                  <a:lnTo>
                    <a:pt x="21" y="30"/>
                  </a:lnTo>
                  <a:lnTo>
                    <a:pt x="25" y="28"/>
                  </a:lnTo>
                  <a:lnTo>
                    <a:pt x="28" y="25"/>
                  </a:lnTo>
                  <a:lnTo>
                    <a:pt x="30"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7" name="Google Shape;837;p52"/>
            <p:cNvSpPr/>
            <p:nvPr/>
          </p:nvSpPr>
          <p:spPr>
            <a:xfrm>
              <a:off x="2310325" y="2704687"/>
              <a:ext cx="29615" cy="40100"/>
            </a:xfrm>
            <a:custGeom>
              <a:avLst/>
              <a:gdLst/>
              <a:ahLst/>
              <a:cxnLst/>
              <a:rect l="l" t="t" r="r" b="b"/>
              <a:pathLst>
                <a:path w="32" h="31" extrusionOk="0">
                  <a:moveTo>
                    <a:pt x="32" y="16"/>
                  </a:moveTo>
                  <a:lnTo>
                    <a:pt x="32" y="16"/>
                  </a:lnTo>
                  <a:lnTo>
                    <a:pt x="30" y="12"/>
                  </a:lnTo>
                  <a:lnTo>
                    <a:pt x="29" y="7"/>
                  </a:lnTo>
                  <a:lnTo>
                    <a:pt x="24" y="3"/>
                  </a:lnTo>
                  <a:lnTo>
                    <a:pt x="20" y="1"/>
                  </a:lnTo>
                  <a:lnTo>
                    <a:pt x="20" y="1"/>
                  </a:lnTo>
                  <a:lnTo>
                    <a:pt x="15" y="0"/>
                  </a:lnTo>
                  <a:lnTo>
                    <a:pt x="11" y="1"/>
                  </a:lnTo>
                  <a:lnTo>
                    <a:pt x="6" y="3"/>
                  </a:lnTo>
                  <a:lnTo>
                    <a:pt x="3" y="7"/>
                  </a:lnTo>
                  <a:lnTo>
                    <a:pt x="3" y="7"/>
                  </a:lnTo>
                  <a:lnTo>
                    <a:pt x="2" y="12"/>
                  </a:lnTo>
                  <a:lnTo>
                    <a:pt x="0" y="16"/>
                  </a:lnTo>
                  <a:lnTo>
                    <a:pt x="2" y="21"/>
                  </a:lnTo>
                  <a:lnTo>
                    <a:pt x="3" y="25"/>
                  </a:lnTo>
                  <a:lnTo>
                    <a:pt x="3" y="25"/>
                  </a:lnTo>
                  <a:lnTo>
                    <a:pt x="6" y="28"/>
                  </a:lnTo>
                  <a:lnTo>
                    <a:pt x="11" y="30"/>
                  </a:lnTo>
                  <a:lnTo>
                    <a:pt x="15" y="31"/>
                  </a:lnTo>
                  <a:lnTo>
                    <a:pt x="20" y="30"/>
                  </a:lnTo>
                  <a:lnTo>
                    <a:pt x="20" y="30"/>
                  </a:lnTo>
                  <a:lnTo>
                    <a:pt x="24"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8" name="Google Shape;838;p52"/>
            <p:cNvSpPr/>
            <p:nvPr/>
          </p:nvSpPr>
          <p:spPr>
            <a:xfrm>
              <a:off x="2350120" y="2720209"/>
              <a:ext cx="28689" cy="40100"/>
            </a:xfrm>
            <a:custGeom>
              <a:avLst/>
              <a:gdLst/>
              <a:ahLst/>
              <a:cxnLst/>
              <a:rect l="l" t="t" r="r" b="b"/>
              <a:pathLst>
                <a:path w="31" h="31" extrusionOk="0">
                  <a:moveTo>
                    <a:pt x="31" y="15"/>
                  </a:moveTo>
                  <a:lnTo>
                    <a:pt x="31" y="15"/>
                  </a:lnTo>
                  <a:lnTo>
                    <a:pt x="30" y="10"/>
                  </a:lnTo>
                  <a:lnTo>
                    <a:pt x="28" y="6"/>
                  </a:lnTo>
                  <a:lnTo>
                    <a:pt x="25" y="3"/>
                  </a:lnTo>
                  <a:lnTo>
                    <a:pt x="21" y="1"/>
                  </a:lnTo>
                  <a:lnTo>
                    <a:pt x="21" y="1"/>
                  </a:lnTo>
                  <a:lnTo>
                    <a:pt x="15" y="0"/>
                  </a:lnTo>
                  <a:lnTo>
                    <a:pt x="10" y="1"/>
                  </a:lnTo>
                  <a:lnTo>
                    <a:pt x="6" y="3"/>
                  </a:lnTo>
                  <a:lnTo>
                    <a:pt x="3" y="6"/>
                  </a:lnTo>
                  <a:lnTo>
                    <a:pt x="3" y="6"/>
                  </a:lnTo>
                  <a:lnTo>
                    <a:pt x="1" y="10"/>
                  </a:lnTo>
                  <a:lnTo>
                    <a:pt x="0" y="15"/>
                  </a:lnTo>
                  <a:lnTo>
                    <a:pt x="1" y="21"/>
                  </a:lnTo>
                  <a:lnTo>
                    <a:pt x="3" y="24"/>
                  </a:lnTo>
                  <a:lnTo>
                    <a:pt x="3" y="24"/>
                  </a:lnTo>
                  <a:lnTo>
                    <a:pt x="6" y="28"/>
                  </a:lnTo>
                  <a:lnTo>
                    <a:pt x="10" y="30"/>
                  </a:lnTo>
                  <a:lnTo>
                    <a:pt x="15" y="31"/>
                  </a:lnTo>
                  <a:lnTo>
                    <a:pt x="21" y="30"/>
                  </a:lnTo>
                  <a:lnTo>
                    <a:pt x="21" y="30"/>
                  </a:lnTo>
                  <a:lnTo>
                    <a:pt x="25" y="28"/>
                  </a:lnTo>
                  <a:lnTo>
                    <a:pt x="28" y="24"/>
                  </a:lnTo>
                  <a:lnTo>
                    <a:pt x="30"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9" name="Google Shape;839;p52"/>
            <p:cNvSpPr/>
            <p:nvPr/>
          </p:nvSpPr>
          <p:spPr>
            <a:xfrm>
              <a:off x="2386211" y="2735731"/>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0" y="0"/>
                  </a:lnTo>
                  <a:lnTo>
                    <a:pt x="6" y="3"/>
                  </a:lnTo>
                  <a:lnTo>
                    <a:pt x="3" y="6"/>
                  </a:lnTo>
                  <a:lnTo>
                    <a:pt x="3" y="6"/>
                  </a:lnTo>
                  <a:lnTo>
                    <a:pt x="0" y="10"/>
                  </a:lnTo>
                  <a:lnTo>
                    <a:pt x="0" y="15"/>
                  </a:lnTo>
                  <a:lnTo>
                    <a:pt x="0" y="19"/>
                  </a:lnTo>
                  <a:lnTo>
                    <a:pt x="3" y="24"/>
                  </a:lnTo>
                  <a:lnTo>
                    <a:pt x="3" y="24"/>
                  </a:lnTo>
                  <a:lnTo>
                    <a:pt x="6" y="27"/>
                  </a:lnTo>
                  <a:lnTo>
                    <a:pt x="10" y="30"/>
                  </a:lnTo>
                  <a:lnTo>
                    <a:pt x="15" y="30"/>
                  </a:lnTo>
                  <a:lnTo>
                    <a:pt x="20" y="30"/>
                  </a:lnTo>
                  <a:lnTo>
                    <a:pt x="20"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0" name="Google Shape;840;p52"/>
            <p:cNvSpPr/>
            <p:nvPr/>
          </p:nvSpPr>
          <p:spPr>
            <a:xfrm>
              <a:off x="2386211" y="2739613"/>
              <a:ext cx="27763" cy="40100"/>
            </a:xfrm>
            <a:custGeom>
              <a:avLst/>
              <a:gdLst/>
              <a:ahLst/>
              <a:cxnLst/>
              <a:rect l="l" t="t" r="r" b="b"/>
              <a:pathLst>
                <a:path w="30" h="31" extrusionOk="0">
                  <a:moveTo>
                    <a:pt x="30" y="16"/>
                  </a:moveTo>
                  <a:lnTo>
                    <a:pt x="30" y="16"/>
                  </a:lnTo>
                  <a:lnTo>
                    <a:pt x="30" y="10"/>
                  </a:lnTo>
                  <a:lnTo>
                    <a:pt x="27" y="7"/>
                  </a:lnTo>
                  <a:lnTo>
                    <a:pt x="24" y="3"/>
                  </a:lnTo>
                  <a:lnTo>
                    <a:pt x="20" y="1"/>
                  </a:lnTo>
                  <a:lnTo>
                    <a:pt x="20" y="1"/>
                  </a:lnTo>
                  <a:lnTo>
                    <a:pt x="15" y="0"/>
                  </a:lnTo>
                  <a:lnTo>
                    <a:pt x="10" y="1"/>
                  </a:lnTo>
                  <a:lnTo>
                    <a:pt x="6" y="3"/>
                  </a:lnTo>
                  <a:lnTo>
                    <a:pt x="3" y="7"/>
                  </a:lnTo>
                  <a:lnTo>
                    <a:pt x="3" y="7"/>
                  </a:lnTo>
                  <a:lnTo>
                    <a:pt x="0" y="12"/>
                  </a:lnTo>
                  <a:lnTo>
                    <a:pt x="0" y="16"/>
                  </a:lnTo>
                  <a:lnTo>
                    <a:pt x="0" y="21"/>
                  </a:lnTo>
                  <a:lnTo>
                    <a:pt x="3" y="25"/>
                  </a:lnTo>
                  <a:lnTo>
                    <a:pt x="3" y="25"/>
                  </a:lnTo>
                  <a:lnTo>
                    <a:pt x="6" y="28"/>
                  </a:lnTo>
                  <a:lnTo>
                    <a:pt x="10" y="30"/>
                  </a:lnTo>
                  <a:lnTo>
                    <a:pt x="15" y="31"/>
                  </a:lnTo>
                  <a:lnTo>
                    <a:pt x="20" y="30"/>
                  </a:lnTo>
                  <a:lnTo>
                    <a:pt x="20"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1" name="Google Shape;841;p52"/>
            <p:cNvSpPr/>
            <p:nvPr/>
          </p:nvSpPr>
          <p:spPr>
            <a:xfrm>
              <a:off x="2407497" y="2739613"/>
              <a:ext cx="28689" cy="40100"/>
            </a:xfrm>
            <a:custGeom>
              <a:avLst/>
              <a:gdLst/>
              <a:ahLst/>
              <a:cxnLst/>
              <a:rect l="l" t="t" r="r" b="b"/>
              <a:pathLst>
                <a:path w="31" h="31" extrusionOk="0">
                  <a:moveTo>
                    <a:pt x="31" y="16"/>
                  </a:moveTo>
                  <a:lnTo>
                    <a:pt x="31" y="16"/>
                  </a:lnTo>
                  <a:lnTo>
                    <a:pt x="30" y="10"/>
                  </a:lnTo>
                  <a:lnTo>
                    <a:pt x="28" y="7"/>
                  </a:lnTo>
                  <a:lnTo>
                    <a:pt x="25" y="3"/>
                  </a:lnTo>
                  <a:lnTo>
                    <a:pt x="21" y="1"/>
                  </a:lnTo>
                  <a:lnTo>
                    <a:pt x="21" y="1"/>
                  </a:lnTo>
                  <a:lnTo>
                    <a:pt x="15" y="0"/>
                  </a:lnTo>
                  <a:lnTo>
                    <a:pt x="10" y="1"/>
                  </a:lnTo>
                  <a:lnTo>
                    <a:pt x="6" y="3"/>
                  </a:lnTo>
                  <a:lnTo>
                    <a:pt x="3" y="7"/>
                  </a:lnTo>
                  <a:lnTo>
                    <a:pt x="3" y="7"/>
                  </a:lnTo>
                  <a:lnTo>
                    <a:pt x="1" y="12"/>
                  </a:lnTo>
                  <a:lnTo>
                    <a:pt x="0" y="16"/>
                  </a:lnTo>
                  <a:lnTo>
                    <a:pt x="1" y="21"/>
                  </a:lnTo>
                  <a:lnTo>
                    <a:pt x="3" y="25"/>
                  </a:lnTo>
                  <a:lnTo>
                    <a:pt x="3" y="25"/>
                  </a:lnTo>
                  <a:lnTo>
                    <a:pt x="6" y="28"/>
                  </a:lnTo>
                  <a:lnTo>
                    <a:pt x="10" y="30"/>
                  </a:lnTo>
                  <a:lnTo>
                    <a:pt x="15" y="31"/>
                  </a:lnTo>
                  <a:lnTo>
                    <a:pt x="21" y="30"/>
                  </a:lnTo>
                  <a:lnTo>
                    <a:pt x="21" y="30"/>
                  </a:lnTo>
                  <a:lnTo>
                    <a:pt x="25" y="28"/>
                  </a:lnTo>
                  <a:lnTo>
                    <a:pt x="28" y="25"/>
                  </a:lnTo>
                  <a:lnTo>
                    <a:pt x="30"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2" name="Google Shape;842;p52"/>
            <p:cNvSpPr/>
            <p:nvPr/>
          </p:nvSpPr>
          <p:spPr>
            <a:xfrm>
              <a:off x="2407497" y="2744787"/>
              <a:ext cx="28689" cy="38806"/>
            </a:xfrm>
            <a:custGeom>
              <a:avLst/>
              <a:gdLst/>
              <a:ahLst/>
              <a:cxnLst/>
              <a:rect l="l" t="t" r="r" b="b"/>
              <a:pathLst>
                <a:path w="31" h="30" extrusionOk="0">
                  <a:moveTo>
                    <a:pt x="31" y="15"/>
                  </a:moveTo>
                  <a:lnTo>
                    <a:pt x="31" y="15"/>
                  </a:lnTo>
                  <a:lnTo>
                    <a:pt x="30" y="11"/>
                  </a:lnTo>
                  <a:lnTo>
                    <a:pt x="28" y="6"/>
                  </a:lnTo>
                  <a:lnTo>
                    <a:pt x="25" y="3"/>
                  </a:lnTo>
                  <a:lnTo>
                    <a:pt x="21" y="0"/>
                  </a:lnTo>
                  <a:lnTo>
                    <a:pt x="21" y="0"/>
                  </a:lnTo>
                  <a:lnTo>
                    <a:pt x="15" y="0"/>
                  </a:lnTo>
                  <a:lnTo>
                    <a:pt x="10" y="0"/>
                  </a:lnTo>
                  <a:lnTo>
                    <a:pt x="6" y="3"/>
                  </a:lnTo>
                  <a:lnTo>
                    <a:pt x="3" y="6"/>
                  </a:lnTo>
                  <a:lnTo>
                    <a:pt x="3" y="6"/>
                  </a:lnTo>
                  <a:lnTo>
                    <a:pt x="1" y="11"/>
                  </a:lnTo>
                  <a:lnTo>
                    <a:pt x="0" y="15"/>
                  </a:lnTo>
                  <a:lnTo>
                    <a:pt x="1" y="20"/>
                  </a:lnTo>
                  <a:lnTo>
                    <a:pt x="3" y="24"/>
                  </a:lnTo>
                  <a:lnTo>
                    <a:pt x="3" y="24"/>
                  </a:lnTo>
                  <a:lnTo>
                    <a:pt x="6" y="29"/>
                  </a:lnTo>
                  <a:lnTo>
                    <a:pt x="10" y="30"/>
                  </a:lnTo>
                  <a:lnTo>
                    <a:pt x="15" y="30"/>
                  </a:lnTo>
                  <a:lnTo>
                    <a:pt x="21" y="30"/>
                  </a:lnTo>
                  <a:lnTo>
                    <a:pt x="21" y="30"/>
                  </a:lnTo>
                  <a:lnTo>
                    <a:pt x="25"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3" name="Google Shape;843;p52"/>
            <p:cNvSpPr/>
            <p:nvPr/>
          </p:nvSpPr>
          <p:spPr>
            <a:xfrm>
              <a:off x="2425080" y="2751255"/>
              <a:ext cx="27763" cy="38806"/>
            </a:xfrm>
            <a:custGeom>
              <a:avLst/>
              <a:gdLst/>
              <a:ahLst/>
              <a:cxnLst/>
              <a:rect l="l" t="t" r="r" b="b"/>
              <a:pathLst>
                <a:path w="30" h="30" extrusionOk="0">
                  <a:moveTo>
                    <a:pt x="30" y="15"/>
                  </a:moveTo>
                  <a:lnTo>
                    <a:pt x="30" y="15"/>
                  </a:lnTo>
                  <a:lnTo>
                    <a:pt x="30" y="10"/>
                  </a:lnTo>
                  <a:lnTo>
                    <a:pt x="29" y="6"/>
                  </a:lnTo>
                  <a:lnTo>
                    <a:pt x="24" y="3"/>
                  </a:lnTo>
                  <a:lnTo>
                    <a:pt x="20" y="0"/>
                  </a:lnTo>
                  <a:lnTo>
                    <a:pt x="20" y="0"/>
                  </a:lnTo>
                  <a:lnTo>
                    <a:pt x="15" y="0"/>
                  </a:lnTo>
                  <a:lnTo>
                    <a:pt x="11" y="0"/>
                  </a:lnTo>
                  <a:lnTo>
                    <a:pt x="6" y="1"/>
                  </a:lnTo>
                  <a:lnTo>
                    <a:pt x="3" y="6"/>
                  </a:lnTo>
                  <a:lnTo>
                    <a:pt x="3" y="6"/>
                  </a:lnTo>
                  <a:lnTo>
                    <a:pt x="0" y="10"/>
                  </a:lnTo>
                  <a:lnTo>
                    <a:pt x="0" y="15"/>
                  </a:lnTo>
                  <a:lnTo>
                    <a:pt x="0" y="19"/>
                  </a:lnTo>
                  <a:lnTo>
                    <a:pt x="3" y="24"/>
                  </a:lnTo>
                  <a:lnTo>
                    <a:pt x="3" y="24"/>
                  </a:lnTo>
                  <a:lnTo>
                    <a:pt x="6" y="27"/>
                  </a:lnTo>
                  <a:lnTo>
                    <a:pt x="11" y="30"/>
                  </a:lnTo>
                  <a:lnTo>
                    <a:pt x="15" y="30"/>
                  </a:lnTo>
                  <a:lnTo>
                    <a:pt x="20" y="28"/>
                  </a:lnTo>
                  <a:lnTo>
                    <a:pt x="20" y="28"/>
                  </a:lnTo>
                  <a:lnTo>
                    <a:pt x="24" y="27"/>
                  </a:lnTo>
                  <a:lnTo>
                    <a:pt x="29"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4" name="Google Shape;844;p52"/>
            <p:cNvSpPr/>
            <p:nvPr/>
          </p:nvSpPr>
          <p:spPr>
            <a:xfrm>
              <a:off x="2475980" y="2760309"/>
              <a:ext cx="27763" cy="40100"/>
            </a:xfrm>
            <a:custGeom>
              <a:avLst/>
              <a:gdLst/>
              <a:ahLst/>
              <a:cxnLst/>
              <a:rect l="l" t="t" r="r" b="b"/>
              <a:pathLst>
                <a:path w="30" h="31" extrusionOk="0">
                  <a:moveTo>
                    <a:pt x="30" y="15"/>
                  </a:moveTo>
                  <a:lnTo>
                    <a:pt x="30" y="15"/>
                  </a:lnTo>
                  <a:lnTo>
                    <a:pt x="30" y="11"/>
                  </a:lnTo>
                  <a:lnTo>
                    <a:pt x="27" y="6"/>
                  </a:lnTo>
                  <a:lnTo>
                    <a:pt x="24" y="3"/>
                  </a:lnTo>
                  <a:lnTo>
                    <a:pt x="19" y="0"/>
                  </a:lnTo>
                  <a:lnTo>
                    <a:pt x="19" y="0"/>
                  </a:lnTo>
                  <a:lnTo>
                    <a:pt x="15" y="0"/>
                  </a:lnTo>
                  <a:lnTo>
                    <a:pt x="10" y="0"/>
                  </a:lnTo>
                  <a:lnTo>
                    <a:pt x="6" y="3"/>
                  </a:lnTo>
                  <a:lnTo>
                    <a:pt x="3" y="6"/>
                  </a:lnTo>
                  <a:lnTo>
                    <a:pt x="3" y="6"/>
                  </a:lnTo>
                  <a:lnTo>
                    <a:pt x="0" y="11"/>
                  </a:lnTo>
                  <a:lnTo>
                    <a:pt x="0" y="15"/>
                  </a:lnTo>
                  <a:lnTo>
                    <a:pt x="0" y="20"/>
                  </a:lnTo>
                  <a:lnTo>
                    <a:pt x="3" y="24"/>
                  </a:lnTo>
                  <a:lnTo>
                    <a:pt x="3" y="24"/>
                  </a:lnTo>
                  <a:lnTo>
                    <a:pt x="6" y="27"/>
                  </a:lnTo>
                  <a:lnTo>
                    <a:pt x="10" y="31"/>
                  </a:lnTo>
                  <a:lnTo>
                    <a:pt x="15" y="31"/>
                  </a:lnTo>
                  <a:lnTo>
                    <a:pt x="19" y="31"/>
                  </a:lnTo>
                  <a:lnTo>
                    <a:pt x="19" y="31"/>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5" name="Google Shape;845;p52"/>
            <p:cNvSpPr/>
            <p:nvPr/>
          </p:nvSpPr>
          <p:spPr>
            <a:xfrm>
              <a:off x="2489861" y="2770658"/>
              <a:ext cx="28689" cy="38806"/>
            </a:xfrm>
            <a:custGeom>
              <a:avLst/>
              <a:gdLst/>
              <a:ahLst/>
              <a:cxnLst/>
              <a:rect l="l" t="t" r="r" b="b"/>
              <a:pathLst>
                <a:path w="31" h="30" extrusionOk="0">
                  <a:moveTo>
                    <a:pt x="31" y="15"/>
                  </a:moveTo>
                  <a:lnTo>
                    <a:pt x="31" y="15"/>
                  </a:lnTo>
                  <a:lnTo>
                    <a:pt x="30" y="10"/>
                  </a:lnTo>
                  <a:lnTo>
                    <a:pt x="28" y="6"/>
                  </a:lnTo>
                  <a:lnTo>
                    <a:pt x="24" y="3"/>
                  </a:lnTo>
                  <a:lnTo>
                    <a:pt x="21" y="0"/>
                  </a:lnTo>
                  <a:lnTo>
                    <a:pt x="21" y="0"/>
                  </a:lnTo>
                  <a:lnTo>
                    <a:pt x="15" y="0"/>
                  </a:lnTo>
                  <a:lnTo>
                    <a:pt x="10" y="0"/>
                  </a:lnTo>
                  <a:lnTo>
                    <a:pt x="6" y="3"/>
                  </a:lnTo>
                  <a:lnTo>
                    <a:pt x="3" y="6"/>
                  </a:lnTo>
                  <a:lnTo>
                    <a:pt x="3" y="6"/>
                  </a:lnTo>
                  <a:lnTo>
                    <a:pt x="1" y="10"/>
                  </a:lnTo>
                  <a:lnTo>
                    <a:pt x="0" y="15"/>
                  </a:lnTo>
                  <a:lnTo>
                    <a:pt x="1" y="19"/>
                  </a:lnTo>
                  <a:lnTo>
                    <a:pt x="3" y="24"/>
                  </a:lnTo>
                  <a:lnTo>
                    <a:pt x="3" y="24"/>
                  </a:lnTo>
                  <a:lnTo>
                    <a:pt x="6" y="27"/>
                  </a:lnTo>
                  <a:lnTo>
                    <a:pt x="10" y="30"/>
                  </a:lnTo>
                  <a:lnTo>
                    <a:pt x="15" y="30"/>
                  </a:lnTo>
                  <a:lnTo>
                    <a:pt x="21" y="30"/>
                  </a:lnTo>
                  <a:lnTo>
                    <a:pt x="21" y="30"/>
                  </a:lnTo>
                  <a:lnTo>
                    <a:pt x="24" y="27"/>
                  </a:lnTo>
                  <a:lnTo>
                    <a:pt x="28" y="24"/>
                  </a:lnTo>
                  <a:lnTo>
                    <a:pt x="30"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6" name="Google Shape;846;p52"/>
            <p:cNvSpPr/>
            <p:nvPr/>
          </p:nvSpPr>
          <p:spPr>
            <a:xfrm>
              <a:off x="2514848" y="2790061"/>
              <a:ext cx="29615" cy="38806"/>
            </a:xfrm>
            <a:custGeom>
              <a:avLst/>
              <a:gdLst/>
              <a:ahLst/>
              <a:cxnLst/>
              <a:rect l="l" t="t" r="r" b="b"/>
              <a:pathLst>
                <a:path w="32" h="30" extrusionOk="0">
                  <a:moveTo>
                    <a:pt x="32" y="15"/>
                  </a:moveTo>
                  <a:lnTo>
                    <a:pt x="32" y="15"/>
                  </a:lnTo>
                  <a:lnTo>
                    <a:pt x="30" y="11"/>
                  </a:lnTo>
                  <a:lnTo>
                    <a:pt x="29" y="6"/>
                  </a:lnTo>
                  <a:lnTo>
                    <a:pt x="24" y="3"/>
                  </a:lnTo>
                  <a:lnTo>
                    <a:pt x="19" y="1"/>
                  </a:lnTo>
                  <a:lnTo>
                    <a:pt x="19" y="1"/>
                  </a:lnTo>
                  <a:lnTo>
                    <a:pt x="15" y="0"/>
                  </a:lnTo>
                  <a:lnTo>
                    <a:pt x="10" y="0"/>
                  </a:lnTo>
                  <a:lnTo>
                    <a:pt x="6" y="3"/>
                  </a:lnTo>
                  <a:lnTo>
                    <a:pt x="3" y="6"/>
                  </a:lnTo>
                  <a:lnTo>
                    <a:pt x="3" y="6"/>
                  </a:lnTo>
                  <a:lnTo>
                    <a:pt x="1" y="11"/>
                  </a:lnTo>
                  <a:lnTo>
                    <a:pt x="0" y="15"/>
                  </a:lnTo>
                  <a:lnTo>
                    <a:pt x="1" y="20"/>
                  </a:lnTo>
                  <a:lnTo>
                    <a:pt x="3" y="24"/>
                  </a:lnTo>
                  <a:lnTo>
                    <a:pt x="3" y="24"/>
                  </a:lnTo>
                  <a:lnTo>
                    <a:pt x="6" y="29"/>
                  </a:lnTo>
                  <a:lnTo>
                    <a:pt x="10" y="30"/>
                  </a:lnTo>
                  <a:lnTo>
                    <a:pt x="15" y="30"/>
                  </a:lnTo>
                  <a:lnTo>
                    <a:pt x="19" y="30"/>
                  </a:lnTo>
                  <a:lnTo>
                    <a:pt x="19" y="30"/>
                  </a:lnTo>
                  <a:lnTo>
                    <a:pt x="24" y="29"/>
                  </a:lnTo>
                  <a:lnTo>
                    <a:pt x="29" y="24"/>
                  </a:lnTo>
                  <a:lnTo>
                    <a:pt x="30"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7" name="Google Shape;847;p52"/>
            <p:cNvSpPr/>
            <p:nvPr/>
          </p:nvSpPr>
          <p:spPr>
            <a:xfrm>
              <a:off x="2518550" y="2790061"/>
              <a:ext cx="28689" cy="38806"/>
            </a:xfrm>
            <a:custGeom>
              <a:avLst/>
              <a:gdLst/>
              <a:ahLst/>
              <a:cxnLst/>
              <a:rect l="l" t="t" r="r" b="b"/>
              <a:pathLst>
                <a:path w="31" h="30" extrusionOk="0">
                  <a:moveTo>
                    <a:pt x="31" y="15"/>
                  </a:moveTo>
                  <a:lnTo>
                    <a:pt x="31" y="15"/>
                  </a:lnTo>
                  <a:lnTo>
                    <a:pt x="31" y="11"/>
                  </a:lnTo>
                  <a:lnTo>
                    <a:pt x="28" y="6"/>
                  </a:lnTo>
                  <a:lnTo>
                    <a:pt x="25" y="3"/>
                  </a:lnTo>
                  <a:lnTo>
                    <a:pt x="20" y="1"/>
                  </a:lnTo>
                  <a:lnTo>
                    <a:pt x="20" y="1"/>
                  </a:lnTo>
                  <a:lnTo>
                    <a:pt x="15" y="0"/>
                  </a:lnTo>
                  <a:lnTo>
                    <a:pt x="11" y="0"/>
                  </a:lnTo>
                  <a:lnTo>
                    <a:pt x="6" y="3"/>
                  </a:lnTo>
                  <a:lnTo>
                    <a:pt x="3" y="6"/>
                  </a:lnTo>
                  <a:lnTo>
                    <a:pt x="3" y="6"/>
                  </a:lnTo>
                  <a:lnTo>
                    <a:pt x="0" y="11"/>
                  </a:lnTo>
                  <a:lnTo>
                    <a:pt x="0" y="15"/>
                  </a:lnTo>
                  <a:lnTo>
                    <a:pt x="0" y="20"/>
                  </a:lnTo>
                  <a:lnTo>
                    <a:pt x="3" y="24"/>
                  </a:lnTo>
                  <a:lnTo>
                    <a:pt x="3" y="24"/>
                  </a:lnTo>
                  <a:lnTo>
                    <a:pt x="6" y="29"/>
                  </a:lnTo>
                  <a:lnTo>
                    <a:pt x="11" y="30"/>
                  </a:lnTo>
                  <a:lnTo>
                    <a:pt x="15" y="30"/>
                  </a:lnTo>
                  <a:lnTo>
                    <a:pt x="20" y="30"/>
                  </a:lnTo>
                  <a:lnTo>
                    <a:pt x="20" y="30"/>
                  </a:lnTo>
                  <a:lnTo>
                    <a:pt x="25" y="29"/>
                  </a:lnTo>
                  <a:lnTo>
                    <a:pt x="28" y="24"/>
                  </a:lnTo>
                  <a:lnTo>
                    <a:pt x="31"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8" name="Google Shape;848;p52"/>
            <p:cNvSpPr/>
            <p:nvPr/>
          </p:nvSpPr>
          <p:spPr>
            <a:xfrm>
              <a:off x="2521326" y="2790061"/>
              <a:ext cx="29615" cy="38806"/>
            </a:xfrm>
            <a:custGeom>
              <a:avLst/>
              <a:gdLst/>
              <a:ahLst/>
              <a:cxnLst/>
              <a:rect l="l" t="t" r="r" b="b"/>
              <a:pathLst>
                <a:path w="32" h="30" extrusionOk="0">
                  <a:moveTo>
                    <a:pt x="32" y="15"/>
                  </a:moveTo>
                  <a:lnTo>
                    <a:pt x="32" y="15"/>
                  </a:lnTo>
                  <a:lnTo>
                    <a:pt x="31" y="11"/>
                  </a:lnTo>
                  <a:lnTo>
                    <a:pt x="29" y="6"/>
                  </a:lnTo>
                  <a:lnTo>
                    <a:pt x="25" y="3"/>
                  </a:lnTo>
                  <a:lnTo>
                    <a:pt x="22" y="1"/>
                  </a:lnTo>
                  <a:lnTo>
                    <a:pt x="22" y="1"/>
                  </a:lnTo>
                  <a:lnTo>
                    <a:pt x="16" y="0"/>
                  </a:lnTo>
                  <a:lnTo>
                    <a:pt x="11" y="0"/>
                  </a:lnTo>
                  <a:lnTo>
                    <a:pt x="6" y="3"/>
                  </a:lnTo>
                  <a:lnTo>
                    <a:pt x="3" y="6"/>
                  </a:lnTo>
                  <a:lnTo>
                    <a:pt x="3" y="6"/>
                  </a:lnTo>
                  <a:lnTo>
                    <a:pt x="2" y="11"/>
                  </a:lnTo>
                  <a:lnTo>
                    <a:pt x="0" y="15"/>
                  </a:lnTo>
                  <a:lnTo>
                    <a:pt x="2" y="20"/>
                  </a:lnTo>
                  <a:lnTo>
                    <a:pt x="3" y="24"/>
                  </a:lnTo>
                  <a:lnTo>
                    <a:pt x="3" y="24"/>
                  </a:lnTo>
                  <a:lnTo>
                    <a:pt x="6" y="29"/>
                  </a:lnTo>
                  <a:lnTo>
                    <a:pt x="11" y="30"/>
                  </a:lnTo>
                  <a:lnTo>
                    <a:pt x="16" y="30"/>
                  </a:lnTo>
                  <a:lnTo>
                    <a:pt x="22" y="30"/>
                  </a:lnTo>
                  <a:lnTo>
                    <a:pt x="22" y="30"/>
                  </a:lnTo>
                  <a:lnTo>
                    <a:pt x="25" y="29"/>
                  </a:lnTo>
                  <a:lnTo>
                    <a:pt x="29" y="24"/>
                  </a:lnTo>
                  <a:lnTo>
                    <a:pt x="31"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49" name="Google Shape;849;p52"/>
            <p:cNvSpPr/>
            <p:nvPr/>
          </p:nvSpPr>
          <p:spPr>
            <a:xfrm>
              <a:off x="2553717" y="2795235"/>
              <a:ext cx="29615" cy="40100"/>
            </a:xfrm>
            <a:custGeom>
              <a:avLst/>
              <a:gdLst/>
              <a:ahLst/>
              <a:cxnLst/>
              <a:rect l="l" t="t" r="r" b="b"/>
              <a:pathLst>
                <a:path w="32" h="31" extrusionOk="0">
                  <a:moveTo>
                    <a:pt x="32" y="16"/>
                  </a:moveTo>
                  <a:lnTo>
                    <a:pt x="32" y="16"/>
                  </a:lnTo>
                  <a:lnTo>
                    <a:pt x="30" y="11"/>
                  </a:lnTo>
                  <a:lnTo>
                    <a:pt x="29" y="7"/>
                  </a:lnTo>
                  <a:lnTo>
                    <a:pt x="26" y="4"/>
                  </a:lnTo>
                  <a:lnTo>
                    <a:pt x="21" y="0"/>
                  </a:lnTo>
                  <a:lnTo>
                    <a:pt x="21" y="0"/>
                  </a:lnTo>
                  <a:lnTo>
                    <a:pt x="15" y="0"/>
                  </a:lnTo>
                  <a:lnTo>
                    <a:pt x="11" y="0"/>
                  </a:lnTo>
                  <a:lnTo>
                    <a:pt x="6" y="2"/>
                  </a:lnTo>
                  <a:lnTo>
                    <a:pt x="3" y="7"/>
                  </a:lnTo>
                  <a:lnTo>
                    <a:pt x="3" y="7"/>
                  </a:lnTo>
                  <a:lnTo>
                    <a:pt x="2" y="11"/>
                  </a:lnTo>
                  <a:lnTo>
                    <a:pt x="0" y="16"/>
                  </a:lnTo>
                  <a:lnTo>
                    <a:pt x="2" y="20"/>
                  </a:lnTo>
                  <a:lnTo>
                    <a:pt x="3" y="25"/>
                  </a:lnTo>
                  <a:lnTo>
                    <a:pt x="3" y="25"/>
                  </a:lnTo>
                  <a:lnTo>
                    <a:pt x="6" y="28"/>
                  </a:lnTo>
                  <a:lnTo>
                    <a:pt x="11" y="31"/>
                  </a:lnTo>
                  <a:lnTo>
                    <a:pt x="15" y="31"/>
                  </a:lnTo>
                  <a:lnTo>
                    <a:pt x="21" y="31"/>
                  </a:lnTo>
                  <a:lnTo>
                    <a:pt x="21" y="31"/>
                  </a:lnTo>
                  <a:lnTo>
                    <a:pt x="26" y="28"/>
                  </a:lnTo>
                  <a:lnTo>
                    <a:pt x="29" y="25"/>
                  </a:lnTo>
                  <a:lnTo>
                    <a:pt x="30" y="20"/>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0" name="Google Shape;850;p52"/>
            <p:cNvSpPr/>
            <p:nvPr/>
          </p:nvSpPr>
          <p:spPr>
            <a:xfrm>
              <a:off x="2558344" y="2795235"/>
              <a:ext cx="27763" cy="40100"/>
            </a:xfrm>
            <a:custGeom>
              <a:avLst/>
              <a:gdLst/>
              <a:ahLst/>
              <a:cxnLst/>
              <a:rect l="l" t="t" r="r" b="b"/>
              <a:pathLst>
                <a:path w="30" h="31" extrusionOk="0">
                  <a:moveTo>
                    <a:pt x="30" y="16"/>
                  </a:moveTo>
                  <a:lnTo>
                    <a:pt x="30" y="16"/>
                  </a:lnTo>
                  <a:lnTo>
                    <a:pt x="30" y="11"/>
                  </a:lnTo>
                  <a:lnTo>
                    <a:pt x="27" y="7"/>
                  </a:lnTo>
                  <a:lnTo>
                    <a:pt x="24" y="4"/>
                  </a:lnTo>
                  <a:lnTo>
                    <a:pt x="19" y="0"/>
                  </a:lnTo>
                  <a:lnTo>
                    <a:pt x="19" y="0"/>
                  </a:lnTo>
                  <a:lnTo>
                    <a:pt x="15" y="0"/>
                  </a:lnTo>
                  <a:lnTo>
                    <a:pt x="10" y="0"/>
                  </a:lnTo>
                  <a:lnTo>
                    <a:pt x="6" y="2"/>
                  </a:lnTo>
                  <a:lnTo>
                    <a:pt x="3" y="7"/>
                  </a:lnTo>
                  <a:lnTo>
                    <a:pt x="3" y="7"/>
                  </a:lnTo>
                  <a:lnTo>
                    <a:pt x="0" y="11"/>
                  </a:lnTo>
                  <a:lnTo>
                    <a:pt x="0" y="16"/>
                  </a:lnTo>
                  <a:lnTo>
                    <a:pt x="0" y="20"/>
                  </a:lnTo>
                  <a:lnTo>
                    <a:pt x="3" y="25"/>
                  </a:lnTo>
                  <a:lnTo>
                    <a:pt x="3" y="25"/>
                  </a:lnTo>
                  <a:lnTo>
                    <a:pt x="6" y="28"/>
                  </a:lnTo>
                  <a:lnTo>
                    <a:pt x="10" y="31"/>
                  </a:lnTo>
                  <a:lnTo>
                    <a:pt x="15" y="31"/>
                  </a:lnTo>
                  <a:lnTo>
                    <a:pt x="19" y="31"/>
                  </a:lnTo>
                  <a:lnTo>
                    <a:pt x="19" y="31"/>
                  </a:lnTo>
                  <a:lnTo>
                    <a:pt x="24" y="28"/>
                  </a:lnTo>
                  <a:lnTo>
                    <a:pt x="27" y="25"/>
                  </a:lnTo>
                  <a:lnTo>
                    <a:pt x="30" y="20"/>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1" name="Google Shape;851;p52"/>
            <p:cNvSpPr/>
            <p:nvPr/>
          </p:nvSpPr>
          <p:spPr>
            <a:xfrm>
              <a:off x="2567598" y="2800409"/>
              <a:ext cx="29615" cy="40100"/>
            </a:xfrm>
            <a:custGeom>
              <a:avLst/>
              <a:gdLst/>
              <a:ahLst/>
              <a:cxnLst/>
              <a:rect l="l" t="t" r="r" b="b"/>
              <a:pathLst>
                <a:path w="32" h="31" extrusionOk="0">
                  <a:moveTo>
                    <a:pt x="32" y="15"/>
                  </a:moveTo>
                  <a:lnTo>
                    <a:pt x="32" y="15"/>
                  </a:lnTo>
                  <a:lnTo>
                    <a:pt x="30" y="10"/>
                  </a:lnTo>
                  <a:lnTo>
                    <a:pt x="29" y="6"/>
                  </a:lnTo>
                  <a:lnTo>
                    <a:pt x="26" y="3"/>
                  </a:lnTo>
                  <a:lnTo>
                    <a:pt x="21" y="1"/>
                  </a:lnTo>
                  <a:lnTo>
                    <a:pt x="21" y="1"/>
                  </a:lnTo>
                  <a:lnTo>
                    <a:pt x="17" y="0"/>
                  </a:lnTo>
                  <a:lnTo>
                    <a:pt x="12" y="1"/>
                  </a:lnTo>
                  <a:lnTo>
                    <a:pt x="8" y="3"/>
                  </a:lnTo>
                  <a:lnTo>
                    <a:pt x="3" y="6"/>
                  </a:lnTo>
                  <a:lnTo>
                    <a:pt x="3" y="6"/>
                  </a:lnTo>
                  <a:lnTo>
                    <a:pt x="2" y="10"/>
                  </a:lnTo>
                  <a:lnTo>
                    <a:pt x="0" y="15"/>
                  </a:lnTo>
                  <a:lnTo>
                    <a:pt x="2" y="19"/>
                  </a:lnTo>
                  <a:lnTo>
                    <a:pt x="3" y="24"/>
                  </a:lnTo>
                  <a:lnTo>
                    <a:pt x="3" y="24"/>
                  </a:lnTo>
                  <a:lnTo>
                    <a:pt x="8" y="28"/>
                  </a:lnTo>
                  <a:lnTo>
                    <a:pt x="12" y="30"/>
                  </a:lnTo>
                  <a:lnTo>
                    <a:pt x="17" y="31"/>
                  </a:lnTo>
                  <a:lnTo>
                    <a:pt x="21" y="30"/>
                  </a:lnTo>
                  <a:lnTo>
                    <a:pt x="21" y="30"/>
                  </a:lnTo>
                  <a:lnTo>
                    <a:pt x="26" y="28"/>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2" name="Google Shape;852;p52"/>
            <p:cNvSpPr/>
            <p:nvPr/>
          </p:nvSpPr>
          <p:spPr>
            <a:xfrm>
              <a:off x="2583331" y="2805582"/>
              <a:ext cx="27763" cy="38806"/>
            </a:xfrm>
            <a:custGeom>
              <a:avLst/>
              <a:gdLst/>
              <a:ahLst/>
              <a:cxnLst/>
              <a:rect l="l" t="t" r="r" b="b"/>
              <a:pathLst>
                <a:path w="30" h="30" extrusionOk="0">
                  <a:moveTo>
                    <a:pt x="30" y="15"/>
                  </a:moveTo>
                  <a:lnTo>
                    <a:pt x="30" y="15"/>
                  </a:lnTo>
                  <a:lnTo>
                    <a:pt x="30" y="11"/>
                  </a:lnTo>
                  <a:lnTo>
                    <a:pt x="27" y="6"/>
                  </a:lnTo>
                  <a:lnTo>
                    <a:pt x="24" y="3"/>
                  </a:lnTo>
                  <a:lnTo>
                    <a:pt x="20" y="0"/>
                  </a:lnTo>
                  <a:lnTo>
                    <a:pt x="20" y="0"/>
                  </a:lnTo>
                  <a:lnTo>
                    <a:pt x="15" y="0"/>
                  </a:lnTo>
                  <a:lnTo>
                    <a:pt x="10" y="0"/>
                  </a:lnTo>
                  <a:lnTo>
                    <a:pt x="6" y="3"/>
                  </a:lnTo>
                  <a:lnTo>
                    <a:pt x="3" y="6"/>
                  </a:lnTo>
                  <a:lnTo>
                    <a:pt x="3" y="6"/>
                  </a:lnTo>
                  <a:lnTo>
                    <a:pt x="0" y="11"/>
                  </a:lnTo>
                  <a:lnTo>
                    <a:pt x="0" y="15"/>
                  </a:lnTo>
                  <a:lnTo>
                    <a:pt x="0" y="20"/>
                  </a:lnTo>
                  <a:lnTo>
                    <a:pt x="3" y="24"/>
                  </a:lnTo>
                  <a:lnTo>
                    <a:pt x="3" y="24"/>
                  </a:lnTo>
                  <a:lnTo>
                    <a:pt x="6" y="27"/>
                  </a:lnTo>
                  <a:lnTo>
                    <a:pt x="10" y="30"/>
                  </a:lnTo>
                  <a:lnTo>
                    <a:pt x="15" y="30"/>
                  </a:lnTo>
                  <a:lnTo>
                    <a:pt x="20" y="30"/>
                  </a:lnTo>
                  <a:lnTo>
                    <a:pt x="20"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3" name="Google Shape;853;p52"/>
            <p:cNvSpPr/>
            <p:nvPr/>
          </p:nvSpPr>
          <p:spPr>
            <a:xfrm>
              <a:off x="2592585" y="2809464"/>
              <a:ext cx="29615" cy="41394"/>
            </a:xfrm>
            <a:custGeom>
              <a:avLst/>
              <a:gdLst/>
              <a:ahLst/>
              <a:cxnLst/>
              <a:rect l="l" t="t" r="r" b="b"/>
              <a:pathLst>
                <a:path w="32" h="32" extrusionOk="0">
                  <a:moveTo>
                    <a:pt x="32" y="15"/>
                  </a:moveTo>
                  <a:lnTo>
                    <a:pt x="32" y="15"/>
                  </a:lnTo>
                  <a:lnTo>
                    <a:pt x="31" y="11"/>
                  </a:lnTo>
                  <a:lnTo>
                    <a:pt x="29" y="6"/>
                  </a:lnTo>
                  <a:lnTo>
                    <a:pt x="26" y="3"/>
                  </a:lnTo>
                  <a:lnTo>
                    <a:pt x="22" y="2"/>
                  </a:lnTo>
                  <a:lnTo>
                    <a:pt x="22" y="2"/>
                  </a:lnTo>
                  <a:lnTo>
                    <a:pt x="17" y="0"/>
                  </a:lnTo>
                  <a:lnTo>
                    <a:pt x="11" y="2"/>
                  </a:lnTo>
                  <a:lnTo>
                    <a:pt x="8" y="3"/>
                  </a:lnTo>
                  <a:lnTo>
                    <a:pt x="3" y="6"/>
                  </a:lnTo>
                  <a:lnTo>
                    <a:pt x="3" y="6"/>
                  </a:lnTo>
                  <a:lnTo>
                    <a:pt x="2" y="11"/>
                  </a:lnTo>
                  <a:lnTo>
                    <a:pt x="0" y="15"/>
                  </a:lnTo>
                  <a:lnTo>
                    <a:pt x="2" y="21"/>
                  </a:lnTo>
                  <a:lnTo>
                    <a:pt x="3" y="24"/>
                  </a:lnTo>
                  <a:lnTo>
                    <a:pt x="3" y="24"/>
                  </a:lnTo>
                  <a:lnTo>
                    <a:pt x="8" y="29"/>
                  </a:lnTo>
                  <a:lnTo>
                    <a:pt x="11" y="30"/>
                  </a:lnTo>
                  <a:lnTo>
                    <a:pt x="17" y="32"/>
                  </a:lnTo>
                  <a:lnTo>
                    <a:pt x="22" y="30"/>
                  </a:lnTo>
                  <a:lnTo>
                    <a:pt x="22" y="30"/>
                  </a:lnTo>
                  <a:lnTo>
                    <a:pt x="26" y="29"/>
                  </a:lnTo>
                  <a:lnTo>
                    <a:pt x="29" y="26"/>
                  </a:lnTo>
                  <a:lnTo>
                    <a:pt x="31"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4" name="Google Shape;854;p52"/>
            <p:cNvSpPr/>
            <p:nvPr/>
          </p:nvSpPr>
          <p:spPr>
            <a:xfrm>
              <a:off x="2592585" y="2809464"/>
              <a:ext cx="29615" cy="41394"/>
            </a:xfrm>
            <a:custGeom>
              <a:avLst/>
              <a:gdLst/>
              <a:ahLst/>
              <a:cxnLst/>
              <a:rect l="l" t="t" r="r" b="b"/>
              <a:pathLst>
                <a:path w="32" h="32" extrusionOk="0">
                  <a:moveTo>
                    <a:pt x="32" y="15"/>
                  </a:moveTo>
                  <a:lnTo>
                    <a:pt x="32" y="15"/>
                  </a:lnTo>
                  <a:lnTo>
                    <a:pt x="31" y="11"/>
                  </a:lnTo>
                  <a:lnTo>
                    <a:pt x="29" y="6"/>
                  </a:lnTo>
                  <a:lnTo>
                    <a:pt x="26" y="3"/>
                  </a:lnTo>
                  <a:lnTo>
                    <a:pt x="22" y="2"/>
                  </a:lnTo>
                  <a:lnTo>
                    <a:pt x="22" y="2"/>
                  </a:lnTo>
                  <a:lnTo>
                    <a:pt x="17" y="0"/>
                  </a:lnTo>
                  <a:lnTo>
                    <a:pt x="11" y="2"/>
                  </a:lnTo>
                  <a:lnTo>
                    <a:pt x="8" y="3"/>
                  </a:lnTo>
                  <a:lnTo>
                    <a:pt x="3" y="6"/>
                  </a:lnTo>
                  <a:lnTo>
                    <a:pt x="3" y="6"/>
                  </a:lnTo>
                  <a:lnTo>
                    <a:pt x="2" y="11"/>
                  </a:lnTo>
                  <a:lnTo>
                    <a:pt x="0" y="15"/>
                  </a:lnTo>
                  <a:lnTo>
                    <a:pt x="2" y="21"/>
                  </a:lnTo>
                  <a:lnTo>
                    <a:pt x="3" y="24"/>
                  </a:lnTo>
                  <a:lnTo>
                    <a:pt x="3" y="24"/>
                  </a:lnTo>
                  <a:lnTo>
                    <a:pt x="8" y="29"/>
                  </a:lnTo>
                  <a:lnTo>
                    <a:pt x="11" y="30"/>
                  </a:lnTo>
                  <a:lnTo>
                    <a:pt x="17" y="32"/>
                  </a:lnTo>
                  <a:lnTo>
                    <a:pt x="22" y="30"/>
                  </a:lnTo>
                  <a:lnTo>
                    <a:pt x="22" y="30"/>
                  </a:lnTo>
                  <a:lnTo>
                    <a:pt x="26" y="29"/>
                  </a:lnTo>
                  <a:lnTo>
                    <a:pt x="29" y="26"/>
                  </a:lnTo>
                  <a:lnTo>
                    <a:pt x="31"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5" name="Google Shape;855;p52"/>
            <p:cNvSpPr/>
            <p:nvPr/>
          </p:nvSpPr>
          <p:spPr>
            <a:xfrm>
              <a:off x="2592585" y="2809464"/>
              <a:ext cx="29615" cy="41394"/>
            </a:xfrm>
            <a:custGeom>
              <a:avLst/>
              <a:gdLst/>
              <a:ahLst/>
              <a:cxnLst/>
              <a:rect l="l" t="t" r="r" b="b"/>
              <a:pathLst>
                <a:path w="32" h="32" extrusionOk="0">
                  <a:moveTo>
                    <a:pt x="32" y="15"/>
                  </a:moveTo>
                  <a:lnTo>
                    <a:pt x="32" y="15"/>
                  </a:lnTo>
                  <a:lnTo>
                    <a:pt x="31" y="11"/>
                  </a:lnTo>
                  <a:lnTo>
                    <a:pt x="29" y="6"/>
                  </a:lnTo>
                  <a:lnTo>
                    <a:pt x="26" y="3"/>
                  </a:lnTo>
                  <a:lnTo>
                    <a:pt x="22" y="2"/>
                  </a:lnTo>
                  <a:lnTo>
                    <a:pt x="22" y="2"/>
                  </a:lnTo>
                  <a:lnTo>
                    <a:pt x="17" y="0"/>
                  </a:lnTo>
                  <a:lnTo>
                    <a:pt x="11" y="2"/>
                  </a:lnTo>
                  <a:lnTo>
                    <a:pt x="8" y="3"/>
                  </a:lnTo>
                  <a:lnTo>
                    <a:pt x="3" y="6"/>
                  </a:lnTo>
                  <a:lnTo>
                    <a:pt x="3" y="6"/>
                  </a:lnTo>
                  <a:lnTo>
                    <a:pt x="2" y="11"/>
                  </a:lnTo>
                  <a:lnTo>
                    <a:pt x="0" y="15"/>
                  </a:lnTo>
                  <a:lnTo>
                    <a:pt x="2" y="21"/>
                  </a:lnTo>
                  <a:lnTo>
                    <a:pt x="3" y="24"/>
                  </a:lnTo>
                  <a:lnTo>
                    <a:pt x="3" y="24"/>
                  </a:lnTo>
                  <a:lnTo>
                    <a:pt x="8" y="29"/>
                  </a:lnTo>
                  <a:lnTo>
                    <a:pt x="11" y="30"/>
                  </a:lnTo>
                  <a:lnTo>
                    <a:pt x="17" y="32"/>
                  </a:lnTo>
                  <a:lnTo>
                    <a:pt x="22" y="30"/>
                  </a:lnTo>
                  <a:lnTo>
                    <a:pt x="22" y="30"/>
                  </a:lnTo>
                  <a:lnTo>
                    <a:pt x="26" y="29"/>
                  </a:lnTo>
                  <a:lnTo>
                    <a:pt x="29" y="26"/>
                  </a:lnTo>
                  <a:lnTo>
                    <a:pt x="31"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6" name="Google Shape;856;p52"/>
            <p:cNvSpPr/>
            <p:nvPr/>
          </p:nvSpPr>
          <p:spPr>
            <a:xfrm>
              <a:off x="2597212" y="2809464"/>
              <a:ext cx="27763" cy="41394"/>
            </a:xfrm>
            <a:custGeom>
              <a:avLst/>
              <a:gdLst/>
              <a:ahLst/>
              <a:cxnLst/>
              <a:rect l="l" t="t" r="r" b="b"/>
              <a:pathLst>
                <a:path w="30" h="32" extrusionOk="0">
                  <a:moveTo>
                    <a:pt x="30" y="15"/>
                  </a:moveTo>
                  <a:lnTo>
                    <a:pt x="30" y="15"/>
                  </a:lnTo>
                  <a:lnTo>
                    <a:pt x="30" y="11"/>
                  </a:lnTo>
                  <a:lnTo>
                    <a:pt x="27" y="6"/>
                  </a:lnTo>
                  <a:lnTo>
                    <a:pt x="24" y="3"/>
                  </a:lnTo>
                  <a:lnTo>
                    <a:pt x="20" y="2"/>
                  </a:lnTo>
                  <a:lnTo>
                    <a:pt x="20" y="2"/>
                  </a:lnTo>
                  <a:lnTo>
                    <a:pt x="15" y="0"/>
                  </a:lnTo>
                  <a:lnTo>
                    <a:pt x="11" y="2"/>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4" y="29"/>
                  </a:lnTo>
                  <a:lnTo>
                    <a:pt x="27" y="26"/>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7" name="Google Shape;857;p52"/>
            <p:cNvSpPr/>
            <p:nvPr/>
          </p:nvSpPr>
          <p:spPr>
            <a:xfrm>
              <a:off x="2599988" y="2809464"/>
              <a:ext cx="29615" cy="41394"/>
            </a:xfrm>
            <a:custGeom>
              <a:avLst/>
              <a:gdLst/>
              <a:ahLst/>
              <a:cxnLst/>
              <a:rect l="l" t="t" r="r" b="b"/>
              <a:pathLst>
                <a:path w="32" h="32" extrusionOk="0">
                  <a:moveTo>
                    <a:pt x="32" y="15"/>
                  </a:moveTo>
                  <a:lnTo>
                    <a:pt x="32" y="15"/>
                  </a:lnTo>
                  <a:lnTo>
                    <a:pt x="32" y="11"/>
                  </a:lnTo>
                  <a:lnTo>
                    <a:pt x="29" y="6"/>
                  </a:lnTo>
                  <a:lnTo>
                    <a:pt x="26" y="3"/>
                  </a:lnTo>
                  <a:lnTo>
                    <a:pt x="21" y="2"/>
                  </a:lnTo>
                  <a:lnTo>
                    <a:pt x="21" y="2"/>
                  </a:lnTo>
                  <a:lnTo>
                    <a:pt x="17" y="0"/>
                  </a:lnTo>
                  <a:lnTo>
                    <a:pt x="12" y="2"/>
                  </a:lnTo>
                  <a:lnTo>
                    <a:pt x="8" y="3"/>
                  </a:lnTo>
                  <a:lnTo>
                    <a:pt x="3" y="6"/>
                  </a:lnTo>
                  <a:lnTo>
                    <a:pt x="3" y="6"/>
                  </a:lnTo>
                  <a:lnTo>
                    <a:pt x="2" y="11"/>
                  </a:lnTo>
                  <a:lnTo>
                    <a:pt x="0" y="15"/>
                  </a:lnTo>
                  <a:lnTo>
                    <a:pt x="2" y="21"/>
                  </a:lnTo>
                  <a:lnTo>
                    <a:pt x="3" y="24"/>
                  </a:lnTo>
                  <a:lnTo>
                    <a:pt x="3" y="24"/>
                  </a:lnTo>
                  <a:lnTo>
                    <a:pt x="8" y="29"/>
                  </a:lnTo>
                  <a:lnTo>
                    <a:pt x="12" y="30"/>
                  </a:lnTo>
                  <a:lnTo>
                    <a:pt x="17" y="32"/>
                  </a:lnTo>
                  <a:lnTo>
                    <a:pt x="21" y="30"/>
                  </a:lnTo>
                  <a:lnTo>
                    <a:pt x="21" y="30"/>
                  </a:lnTo>
                  <a:lnTo>
                    <a:pt x="26" y="29"/>
                  </a:lnTo>
                  <a:lnTo>
                    <a:pt x="29" y="26"/>
                  </a:lnTo>
                  <a:lnTo>
                    <a:pt x="32"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8" name="Google Shape;858;p52"/>
            <p:cNvSpPr/>
            <p:nvPr/>
          </p:nvSpPr>
          <p:spPr>
            <a:xfrm>
              <a:off x="2604615" y="2809464"/>
              <a:ext cx="28689" cy="41394"/>
            </a:xfrm>
            <a:custGeom>
              <a:avLst/>
              <a:gdLst/>
              <a:ahLst/>
              <a:cxnLst/>
              <a:rect l="l" t="t" r="r" b="b"/>
              <a:pathLst>
                <a:path w="31" h="32" extrusionOk="0">
                  <a:moveTo>
                    <a:pt x="31" y="15"/>
                  </a:moveTo>
                  <a:lnTo>
                    <a:pt x="31" y="15"/>
                  </a:lnTo>
                  <a:lnTo>
                    <a:pt x="30" y="11"/>
                  </a:lnTo>
                  <a:lnTo>
                    <a:pt x="28" y="6"/>
                  </a:lnTo>
                  <a:lnTo>
                    <a:pt x="24" y="3"/>
                  </a:lnTo>
                  <a:lnTo>
                    <a:pt x="19" y="2"/>
                  </a:lnTo>
                  <a:lnTo>
                    <a:pt x="19" y="2"/>
                  </a:lnTo>
                  <a:lnTo>
                    <a:pt x="15" y="0"/>
                  </a:lnTo>
                  <a:lnTo>
                    <a:pt x="10" y="2"/>
                  </a:lnTo>
                  <a:lnTo>
                    <a:pt x="6" y="3"/>
                  </a:lnTo>
                  <a:lnTo>
                    <a:pt x="3" y="6"/>
                  </a:lnTo>
                  <a:lnTo>
                    <a:pt x="3" y="6"/>
                  </a:lnTo>
                  <a:lnTo>
                    <a:pt x="1" y="11"/>
                  </a:lnTo>
                  <a:lnTo>
                    <a:pt x="0" y="15"/>
                  </a:lnTo>
                  <a:lnTo>
                    <a:pt x="1" y="21"/>
                  </a:lnTo>
                  <a:lnTo>
                    <a:pt x="3" y="24"/>
                  </a:lnTo>
                  <a:lnTo>
                    <a:pt x="3" y="24"/>
                  </a:lnTo>
                  <a:lnTo>
                    <a:pt x="6" y="29"/>
                  </a:lnTo>
                  <a:lnTo>
                    <a:pt x="10" y="30"/>
                  </a:lnTo>
                  <a:lnTo>
                    <a:pt x="15" y="32"/>
                  </a:lnTo>
                  <a:lnTo>
                    <a:pt x="19" y="30"/>
                  </a:lnTo>
                  <a:lnTo>
                    <a:pt x="19" y="30"/>
                  </a:lnTo>
                  <a:lnTo>
                    <a:pt x="24" y="29"/>
                  </a:lnTo>
                  <a:lnTo>
                    <a:pt x="28" y="26"/>
                  </a:lnTo>
                  <a:lnTo>
                    <a:pt x="30"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9" name="Google Shape;859;p52"/>
            <p:cNvSpPr/>
            <p:nvPr/>
          </p:nvSpPr>
          <p:spPr>
            <a:xfrm>
              <a:off x="2611094" y="2809464"/>
              <a:ext cx="29615" cy="41394"/>
            </a:xfrm>
            <a:custGeom>
              <a:avLst/>
              <a:gdLst/>
              <a:ahLst/>
              <a:cxnLst/>
              <a:rect l="l" t="t" r="r" b="b"/>
              <a:pathLst>
                <a:path w="32" h="32" extrusionOk="0">
                  <a:moveTo>
                    <a:pt x="32" y="15"/>
                  </a:moveTo>
                  <a:lnTo>
                    <a:pt x="32" y="15"/>
                  </a:lnTo>
                  <a:lnTo>
                    <a:pt x="30" y="11"/>
                  </a:lnTo>
                  <a:lnTo>
                    <a:pt x="29" y="6"/>
                  </a:lnTo>
                  <a:lnTo>
                    <a:pt x="24" y="3"/>
                  </a:lnTo>
                  <a:lnTo>
                    <a:pt x="21" y="2"/>
                  </a:lnTo>
                  <a:lnTo>
                    <a:pt x="21" y="2"/>
                  </a:lnTo>
                  <a:lnTo>
                    <a:pt x="15" y="0"/>
                  </a:lnTo>
                  <a:lnTo>
                    <a:pt x="11" y="2"/>
                  </a:lnTo>
                  <a:lnTo>
                    <a:pt x="6" y="3"/>
                  </a:lnTo>
                  <a:lnTo>
                    <a:pt x="3" y="6"/>
                  </a:lnTo>
                  <a:lnTo>
                    <a:pt x="3" y="6"/>
                  </a:lnTo>
                  <a:lnTo>
                    <a:pt x="2" y="11"/>
                  </a:lnTo>
                  <a:lnTo>
                    <a:pt x="0" y="15"/>
                  </a:lnTo>
                  <a:lnTo>
                    <a:pt x="2" y="21"/>
                  </a:lnTo>
                  <a:lnTo>
                    <a:pt x="3" y="24"/>
                  </a:lnTo>
                  <a:lnTo>
                    <a:pt x="3" y="24"/>
                  </a:lnTo>
                  <a:lnTo>
                    <a:pt x="6" y="29"/>
                  </a:lnTo>
                  <a:lnTo>
                    <a:pt x="11" y="30"/>
                  </a:lnTo>
                  <a:lnTo>
                    <a:pt x="15" y="32"/>
                  </a:lnTo>
                  <a:lnTo>
                    <a:pt x="21" y="30"/>
                  </a:lnTo>
                  <a:lnTo>
                    <a:pt x="21" y="30"/>
                  </a:lnTo>
                  <a:lnTo>
                    <a:pt x="24" y="29"/>
                  </a:lnTo>
                  <a:lnTo>
                    <a:pt x="29" y="26"/>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0" name="Google Shape;860;p52"/>
            <p:cNvSpPr/>
            <p:nvPr/>
          </p:nvSpPr>
          <p:spPr>
            <a:xfrm>
              <a:off x="2624976" y="2819812"/>
              <a:ext cx="29615" cy="40100"/>
            </a:xfrm>
            <a:custGeom>
              <a:avLst/>
              <a:gdLst/>
              <a:ahLst/>
              <a:cxnLst/>
              <a:rect l="l" t="t" r="r" b="b"/>
              <a:pathLst>
                <a:path w="32" h="31" extrusionOk="0">
                  <a:moveTo>
                    <a:pt x="32" y="16"/>
                  </a:moveTo>
                  <a:lnTo>
                    <a:pt x="32" y="16"/>
                  </a:lnTo>
                  <a:lnTo>
                    <a:pt x="30" y="10"/>
                  </a:lnTo>
                  <a:lnTo>
                    <a:pt x="29" y="7"/>
                  </a:lnTo>
                  <a:lnTo>
                    <a:pt x="26" y="3"/>
                  </a:lnTo>
                  <a:lnTo>
                    <a:pt x="21" y="1"/>
                  </a:lnTo>
                  <a:lnTo>
                    <a:pt x="21" y="1"/>
                  </a:lnTo>
                  <a:lnTo>
                    <a:pt x="17" y="0"/>
                  </a:lnTo>
                  <a:lnTo>
                    <a:pt x="12" y="1"/>
                  </a:lnTo>
                  <a:lnTo>
                    <a:pt x="8" y="3"/>
                  </a:lnTo>
                  <a:lnTo>
                    <a:pt x="3" y="7"/>
                  </a:lnTo>
                  <a:lnTo>
                    <a:pt x="3" y="7"/>
                  </a:lnTo>
                  <a:lnTo>
                    <a:pt x="2" y="10"/>
                  </a:lnTo>
                  <a:lnTo>
                    <a:pt x="0" y="16"/>
                  </a:lnTo>
                  <a:lnTo>
                    <a:pt x="2" y="21"/>
                  </a:lnTo>
                  <a:lnTo>
                    <a:pt x="3" y="25"/>
                  </a:lnTo>
                  <a:lnTo>
                    <a:pt x="3" y="25"/>
                  </a:lnTo>
                  <a:lnTo>
                    <a:pt x="8" y="28"/>
                  </a:lnTo>
                  <a:lnTo>
                    <a:pt x="12" y="30"/>
                  </a:lnTo>
                  <a:lnTo>
                    <a:pt x="17"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1" name="Google Shape;861;p52"/>
            <p:cNvSpPr/>
            <p:nvPr/>
          </p:nvSpPr>
          <p:spPr>
            <a:xfrm>
              <a:off x="2629603" y="2819812"/>
              <a:ext cx="27763" cy="40100"/>
            </a:xfrm>
            <a:custGeom>
              <a:avLst/>
              <a:gdLst/>
              <a:ahLst/>
              <a:cxnLst/>
              <a:rect l="l" t="t" r="r" b="b"/>
              <a:pathLst>
                <a:path w="30" h="31" extrusionOk="0">
                  <a:moveTo>
                    <a:pt x="30" y="16"/>
                  </a:moveTo>
                  <a:lnTo>
                    <a:pt x="30" y="16"/>
                  </a:lnTo>
                  <a:lnTo>
                    <a:pt x="30" y="10"/>
                  </a:lnTo>
                  <a:lnTo>
                    <a:pt x="28" y="7"/>
                  </a:lnTo>
                  <a:lnTo>
                    <a:pt x="24" y="3"/>
                  </a:lnTo>
                  <a:lnTo>
                    <a:pt x="19" y="1"/>
                  </a:lnTo>
                  <a:lnTo>
                    <a:pt x="19" y="1"/>
                  </a:lnTo>
                  <a:lnTo>
                    <a:pt x="15" y="0"/>
                  </a:lnTo>
                  <a:lnTo>
                    <a:pt x="10" y="1"/>
                  </a:lnTo>
                  <a:lnTo>
                    <a:pt x="6" y="3"/>
                  </a:lnTo>
                  <a:lnTo>
                    <a:pt x="3" y="7"/>
                  </a:lnTo>
                  <a:lnTo>
                    <a:pt x="3" y="7"/>
                  </a:lnTo>
                  <a:lnTo>
                    <a:pt x="0" y="10"/>
                  </a:lnTo>
                  <a:lnTo>
                    <a:pt x="0" y="16"/>
                  </a:lnTo>
                  <a:lnTo>
                    <a:pt x="0" y="21"/>
                  </a:lnTo>
                  <a:lnTo>
                    <a:pt x="3" y="25"/>
                  </a:lnTo>
                  <a:lnTo>
                    <a:pt x="3" y="25"/>
                  </a:lnTo>
                  <a:lnTo>
                    <a:pt x="6" y="28"/>
                  </a:lnTo>
                  <a:lnTo>
                    <a:pt x="10" y="30"/>
                  </a:lnTo>
                  <a:lnTo>
                    <a:pt x="15" y="31"/>
                  </a:lnTo>
                  <a:lnTo>
                    <a:pt x="19" y="30"/>
                  </a:lnTo>
                  <a:lnTo>
                    <a:pt x="19" y="30"/>
                  </a:lnTo>
                  <a:lnTo>
                    <a:pt x="24" y="28"/>
                  </a:lnTo>
                  <a:lnTo>
                    <a:pt x="28"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2" name="Google Shape;862;p52"/>
            <p:cNvSpPr/>
            <p:nvPr/>
          </p:nvSpPr>
          <p:spPr>
            <a:xfrm>
              <a:off x="2636081" y="2819812"/>
              <a:ext cx="29615" cy="40100"/>
            </a:xfrm>
            <a:custGeom>
              <a:avLst/>
              <a:gdLst/>
              <a:ahLst/>
              <a:cxnLst/>
              <a:rect l="l" t="t" r="r" b="b"/>
              <a:pathLst>
                <a:path w="32" h="31" extrusionOk="0">
                  <a:moveTo>
                    <a:pt x="32" y="16"/>
                  </a:moveTo>
                  <a:lnTo>
                    <a:pt x="32" y="16"/>
                  </a:lnTo>
                  <a:lnTo>
                    <a:pt x="31" y="10"/>
                  </a:lnTo>
                  <a:lnTo>
                    <a:pt x="29" y="7"/>
                  </a:lnTo>
                  <a:lnTo>
                    <a:pt x="24" y="3"/>
                  </a:lnTo>
                  <a:lnTo>
                    <a:pt x="21" y="1"/>
                  </a:lnTo>
                  <a:lnTo>
                    <a:pt x="21" y="1"/>
                  </a:lnTo>
                  <a:lnTo>
                    <a:pt x="15" y="0"/>
                  </a:lnTo>
                  <a:lnTo>
                    <a:pt x="11" y="1"/>
                  </a:lnTo>
                  <a:lnTo>
                    <a:pt x="6" y="3"/>
                  </a:lnTo>
                  <a:lnTo>
                    <a:pt x="3" y="7"/>
                  </a:lnTo>
                  <a:lnTo>
                    <a:pt x="3" y="7"/>
                  </a:lnTo>
                  <a:lnTo>
                    <a:pt x="2" y="10"/>
                  </a:lnTo>
                  <a:lnTo>
                    <a:pt x="0" y="16"/>
                  </a:lnTo>
                  <a:lnTo>
                    <a:pt x="2" y="21"/>
                  </a:lnTo>
                  <a:lnTo>
                    <a:pt x="3" y="25"/>
                  </a:lnTo>
                  <a:lnTo>
                    <a:pt x="3" y="25"/>
                  </a:lnTo>
                  <a:lnTo>
                    <a:pt x="6" y="28"/>
                  </a:lnTo>
                  <a:lnTo>
                    <a:pt x="11" y="30"/>
                  </a:lnTo>
                  <a:lnTo>
                    <a:pt x="15" y="31"/>
                  </a:lnTo>
                  <a:lnTo>
                    <a:pt x="21" y="30"/>
                  </a:lnTo>
                  <a:lnTo>
                    <a:pt x="21" y="30"/>
                  </a:lnTo>
                  <a:lnTo>
                    <a:pt x="24" y="28"/>
                  </a:lnTo>
                  <a:lnTo>
                    <a:pt x="29" y="25"/>
                  </a:lnTo>
                  <a:lnTo>
                    <a:pt x="31"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3" name="Google Shape;863;p52"/>
            <p:cNvSpPr/>
            <p:nvPr/>
          </p:nvSpPr>
          <p:spPr>
            <a:xfrm>
              <a:off x="2657366" y="2824986"/>
              <a:ext cx="29615" cy="38806"/>
            </a:xfrm>
            <a:custGeom>
              <a:avLst/>
              <a:gdLst/>
              <a:ahLst/>
              <a:cxnLst/>
              <a:rect l="l" t="t" r="r" b="b"/>
              <a:pathLst>
                <a:path w="32" h="30" extrusionOk="0">
                  <a:moveTo>
                    <a:pt x="32" y="15"/>
                  </a:moveTo>
                  <a:lnTo>
                    <a:pt x="32" y="15"/>
                  </a:lnTo>
                  <a:lnTo>
                    <a:pt x="30" y="11"/>
                  </a:lnTo>
                  <a:lnTo>
                    <a:pt x="29" y="6"/>
                  </a:lnTo>
                  <a:lnTo>
                    <a:pt x="26" y="3"/>
                  </a:lnTo>
                  <a:lnTo>
                    <a:pt x="21" y="0"/>
                  </a:lnTo>
                  <a:lnTo>
                    <a:pt x="21" y="0"/>
                  </a:lnTo>
                  <a:lnTo>
                    <a:pt x="17" y="0"/>
                  </a:lnTo>
                  <a:lnTo>
                    <a:pt x="12" y="0"/>
                  </a:lnTo>
                  <a:lnTo>
                    <a:pt x="8" y="3"/>
                  </a:lnTo>
                  <a:lnTo>
                    <a:pt x="3" y="6"/>
                  </a:lnTo>
                  <a:lnTo>
                    <a:pt x="3" y="6"/>
                  </a:lnTo>
                  <a:lnTo>
                    <a:pt x="1" y="11"/>
                  </a:lnTo>
                  <a:lnTo>
                    <a:pt x="0" y="15"/>
                  </a:lnTo>
                  <a:lnTo>
                    <a:pt x="1" y="20"/>
                  </a:lnTo>
                  <a:lnTo>
                    <a:pt x="3" y="24"/>
                  </a:lnTo>
                  <a:lnTo>
                    <a:pt x="3" y="24"/>
                  </a:lnTo>
                  <a:lnTo>
                    <a:pt x="8" y="27"/>
                  </a:lnTo>
                  <a:lnTo>
                    <a:pt x="12" y="30"/>
                  </a:lnTo>
                  <a:lnTo>
                    <a:pt x="17" y="30"/>
                  </a:lnTo>
                  <a:lnTo>
                    <a:pt x="21" y="30"/>
                  </a:lnTo>
                  <a:lnTo>
                    <a:pt x="21" y="30"/>
                  </a:lnTo>
                  <a:lnTo>
                    <a:pt x="26" y="27"/>
                  </a:lnTo>
                  <a:lnTo>
                    <a:pt x="29" y="24"/>
                  </a:lnTo>
                  <a:lnTo>
                    <a:pt x="30"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4" name="Google Shape;864;p52"/>
            <p:cNvSpPr/>
            <p:nvPr/>
          </p:nvSpPr>
          <p:spPr>
            <a:xfrm>
              <a:off x="2668471" y="2824986"/>
              <a:ext cx="29615" cy="38806"/>
            </a:xfrm>
            <a:custGeom>
              <a:avLst/>
              <a:gdLst/>
              <a:ahLst/>
              <a:cxnLst/>
              <a:rect l="l" t="t" r="r" b="b"/>
              <a:pathLst>
                <a:path w="32" h="30" extrusionOk="0">
                  <a:moveTo>
                    <a:pt x="32" y="15"/>
                  </a:moveTo>
                  <a:lnTo>
                    <a:pt x="32" y="15"/>
                  </a:lnTo>
                  <a:lnTo>
                    <a:pt x="30" y="11"/>
                  </a:lnTo>
                  <a:lnTo>
                    <a:pt x="29" y="6"/>
                  </a:lnTo>
                  <a:lnTo>
                    <a:pt x="24" y="3"/>
                  </a:lnTo>
                  <a:lnTo>
                    <a:pt x="21" y="0"/>
                  </a:lnTo>
                  <a:lnTo>
                    <a:pt x="21" y="0"/>
                  </a:lnTo>
                  <a:lnTo>
                    <a:pt x="15" y="0"/>
                  </a:lnTo>
                  <a:lnTo>
                    <a:pt x="11" y="0"/>
                  </a:lnTo>
                  <a:lnTo>
                    <a:pt x="6" y="3"/>
                  </a:lnTo>
                  <a:lnTo>
                    <a:pt x="3" y="6"/>
                  </a:lnTo>
                  <a:lnTo>
                    <a:pt x="3" y="6"/>
                  </a:lnTo>
                  <a:lnTo>
                    <a:pt x="2" y="11"/>
                  </a:lnTo>
                  <a:lnTo>
                    <a:pt x="0" y="15"/>
                  </a:lnTo>
                  <a:lnTo>
                    <a:pt x="2" y="20"/>
                  </a:lnTo>
                  <a:lnTo>
                    <a:pt x="3" y="24"/>
                  </a:lnTo>
                  <a:lnTo>
                    <a:pt x="3" y="24"/>
                  </a:lnTo>
                  <a:lnTo>
                    <a:pt x="6" y="27"/>
                  </a:lnTo>
                  <a:lnTo>
                    <a:pt x="11" y="30"/>
                  </a:lnTo>
                  <a:lnTo>
                    <a:pt x="15" y="30"/>
                  </a:lnTo>
                  <a:lnTo>
                    <a:pt x="21" y="30"/>
                  </a:lnTo>
                  <a:lnTo>
                    <a:pt x="21" y="30"/>
                  </a:lnTo>
                  <a:lnTo>
                    <a:pt x="24" y="27"/>
                  </a:lnTo>
                  <a:lnTo>
                    <a:pt x="29" y="24"/>
                  </a:lnTo>
                  <a:lnTo>
                    <a:pt x="30"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5" name="Google Shape;865;p52"/>
            <p:cNvSpPr/>
            <p:nvPr/>
          </p:nvSpPr>
          <p:spPr>
            <a:xfrm>
              <a:off x="2673099" y="2824986"/>
              <a:ext cx="27763" cy="38806"/>
            </a:xfrm>
            <a:custGeom>
              <a:avLst/>
              <a:gdLst/>
              <a:ahLst/>
              <a:cxnLst/>
              <a:rect l="l" t="t" r="r" b="b"/>
              <a:pathLst>
                <a:path w="30" h="30" extrusionOk="0">
                  <a:moveTo>
                    <a:pt x="30" y="15"/>
                  </a:moveTo>
                  <a:lnTo>
                    <a:pt x="30" y="15"/>
                  </a:lnTo>
                  <a:lnTo>
                    <a:pt x="30" y="11"/>
                  </a:lnTo>
                  <a:lnTo>
                    <a:pt x="27" y="6"/>
                  </a:lnTo>
                  <a:lnTo>
                    <a:pt x="24" y="3"/>
                  </a:lnTo>
                  <a:lnTo>
                    <a:pt x="19" y="0"/>
                  </a:lnTo>
                  <a:lnTo>
                    <a:pt x="19" y="0"/>
                  </a:lnTo>
                  <a:lnTo>
                    <a:pt x="15" y="0"/>
                  </a:lnTo>
                  <a:lnTo>
                    <a:pt x="10" y="0"/>
                  </a:lnTo>
                  <a:lnTo>
                    <a:pt x="6" y="3"/>
                  </a:lnTo>
                  <a:lnTo>
                    <a:pt x="3" y="6"/>
                  </a:lnTo>
                  <a:lnTo>
                    <a:pt x="3" y="6"/>
                  </a:lnTo>
                  <a:lnTo>
                    <a:pt x="0" y="11"/>
                  </a:lnTo>
                  <a:lnTo>
                    <a:pt x="0" y="15"/>
                  </a:lnTo>
                  <a:lnTo>
                    <a:pt x="0" y="20"/>
                  </a:lnTo>
                  <a:lnTo>
                    <a:pt x="3" y="24"/>
                  </a:lnTo>
                  <a:lnTo>
                    <a:pt x="3" y="24"/>
                  </a:lnTo>
                  <a:lnTo>
                    <a:pt x="6" y="27"/>
                  </a:lnTo>
                  <a:lnTo>
                    <a:pt x="10" y="30"/>
                  </a:lnTo>
                  <a:lnTo>
                    <a:pt x="15" y="30"/>
                  </a:lnTo>
                  <a:lnTo>
                    <a:pt x="19" y="30"/>
                  </a:lnTo>
                  <a:lnTo>
                    <a:pt x="19"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6" name="Google Shape;866;p52"/>
            <p:cNvSpPr/>
            <p:nvPr/>
          </p:nvSpPr>
          <p:spPr>
            <a:xfrm>
              <a:off x="2675874" y="2824986"/>
              <a:ext cx="28689" cy="38806"/>
            </a:xfrm>
            <a:custGeom>
              <a:avLst/>
              <a:gdLst/>
              <a:ahLst/>
              <a:cxnLst/>
              <a:rect l="l" t="t" r="r" b="b"/>
              <a:pathLst>
                <a:path w="31" h="30" extrusionOk="0">
                  <a:moveTo>
                    <a:pt x="31" y="15"/>
                  </a:moveTo>
                  <a:lnTo>
                    <a:pt x="31" y="15"/>
                  </a:lnTo>
                  <a:lnTo>
                    <a:pt x="30" y="11"/>
                  </a:lnTo>
                  <a:lnTo>
                    <a:pt x="28" y="6"/>
                  </a:lnTo>
                  <a:lnTo>
                    <a:pt x="25" y="3"/>
                  </a:lnTo>
                  <a:lnTo>
                    <a:pt x="21" y="0"/>
                  </a:lnTo>
                  <a:lnTo>
                    <a:pt x="21" y="0"/>
                  </a:lnTo>
                  <a:lnTo>
                    <a:pt x="16" y="0"/>
                  </a:lnTo>
                  <a:lnTo>
                    <a:pt x="10" y="0"/>
                  </a:lnTo>
                  <a:lnTo>
                    <a:pt x="7" y="3"/>
                  </a:lnTo>
                  <a:lnTo>
                    <a:pt x="3" y="6"/>
                  </a:lnTo>
                  <a:lnTo>
                    <a:pt x="3" y="6"/>
                  </a:lnTo>
                  <a:lnTo>
                    <a:pt x="1" y="11"/>
                  </a:lnTo>
                  <a:lnTo>
                    <a:pt x="0" y="15"/>
                  </a:lnTo>
                  <a:lnTo>
                    <a:pt x="1" y="20"/>
                  </a:lnTo>
                  <a:lnTo>
                    <a:pt x="3" y="24"/>
                  </a:lnTo>
                  <a:lnTo>
                    <a:pt x="3" y="24"/>
                  </a:lnTo>
                  <a:lnTo>
                    <a:pt x="7" y="27"/>
                  </a:lnTo>
                  <a:lnTo>
                    <a:pt x="10" y="30"/>
                  </a:lnTo>
                  <a:lnTo>
                    <a:pt x="16" y="30"/>
                  </a:lnTo>
                  <a:lnTo>
                    <a:pt x="21" y="30"/>
                  </a:lnTo>
                  <a:lnTo>
                    <a:pt x="21" y="30"/>
                  </a:lnTo>
                  <a:lnTo>
                    <a:pt x="25"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7" name="Google Shape;867;p52"/>
            <p:cNvSpPr/>
            <p:nvPr/>
          </p:nvSpPr>
          <p:spPr>
            <a:xfrm>
              <a:off x="2682353" y="2828867"/>
              <a:ext cx="29615" cy="41394"/>
            </a:xfrm>
            <a:custGeom>
              <a:avLst/>
              <a:gdLst/>
              <a:ahLst/>
              <a:cxnLst/>
              <a:rect l="l" t="t" r="r" b="b"/>
              <a:pathLst>
                <a:path w="32" h="32" extrusionOk="0">
                  <a:moveTo>
                    <a:pt x="32" y="17"/>
                  </a:moveTo>
                  <a:lnTo>
                    <a:pt x="32" y="17"/>
                  </a:lnTo>
                  <a:lnTo>
                    <a:pt x="30" y="12"/>
                  </a:lnTo>
                  <a:lnTo>
                    <a:pt x="29" y="8"/>
                  </a:lnTo>
                  <a:lnTo>
                    <a:pt x="26" y="3"/>
                  </a:lnTo>
                  <a:lnTo>
                    <a:pt x="21" y="2"/>
                  </a:lnTo>
                  <a:lnTo>
                    <a:pt x="21" y="2"/>
                  </a:lnTo>
                  <a:lnTo>
                    <a:pt x="17" y="0"/>
                  </a:lnTo>
                  <a:lnTo>
                    <a:pt x="11" y="2"/>
                  </a:lnTo>
                  <a:lnTo>
                    <a:pt x="8" y="3"/>
                  </a:lnTo>
                  <a:lnTo>
                    <a:pt x="3" y="8"/>
                  </a:lnTo>
                  <a:lnTo>
                    <a:pt x="3" y="8"/>
                  </a:lnTo>
                  <a:lnTo>
                    <a:pt x="2" y="12"/>
                  </a:lnTo>
                  <a:lnTo>
                    <a:pt x="0" y="17"/>
                  </a:lnTo>
                  <a:lnTo>
                    <a:pt x="2" y="21"/>
                  </a:lnTo>
                  <a:lnTo>
                    <a:pt x="3" y="26"/>
                  </a:lnTo>
                  <a:lnTo>
                    <a:pt x="3" y="26"/>
                  </a:lnTo>
                  <a:lnTo>
                    <a:pt x="8" y="29"/>
                  </a:lnTo>
                  <a:lnTo>
                    <a:pt x="11" y="30"/>
                  </a:lnTo>
                  <a:lnTo>
                    <a:pt x="17" y="32"/>
                  </a:lnTo>
                  <a:lnTo>
                    <a:pt x="21" y="30"/>
                  </a:lnTo>
                  <a:lnTo>
                    <a:pt x="21" y="30"/>
                  </a:lnTo>
                  <a:lnTo>
                    <a:pt x="26" y="29"/>
                  </a:lnTo>
                  <a:lnTo>
                    <a:pt x="29" y="26"/>
                  </a:lnTo>
                  <a:lnTo>
                    <a:pt x="30"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8" name="Google Shape;868;p52"/>
            <p:cNvSpPr/>
            <p:nvPr/>
          </p:nvSpPr>
          <p:spPr>
            <a:xfrm>
              <a:off x="2686980" y="2828867"/>
              <a:ext cx="27763" cy="41394"/>
            </a:xfrm>
            <a:custGeom>
              <a:avLst/>
              <a:gdLst/>
              <a:ahLst/>
              <a:cxnLst/>
              <a:rect l="l" t="t" r="r" b="b"/>
              <a:pathLst>
                <a:path w="30" h="32" extrusionOk="0">
                  <a:moveTo>
                    <a:pt x="30" y="17"/>
                  </a:moveTo>
                  <a:lnTo>
                    <a:pt x="30" y="17"/>
                  </a:lnTo>
                  <a:lnTo>
                    <a:pt x="30" y="12"/>
                  </a:lnTo>
                  <a:lnTo>
                    <a:pt x="27" y="8"/>
                  </a:lnTo>
                  <a:lnTo>
                    <a:pt x="24" y="3"/>
                  </a:lnTo>
                  <a:lnTo>
                    <a:pt x="19" y="2"/>
                  </a:lnTo>
                  <a:lnTo>
                    <a:pt x="19" y="2"/>
                  </a:lnTo>
                  <a:lnTo>
                    <a:pt x="15" y="0"/>
                  </a:lnTo>
                  <a:lnTo>
                    <a:pt x="10" y="2"/>
                  </a:lnTo>
                  <a:lnTo>
                    <a:pt x="6" y="3"/>
                  </a:lnTo>
                  <a:lnTo>
                    <a:pt x="3" y="8"/>
                  </a:lnTo>
                  <a:lnTo>
                    <a:pt x="3" y="8"/>
                  </a:lnTo>
                  <a:lnTo>
                    <a:pt x="0" y="12"/>
                  </a:lnTo>
                  <a:lnTo>
                    <a:pt x="0" y="17"/>
                  </a:lnTo>
                  <a:lnTo>
                    <a:pt x="0" y="21"/>
                  </a:lnTo>
                  <a:lnTo>
                    <a:pt x="3" y="26"/>
                  </a:lnTo>
                  <a:lnTo>
                    <a:pt x="3" y="26"/>
                  </a:lnTo>
                  <a:lnTo>
                    <a:pt x="6" y="29"/>
                  </a:lnTo>
                  <a:lnTo>
                    <a:pt x="10" y="30"/>
                  </a:lnTo>
                  <a:lnTo>
                    <a:pt x="15" y="32"/>
                  </a:lnTo>
                  <a:lnTo>
                    <a:pt x="19" y="30"/>
                  </a:lnTo>
                  <a:lnTo>
                    <a:pt x="19"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9" name="Google Shape;869;p52"/>
            <p:cNvSpPr/>
            <p:nvPr/>
          </p:nvSpPr>
          <p:spPr>
            <a:xfrm>
              <a:off x="2704563" y="2835334"/>
              <a:ext cx="28689" cy="40100"/>
            </a:xfrm>
            <a:custGeom>
              <a:avLst/>
              <a:gdLst/>
              <a:ahLst/>
              <a:cxnLst/>
              <a:rect l="l" t="t" r="r" b="b"/>
              <a:pathLst>
                <a:path w="31" h="31" extrusionOk="0">
                  <a:moveTo>
                    <a:pt x="31" y="15"/>
                  </a:moveTo>
                  <a:lnTo>
                    <a:pt x="31" y="15"/>
                  </a:lnTo>
                  <a:lnTo>
                    <a:pt x="31" y="10"/>
                  </a:lnTo>
                  <a:lnTo>
                    <a:pt x="28" y="6"/>
                  </a:lnTo>
                  <a:lnTo>
                    <a:pt x="24" y="3"/>
                  </a:lnTo>
                  <a:lnTo>
                    <a:pt x="20" y="1"/>
                  </a:lnTo>
                  <a:lnTo>
                    <a:pt x="20" y="1"/>
                  </a:lnTo>
                  <a:lnTo>
                    <a:pt x="15" y="0"/>
                  </a:lnTo>
                  <a:lnTo>
                    <a:pt x="11" y="1"/>
                  </a:lnTo>
                  <a:lnTo>
                    <a:pt x="6" y="3"/>
                  </a:lnTo>
                  <a:lnTo>
                    <a:pt x="3" y="6"/>
                  </a:lnTo>
                  <a:lnTo>
                    <a:pt x="3" y="6"/>
                  </a:lnTo>
                  <a:lnTo>
                    <a:pt x="0" y="10"/>
                  </a:lnTo>
                  <a:lnTo>
                    <a:pt x="0" y="15"/>
                  </a:lnTo>
                  <a:lnTo>
                    <a:pt x="0" y="19"/>
                  </a:lnTo>
                  <a:lnTo>
                    <a:pt x="3" y="24"/>
                  </a:lnTo>
                  <a:lnTo>
                    <a:pt x="3" y="24"/>
                  </a:lnTo>
                  <a:lnTo>
                    <a:pt x="6" y="28"/>
                  </a:lnTo>
                  <a:lnTo>
                    <a:pt x="11" y="30"/>
                  </a:lnTo>
                  <a:lnTo>
                    <a:pt x="15" y="31"/>
                  </a:lnTo>
                  <a:lnTo>
                    <a:pt x="20" y="30"/>
                  </a:lnTo>
                  <a:lnTo>
                    <a:pt x="20" y="30"/>
                  </a:lnTo>
                  <a:lnTo>
                    <a:pt x="24" y="28"/>
                  </a:lnTo>
                  <a:lnTo>
                    <a:pt x="28" y="24"/>
                  </a:lnTo>
                  <a:lnTo>
                    <a:pt x="31"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0" name="Google Shape;870;p52"/>
            <p:cNvSpPr/>
            <p:nvPr/>
          </p:nvSpPr>
          <p:spPr>
            <a:xfrm>
              <a:off x="2725849" y="2835334"/>
              <a:ext cx="29615" cy="40100"/>
            </a:xfrm>
            <a:custGeom>
              <a:avLst/>
              <a:gdLst/>
              <a:ahLst/>
              <a:cxnLst/>
              <a:rect l="l" t="t" r="r" b="b"/>
              <a:pathLst>
                <a:path w="32" h="31" extrusionOk="0">
                  <a:moveTo>
                    <a:pt x="32" y="15"/>
                  </a:moveTo>
                  <a:lnTo>
                    <a:pt x="32" y="15"/>
                  </a:lnTo>
                  <a:lnTo>
                    <a:pt x="30" y="10"/>
                  </a:lnTo>
                  <a:lnTo>
                    <a:pt x="29" y="6"/>
                  </a:lnTo>
                  <a:lnTo>
                    <a:pt x="24" y="3"/>
                  </a:lnTo>
                  <a:lnTo>
                    <a:pt x="21" y="1"/>
                  </a:lnTo>
                  <a:lnTo>
                    <a:pt x="21" y="1"/>
                  </a:lnTo>
                  <a:lnTo>
                    <a:pt x="15" y="0"/>
                  </a:lnTo>
                  <a:lnTo>
                    <a:pt x="11" y="1"/>
                  </a:lnTo>
                  <a:lnTo>
                    <a:pt x="6" y="3"/>
                  </a:lnTo>
                  <a:lnTo>
                    <a:pt x="3" y="6"/>
                  </a:lnTo>
                  <a:lnTo>
                    <a:pt x="3" y="6"/>
                  </a:lnTo>
                  <a:lnTo>
                    <a:pt x="1" y="10"/>
                  </a:lnTo>
                  <a:lnTo>
                    <a:pt x="0" y="15"/>
                  </a:lnTo>
                  <a:lnTo>
                    <a:pt x="1" y="19"/>
                  </a:lnTo>
                  <a:lnTo>
                    <a:pt x="3" y="24"/>
                  </a:lnTo>
                  <a:lnTo>
                    <a:pt x="3" y="24"/>
                  </a:lnTo>
                  <a:lnTo>
                    <a:pt x="6" y="28"/>
                  </a:lnTo>
                  <a:lnTo>
                    <a:pt x="11" y="30"/>
                  </a:lnTo>
                  <a:lnTo>
                    <a:pt x="15" y="31"/>
                  </a:lnTo>
                  <a:lnTo>
                    <a:pt x="21" y="30"/>
                  </a:lnTo>
                  <a:lnTo>
                    <a:pt x="21" y="30"/>
                  </a:lnTo>
                  <a:lnTo>
                    <a:pt x="24" y="28"/>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1" name="Google Shape;871;p52"/>
            <p:cNvSpPr/>
            <p:nvPr/>
          </p:nvSpPr>
          <p:spPr>
            <a:xfrm>
              <a:off x="2736954" y="2835334"/>
              <a:ext cx="27763" cy="40100"/>
            </a:xfrm>
            <a:custGeom>
              <a:avLst/>
              <a:gdLst/>
              <a:ahLst/>
              <a:cxnLst/>
              <a:rect l="l" t="t" r="r" b="b"/>
              <a:pathLst>
                <a:path w="30" h="31" extrusionOk="0">
                  <a:moveTo>
                    <a:pt x="30" y="15"/>
                  </a:moveTo>
                  <a:lnTo>
                    <a:pt x="30" y="15"/>
                  </a:lnTo>
                  <a:lnTo>
                    <a:pt x="30" y="10"/>
                  </a:lnTo>
                  <a:lnTo>
                    <a:pt x="27" y="6"/>
                  </a:lnTo>
                  <a:lnTo>
                    <a:pt x="24" y="3"/>
                  </a:lnTo>
                  <a:lnTo>
                    <a:pt x="20" y="1"/>
                  </a:lnTo>
                  <a:lnTo>
                    <a:pt x="20" y="1"/>
                  </a:lnTo>
                  <a:lnTo>
                    <a:pt x="15" y="0"/>
                  </a:lnTo>
                  <a:lnTo>
                    <a:pt x="11" y="1"/>
                  </a:lnTo>
                  <a:lnTo>
                    <a:pt x="6" y="3"/>
                  </a:lnTo>
                  <a:lnTo>
                    <a:pt x="3" y="6"/>
                  </a:lnTo>
                  <a:lnTo>
                    <a:pt x="3" y="6"/>
                  </a:lnTo>
                  <a:lnTo>
                    <a:pt x="0" y="10"/>
                  </a:lnTo>
                  <a:lnTo>
                    <a:pt x="0" y="15"/>
                  </a:lnTo>
                  <a:lnTo>
                    <a:pt x="0" y="19"/>
                  </a:lnTo>
                  <a:lnTo>
                    <a:pt x="3" y="24"/>
                  </a:lnTo>
                  <a:lnTo>
                    <a:pt x="3" y="24"/>
                  </a:lnTo>
                  <a:lnTo>
                    <a:pt x="6" y="28"/>
                  </a:lnTo>
                  <a:lnTo>
                    <a:pt x="11" y="30"/>
                  </a:lnTo>
                  <a:lnTo>
                    <a:pt x="15" y="31"/>
                  </a:lnTo>
                  <a:lnTo>
                    <a:pt x="20" y="30"/>
                  </a:lnTo>
                  <a:lnTo>
                    <a:pt x="20" y="30"/>
                  </a:lnTo>
                  <a:lnTo>
                    <a:pt x="24" y="28"/>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2" name="Google Shape;872;p52"/>
            <p:cNvSpPr/>
            <p:nvPr/>
          </p:nvSpPr>
          <p:spPr>
            <a:xfrm>
              <a:off x="2755463" y="2844390"/>
              <a:ext cx="27763" cy="41394"/>
            </a:xfrm>
            <a:custGeom>
              <a:avLst/>
              <a:gdLst/>
              <a:ahLst/>
              <a:cxnLst/>
              <a:rect l="l" t="t" r="r" b="b"/>
              <a:pathLst>
                <a:path w="30" h="32" extrusionOk="0">
                  <a:moveTo>
                    <a:pt x="30" y="15"/>
                  </a:moveTo>
                  <a:lnTo>
                    <a:pt x="30" y="15"/>
                  </a:lnTo>
                  <a:lnTo>
                    <a:pt x="30" y="11"/>
                  </a:lnTo>
                  <a:lnTo>
                    <a:pt x="27" y="6"/>
                  </a:lnTo>
                  <a:lnTo>
                    <a:pt x="24" y="3"/>
                  </a:lnTo>
                  <a:lnTo>
                    <a:pt x="19" y="2"/>
                  </a:lnTo>
                  <a:lnTo>
                    <a:pt x="19" y="2"/>
                  </a:lnTo>
                  <a:lnTo>
                    <a:pt x="15" y="0"/>
                  </a:lnTo>
                  <a:lnTo>
                    <a:pt x="10" y="2"/>
                  </a:lnTo>
                  <a:lnTo>
                    <a:pt x="6" y="3"/>
                  </a:lnTo>
                  <a:lnTo>
                    <a:pt x="3" y="6"/>
                  </a:lnTo>
                  <a:lnTo>
                    <a:pt x="3" y="6"/>
                  </a:lnTo>
                  <a:lnTo>
                    <a:pt x="0" y="11"/>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3" name="Google Shape;873;p52"/>
            <p:cNvSpPr/>
            <p:nvPr/>
          </p:nvSpPr>
          <p:spPr>
            <a:xfrm>
              <a:off x="2761941" y="2844390"/>
              <a:ext cx="27763" cy="41394"/>
            </a:xfrm>
            <a:custGeom>
              <a:avLst/>
              <a:gdLst/>
              <a:ahLst/>
              <a:cxnLst/>
              <a:rect l="l" t="t" r="r" b="b"/>
              <a:pathLst>
                <a:path w="30" h="32" extrusionOk="0">
                  <a:moveTo>
                    <a:pt x="30" y="15"/>
                  </a:moveTo>
                  <a:lnTo>
                    <a:pt x="30" y="15"/>
                  </a:lnTo>
                  <a:lnTo>
                    <a:pt x="30" y="11"/>
                  </a:lnTo>
                  <a:lnTo>
                    <a:pt x="27" y="6"/>
                  </a:lnTo>
                  <a:lnTo>
                    <a:pt x="24" y="3"/>
                  </a:lnTo>
                  <a:lnTo>
                    <a:pt x="20" y="2"/>
                  </a:lnTo>
                  <a:lnTo>
                    <a:pt x="20" y="2"/>
                  </a:lnTo>
                  <a:lnTo>
                    <a:pt x="15" y="0"/>
                  </a:lnTo>
                  <a:lnTo>
                    <a:pt x="11" y="2"/>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4" name="Google Shape;874;p52"/>
            <p:cNvSpPr/>
            <p:nvPr/>
          </p:nvSpPr>
          <p:spPr>
            <a:xfrm>
              <a:off x="2797108" y="2850857"/>
              <a:ext cx="29615"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7" y="0"/>
                  </a:lnTo>
                  <a:lnTo>
                    <a:pt x="11" y="0"/>
                  </a:lnTo>
                  <a:lnTo>
                    <a:pt x="8" y="3"/>
                  </a:lnTo>
                  <a:lnTo>
                    <a:pt x="3" y="6"/>
                  </a:lnTo>
                  <a:lnTo>
                    <a:pt x="3" y="6"/>
                  </a:lnTo>
                  <a:lnTo>
                    <a:pt x="2" y="10"/>
                  </a:lnTo>
                  <a:lnTo>
                    <a:pt x="0" y="15"/>
                  </a:lnTo>
                  <a:lnTo>
                    <a:pt x="2" y="19"/>
                  </a:lnTo>
                  <a:lnTo>
                    <a:pt x="3" y="24"/>
                  </a:lnTo>
                  <a:lnTo>
                    <a:pt x="3" y="24"/>
                  </a:lnTo>
                  <a:lnTo>
                    <a:pt x="8" y="27"/>
                  </a:lnTo>
                  <a:lnTo>
                    <a:pt x="11" y="30"/>
                  </a:lnTo>
                  <a:lnTo>
                    <a:pt x="17"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5" name="Google Shape;875;p52"/>
            <p:cNvSpPr/>
            <p:nvPr/>
          </p:nvSpPr>
          <p:spPr>
            <a:xfrm>
              <a:off x="2808212" y="2850857"/>
              <a:ext cx="29615" cy="38806"/>
            </a:xfrm>
            <a:custGeom>
              <a:avLst/>
              <a:gdLst/>
              <a:ahLst/>
              <a:cxnLst/>
              <a:rect l="l" t="t" r="r" b="b"/>
              <a:pathLst>
                <a:path w="32" h="30" extrusionOk="0">
                  <a:moveTo>
                    <a:pt x="32" y="15"/>
                  </a:moveTo>
                  <a:lnTo>
                    <a:pt x="32" y="15"/>
                  </a:lnTo>
                  <a:lnTo>
                    <a:pt x="30" y="10"/>
                  </a:lnTo>
                  <a:lnTo>
                    <a:pt x="29" y="6"/>
                  </a:lnTo>
                  <a:lnTo>
                    <a:pt x="24" y="3"/>
                  </a:lnTo>
                  <a:lnTo>
                    <a:pt x="20" y="0"/>
                  </a:lnTo>
                  <a:lnTo>
                    <a:pt x="20" y="0"/>
                  </a:lnTo>
                  <a:lnTo>
                    <a:pt x="15" y="0"/>
                  </a:lnTo>
                  <a:lnTo>
                    <a:pt x="11" y="0"/>
                  </a:lnTo>
                  <a:lnTo>
                    <a:pt x="6" y="3"/>
                  </a:lnTo>
                  <a:lnTo>
                    <a:pt x="3" y="6"/>
                  </a:lnTo>
                  <a:lnTo>
                    <a:pt x="3" y="6"/>
                  </a:lnTo>
                  <a:lnTo>
                    <a:pt x="2" y="10"/>
                  </a:lnTo>
                  <a:lnTo>
                    <a:pt x="0" y="15"/>
                  </a:lnTo>
                  <a:lnTo>
                    <a:pt x="2" y="19"/>
                  </a:lnTo>
                  <a:lnTo>
                    <a:pt x="3" y="24"/>
                  </a:lnTo>
                  <a:lnTo>
                    <a:pt x="3" y="24"/>
                  </a:lnTo>
                  <a:lnTo>
                    <a:pt x="6" y="27"/>
                  </a:lnTo>
                  <a:lnTo>
                    <a:pt x="11" y="30"/>
                  </a:lnTo>
                  <a:lnTo>
                    <a:pt x="15" y="30"/>
                  </a:lnTo>
                  <a:lnTo>
                    <a:pt x="20" y="30"/>
                  </a:lnTo>
                  <a:lnTo>
                    <a:pt x="20" y="30"/>
                  </a:lnTo>
                  <a:lnTo>
                    <a:pt x="24"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6" name="Google Shape;876;p52"/>
            <p:cNvSpPr/>
            <p:nvPr/>
          </p:nvSpPr>
          <p:spPr>
            <a:xfrm>
              <a:off x="2822094" y="2854738"/>
              <a:ext cx="29615" cy="41394"/>
            </a:xfrm>
            <a:custGeom>
              <a:avLst/>
              <a:gdLst/>
              <a:ahLst/>
              <a:cxnLst/>
              <a:rect l="l" t="t" r="r" b="b"/>
              <a:pathLst>
                <a:path w="32" h="32" extrusionOk="0">
                  <a:moveTo>
                    <a:pt x="32" y="16"/>
                  </a:moveTo>
                  <a:lnTo>
                    <a:pt x="32" y="16"/>
                  </a:lnTo>
                  <a:lnTo>
                    <a:pt x="30" y="10"/>
                  </a:lnTo>
                  <a:lnTo>
                    <a:pt x="29" y="7"/>
                  </a:lnTo>
                  <a:lnTo>
                    <a:pt x="26" y="3"/>
                  </a:lnTo>
                  <a:lnTo>
                    <a:pt x="21" y="1"/>
                  </a:lnTo>
                  <a:lnTo>
                    <a:pt x="21" y="1"/>
                  </a:lnTo>
                  <a:lnTo>
                    <a:pt x="17" y="0"/>
                  </a:lnTo>
                  <a:lnTo>
                    <a:pt x="11" y="1"/>
                  </a:lnTo>
                  <a:lnTo>
                    <a:pt x="8" y="3"/>
                  </a:lnTo>
                  <a:lnTo>
                    <a:pt x="3" y="7"/>
                  </a:lnTo>
                  <a:lnTo>
                    <a:pt x="3" y="7"/>
                  </a:lnTo>
                  <a:lnTo>
                    <a:pt x="2" y="10"/>
                  </a:lnTo>
                  <a:lnTo>
                    <a:pt x="0" y="16"/>
                  </a:lnTo>
                  <a:lnTo>
                    <a:pt x="2" y="21"/>
                  </a:lnTo>
                  <a:lnTo>
                    <a:pt x="3" y="25"/>
                  </a:lnTo>
                  <a:lnTo>
                    <a:pt x="3" y="25"/>
                  </a:lnTo>
                  <a:lnTo>
                    <a:pt x="8" y="28"/>
                  </a:lnTo>
                  <a:lnTo>
                    <a:pt x="11" y="30"/>
                  </a:lnTo>
                  <a:lnTo>
                    <a:pt x="17" y="32"/>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7" name="Google Shape;877;p52"/>
            <p:cNvSpPr/>
            <p:nvPr/>
          </p:nvSpPr>
          <p:spPr>
            <a:xfrm>
              <a:off x="2833200" y="2854738"/>
              <a:ext cx="28689" cy="41394"/>
            </a:xfrm>
            <a:custGeom>
              <a:avLst/>
              <a:gdLst/>
              <a:ahLst/>
              <a:cxnLst/>
              <a:rect l="l" t="t" r="r" b="b"/>
              <a:pathLst>
                <a:path w="31" h="32" extrusionOk="0">
                  <a:moveTo>
                    <a:pt x="31" y="16"/>
                  </a:moveTo>
                  <a:lnTo>
                    <a:pt x="31" y="16"/>
                  </a:lnTo>
                  <a:lnTo>
                    <a:pt x="31" y="10"/>
                  </a:lnTo>
                  <a:lnTo>
                    <a:pt x="29" y="7"/>
                  </a:lnTo>
                  <a:lnTo>
                    <a:pt x="24" y="3"/>
                  </a:lnTo>
                  <a:lnTo>
                    <a:pt x="20" y="1"/>
                  </a:lnTo>
                  <a:lnTo>
                    <a:pt x="20" y="1"/>
                  </a:lnTo>
                  <a:lnTo>
                    <a:pt x="15" y="0"/>
                  </a:lnTo>
                  <a:lnTo>
                    <a:pt x="11" y="1"/>
                  </a:lnTo>
                  <a:lnTo>
                    <a:pt x="6" y="3"/>
                  </a:lnTo>
                  <a:lnTo>
                    <a:pt x="3" y="7"/>
                  </a:lnTo>
                  <a:lnTo>
                    <a:pt x="3" y="7"/>
                  </a:lnTo>
                  <a:lnTo>
                    <a:pt x="0" y="10"/>
                  </a:lnTo>
                  <a:lnTo>
                    <a:pt x="0" y="16"/>
                  </a:lnTo>
                  <a:lnTo>
                    <a:pt x="0" y="21"/>
                  </a:lnTo>
                  <a:lnTo>
                    <a:pt x="3" y="25"/>
                  </a:lnTo>
                  <a:lnTo>
                    <a:pt x="3" y="25"/>
                  </a:lnTo>
                  <a:lnTo>
                    <a:pt x="6" y="28"/>
                  </a:lnTo>
                  <a:lnTo>
                    <a:pt x="11" y="30"/>
                  </a:lnTo>
                  <a:lnTo>
                    <a:pt x="15" y="32"/>
                  </a:lnTo>
                  <a:lnTo>
                    <a:pt x="20" y="30"/>
                  </a:lnTo>
                  <a:lnTo>
                    <a:pt x="20" y="30"/>
                  </a:lnTo>
                  <a:lnTo>
                    <a:pt x="24" y="28"/>
                  </a:lnTo>
                  <a:lnTo>
                    <a:pt x="29" y="25"/>
                  </a:lnTo>
                  <a:lnTo>
                    <a:pt x="31"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8" name="Google Shape;878;p52"/>
            <p:cNvSpPr/>
            <p:nvPr/>
          </p:nvSpPr>
          <p:spPr>
            <a:xfrm>
              <a:off x="2840603" y="2854738"/>
              <a:ext cx="29615" cy="41394"/>
            </a:xfrm>
            <a:custGeom>
              <a:avLst/>
              <a:gdLst/>
              <a:ahLst/>
              <a:cxnLst/>
              <a:rect l="l" t="t" r="r" b="b"/>
              <a:pathLst>
                <a:path w="32" h="32" extrusionOk="0">
                  <a:moveTo>
                    <a:pt x="32" y="16"/>
                  </a:moveTo>
                  <a:lnTo>
                    <a:pt x="32" y="16"/>
                  </a:lnTo>
                  <a:lnTo>
                    <a:pt x="30" y="10"/>
                  </a:lnTo>
                  <a:lnTo>
                    <a:pt x="29" y="7"/>
                  </a:lnTo>
                  <a:lnTo>
                    <a:pt x="24" y="3"/>
                  </a:lnTo>
                  <a:lnTo>
                    <a:pt x="21" y="1"/>
                  </a:lnTo>
                  <a:lnTo>
                    <a:pt x="21" y="1"/>
                  </a:lnTo>
                  <a:lnTo>
                    <a:pt x="15" y="0"/>
                  </a:lnTo>
                  <a:lnTo>
                    <a:pt x="10" y="1"/>
                  </a:lnTo>
                  <a:lnTo>
                    <a:pt x="6" y="3"/>
                  </a:lnTo>
                  <a:lnTo>
                    <a:pt x="3" y="7"/>
                  </a:lnTo>
                  <a:lnTo>
                    <a:pt x="3" y="7"/>
                  </a:lnTo>
                  <a:lnTo>
                    <a:pt x="1" y="10"/>
                  </a:lnTo>
                  <a:lnTo>
                    <a:pt x="0" y="16"/>
                  </a:lnTo>
                  <a:lnTo>
                    <a:pt x="1" y="21"/>
                  </a:lnTo>
                  <a:lnTo>
                    <a:pt x="3" y="25"/>
                  </a:lnTo>
                  <a:lnTo>
                    <a:pt x="3" y="25"/>
                  </a:lnTo>
                  <a:lnTo>
                    <a:pt x="6" y="28"/>
                  </a:lnTo>
                  <a:lnTo>
                    <a:pt x="10" y="30"/>
                  </a:lnTo>
                  <a:lnTo>
                    <a:pt x="15" y="32"/>
                  </a:lnTo>
                  <a:lnTo>
                    <a:pt x="21" y="30"/>
                  </a:lnTo>
                  <a:lnTo>
                    <a:pt x="21" y="30"/>
                  </a:lnTo>
                  <a:lnTo>
                    <a:pt x="24"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9" name="Google Shape;879;p52"/>
            <p:cNvSpPr/>
            <p:nvPr/>
          </p:nvSpPr>
          <p:spPr>
            <a:xfrm>
              <a:off x="2847081" y="2854738"/>
              <a:ext cx="29615" cy="41394"/>
            </a:xfrm>
            <a:custGeom>
              <a:avLst/>
              <a:gdLst/>
              <a:ahLst/>
              <a:cxnLst/>
              <a:rect l="l" t="t" r="r" b="b"/>
              <a:pathLst>
                <a:path w="32" h="32" extrusionOk="0">
                  <a:moveTo>
                    <a:pt x="32" y="16"/>
                  </a:moveTo>
                  <a:lnTo>
                    <a:pt x="32" y="16"/>
                  </a:lnTo>
                  <a:lnTo>
                    <a:pt x="31" y="10"/>
                  </a:lnTo>
                  <a:lnTo>
                    <a:pt x="29" y="7"/>
                  </a:lnTo>
                  <a:lnTo>
                    <a:pt x="26" y="3"/>
                  </a:lnTo>
                  <a:lnTo>
                    <a:pt x="22" y="1"/>
                  </a:lnTo>
                  <a:lnTo>
                    <a:pt x="22" y="1"/>
                  </a:lnTo>
                  <a:lnTo>
                    <a:pt x="16" y="0"/>
                  </a:lnTo>
                  <a:lnTo>
                    <a:pt x="11" y="1"/>
                  </a:lnTo>
                  <a:lnTo>
                    <a:pt x="6" y="3"/>
                  </a:lnTo>
                  <a:lnTo>
                    <a:pt x="3" y="7"/>
                  </a:lnTo>
                  <a:lnTo>
                    <a:pt x="3" y="7"/>
                  </a:lnTo>
                  <a:lnTo>
                    <a:pt x="2" y="10"/>
                  </a:lnTo>
                  <a:lnTo>
                    <a:pt x="0" y="16"/>
                  </a:lnTo>
                  <a:lnTo>
                    <a:pt x="2" y="21"/>
                  </a:lnTo>
                  <a:lnTo>
                    <a:pt x="3" y="25"/>
                  </a:lnTo>
                  <a:lnTo>
                    <a:pt x="3" y="25"/>
                  </a:lnTo>
                  <a:lnTo>
                    <a:pt x="6" y="28"/>
                  </a:lnTo>
                  <a:lnTo>
                    <a:pt x="11" y="30"/>
                  </a:lnTo>
                  <a:lnTo>
                    <a:pt x="16" y="32"/>
                  </a:lnTo>
                  <a:lnTo>
                    <a:pt x="22" y="30"/>
                  </a:lnTo>
                  <a:lnTo>
                    <a:pt x="22" y="30"/>
                  </a:lnTo>
                  <a:lnTo>
                    <a:pt x="26" y="28"/>
                  </a:lnTo>
                  <a:lnTo>
                    <a:pt x="29" y="25"/>
                  </a:lnTo>
                  <a:lnTo>
                    <a:pt x="31"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0" name="Google Shape;880;p52"/>
            <p:cNvSpPr/>
            <p:nvPr/>
          </p:nvSpPr>
          <p:spPr>
            <a:xfrm>
              <a:off x="2847081" y="2854738"/>
              <a:ext cx="29615" cy="41394"/>
            </a:xfrm>
            <a:custGeom>
              <a:avLst/>
              <a:gdLst/>
              <a:ahLst/>
              <a:cxnLst/>
              <a:rect l="l" t="t" r="r" b="b"/>
              <a:pathLst>
                <a:path w="32" h="32" extrusionOk="0">
                  <a:moveTo>
                    <a:pt x="32" y="16"/>
                  </a:moveTo>
                  <a:lnTo>
                    <a:pt x="32" y="16"/>
                  </a:lnTo>
                  <a:lnTo>
                    <a:pt x="31" y="10"/>
                  </a:lnTo>
                  <a:lnTo>
                    <a:pt x="29" y="7"/>
                  </a:lnTo>
                  <a:lnTo>
                    <a:pt x="26" y="3"/>
                  </a:lnTo>
                  <a:lnTo>
                    <a:pt x="22" y="1"/>
                  </a:lnTo>
                  <a:lnTo>
                    <a:pt x="22" y="1"/>
                  </a:lnTo>
                  <a:lnTo>
                    <a:pt x="16" y="0"/>
                  </a:lnTo>
                  <a:lnTo>
                    <a:pt x="11" y="1"/>
                  </a:lnTo>
                  <a:lnTo>
                    <a:pt x="6" y="3"/>
                  </a:lnTo>
                  <a:lnTo>
                    <a:pt x="3" y="7"/>
                  </a:lnTo>
                  <a:lnTo>
                    <a:pt x="3" y="7"/>
                  </a:lnTo>
                  <a:lnTo>
                    <a:pt x="2" y="10"/>
                  </a:lnTo>
                  <a:lnTo>
                    <a:pt x="0" y="16"/>
                  </a:lnTo>
                  <a:lnTo>
                    <a:pt x="2" y="21"/>
                  </a:lnTo>
                  <a:lnTo>
                    <a:pt x="3" y="25"/>
                  </a:lnTo>
                  <a:lnTo>
                    <a:pt x="3" y="25"/>
                  </a:lnTo>
                  <a:lnTo>
                    <a:pt x="6" y="28"/>
                  </a:lnTo>
                  <a:lnTo>
                    <a:pt x="11" y="30"/>
                  </a:lnTo>
                  <a:lnTo>
                    <a:pt x="16" y="32"/>
                  </a:lnTo>
                  <a:lnTo>
                    <a:pt x="22" y="30"/>
                  </a:lnTo>
                  <a:lnTo>
                    <a:pt x="22" y="30"/>
                  </a:lnTo>
                  <a:lnTo>
                    <a:pt x="26" y="28"/>
                  </a:lnTo>
                  <a:lnTo>
                    <a:pt x="29" y="25"/>
                  </a:lnTo>
                  <a:lnTo>
                    <a:pt x="31"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1" name="Google Shape;881;p52"/>
            <p:cNvSpPr/>
            <p:nvPr/>
          </p:nvSpPr>
          <p:spPr>
            <a:xfrm>
              <a:off x="2851708" y="2854738"/>
              <a:ext cx="27763" cy="41394"/>
            </a:xfrm>
            <a:custGeom>
              <a:avLst/>
              <a:gdLst/>
              <a:ahLst/>
              <a:cxnLst/>
              <a:rect l="l" t="t" r="r" b="b"/>
              <a:pathLst>
                <a:path w="30" h="32" extrusionOk="0">
                  <a:moveTo>
                    <a:pt x="30" y="16"/>
                  </a:moveTo>
                  <a:lnTo>
                    <a:pt x="30" y="16"/>
                  </a:lnTo>
                  <a:lnTo>
                    <a:pt x="30" y="10"/>
                  </a:lnTo>
                  <a:lnTo>
                    <a:pt x="27" y="7"/>
                  </a:lnTo>
                  <a:lnTo>
                    <a:pt x="24" y="3"/>
                  </a:lnTo>
                  <a:lnTo>
                    <a:pt x="20" y="1"/>
                  </a:lnTo>
                  <a:lnTo>
                    <a:pt x="20" y="1"/>
                  </a:lnTo>
                  <a:lnTo>
                    <a:pt x="15" y="0"/>
                  </a:lnTo>
                  <a:lnTo>
                    <a:pt x="11" y="1"/>
                  </a:lnTo>
                  <a:lnTo>
                    <a:pt x="6" y="3"/>
                  </a:lnTo>
                  <a:lnTo>
                    <a:pt x="3" y="7"/>
                  </a:lnTo>
                  <a:lnTo>
                    <a:pt x="3" y="7"/>
                  </a:lnTo>
                  <a:lnTo>
                    <a:pt x="0" y="10"/>
                  </a:lnTo>
                  <a:lnTo>
                    <a:pt x="0" y="16"/>
                  </a:lnTo>
                  <a:lnTo>
                    <a:pt x="0" y="21"/>
                  </a:lnTo>
                  <a:lnTo>
                    <a:pt x="3" y="25"/>
                  </a:lnTo>
                  <a:lnTo>
                    <a:pt x="3" y="25"/>
                  </a:lnTo>
                  <a:lnTo>
                    <a:pt x="6" y="28"/>
                  </a:lnTo>
                  <a:lnTo>
                    <a:pt x="11" y="30"/>
                  </a:lnTo>
                  <a:lnTo>
                    <a:pt x="15" y="32"/>
                  </a:lnTo>
                  <a:lnTo>
                    <a:pt x="20" y="30"/>
                  </a:lnTo>
                  <a:lnTo>
                    <a:pt x="20"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2" name="Google Shape;882;p52"/>
            <p:cNvSpPr/>
            <p:nvPr/>
          </p:nvSpPr>
          <p:spPr>
            <a:xfrm>
              <a:off x="2901682" y="2875434"/>
              <a:ext cx="28689" cy="40100"/>
            </a:xfrm>
            <a:custGeom>
              <a:avLst/>
              <a:gdLst/>
              <a:ahLst/>
              <a:cxnLst/>
              <a:rect l="l" t="t" r="r" b="b"/>
              <a:pathLst>
                <a:path w="31" h="31" extrusionOk="0">
                  <a:moveTo>
                    <a:pt x="31" y="16"/>
                  </a:moveTo>
                  <a:lnTo>
                    <a:pt x="31" y="16"/>
                  </a:lnTo>
                  <a:lnTo>
                    <a:pt x="31" y="11"/>
                  </a:lnTo>
                  <a:lnTo>
                    <a:pt x="28" y="6"/>
                  </a:lnTo>
                  <a:lnTo>
                    <a:pt x="25" y="3"/>
                  </a:lnTo>
                  <a:lnTo>
                    <a:pt x="20" y="0"/>
                  </a:lnTo>
                  <a:lnTo>
                    <a:pt x="20" y="0"/>
                  </a:lnTo>
                  <a:lnTo>
                    <a:pt x="15" y="0"/>
                  </a:lnTo>
                  <a:lnTo>
                    <a:pt x="11" y="0"/>
                  </a:lnTo>
                  <a:lnTo>
                    <a:pt x="6" y="2"/>
                  </a:lnTo>
                  <a:lnTo>
                    <a:pt x="3" y="6"/>
                  </a:lnTo>
                  <a:lnTo>
                    <a:pt x="3" y="6"/>
                  </a:lnTo>
                  <a:lnTo>
                    <a:pt x="0" y="11"/>
                  </a:lnTo>
                  <a:lnTo>
                    <a:pt x="0" y="16"/>
                  </a:lnTo>
                  <a:lnTo>
                    <a:pt x="0" y="20"/>
                  </a:lnTo>
                  <a:lnTo>
                    <a:pt x="3" y="25"/>
                  </a:lnTo>
                  <a:lnTo>
                    <a:pt x="3" y="25"/>
                  </a:lnTo>
                  <a:lnTo>
                    <a:pt x="6" y="28"/>
                  </a:lnTo>
                  <a:lnTo>
                    <a:pt x="11" y="31"/>
                  </a:lnTo>
                  <a:lnTo>
                    <a:pt x="15" y="31"/>
                  </a:lnTo>
                  <a:lnTo>
                    <a:pt x="20" y="31"/>
                  </a:lnTo>
                  <a:lnTo>
                    <a:pt x="20" y="31"/>
                  </a:lnTo>
                  <a:lnTo>
                    <a:pt x="25" y="28"/>
                  </a:lnTo>
                  <a:lnTo>
                    <a:pt x="28" y="25"/>
                  </a:lnTo>
                  <a:lnTo>
                    <a:pt x="31" y="20"/>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3" name="Google Shape;883;p52"/>
            <p:cNvSpPr/>
            <p:nvPr/>
          </p:nvSpPr>
          <p:spPr>
            <a:xfrm>
              <a:off x="2936848" y="2889664"/>
              <a:ext cx="29615" cy="41394"/>
            </a:xfrm>
            <a:custGeom>
              <a:avLst/>
              <a:gdLst/>
              <a:ahLst/>
              <a:cxnLst/>
              <a:rect l="l" t="t" r="r" b="b"/>
              <a:pathLst>
                <a:path w="32" h="32" extrusionOk="0">
                  <a:moveTo>
                    <a:pt x="32" y="15"/>
                  </a:moveTo>
                  <a:lnTo>
                    <a:pt x="32" y="15"/>
                  </a:lnTo>
                  <a:lnTo>
                    <a:pt x="30" y="11"/>
                  </a:lnTo>
                  <a:lnTo>
                    <a:pt x="29" y="6"/>
                  </a:lnTo>
                  <a:lnTo>
                    <a:pt x="26" y="3"/>
                  </a:lnTo>
                  <a:lnTo>
                    <a:pt x="21" y="1"/>
                  </a:lnTo>
                  <a:lnTo>
                    <a:pt x="21" y="1"/>
                  </a:lnTo>
                  <a:lnTo>
                    <a:pt x="15" y="0"/>
                  </a:lnTo>
                  <a:lnTo>
                    <a:pt x="11" y="1"/>
                  </a:lnTo>
                  <a:lnTo>
                    <a:pt x="6" y="3"/>
                  </a:lnTo>
                  <a:lnTo>
                    <a:pt x="3" y="6"/>
                  </a:lnTo>
                  <a:lnTo>
                    <a:pt x="3" y="6"/>
                  </a:lnTo>
                  <a:lnTo>
                    <a:pt x="2" y="11"/>
                  </a:lnTo>
                  <a:lnTo>
                    <a:pt x="0" y="15"/>
                  </a:lnTo>
                  <a:lnTo>
                    <a:pt x="2" y="21"/>
                  </a:lnTo>
                  <a:lnTo>
                    <a:pt x="3" y="24"/>
                  </a:lnTo>
                  <a:lnTo>
                    <a:pt x="3" y="24"/>
                  </a:lnTo>
                  <a:lnTo>
                    <a:pt x="6" y="29"/>
                  </a:lnTo>
                  <a:lnTo>
                    <a:pt x="11" y="30"/>
                  </a:lnTo>
                  <a:lnTo>
                    <a:pt x="15" y="32"/>
                  </a:lnTo>
                  <a:lnTo>
                    <a:pt x="21" y="30"/>
                  </a:lnTo>
                  <a:lnTo>
                    <a:pt x="21" y="30"/>
                  </a:lnTo>
                  <a:lnTo>
                    <a:pt x="26"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4" name="Google Shape;884;p52"/>
            <p:cNvSpPr/>
            <p:nvPr/>
          </p:nvSpPr>
          <p:spPr>
            <a:xfrm>
              <a:off x="2936848" y="2889664"/>
              <a:ext cx="29615" cy="41394"/>
            </a:xfrm>
            <a:custGeom>
              <a:avLst/>
              <a:gdLst/>
              <a:ahLst/>
              <a:cxnLst/>
              <a:rect l="l" t="t" r="r" b="b"/>
              <a:pathLst>
                <a:path w="32" h="32" extrusionOk="0">
                  <a:moveTo>
                    <a:pt x="32" y="15"/>
                  </a:moveTo>
                  <a:lnTo>
                    <a:pt x="32" y="15"/>
                  </a:lnTo>
                  <a:lnTo>
                    <a:pt x="30" y="11"/>
                  </a:lnTo>
                  <a:lnTo>
                    <a:pt x="29" y="6"/>
                  </a:lnTo>
                  <a:lnTo>
                    <a:pt x="26" y="3"/>
                  </a:lnTo>
                  <a:lnTo>
                    <a:pt x="21" y="1"/>
                  </a:lnTo>
                  <a:lnTo>
                    <a:pt x="21" y="1"/>
                  </a:lnTo>
                  <a:lnTo>
                    <a:pt x="15" y="0"/>
                  </a:lnTo>
                  <a:lnTo>
                    <a:pt x="11" y="1"/>
                  </a:lnTo>
                  <a:lnTo>
                    <a:pt x="6" y="3"/>
                  </a:lnTo>
                  <a:lnTo>
                    <a:pt x="3" y="6"/>
                  </a:lnTo>
                  <a:lnTo>
                    <a:pt x="3" y="6"/>
                  </a:lnTo>
                  <a:lnTo>
                    <a:pt x="2" y="11"/>
                  </a:lnTo>
                  <a:lnTo>
                    <a:pt x="0" y="15"/>
                  </a:lnTo>
                  <a:lnTo>
                    <a:pt x="2" y="21"/>
                  </a:lnTo>
                  <a:lnTo>
                    <a:pt x="3" y="24"/>
                  </a:lnTo>
                  <a:lnTo>
                    <a:pt x="3" y="24"/>
                  </a:lnTo>
                  <a:lnTo>
                    <a:pt x="6" y="29"/>
                  </a:lnTo>
                  <a:lnTo>
                    <a:pt x="11" y="30"/>
                  </a:lnTo>
                  <a:lnTo>
                    <a:pt x="15" y="32"/>
                  </a:lnTo>
                  <a:lnTo>
                    <a:pt x="21" y="30"/>
                  </a:lnTo>
                  <a:lnTo>
                    <a:pt x="21" y="30"/>
                  </a:lnTo>
                  <a:lnTo>
                    <a:pt x="26"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5" name="Google Shape;885;p52"/>
            <p:cNvSpPr/>
            <p:nvPr/>
          </p:nvSpPr>
          <p:spPr>
            <a:xfrm>
              <a:off x="2972941" y="2889664"/>
              <a:ext cx="28689" cy="41394"/>
            </a:xfrm>
            <a:custGeom>
              <a:avLst/>
              <a:gdLst/>
              <a:ahLst/>
              <a:cxnLst/>
              <a:rect l="l" t="t" r="r" b="b"/>
              <a:pathLst>
                <a:path w="31" h="32" extrusionOk="0">
                  <a:moveTo>
                    <a:pt x="31" y="15"/>
                  </a:moveTo>
                  <a:lnTo>
                    <a:pt x="31" y="15"/>
                  </a:lnTo>
                  <a:lnTo>
                    <a:pt x="31" y="11"/>
                  </a:lnTo>
                  <a:lnTo>
                    <a:pt x="28" y="6"/>
                  </a:lnTo>
                  <a:lnTo>
                    <a:pt x="25" y="3"/>
                  </a:lnTo>
                  <a:lnTo>
                    <a:pt x="20" y="1"/>
                  </a:lnTo>
                  <a:lnTo>
                    <a:pt x="20" y="1"/>
                  </a:lnTo>
                  <a:lnTo>
                    <a:pt x="15" y="0"/>
                  </a:lnTo>
                  <a:lnTo>
                    <a:pt x="11" y="1"/>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5" y="29"/>
                  </a:lnTo>
                  <a:lnTo>
                    <a:pt x="28" y="24"/>
                  </a:lnTo>
                  <a:lnTo>
                    <a:pt x="31"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6" name="Google Shape;886;p52"/>
            <p:cNvSpPr/>
            <p:nvPr/>
          </p:nvSpPr>
          <p:spPr>
            <a:xfrm>
              <a:off x="3012735" y="2889664"/>
              <a:ext cx="28689" cy="41394"/>
            </a:xfrm>
            <a:custGeom>
              <a:avLst/>
              <a:gdLst/>
              <a:ahLst/>
              <a:cxnLst/>
              <a:rect l="l" t="t" r="r" b="b"/>
              <a:pathLst>
                <a:path w="31" h="32" extrusionOk="0">
                  <a:moveTo>
                    <a:pt x="31" y="15"/>
                  </a:moveTo>
                  <a:lnTo>
                    <a:pt x="31" y="15"/>
                  </a:lnTo>
                  <a:lnTo>
                    <a:pt x="30" y="11"/>
                  </a:lnTo>
                  <a:lnTo>
                    <a:pt x="28" y="6"/>
                  </a:lnTo>
                  <a:lnTo>
                    <a:pt x="24" y="3"/>
                  </a:lnTo>
                  <a:lnTo>
                    <a:pt x="19" y="1"/>
                  </a:lnTo>
                  <a:lnTo>
                    <a:pt x="19" y="1"/>
                  </a:lnTo>
                  <a:lnTo>
                    <a:pt x="15" y="0"/>
                  </a:lnTo>
                  <a:lnTo>
                    <a:pt x="10" y="1"/>
                  </a:lnTo>
                  <a:lnTo>
                    <a:pt x="6" y="3"/>
                  </a:lnTo>
                  <a:lnTo>
                    <a:pt x="3" y="6"/>
                  </a:lnTo>
                  <a:lnTo>
                    <a:pt x="3" y="6"/>
                  </a:lnTo>
                  <a:lnTo>
                    <a:pt x="1" y="11"/>
                  </a:lnTo>
                  <a:lnTo>
                    <a:pt x="0" y="15"/>
                  </a:lnTo>
                  <a:lnTo>
                    <a:pt x="1" y="21"/>
                  </a:lnTo>
                  <a:lnTo>
                    <a:pt x="3" y="24"/>
                  </a:lnTo>
                  <a:lnTo>
                    <a:pt x="3" y="24"/>
                  </a:lnTo>
                  <a:lnTo>
                    <a:pt x="6" y="29"/>
                  </a:lnTo>
                  <a:lnTo>
                    <a:pt x="10" y="30"/>
                  </a:lnTo>
                  <a:lnTo>
                    <a:pt x="15" y="32"/>
                  </a:lnTo>
                  <a:lnTo>
                    <a:pt x="19" y="30"/>
                  </a:lnTo>
                  <a:lnTo>
                    <a:pt x="19" y="30"/>
                  </a:lnTo>
                  <a:lnTo>
                    <a:pt x="24" y="29"/>
                  </a:lnTo>
                  <a:lnTo>
                    <a:pt x="28" y="24"/>
                  </a:lnTo>
                  <a:lnTo>
                    <a:pt x="30"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7" name="Google Shape;887;p52"/>
            <p:cNvSpPr/>
            <p:nvPr/>
          </p:nvSpPr>
          <p:spPr>
            <a:xfrm>
              <a:off x="3023841" y="2900012"/>
              <a:ext cx="27763" cy="40100"/>
            </a:xfrm>
            <a:custGeom>
              <a:avLst/>
              <a:gdLst/>
              <a:ahLst/>
              <a:cxnLst/>
              <a:rect l="l" t="t" r="r" b="b"/>
              <a:pathLst>
                <a:path w="30" h="31" extrusionOk="0">
                  <a:moveTo>
                    <a:pt x="30" y="16"/>
                  </a:moveTo>
                  <a:lnTo>
                    <a:pt x="30" y="16"/>
                  </a:lnTo>
                  <a:lnTo>
                    <a:pt x="30" y="10"/>
                  </a:lnTo>
                  <a:lnTo>
                    <a:pt x="27" y="7"/>
                  </a:lnTo>
                  <a:lnTo>
                    <a:pt x="24" y="3"/>
                  </a:lnTo>
                  <a:lnTo>
                    <a:pt x="19" y="1"/>
                  </a:lnTo>
                  <a:lnTo>
                    <a:pt x="19" y="1"/>
                  </a:lnTo>
                  <a:lnTo>
                    <a:pt x="15" y="0"/>
                  </a:lnTo>
                  <a:lnTo>
                    <a:pt x="10" y="1"/>
                  </a:lnTo>
                  <a:lnTo>
                    <a:pt x="6" y="3"/>
                  </a:lnTo>
                  <a:lnTo>
                    <a:pt x="3" y="7"/>
                  </a:lnTo>
                  <a:lnTo>
                    <a:pt x="3" y="7"/>
                  </a:lnTo>
                  <a:lnTo>
                    <a:pt x="0" y="10"/>
                  </a:lnTo>
                  <a:lnTo>
                    <a:pt x="0" y="16"/>
                  </a:lnTo>
                  <a:lnTo>
                    <a:pt x="0" y="21"/>
                  </a:lnTo>
                  <a:lnTo>
                    <a:pt x="3" y="25"/>
                  </a:lnTo>
                  <a:lnTo>
                    <a:pt x="3" y="25"/>
                  </a:lnTo>
                  <a:lnTo>
                    <a:pt x="6" y="28"/>
                  </a:lnTo>
                  <a:lnTo>
                    <a:pt x="10" y="30"/>
                  </a:lnTo>
                  <a:lnTo>
                    <a:pt x="15" y="31"/>
                  </a:lnTo>
                  <a:lnTo>
                    <a:pt x="19" y="30"/>
                  </a:lnTo>
                  <a:lnTo>
                    <a:pt x="19"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8" name="Google Shape;888;p52"/>
            <p:cNvSpPr/>
            <p:nvPr/>
          </p:nvSpPr>
          <p:spPr>
            <a:xfrm>
              <a:off x="3030319" y="2900012"/>
              <a:ext cx="28689" cy="40100"/>
            </a:xfrm>
            <a:custGeom>
              <a:avLst/>
              <a:gdLst/>
              <a:ahLst/>
              <a:cxnLst/>
              <a:rect l="l" t="t" r="r" b="b"/>
              <a:pathLst>
                <a:path w="31" h="31" extrusionOk="0">
                  <a:moveTo>
                    <a:pt x="31" y="16"/>
                  </a:moveTo>
                  <a:lnTo>
                    <a:pt x="31" y="16"/>
                  </a:lnTo>
                  <a:lnTo>
                    <a:pt x="31" y="10"/>
                  </a:lnTo>
                  <a:lnTo>
                    <a:pt x="28" y="7"/>
                  </a:lnTo>
                  <a:lnTo>
                    <a:pt x="25" y="3"/>
                  </a:lnTo>
                  <a:lnTo>
                    <a:pt x="20" y="1"/>
                  </a:lnTo>
                  <a:lnTo>
                    <a:pt x="20" y="1"/>
                  </a:lnTo>
                  <a:lnTo>
                    <a:pt x="15" y="0"/>
                  </a:lnTo>
                  <a:lnTo>
                    <a:pt x="11" y="1"/>
                  </a:lnTo>
                  <a:lnTo>
                    <a:pt x="6" y="3"/>
                  </a:lnTo>
                  <a:lnTo>
                    <a:pt x="3" y="7"/>
                  </a:lnTo>
                  <a:lnTo>
                    <a:pt x="3" y="7"/>
                  </a:lnTo>
                  <a:lnTo>
                    <a:pt x="0" y="10"/>
                  </a:lnTo>
                  <a:lnTo>
                    <a:pt x="0" y="16"/>
                  </a:lnTo>
                  <a:lnTo>
                    <a:pt x="0" y="21"/>
                  </a:lnTo>
                  <a:lnTo>
                    <a:pt x="3" y="25"/>
                  </a:lnTo>
                  <a:lnTo>
                    <a:pt x="3" y="25"/>
                  </a:lnTo>
                  <a:lnTo>
                    <a:pt x="6" y="28"/>
                  </a:lnTo>
                  <a:lnTo>
                    <a:pt x="11" y="30"/>
                  </a:lnTo>
                  <a:lnTo>
                    <a:pt x="15" y="31"/>
                  </a:lnTo>
                  <a:lnTo>
                    <a:pt x="20" y="30"/>
                  </a:lnTo>
                  <a:lnTo>
                    <a:pt x="20" y="30"/>
                  </a:lnTo>
                  <a:lnTo>
                    <a:pt x="25" y="28"/>
                  </a:lnTo>
                  <a:lnTo>
                    <a:pt x="28" y="25"/>
                  </a:lnTo>
                  <a:lnTo>
                    <a:pt x="31"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9" name="Google Shape;889;p52"/>
            <p:cNvSpPr/>
            <p:nvPr/>
          </p:nvSpPr>
          <p:spPr>
            <a:xfrm>
              <a:off x="3056230" y="2900012"/>
              <a:ext cx="27763" cy="40100"/>
            </a:xfrm>
            <a:custGeom>
              <a:avLst/>
              <a:gdLst/>
              <a:ahLst/>
              <a:cxnLst/>
              <a:rect l="l" t="t" r="r" b="b"/>
              <a:pathLst>
                <a:path w="30" h="31" extrusionOk="0">
                  <a:moveTo>
                    <a:pt x="30" y="16"/>
                  </a:moveTo>
                  <a:lnTo>
                    <a:pt x="30" y="16"/>
                  </a:lnTo>
                  <a:lnTo>
                    <a:pt x="30" y="10"/>
                  </a:lnTo>
                  <a:lnTo>
                    <a:pt x="27" y="7"/>
                  </a:lnTo>
                  <a:lnTo>
                    <a:pt x="24" y="3"/>
                  </a:lnTo>
                  <a:lnTo>
                    <a:pt x="19" y="1"/>
                  </a:lnTo>
                  <a:lnTo>
                    <a:pt x="19" y="1"/>
                  </a:lnTo>
                  <a:lnTo>
                    <a:pt x="15" y="0"/>
                  </a:lnTo>
                  <a:lnTo>
                    <a:pt x="10" y="1"/>
                  </a:lnTo>
                  <a:lnTo>
                    <a:pt x="6" y="3"/>
                  </a:lnTo>
                  <a:lnTo>
                    <a:pt x="3" y="7"/>
                  </a:lnTo>
                  <a:lnTo>
                    <a:pt x="3" y="7"/>
                  </a:lnTo>
                  <a:lnTo>
                    <a:pt x="0" y="10"/>
                  </a:lnTo>
                  <a:lnTo>
                    <a:pt x="0" y="16"/>
                  </a:lnTo>
                  <a:lnTo>
                    <a:pt x="0" y="21"/>
                  </a:lnTo>
                  <a:lnTo>
                    <a:pt x="3" y="25"/>
                  </a:lnTo>
                  <a:lnTo>
                    <a:pt x="3" y="25"/>
                  </a:lnTo>
                  <a:lnTo>
                    <a:pt x="6" y="28"/>
                  </a:lnTo>
                  <a:lnTo>
                    <a:pt x="10" y="30"/>
                  </a:lnTo>
                  <a:lnTo>
                    <a:pt x="15" y="31"/>
                  </a:lnTo>
                  <a:lnTo>
                    <a:pt x="19" y="30"/>
                  </a:lnTo>
                  <a:lnTo>
                    <a:pt x="19" y="30"/>
                  </a:lnTo>
                  <a:lnTo>
                    <a:pt x="24" y="28"/>
                  </a:lnTo>
                  <a:lnTo>
                    <a:pt x="27" y="25"/>
                  </a:lnTo>
                  <a:lnTo>
                    <a:pt x="30" y="21"/>
                  </a:lnTo>
                  <a:lnTo>
                    <a:pt x="30" y="16"/>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0" name="Google Shape;890;p52"/>
            <p:cNvSpPr/>
            <p:nvPr/>
          </p:nvSpPr>
          <p:spPr>
            <a:xfrm>
              <a:off x="3127489" y="2940112"/>
              <a:ext cx="27763" cy="38806"/>
            </a:xfrm>
            <a:custGeom>
              <a:avLst/>
              <a:gdLst/>
              <a:ahLst/>
              <a:cxnLst/>
              <a:rect l="l" t="t" r="r" b="b"/>
              <a:pathLst>
                <a:path w="30" h="30" extrusionOk="0">
                  <a:moveTo>
                    <a:pt x="30" y="15"/>
                  </a:moveTo>
                  <a:lnTo>
                    <a:pt x="30" y="15"/>
                  </a:lnTo>
                  <a:lnTo>
                    <a:pt x="30" y="11"/>
                  </a:lnTo>
                  <a:lnTo>
                    <a:pt x="27" y="6"/>
                  </a:lnTo>
                  <a:lnTo>
                    <a:pt x="24" y="3"/>
                  </a:lnTo>
                  <a:lnTo>
                    <a:pt x="19" y="0"/>
                  </a:lnTo>
                  <a:lnTo>
                    <a:pt x="19" y="0"/>
                  </a:lnTo>
                  <a:lnTo>
                    <a:pt x="15" y="0"/>
                  </a:lnTo>
                  <a:lnTo>
                    <a:pt x="10" y="0"/>
                  </a:lnTo>
                  <a:lnTo>
                    <a:pt x="6" y="3"/>
                  </a:lnTo>
                  <a:lnTo>
                    <a:pt x="3" y="6"/>
                  </a:lnTo>
                  <a:lnTo>
                    <a:pt x="3" y="6"/>
                  </a:lnTo>
                  <a:lnTo>
                    <a:pt x="0" y="11"/>
                  </a:lnTo>
                  <a:lnTo>
                    <a:pt x="0" y="15"/>
                  </a:lnTo>
                  <a:lnTo>
                    <a:pt x="0" y="20"/>
                  </a:lnTo>
                  <a:lnTo>
                    <a:pt x="3" y="24"/>
                  </a:lnTo>
                  <a:lnTo>
                    <a:pt x="3" y="24"/>
                  </a:lnTo>
                  <a:lnTo>
                    <a:pt x="6" y="27"/>
                  </a:lnTo>
                  <a:lnTo>
                    <a:pt x="10" y="30"/>
                  </a:lnTo>
                  <a:lnTo>
                    <a:pt x="15" y="30"/>
                  </a:lnTo>
                  <a:lnTo>
                    <a:pt x="19" y="30"/>
                  </a:lnTo>
                  <a:lnTo>
                    <a:pt x="19"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1" name="Google Shape;891;p52"/>
            <p:cNvSpPr/>
            <p:nvPr/>
          </p:nvSpPr>
          <p:spPr>
            <a:xfrm>
              <a:off x="3172836" y="2940112"/>
              <a:ext cx="29615" cy="38806"/>
            </a:xfrm>
            <a:custGeom>
              <a:avLst/>
              <a:gdLst/>
              <a:ahLst/>
              <a:cxnLst/>
              <a:rect l="l" t="t" r="r" b="b"/>
              <a:pathLst>
                <a:path w="32" h="30" extrusionOk="0">
                  <a:moveTo>
                    <a:pt x="32" y="15"/>
                  </a:moveTo>
                  <a:lnTo>
                    <a:pt x="32" y="15"/>
                  </a:lnTo>
                  <a:lnTo>
                    <a:pt x="31" y="11"/>
                  </a:lnTo>
                  <a:lnTo>
                    <a:pt x="29" y="6"/>
                  </a:lnTo>
                  <a:lnTo>
                    <a:pt x="26" y="3"/>
                  </a:lnTo>
                  <a:lnTo>
                    <a:pt x="22" y="0"/>
                  </a:lnTo>
                  <a:lnTo>
                    <a:pt x="22" y="0"/>
                  </a:lnTo>
                  <a:lnTo>
                    <a:pt x="16" y="0"/>
                  </a:lnTo>
                  <a:lnTo>
                    <a:pt x="11" y="0"/>
                  </a:lnTo>
                  <a:lnTo>
                    <a:pt x="8" y="3"/>
                  </a:lnTo>
                  <a:lnTo>
                    <a:pt x="3" y="6"/>
                  </a:lnTo>
                  <a:lnTo>
                    <a:pt x="3" y="6"/>
                  </a:lnTo>
                  <a:lnTo>
                    <a:pt x="2" y="11"/>
                  </a:lnTo>
                  <a:lnTo>
                    <a:pt x="0" y="15"/>
                  </a:lnTo>
                  <a:lnTo>
                    <a:pt x="2" y="20"/>
                  </a:lnTo>
                  <a:lnTo>
                    <a:pt x="3" y="24"/>
                  </a:lnTo>
                  <a:lnTo>
                    <a:pt x="3" y="24"/>
                  </a:lnTo>
                  <a:lnTo>
                    <a:pt x="8" y="27"/>
                  </a:lnTo>
                  <a:lnTo>
                    <a:pt x="11" y="30"/>
                  </a:lnTo>
                  <a:lnTo>
                    <a:pt x="16" y="30"/>
                  </a:lnTo>
                  <a:lnTo>
                    <a:pt x="22" y="30"/>
                  </a:lnTo>
                  <a:lnTo>
                    <a:pt x="22" y="30"/>
                  </a:lnTo>
                  <a:lnTo>
                    <a:pt x="26" y="27"/>
                  </a:lnTo>
                  <a:lnTo>
                    <a:pt x="29" y="24"/>
                  </a:lnTo>
                  <a:lnTo>
                    <a:pt x="31"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2" name="Google Shape;892;p52"/>
            <p:cNvSpPr/>
            <p:nvPr/>
          </p:nvSpPr>
          <p:spPr>
            <a:xfrm>
              <a:off x="3187643" y="2940112"/>
              <a:ext cx="28689" cy="38806"/>
            </a:xfrm>
            <a:custGeom>
              <a:avLst/>
              <a:gdLst/>
              <a:ahLst/>
              <a:cxnLst/>
              <a:rect l="l" t="t" r="r" b="b"/>
              <a:pathLst>
                <a:path w="31" h="30" extrusionOk="0">
                  <a:moveTo>
                    <a:pt x="31" y="15"/>
                  </a:moveTo>
                  <a:lnTo>
                    <a:pt x="31" y="15"/>
                  </a:lnTo>
                  <a:lnTo>
                    <a:pt x="30" y="11"/>
                  </a:lnTo>
                  <a:lnTo>
                    <a:pt x="28" y="6"/>
                  </a:lnTo>
                  <a:lnTo>
                    <a:pt x="25" y="3"/>
                  </a:lnTo>
                  <a:lnTo>
                    <a:pt x="21" y="0"/>
                  </a:lnTo>
                  <a:lnTo>
                    <a:pt x="21" y="0"/>
                  </a:lnTo>
                  <a:lnTo>
                    <a:pt x="16" y="0"/>
                  </a:lnTo>
                  <a:lnTo>
                    <a:pt x="12" y="0"/>
                  </a:lnTo>
                  <a:lnTo>
                    <a:pt x="7" y="3"/>
                  </a:lnTo>
                  <a:lnTo>
                    <a:pt x="3" y="6"/>
                  </a:lnTo>
                  <a:lnTo>
                    <a:pt x="3" y="6"/>
                  </a:lnTo>
                  <a:lnTo>
                    <a:pt x="1" y="11"/>
                  </a:lnTo>
                  <a:lnTo>
                    <a:pt x="0" y="15"/>
                  </a:lnTo>
                  <a:lnTo>
                    <a:pt x="1" y="20"/>
                  </a:lnTo>
                  <a:lnTo>
                    <a:pt x="3" y="24"/>
                  </a:lnTo>
                  <a:lnTo>
                    <a:pt x="3" y="24"/>
                  </a:lnTo>
                  <a:lnTo>
                    <a:pt x="7" y="27"/>
                  </a:lnTo>
                  <a:lnTo>
                    <a:pt x="12" y="30"/>
                  </a:lnTo>
                  <a:lnTo>
                    <a:pt x="16" y="30"/>
                  </a:lnTo>
                  <a:lnTo>
                    <a:pt x="21" y="30"/>
                  </a:lnTo>
                  <a:lnTo>
                    <a:pt x="21" y="30"/>
                  </a:lnTo>
                  <a:lnTo>
                    <a:pt x="25"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3" name="Google Shape;893;p52"/>
            <p:cNvSpPr/>
            <p:nvPr/>
          </p:nvSpPr>
          <p:spPr>
            <a:xfrm>
              <a:off x="3187643" y="2940112"/>
              <a:ext cx="28689" cy="38806"/>
            </a:xfrm>
            <a:custGeom>
              <a:avLst/>
              <a:gdLst/>
              <a:ahLst/>
              <a:cxnLst/>
              <a:rect l="l" t="t" r="r" b="b"/>
              <a:pathLst>
                <a:path w="31" h="30" extrusionOk="0">
                  <a:moveTo>
                    <a:pt x="31" y="15"/>
                  </a:moveTo>
                  <a:lnTo>
                    <a:pt x="31" y="15"/>
                  </a:lnTo>
                  <a:lnTo>
                    <a:pt x="30" y="11"/>
                  </a:lnTo>
                  <a:lnTo>
                    <a:pt x="28" y="6"/>
                  </a:lnTo>
                  <a:lnTo>
                    <a:pt x="25" y="3"/>
                  </a:lnTo>
                  <a:lnTo>
                    <a:pt x="21" y="0"/>
                  </a:lnTo>
                  <a:lnTo>
                    <a:pt x="21" y="0"/>
                  </a:lnTo>
                  <a:lnTo>
                    <a:pt x="16" y="0"/>
                  </a:lnTo>
                  <a:lnTo>
                    <a:pt x="12" y="0"/>
                  </a:lnTo>
                  <a:lnTo>
                    <a:pt x="7" y="3"/>
                  </a:lnTo>
                  <a:lnTo>
                    <a:pt x="3" y="6"/>
                  </a:lnTo>
                  <a:lnTo>
                    <a:pt x="3" y="6"/>
                  </a:lnTo>
                  <a:lnTo>
                    <a:pt x="1" y="11"/>
                  </a:lnTo>
                  <a:lnTo>
                    <a:pt x="0" y="15"/>
                  </a:lnTo>
                  <a:lnTo>
                    <a:pt x="1" y="20"/>
                  </a:lnTo>
                  <a:lnTo>
                    <a:pt x="3" y="24"/>
                  </a:lnTo>
                  <a:lnTo>
                    <a:pt x="3" y="24"/>
                  </a:lnTo>
                  <a:lnTo>
                    <a:pt x="7" y="27"/>
                  </a:lnTo>
                  <a:lnTo>
                    <a:pt x="12" y="30"/>
                  </a:lnTo>
                  <a:lnTo>
                    <a:pt x="16" y="30"/>
                  </a:lnTo>
                  <a:lnTo>
                    <a:pt x="21" y="30"/>
                  </a:lnTo>
                  <a:lnTo>
                    <a:pt x="21" y="30"/>
                  </a:lnTo>
                  <a:lnTo>
                    <a:pt x="25"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4" name="Google Shape;894;p52"/>
            <p:cNvSpPr/>
            <p:nvPr/>
          </p:nvSpPr>
          <p:spPr>
            <a:xfrm>
              <a:off x="3198749" y="2940112"/>
              <a:ext cx="28689" cy="38806"/>
            </a:xfrm>
            <a:custGeom>
              <a:avLst/>
              <a:gdLst/>
              <a:ahLst/>
              <a:cxnLst/>
              <a:rect l="l" t="t" r="r" b="b"/>
              <a:pathLst>
                <a:path w="31" h="30" extrusionOk="0">
                  <a:moveTo>
                    <a:pt x="31" y="15"/>
                  </a:moveTo>
                  <a:lnTo>
                    <a:pt x="31" y="15"/>
                  </a:lnTo>
                  <a:lnTo>
                    <a:pt x="30" y="11"/>
                  </a:lnTo>
                  <a:lnTo>
                    <a:pt x="28" y="6"/>
                  </a:lnTo>
                  <a:lnTo>
                    <a:pt x="24" y="3"/>
                  </a:lnTo>
                  <a:lnTo>
                    <a:pt x="21" y="0"/>
                  </a:lnTo>
                  <a:lnTo>
                    <a:pt x="21" y="0"/>
                  </a:lnTo>
                  <a:lnTo>
                    <a:pt x="15" y="0"/>
                  </a:lnTo>
                  <a:lnTo>
                    <a:pt x="10" y="0"/>
                  </a:lnTo>
                  <a:lnTo>
                    <a:pt x="6" y="3"/>
                  </a:lnTo>
                  <a:lnTo>
                    <a:pt x="3" y="6"/>
                  </a:lnTo>
                  <a:lnTo>
                    <a:pt x="3" y="6"/>
                  </a:lnTo>
                  <a:lnTo>
                    <a:pt x="1" y="11"/>
                  </a:lnTo>
                  <a:lnTo>
                    <a:pt x="0" y="15"/>
                  </a:lnTo>
                  <a:lnTo>
                    <a:pt x="1" y="20"/>
                  </a:lnTo>
                  <a:lnTo>
                    <a:pt x="3" y="24"/>
                  </a:lnTo>
                  <a:lnTo>
                    <a:pt x="3" y="24"/>
                  </a:lnTo>
                  <a:lnTo>
                    <a:pt x="6" y="27"/>
                  </a:lnTo>
                  <a:lnTo>
                    <a:pt x="10" y="30"/>
                  </a:lnTo>
                  <a:lnTo>
                    <a:pt x="15" y="30"/>
                  </a:lnTo>
                  <a:lnTo>
                    <a:pt x="21" y="30"/>
                  </a:lnTo>
                  <a:lnTo>
                    <a:pt x="21" y="30"/>
                  </a:lnTo>
                  <a:lnTo>
                    <a:pt x="24"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5" name="Google Shape;895;p52"/>
            <p:cNvSpPr/>
            <p:nvPr/>
          </p:nvSpPr>
          <p:spPr>
            <a:xfrm>
              <a:off x="3287590" y="2950460"/>
              <a:ext cx="29615" cy="38806"/>
            </a:xfrm>
            <a:custGeom>
              <a:avLst/>
              <a:gdLst/>
              <a:ahLst/>
              <a:cxnLst/>
              <a:rect l="l" t="t" r="r" b="b"/>
              <a:pathLst>
                <a:path w="32" h="30" extrusionOk="0">
                  <a:moveTo>
                    <a:pt x="32" y="15"/>
                  </a:moveTo>
                  <a:lnTo>
                    <a:pt x="32" y="15"/>
                  </a:lnTo>
                  <a:lnTo>
                    <a:pt x="31" y="10"/>
                  </a:lnTo>
                  <a:lnTo>
                    <a:pt x="29" y="6"/>
                  </a:lnTo>
                  <a:lnTo>
                    <a:pt x="26" y="3"/>
                  </a:lnTo>
                  <a:lnTo>
                    <a:pt x="21" y="0"/>
                  </a:lnTo>
                  <a:lnTo>
                    <a:pt x="21" y="0"/>
                  </a:lnTo>
                  <a:lnTo>
                    <a:pt x="15" y="0"/>
                  </a:lnTo>
                  <a:lnTo>
                    <a:pt x="11" y="0"/>
                  </a:lnTo>
                  <a:lnTo>
                    <a:pt x="6" y="3"/>
                  </a:lnTo>
                  <a:lnTo>
                    <a:pt x="3" y="6"/>
                  </a:lnTo>
                  <a:lnTo>
                    <a:pt x="3" y="6"/>
                  </a:lnTo>
                  <a:lnTo>
                    <a:pt x="2" y="10"/>
                  </a:lnTo>
                  <a:lnTo>
                    <a:pt x="0" y="15"/>
                  </a:lnTo>
                  <a:lnTo>
                    <a:pt x="2" y="19"/>
                  </a:lnTo>
                  <a:lnTo>
                    <a:pt x="3" y="24"/>
                  </a:lnTo>
                  <a:lnTo>
                    <a:pt x="3" y="24"/>
                  </a:lnTo>
                  <a:lnTo>
                    <a:pt x="6" y="28"/>
                  </a:lnTo>
                  <a:lnTo>
                    <a:pt x="11" y="30"/>
                  </a:lnTo>
                  <a:lnTo>
                    <a:pt x="15" y="30"/>
                  </a:lnTo>
                  <a:lnTo>
                    <a:pt x="21" y="30"/>
                  </a:lnTo>
                  <a:lnTo>
                    <a:pt x="21" y="30"/>
                  </a:lnTo>
                  <a:lnTo>
                    <a:pt x="26" y="27"/>
                  </a:lnTo>
                  <a:lnTo>
                    <a:pt x="29" y="24"/>
                  </a:lnTo>
                  <a:lnTo>
                    <a:pt x="31"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6" name="Google Shape;896;p52"/>
            <p:cNvSpPr/>
            <p:nvPr/>
          </p:nvSpPr>
          <p:spPr>
            <a:xfrm>
              <a:off x="3294994" y="2950460"/>
              <a:ext cx="29615"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6" y="0"/>
                  </a:lnTo>
                  <a:lnTo>
                    <a:pt x="10" y="0"/>
                  </a:lnTo>
                  <a:lnTo>
                    <a:pt x="7" y="3"/>
                  </a:lnTo>
                  <a:lnTo>
                    <a:pt x="3" y="6"/>
                  </a:lnTo>
                  <a:lnTo>
                    <a:pt x="3" y="6"/>
                  </a:lnTo>
                  <a:lnTo>
                    <a:pt x="1" y="10"/>
                  </a:lnTo>
                  <a:lnTo>
                    <a:pt x="0" y="15"/>
                  </a:lnTo>
                  <a:lnTo>
                    <a:pt x="1" y="19"/>
                  </a:lnTo>
                  <a:lnTo>
                    <a:pt x="3" y="24"/>
                  </a:lnTo>
                  <a:lnTo>
                    <a:pt x="3" y="24"/>
                  </a:lnTo>
                  <a:lnTo>
                    <a:pt x="7" y="28"/>
                  </a:lnTo>
                  <a:lnTo>
                    <a:pt x="10" y="30"/>
                  </a:lnTo>
                  <a:lnTo>
                    <a:pt x="16"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7" name="Google Shape;897;p52"/>
            <p:cNvSpPr/>
            <p:nvPr/>
          </p:nvSpPr>
          <p:spPr>
            <a:xfrm>
              <a:off x="3301472" y="2950460"/>
              <a:ext cx="29615" cy="38806"/>
            </a:xfrm>
            <a:custGeom>
              <a:avLst/>
              <a:gdLst/>
              <a:ahLst/>
              <a:cxnLst/>
              <a:rect l="l" t="t" r="r" b="b"/>
              <a:pathLst>
                <a:path w="32" h="30" extrusionOk="0">
                  <a:moveTo>
                    <a:pt x="32" y="15"/>
                  </a:moveTo>
                  <a:lnTo>
                    <a:pt x="32" y="15"/>
                  </a:lnTo>
                  <a:lnTo>
                    <a:pt x="31" y="10"/>
                  </a:lnTo>
                  <a:lnTo>
                    <a:pt x="29" y="6"/>
                  </a:lnTo>
                  <a:lnTo>
                    <a:pt x="26" y="3"/>
                  </a:lnTo>
                  <a:lnTo>
                    <a:pt x="22" y="0"/>
                  </a:lnTo>
                  <a:lnTo>
                    <a:pt x="22" y="0"/>
                  </a:lnTo>
                  <a:lnTo>
                    <a:pt x="17" y="0"/>
                  </a:lnTo>
                  <a:lnTo>
                    <a:pt x="13" y="0"/>
                  </a:lnTo>
                  <a:lnTo>
                    <a:pt x="8" y="3"/>
                  </a:lnTo>
                  <a:lnTo>
                    <a:pt x="3" y="6"/>
                  </a:lnTo>
                  <a:lnTo>
                    <a:pt x="3" y="6"/>
                  </a:lnTo>
                  <a:lnTo>
                    <a:pt x="2" y="10"/>
                  </a:lnTo>
                  <a:lnTo>
                    <a:pt x="0" y="15"/>
                  </a:lnTo>
                  <a:lnTo>
                    <a:pt x="2" y="19"/>
                  </a:lnTo>
                  <a:lnTo>
                    <a:pt x="3" y="24"/>
                  </a:lnTo>
                  <a:lnTo>
                    <a:pt x="3" y="24"/>
                  </a:lnTo>
                  <a:lnTo>
                    <a:pt x="8" y="28"/>
                  </a:lnTo>
                  <a:lnTo>
                    <a:pt x="13" y="30"/>
                  </a:lnTo>
                  <a:lnTo>
                    <a:pt x="17" y="30"/>
                  </a:lnTo>
                  <a:lnTo>
                    <a:pt x="22" y="30"/>
                  </a:lnTo>
                  <a:lnTo>
                    <a:pt x="22" y="30"/>
                  </a:lnTo>
                  <a:lnTo>
                    <a:pt x="26" y="27"/>
                  </a:lnTo>
                  <a:lnTo>
                    <a:pt x="29" y="24"/>
                  </a:lnTo>
                  <a:lnTo>
                    <a:pt x="31"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8" name="Google Shape;898;p52"/>
            <p:cNvSpPr/>
            <p:nvPr/>
          </p:nvSpPr>
          <p:spPr>
            <a:xfrm>
              <a:off x="3309802" y="2950460"/>
              <a:ext cx="28689" cy="38806"/>
            </a:xfrm>
            <a:custGeom>
              <a:avLst/>
              <a:gdLst/>
              <a:ahLst/>
              <a:cxnLst/>
              <a:rect l="l" t="t" r="r" b="b"/>
              <a:pathLst>
                <a:path w="31" h="30" extrusionOk="0">
                  <a:moveTo>
                    <a:pt x="31" y="15"/>
                  </a:moveTo>
                  <a:lnTo>
                    <a:pt x="31" y="15"/>
                  </a:lnTo>
                  <a:lnTo>
                    <a:pt x="31" y="10"/>
                  </a:lnTo>
                  <a:lnTo>
                    <a:pt x="28" y="6"/>
                  </a:lnTo>
                  <a:lnTo>
                    <a:pt x="25" y="3"/>
                  </a:lnTo>
                  <a:lnTo>
                    <a:pt x="20" y="0"/>
                  </a:lnTo>
                  <a:lnTo>
                    <a:pt x="20" y="0"/>
                  </a:lnTo>
                  <a:lnTo>
                    <a:pt x="16" y="0"/>
                  </a:lnTo>
                  <a:lnTo>
                    <a:pt x="11" y="0"/>
                  </a:lnTo>
                  <a:lnTo>
                    <a:pt x="7" y="3"/>
                  </a:lnTo>
                  <a:lnTo>
                    <a:pt x="4" y="6"/>
                  </a:lnTo>
                  <a:lnTo>
                    <a:pt x="4" y="6"/>
                  </a:lnTo>
                  <a:lnTo>
                    <a:pt x="0" y="10"/>
                  </a:lnTo>
                  <a:lnTo>
                    <a:pt x="0" y="15"/>
                  </a:lnTo>
                  <a:lnTo>
                    <a:pt x="0" y="19"/>
                  </a:lnTo>
                  <a:lnTo>
                    <a:pt x="4" y="24"/>
                  </a:lnTo>
                  <a:lnTo>
                    <a:pt x="4" y="24"/>
                  </a:lnTo>
                  <a:lnTo>
                    <a:pt x="7" y="28"/>
                  </a:lnTo>
                  <a:lnTo>
                    <a:pt x="11" y="30"/>
                  </a:lnTo>
                  <a:lnTo>
                    <a:pt x="16" y="30"/>
                  </a:lnTo>
                  <a:lnTo>
                    <a:pt x="20" y="30"/>
                  </a:lnTo>
                  <a:lnTo>
                    <a:pt x="20" y="30"/>
                  </a:lnTo>
                  <a:lnTo>
                    <a:pt x="25" y="27"/>
                  </a:lnTo>
                  <a:lnTo>
                    <a:pt x="28" y="24"/>
                  </a:lnTo>
                  <a:lnTo>
                    <a:pt x="31"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9" name="Google Shape;899;p52"/>
            <p:cNvSpPr/>
            <p:nvPr/>
          </p:nvSpPr>
          <p:spPr>
            <a:xfrm>
              <a:off x="3319981" y="2950460"/>
              <a:ext cx="29615"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5" y="0"/>
                  </a:lnTo>
                  <a:lnTo>
                    <a:pt x="11" y="0"/>
                  </a:lnTo>
                  <a:lnTo>
                    <a:pt x="8" y="3"/>
                  </a:lnTo>
                  <a:lnTo>
                    <a:pt x="3" y="6"/>
                  </a:lnTo>
                  <a:lnTo>
                    <a:pt x="3" y="6"/>
                  </a:lnTo>
                  <a:lnTo>
                    <a:pt x="2" y="10"/>
                  </a:lnTo>
                  <a:lnTo>
                    <a:pt x="0" y="15"/>
                  </a:lnTo>
                  <a:lnTo>
                    <a:pt x="2" y="19"/>
                  </a:lnTo>
                  <a:lnTo>
                    <a:pt x="3" y="24"/>
                  </a:lnTo>
                  <a:lnTo>
                    <a:pt x="3" y="24"/>
                  </a:lnTo>
                  <a:lnTo>
                    <a:pt x="8" y="28"/>
                  </a:lnTo>
                  <a:lnTo>
                    <a:pt x="11" y="30"/>
                  </a:lnTo>
                  <a:lnTo>
                    <a:pt x="15"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0" name="Google Shape;900;p52"/>
            <p:cNvSpPr/>
            <p:nvPr/>
          </p:nvSpPr>
          <p:spPr>
            <a:xfrm>
              <a:off x="3319981" y="2950460"/>
              <a:ext cx="29615"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5" y="0"/>
                  </a:lnTo>
                  <a:lnTo>
                    <a:pt x="11" y="0"/>
                  </a:lnTo>
                  <a:lnTo>
                    <a:pt x="8" y="3"/>
                  </a:lnTo>
                  <a:lnTo>
                    <a:pt x="3" y="6"/>
                  </a:lnTo>
                  <a:lnTo>
                    <a:pt x="3" y="6"/>
                  </a:lnTo>
                  <a:lnTo>
                    <a:pt x="2" y="10"/>
                  </a:lnTo>
                  <a:lnTo>
                    <a:pt x="0" y="15"/>
                  </a:lnTo>
                  <a:lnTo>
                    <a:pt x="2" y="19"/>
                  </a:lnTo>
                  <a:lnTo>
                    <a:pt x="3" y="24"/>
                  </a:lnTo>
                  <a:lnTo>
                    <a:pt x="3" y="24"/>
                  </a:lnTo>
                  <a:lnTo>
                    <a:pt x="8" y="28"/>
                  </a:lnTo>
                  <a:lnTo>
                    <a:pt x="11" y="30"/>
                  </a:lnTo>
                  <a:lnTo>
                    <a:pt x="15"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1" name="Google Shape;901;p52"/>
            <p:cNvSpPr/>
            <p:nvPr/>
          </p:nvSpPr>
          <p:spPr>
            <a:xfrm>
              <a:off x="3327385" y="2950460"/>
              <a:ext cx="28689" cy="38806"/>
            </a:xfrm>
            <a:custGeom>
              <a:avLst/>
              <a:gdLst/>
              <a:ahLst/>
              <a:cxnLst/>
              <a:rect l="l" t="t" r="r" b="b"/>
              <a:pathLst>
                <a:path w="31" h="30" extrusionOk="0">
                  <a:moveTo>
                    <a:pt x="31" y="15"/>
                  </a:moveTo>
                  <a:lnTo>
                    <a:pt x="31" y="15"/>
                  </a:lnTo>
                  <a:lnTo>
                    <a:pt x="30" y="10"/>
                  </a:lnTo>
                  <a:lnTo>
                    <a:pt x="28" y="6"/>
                  </a:lnTo>
                  <a:lnTo>
                    <a:pt x="25" y="3"/>
                  </a:lnTo>
                  <a:lnTo>
                    <a:pt x="21" y="0"/>
                  </a:lnTo>
                  <a:lnTo>
                    <a:pt x="21" y="0"/>
                  </a:lnTo>
                  <a:lnTo>
                    <a:pt x="16" y="0"/>
                  </a:lnTo>
                  <a:lnTo>
                    <a:pt x="10" y="0"/>
                  </a:lnTo>
                  <a:lnTo>
                    <a:pt x="7" y="3"/>
                  </a:lnTo>
                  <a:lnTo>
                    <a:pt x="3" y="6"/>
                  </a:lnTo>
                  <a:lnTo>
                    <a:pt x="3" y="6"/>
                  </a:lnTo>
                  <a:lnTo>
                    <a:pt x="1" y="10"/>
                  </a:lnTo>
                  <a:lnTo>
                    <a:pt x="0" y="15"/>
                  </a:lnTo>
                  <a:lnTo>
                    <a:pt x="1" y="19"/>
                  </a:lnTo>
                  <a:lnTo>
                    <a:pt x="3" y="24"/>
                  </a:lnTo>
                  <a:lnTo>
                    <a:pt x="3" y="24"/>
                  </a:lnTo>
                  <a:lnTo>
                    <a:pt x="7" y="28"/>
                  </a:lnTo>
                  <a:lnTo>
                    <a:pt x="10" y="30"/>
                  </a:lnTo>
                  <a:lnTo>
                    <a:pt x="16" y="30"/>
                  </a:lnTo>
                  <a:lnTo>
                    <a:pt x="21" y="30"/>
                  </a:lnTo>
                  <a:lnTo>
                    <a:pt x="21" y="30"/>
                  </a:lnTo>
                  <a:lnTo>
                    <a:pt x="25" y="27"/>
                  </a:lnTo>
                  <a:lnTo>
                    <a:pt x="28" y="24"/>
                  </a:lnTo>
                  <a:lnTo>
                    <a:pt x="30"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2" name="Google Shape;902;p52"/>
            <p:cNvSpPr/>
            <p:nvPr/>
          </p:nvSpPr>
          <p:spPr>
            <a:xfrm>
              <a:off x="3377359" y="2950460"/>
              <a:ext cx="29615"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5" y="0"/>
                  </a:lnTo>
                  <a:lnTo>
                    <a:pt x="11" y="0"/>
                  </a:lnTo>
                  <a:lnTo>
                    <a:pt x="6" y="3"/>
                  </a:lnTo>
                  <a:lnTo>
                    <a:pt x="3" y="6"/>
                  </a:lnTo>
                  <a:lnTo>
                    <a:pt x="3" y="6"/>
                  </a:lnTo>
                  <a:lnTo>
                    <a:pt x="2" y="10"/>
                  </a:lnTo>
                  <a:lnTo>
                    <a:pt x="0" y="15"/>
                  </a:lnTo>
                  <a:lnTo>
                    <a:pt x="2" y="19"/>
                  </a:lnTo>
                  <a:lnTo>
                    <a:pt x="3" y="24"/>
                  </a:lnTo>
                  <a:lnTo>
                    <a:pt x="3" y="24"/>
                  </a:lnTo>
                  <a:lnTo>
                    <a:pt x="6" y="28"/>
                  </a:lnTo>
                  <a:lnTo>
                    <a:pt x="11" y="30"/>
                  </a:lnTo>
                  <a:lnTo>
                    <a:pt x="15"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3" name="Google Shape;903;p52"/>
            <p:cNvSpPr/>
            <p:nvPr/>
          </p:nvSpPr>
          <p:spPr>
            <a:xfrm>
              <a:off x="3402345" y="2950460"/>
              <a:ext cx="29615" cy="38806"/>
            </a:xfrm>
            <a:custGeom>
              <a:avLst/>
              <a:gdLst/>
              <a:ahLst/>
              <a:cxnLst/>
              <a:rect l="l" t="t" r="r" b="b"/>
              <a:pathLst>
                <a:path w="32" h="30" extrusionOk="0">
                  <a:moveTo>
                    <a:pt x="32" y="15"/>
                  </a:moveTo>
                  <a:lnTo>
                    <a:pt x="32" y="15"/>
                  </a:lnTo>
                  <a:lnTo>
                    <a:pt x="30" y="10"/>
                  </a:lnTo>
                  <a:lnTo>
                    <a:pt x="29" y="6"/>
                  </a:lnTo>
                  <a:lnTo>
                    <a:pt x="24" y="3"/>
                  </a:lnTo>
                  <a:lnTo>
                    <a:pt x="21" y="0"/>
                  </a:lnTo>
                  <a:lnTo>
                    <a:pt x="21" y="0"/>
                  </a:lnTo>
                  <a:lnTo>
                    <a:pt x="15" y="0"/>
                  </a:lnTo>
                  <a:lnTo>
                    <a:pt x="11" y="0"/>
                  </a:lnTo>
                  <a:lnTo>
                    <a:pt x="6" y="3"/>
                  </a:lnTo>
                  <a:lnTo>
                    <a:pt x="3" y="6"/>
                  </a:lnTo>
                  <a:lnTo>
                    <a:pt x="3" y="6"/>
                  </a:lnTo>
                  <a:lnTo>
                    <a:pt x="2" y="10"/>
                  </a:lnTo>
                  <a:lnTo>
                    <a:pt x="0" y="15"/>
                  </a:lnTo>
                  <a:lnTo>
                    <a:pt x="2" y="19"/>
                  </a:lnTo>
                  <a:lnTo>
                    <a:pt x="3" y="24"/>
                  </a:lnTo>
                  <a:lnTo>
                    <a:pt x="3" y="24"/>
                  </a:lnTo>
                  <a:lnTo>
                    <a:pt x="6" y="28"/>
                  </a:lnTo>
                  <a:lnTo>
                    <a:pt x="11" y="30"/>
                  </a:lnTo>
                  <a:lnTo>
                    <a:pt x="15" y="30"/>
                  </a:lnTo>
                  <a:lnTo>
                    <a:pt x="21" y="30"/>
                  </a:lnTo>
                  <a:lnTo>
                    <a:pt x="21" y="30"/>
                  </a:lnTo>
                  <a:lnTo>
                    <a:pt x="24"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4" name="Google Shape;904;p52"/>
            <p:cNvSpPr/>
            <p:nvPr/>
          </p:nvSpPr>
          <p:spPr>
            <a:xfrm>
              <a:off x="3470828" y="2969863"/>
              <a:ext cx="27763" cy="41394"/>
            </a:xfrm>
            <a:custGeom>
              <a:avLst/>
              <a:gdLst/>
              <a:ahLst/>
              <a:cxnLst/>
              <a:rect l="l" t="t" r="r" b="b"/>
              <a:pathLst>
                <a:path w="30" h="32" extrusionOk="0">
                  <a:moveTo>
                    <a:pt x="30" y="15"/>
                  </a:moveTo>
                  <a:lnTo>
                    <a:pt x="30" y="15"/>
                  </a:lnTo>
                  <a:lnTo>
                    <a:pt x="30" y="10"/>
                  </a:lnTo>
                  <a:lnTo>
                    <a:pt x="27" y="6"/>
                  </a:lnTo>
                  <a:lnTo>
                    <a:pt x="24" y="3"/>
                  </a:lnTo>
                  <a:lnTo>
                    <a:pt x="20" y="1"/>
                  </a:lnTo>
                  <a:lnTo>
                    <a:pt x="20" y="1"/>
                  </a:lnTo>
                  <a:lnTo>
                    <a:pt x="15" y="0"/>
                  </a:lnTo>
                  <a:lnTo>
                    <a:pt x="11" y="1"/>
                  </a:lnTo>
                  <a:lnTo>
                    <a:pt x="6" y="3"/>
                  </a:lnTo>
                  <a:lnTo>
                    <a:pt x="3" y="6"/>
                  </a:lnTo>
                  <a:lnTo>
                    <a:pt x="3" y="6"/>
                  </a:lnTo>
                  <a:lnTo>
                    <a:pt x="0" y="10"/>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5" name="Google Shape;905;p52"/>
            <p:cNvSpPr/>
            <p:nvPr/>
          </p:nvSpPr>
          <p:spPr>
            <a:xfrm>
              <a:off x="3484710" y="2969863"/>
              <a:ext cx="29615" cy="41394"/>
            </a:xfrm>
            <a:custGeom>
              <a:avLst/>
              <a:gdLst/>
              <a:ahLst/>
              <a:cxnLst/>
              <a:rect l="l" t="t" r="r" b="b"/>
              <a:pathLst>
                <a:path w="32" h="32" extrusionOk="0">
                  <a:moveTo>
                    <a:pt x="32" y="15"/>
                  </a:moveTo>
                  <a:lnTo>
                    <a:pt x="32" y="15"/>
                  </a:lnTo>
                  <a:lnTo>
                    <a:pt x="31" y="10"/>
                  </a:lnTo>
                  <a:lnTo>
                    <a:pt x="29" y="6"/>
                  </a:lnTo>
                  <a:lnTo>
                    <a:pt x="25" y="3"/>
                  </a:lnTo>
                  <a:lnTo>
                    <a:pt x="20" y="1"/>
                  </a:lnTo>
                  <a:lnTo>
                    <a:pt x="20" y="1"/>
                  </a:lnTo>
                  <a:lnTo>
                    <a:pt x="15" y="0"/>
                  </a:lnTo>
                  <a:lnTo>
                    <a:pt x="11" y="1"/>
                  </a:lnTo>
                  <a:lnTo>
                    <a:pt x="6" y="3"/>
                  </a:lnTo>
                  <a:lnTo>
                    <a:pt x="3" y="6"/>
                  </a:lnTo>
                  <a:lnTo>
                    <a:pt x="3" y="6"/>
                  </a:lnTo>
                  <a:lnTo>
                    <a:pt x="2" y="10"/>
                  </a:lnTo>
                  <a:lnTo>
                    <a:pt x="0" y="15"/>
                  </a:lnTo>
                  <a:lnTo>
                    <a:pt x="2" y="21"/>
                  </a:lnTo>
                  <a:lnTo>
                    <a:pt x="3" y="24"/>
                  </a:lnTo>
                  <a:lnTo>
                    <a:pt x="3" y="24"/>
                  </a:lnTo>
                  <a:lnTo>
                    <a:pt x="6" y="29"/>
                  </a:lnTo>
                  <a:lnTo>
                    <a:pt x="11" y="30"/>
                  </a:lnTo>
                  <a:lnTo>
                    <a:pt x="15" y="32"/>
                  </a:lnTo>
                  <a:lnTo>
                    <a:pt x="20" y="30"/>
                  </a:lnTo>
                  <a:lnTo>
                    <a:pt x="20" y="30"/>
                  </a:lnTo>
                  <a:lnTo>
                    <a:pt x="25" y="29"/>
                  </a:lnTo>
                  <a:lnTo>
                    <a:pt x="29" y="24"/>
                  </a:lnTo>
                  <a:lnTo>
                    <a:pt x="31"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6" name="Google Shape;906;p52"/>
            <p:cNvSpPr/>
            <p:nvPr/>
          </p:nvSpPr>
          <p:spPr>
            <a:xfrm>
              <a:off x="3521727" y="2969863"/>
              <a:ext cx="27763" cy="41394"/>
            </a:xfrm>
            <a:custGeom>
              <a:avLst/>
              <a:gdLst/>
              <a:ahLst/>
              <a:cxnLst/>
              <a:rect l="l" t="t" r="r" b="b"/>
              <a:pathLst>
                <a:path w="30" h="32" extrusionOk="0">
                  <a:moveTo>
                    <a:pt x="30" y="15"/>
                  </a:moveTo>
                  <a:lnTo>
                    <a:pt x="30" y="15"/>
                  </a:lnTo>
                  <a:lnTo>
                    <a:pt x="30" y="10"/>
                  </a:lnTo>
                  <a:lnTo>
                    <a:pt x="27" y="6"/>
                  </a:lnTo>
                  <a:lnTo>
                    <a:pt x="24" y="3"/>
                  </a:lnTo>
                  <a:lnTo>
                    <a:pt x="19" y="1"/>
                  </a:lnTo>
                  <a:lnTo>
                    <a:pt x="19" y="1"/>
                  </a:lnTo>
                  <a:lnTo>
                    <a:pt x="15" y="0"/>
                  </a:lnTo>
                  <a:lnTo>
                    <a:pt x="10" y="1"/>
                  </a:lnTo>
                  <a:lnTo>
                    <a:pt x="6" y="3"/>
                  </a:lnTo>
                  <a:lnTo>
                    <a:pt x="3" y="6"/>
                  </a:lnTo>
                  <a:lnTo>
                    <a:pt x="3" y="6"/>
                  </a:lnTo>
                  <a:lnTo>
                    <a:pt x="0" y="10"/>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7" name="Google Shape;907;p52"/>
            <p:cNvSpPr/>
            <p:nvPr/>
          </p:nvSpPr>
          <p:spPr>
            <a:xfrm>
              <a:off x="3546715" y="2969863"/>
              <a:ext cx="27763" cy="41394"/>
            </a:xfrm>
            <a:custGeom>
              <a:avLst/>
              <a:gdLst/>
              <a:ahLst/>
              <a:cxnLst/>
              <a:rect l="l" t="t" r="r" b="b"/>
              <a:pathLst>
                <a:path w="30" h="32" extrusionOk="0">
                  <a:moveTo>
                    <a:pt x="30" y="15"/>
                  </a:moveTo>
                  <a:lnTo>
                    <a:pt x="30" y="15"/>
                  </a:lnTo>
                  <a:lnTo>
                    <a:pt x="30" y="10"/>
                  </a:lnTo>
                  <a:lnTo>
                    <a:pt x="27" y="6"/>
                  </a:lnTo>
                  <a:lnTo>
                    <a:pt x="24" y="3"/>
                  </a:lnTo>
                  <a:lnTo>
                    <a:pt x="19" y="1"/>
                  </a:lnTo>
                  <a:lnTo>
                    <a:pt x="19" y="1"/>
                  </a:lnTo>
                  <a:lnTo>
                    <a:pt x="15" y="0"/>
                  </a:lnTo>
                  <a:lnTo>
                    <a:pt x="10" y="1"/>
                  </a:lnTo>
                  <a:lnTo>
                    <a:pt x="6" y="3"/>
                  </a:lnTo>
                  <a:lnTo>
                    <a:pt x="3" y="6"/>
                  </a:lnTo>
                  <a:lnTo>
                    <a:pt x="3" y="6"/>
                  </a:lnTo>
                  <a:lnTo>
                    <a:pt x="0" y="10"/>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8" name="Google Shape;908;p52"/>
            <p:cNvSpPr/>
            <p:nvPr/>
          </p:nvSpPr>
          <p:spPr>
            <a:xfrm>
              <a:off x="3585583" y="2969863"/>
              <a:ext cx="27763" cy="41394"/>
            </a:xfrm>
            <a:custGeom>
              <a:avLst/>
              <a:gdLst/>
              <a:ahLst/>
              <a:cxnLst/>
              <a:rect l="l" t="t" r="r" b="b"/>
              <a:pathLst>
                <a:path w="30" h="32" extrusionOk="0">
                  <a:moveTo>
                    <a:pt x="30" y="15"/>
                  </a:moveTo>
                  <a:lnTo>
                    <a:pt x="30" y="15"/>
                  </a:lnTo>
                  <a:lnTo>
                    <a:pt x="30" y="10"/>
                  </a:lnTo>
                  <a:lnTo>
                    <a:pt x="27" y="6"/>
                  </a:lnTo>
                  <a:lnTo>
                    <a:pt x="24" y="3"/>
                  </a:lnTo>
                  <a:lnTo>
                    <a:pt x="20" y="1"/>
                  </a:lnTo>
                  <a:lnTo>
                    <a:pt x="20" y="1"/>
                  </a:lnTo>
                  <a:lnTo>
                    <a:pt x="15" y="0"/>
                  </a:lnTo>
                  <a:lnTo>
                    <a:pt x="11" y="1"/>
                  </a:lnTo>
                  <a:lnTo>
                    <a:pt x="6" y="3"/>
                  </a:lnTo>
                  <a:lnTo>
                    <a:pt x="3" y="6"/>
                  </a:lnTo>
                  <a:lnTo>
                    <a:pt x="3" y="6"/>
                  </a:lnTo>
                  <a:lnTo>
                    <a:pt x="0" y="10"/>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09" name="Google Shape;909;p52"/>
            <p:cNvSpPr/>
            <p:nvPr/>
          </p:nvSpPr>
          <p:spPr>
            <a:xfrm>
              <a:off x="3599465" y="2969863"/>
              <a:ext cx="29615" cy="41394"/>
            </a:xfrm>
            <a:custGeom>
              <a:avLst/>
              <a:gdLst/>
              <a:ahLst/>
              <a:cxnLst/>
              <a:rect l="l" t="t" r="r" b="b"/>
              <a:pathLst>
                <a:path w="32" h="32" extrusionOk="0">
                  <a:moveTo>
                    <a:pt x="32" y="15"/>
                  </a:moveTo>
                  <a:lnTo>
                    <a:pt x="32" y="15"/>
                  </a:lnTo>
                  <a:lnTo>
                    <a:pt x="30" y="10"/>
                  </a:lnTo>
                  <a:lnTo>
                    <a:pt x="29" y="6"/>
                  </a:lnTo>
                  <a:lnTo>
                    <a:pt x="24" y="3"/>
                  </a:lnTo>
                  <a:lnTo>
                    <a:pt x="20" y="1"/>
                  </a:lnTo>
                  <a:lnTo>
                    <a:pt x="20" y="1"/>
                  </a:lnTo>
                  <a:lnTo>
                    <a:pt x="15" y="0"/>
                  </a:lnTo>
                  <a:lnTo>
                    <a:pt x="11" y="1"/>
                  </a:lnTo>
                  <a:lnTo>
                    <a:pt x="6" y="3"/>
                  </a:lnTo>
                  <a:lnTo>
                    <a:pt x="3" y="6"/>
                  </a:lnTo>
                  <a:lnTo>
                    <a:pt x="3" y="6"/>
                  </a:lnTo>
                  <a:lnTo>
                    <a:pt x="2" y="10"/>
                  </a:lnTo>
                  <a:lnTo>
                    <a:pt x="0" y="15"/>
                  </a:lnTo>
                  <a:lnTo>
                    <a:pt x="2" y="21"/>
                  </a:lnTo>
                  <a:lnTo>
                    <a:pt x="3" y="24"/>
                  </a:lnTo>
                  <a:lnTo>
                    <a:pt x="3" y="24"/>
                  </a:lnTo>
                  <a:lnTo>
                    <a:pt x="6" y="29"/>
                  </a:lnTo>
                  <a:lnTo>
                    <a:pt x="11" y="30"/>
                  </a:lnTo>
                  <a:lnTo>
                    <a:pt x="15" y="32"/>
                  </a:lnTo>
                  <a:lnTo>
                    <a:pt x="20" y="30"/>
                  </a:lnTo>
                  <a:lnTo>
                    <a:pt x="20" y="30"/>
                  </a:lnTo>
                  <a:lnTo>
                    <a:pt x="24"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0" name="Google Shape;910;p52"/>
            <p:cNvSpPr/>
            <p:nvPr/>
          </p:nvSpPr>
          <p:spPr>
            <a:xfrm>
              <a:off x="3653140" y="3004789"/>
              <a:ext cx="28689" cy="41394"/>
            </a:xfrm>
            <a:custGeom>
              <a:avLst/>
              <a:gdLst/>
              <a:ahLst/>
              <a:cxnLst/>
              <a:rect l="l" t="t" r="r" b="b"/>
              <a:pathLst>
                <a:path w="31" h="32" extrusionOk="0">
                  <a:moveTo>
                    <a:pt x="31" y="15"/>
                  </a:moveTo>
                  <a:lnTo>
                    <a:pt x="31" y="15"/>
                  </a:lnTo>
                  <a:lnTo>
                    <a:pt x="30" y="11"/>
                  </a:lnTo>
                  <a:lnTo>
                    <a:pt x="28" y="6"/>
                  </a:lnTo>
                  <a:lnTo>
                    <a:pt x="25" y="3"/>
                  </a:lnTo>
                  <a:lnTo>
                    <a:pt x="21" y="2"/>
                  </a:lnTo>
                  <a:lnTo>
                    <a:pt x="21" y="2"/>
                  </a:lnTo>
                  <a:lnTo>
                    <a:pt x="16" y="0"/>
                  </a:lnTo>
                  <a:lnTo>
                    <a:pt x="12" y="2"/>
                  </a:lnTo>
                  <a:lnTo>
                    <a:pt x="7" y="3"/>
                  </a:lnTo>
                  <a:lnTo>
                    <a:pt x="3" y="6"/>
                  </a:lnTo>
                  <a:lnTo>
                    <a:pt x="3" y="6"/>
                  </a:lnTo>
                  <a:lnTo>
                    <a:pt x="1" y="11"/>
                  </a:lnTo>
                  <a:lnTo>
                    <a:pt x="0" y="15"/>
                  </a:lnTo>
                  <a:lnTo>
                    <a:pt x="1" y="20"/>
                  </a:lnTo>
                  <a:lnTo>
                    <a:pt x="3" y="24"/>
                  </a:lnTo>
                  <a:lnTo>
                    <a:pt x="3" y="24"/>
                  </a:lnTo>
                  <a:lnTo>
                    <a:pt x="7" y="29"/>
                  </a:lnTo>
                  <a:lnTo>
                    <a:pt x="12" y="30"/>
                  </a:lnTo>
                  <a:lnTo>
                    <a:pt x="16" y="32"/>
                  </a:lnTo>
                  <a:lnTo>
                    <a:pt x="21" y="30"/>
                  </a:lnTo>
                  <a:lnTo>
                    <a:pt x="21" y="30"/>
                  </a:lnTo>
                  <a:lnTo>
                    <a:pt x="25" y="29"/>
                  </a:lnTo>
                  <a:lnTo>
                    <a:pt x="28" y="24"/>
                  </a:lnTo>
                  <a:lnTo>
                    <a:pt x="30"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1" name="Google Shape;911;p52"/>
            <p:cNvSpPr/>
            <p:nvPr/>
          </p:nvSpPr>
          <p:spPr>
            <a:xfrm>
              <a:off x="3681828" y="3004789"/>
              <a:ext cx="28689" cy="41394"/>
            </a:xfrm>
            <a:custGeom>
              <a:avLst/>
              <a:gdLst/>
              <a:ahLst/>
              <a:cxnLst/>
              <a:rect l="l" t="t" r="r" b="b"/>
              <a:pathLst>
                <a:path w="31" h="32" extrusionOk="0">
                  <a:moveTo>
                    <a:pt x="31" y="15"/>
                  </a:moveTo>
                  <a:lnTo>
                    <a:pt x="31" y="15"/>
                  </a:lnTo>
                  <a:lnTo>
                    <a:pt x="31" y="11"/>
                  </a:lnTo>
                  <a:lnTo>
                    <a:pt x="28" y="6"/>
                  </a:lnTo>
                  <a:lnTo>
                    <a:pt x="25" y="3"/>
                  </a:lnTo>
                  <a:lnTo>
                    <a:pt x="20" y="2"/>
                  </a:lnTo>
                  <a:lnTo>
                    <a:pt x="20" y="2"/>
                  </a:lnTo>
                  <a:lnTo>
                    <a:pt x="15" y="0"/>
                  </a:lnTo>
                  <a:lnTo>
                    <a:pt x="11" y="2"/>
                  </a:lnTo>
                  <a:lnTo>
                    <a:pt x="6" y="3"/>
                  </a:lnTo>
                  <a:lnTo>
                    <a:pt x="3" y="6"/>
                  </a:lnTo>
                  <a:lnTo>
                    <a:pt x="3" y="6"/>
                  </a:lnTo>
                  <a:lnTo>
                    <a:pt x="0" y="11"/>
                  </a:lnTo>
                  <a:lnTo>
                    <a:pt x="0" y="15"/>
                  </a:lnTo>
                  <a:lnTo>
                    <a:pt x="0" y="20"/>
                  </a:lnTo>
                  <a:lnTo>
                    <a:pt x="3" y="24"/>
                  </a:lnTo>
                  <a:lnTo>
                    <a:pt x="3" y="24"/>
                  </a:lnTo>
                  <a:lnTo>
                    <a:pt x="6" y="29"/>
                  </a:lnTo>
                  <a:lnTo>
                    <a:pt x="11" y="30"/>
                  </a:lnTo>
                  <a:lnTo>
                    <a:pt x="15" y="32"/>
                  </a:lnTo>
                  <a:lnTo>
                    <a:pt x="20" y="30"/>
                  </a:lnTo>
                  <a:lnTo>
                    <a:pt x="20" y="30"/>
                  </a:lnTo>
                  <a:lnTo>
                    <a:pt x="25" y="29"/>
                  </a:lnTo>
                  <a:lnTo>
                    <a:pt x="28" y="24"/>
                  </a:lnTo>
                  <a:lnTo>
                    <a:pt x="31"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2" name="Google Shape;912;p52"/>
            <p:cNvSpPr/>
            <p:nvPr/>
          </p:nvSpPr>
          <p:spPr>
            <a:xfrm>
              <a:off x="3732728" y="3004789"/>
              <a:ext cx="27763" cy="41394"/>
            </a:xfrm>
            <a:custGeom>
              <a:avLst/>
              <a:gdLst/>
              <a:ahLst/>
              <a:cxnLst/>
              <a:rect l="l" t="t" r="r" b="b"/>
              <a:pathLst>
                <a:path w="30" h="32" extrusionOk="0">
                  <a:moveTo>
                    <a:pt x="30" y="15"/>
                  </a:moveTo>
                  <a:lnTo>
                    <a:pt x="30" y="15"/>
                  </a:lnTo>
                  <a:lnTo>
                    <a:pt x="30" y="11"/>
                  </a:lnTo>
                  <a:lnTo>
                    <a:pt x="27" y="6"/>
                  </a:lnTo>
                  <a:lnTo>
                    <a:pt x="24" y="3"/>
                  </a:lnTo>
                  <a:lnTo>
                    <a:pt x="19" y="2"/>
                  </a:lnTo>
                  <a:lnTo>
                    <a:pt x="19" y="2"/>
                  </a:lnTo>
                  <a:lnTo>
                    <a:pt x="15" y="0"/>
                  </a:lnTo>
                  <a:lnTo>
                    <a:pt x="10" y="2"/>
                  </a:lnTo>
                  <a:lnTo>
                    <a:pt x="6" y="3"/>
                  </a:lnTo>
                  <a:lnTo>
                    <a:pt x="3" y="6"/>
                  </a:lnTo>
                  <a:lnTo>
                    <a:pt x="3" y="6"/>
                  </a:lnTo>
                  <a:lnTo>
                    <a:pt x="0" y="11"/>
                  </a:lnTo>
                  <a:lnTo>
                    <a:pt x="0" y="15"/>
                  </a:lnTo>
                  <a:lnTo>
                    <a:pt x="0" y="20"/>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3" name="Google Shape;913;p52"/>
            <p:cNvSpPr/>
            <p:nvPr/>
          </p:nvSpPr>
          <p:spPr>
            <a:xfrm>
              <a:off x="3847482" y="3004789"/>
              <a:ext cx="27763" cy="41394"/>
            </a:xfrm>
            <a:custGeom>
              <a:avLst/>
              <a:gdLst/>
              <a:ahLst/>
              <a:cxnLst/>
              <a:rect l="l" t="t" r="r" b="b"/>
              <a:pathLst>
                <a:path w="30" h="32" extrusionOk="0">
                  <a:moveTo>
                    <a:pt x="30" y="15"/>
                  </a:moveTo>
                  <a:lnTo>
                    <a:pt x="30" y="15"/>
                  </a:lnTo>
                  <a:lnTo>
                    <a:pt x="30" y="11"/>
                  </a:lnTo>
                  <a:lnTo>
                    <a:pt x="27" y="6"/>
                  </a:lnTo>
                  <a:lnTo>
                    <a:pt x="24" y="3"/>
                  </a:lnTo>
                  <a:lnTo>
                    <a:pt x="19" y="2"/>
                  </a:lnTo>
                  <a:lnTo>
                    <a:pt x="19" y="2"/>
                  </a:lnTo>
                  <a:lnTo>
                    <a:pt x="15" y="0"/>
                  </a:lnTo>
                  <a:lnTo>
                    <a:pt x="10" y="2"/>
                  </a:lnTo>
                  <a:lnTo>
                    <a:pt x="6" y="3"/>
                  </a:lnTo>
                  <a:lnTo>
                    <a:pt x="3" y="6"/>
                  </a:lnTo>
                  <a:lnTo>
                    <a:pt x="3" y="6"/>
                  </a:lnTo>
                  <a:lnTo>
                    <a:pt x="0" y="11"/>
                  </a:lnTo>
                  <a:lnTo>
                    <a:pt x="0" y="15"/>
                  </a:lnTo>
                  <a:lnTo>
                    <a:pt x="0" y="20"/>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4" name="Google Shape;914;p52"/>
            <p:cNvSpPr/>
            <p:nvPr/>
          </p:nvSpPr>
          <p:spPr>
            <a:xfrm>
              <a:off x="3889127" y="3004789"/>
              <a:ext cx="29615" cy="41394"/>
            </a:xfrm>
            <a:custGeom>
              <a:avLst/>
              <a:gdLst/>
              <a:ahLst/>
              <a:cxnLst/>
              <a:rect l="l" t="t" r="r" b="b"/>
              <a:pathLst>
                <a:path w="32" h="32" extrusionOk="0">
                  <a:moveTo>
                    <a:pt x="32" y="15"/>
                  </a:moveTo>
                  <a:lnTo>
                    <a:pt x="32" y="15"/>
                  </a:lnTo>
                  <a:lnTo>
                    <a:pt x="30" y="11"/>
                  </a:lnTo>
                  <a:lnTo>
                    <a:pt x="29" y="6"/>
                  </a:lnTo>
                  <a:lnTo>
                    <a:pt x="26" y="3"/>
                  </a:lnTo>
                  <a:lnTo>
                    <a:pt x="21" y="2"/>
                  </a:lnTo>
                  <a:lnTo>
                    <a:pt x="21" y="2"/>
                  </a:lnTo>
                  <a:lnTo>
                    <a:pt x="17" y="0"/>
                  </a:lnTo>
                  <a:lnTo>
                    <a:pt x="12" y="2"/>
                  </a:lnTo>
                  <a:lnTo>
                    <a:pt x="8" y="3"/>
                  </a:lnTo>
                  <a:lnTo>
                    <a:pt x="3" y="6"/>
                  </a:lnTo>
                  <a:lnTo>
                    <a:pt x="3" y="6"/>
                  </a:lnTo>
                  <a:lnTo>
                    <a:pt x="1" y="11"/>
                  </a:lnTo>
                  <a:lnTo>
                    <a:pt x="0" y="15"/>
                  </a:lnTo>
                  <a:lnTo>
                    <a:pt x="1" y="20"/>
                  </a:lnTo>
                  <a:lnTo>
                    <a:pt x="3" y="24"/>
                  </a:lnTo>
                  <a:lnTo>
                    <a:pt x="3" y="24"/>
                  </a:lnTo>
                  <a:lnTo>
                    <a:pt x="8" y="29"/>
                  </a:lnTo>
                  <a:lnTo>
                    <a:pt x="12" y="30"/>
                  </a:lnTo>
                  <a:lnTo>
                    <a:pt x="17" y="32"/>
                  </a:lnTo>
                  <a:lnTo>
                    <a:pt x="21" y="30"/>
                  </a:lnTo>
                  <a:lnTo>
                    <a:pt x="21" y="30"/>
                  </a:lnTo>
                  <a:lnTo>
                    <a:pt x="26"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5" name="Google Shape;915;p52"/>
            <p:cNvSpPr/>
            <p:nvPr/>
          </p:nvSpPr>
          <p:spPr>
            <a:xfrm>
              <a:off x="3914114" y="3004789"/>
              <a:ext cx="29615" cy="41394"/>
            </a:xfrm>
            <a:custGeom>
              <a:avLst/>
              <a:gdLst/>
              <a:ahLst/>
              <a:cxnLst/>
              <a:rect l="l" t="t" r="r" b="b"/>
              <a:pathLst>
                <a:path w="32" h="32" extrusionOk="0">
                  <a:moveTo>
                    <a:pt x="32" y="15"/>
                  </a:moveTo>
                  <a:lnTo>
                    <a:pt x="32" y="15"/>
                  </a:lnTo>
                  <a:lnTo>
                    <a:pt x="30" y="11"/>
                  </a:lnTo>
                  <a:lnTo>
                    <a:pt x="29" y="6"/>
                  </a:lnTo>
                  <a:lnTo>
                    <a:pt x="26" y="3"/>
                  </a:lnTo>
                  <a:lnTo>
                    <a:pt x="21" y="2"/>
                  </a:lnTo>
                  <a:lnTo>
                    <a:pt x="21" y="2"/>
                  </a:lnTo>
                  <a:lnTo>
                    <a:pt x="17" y="0"/>
                  </a:lnTo>
                  <a:lnTo>
                    <a:pt x="11" y="2"/>
                  </a:lnTo>
                  <a:lnTo>
                    <a:pt x="8" y="3"/>
                  </a:lnTo>
                  <a:lnTo>
                    <a:pt x="3" y="6"/>
                  </a:lnTo>
                  <a:lnTo>
                    <a:pt x="3" y="6"/>
                  </a:lnTo>
                  <a:lnTo>
                    <a:pt x="2" y="11"/>
                  </a:lnTo>
                  <a:lnTo>
                    <a:pt x="0" y="15"/>
                  </a:lnTo>
                  <a:lnTo>
                    <a:pt x="2" y="20"/>
                  </a:lnTo>
                  <a:lnTo>
                    <a:pt x="3" y="24"/>
                  </a:lnTo>
                  <a:lnTo>
                    <a:pt x="3" y="24"/>
                  </a:lnTo>
                  <a:lnTo>
                    <a:pt x="8" y="29"/>
                  </a:lnTo>
                  <a:lnTo>
                    <a:pt x="11" y="30"/>
                  </a:lnTo>
                  <a:lnTo>
                    <a:pt x="17" y="32"/>
                  </a:lnTo>
                  <a:lnTo>
                    <a:pt x="21" y="30"/>
                  </a:lnTo>
                  <a:lnTo>
                    <a:pt x="21" y="30"/>
                  </a:lnTo>
                  <a:lnTo>
                    <a:pt x="26"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6" name="Google Shape;916;p52"/>
            <p:cNvSpPr/>
            <p:nvPr/>
          </p:nvSpPr>
          <p:spPr>
            <a:xfrm>
              <a:off x="863864" y="1534028"/>
              <a:ext cx="3064133" cy="1492750"/>
            </a:xfrm>
            <a:custGeom>
              <a:avLst/>
              <a:gdLst/>
              <a:ahLst/>
              <a:cxnLst/>
              <a:rect l="l" t="t" r="r" b="b"/>
              <a:pathLst>
                <a:path w="3311" h="1154" extrusionOk="0">
                  <a:moveTo>
                    <a:pt x="0" y="0"/>
                  </a:moveTo>
                  <a:lnTo>
                    <a:pt x="22" y="0"/>
                  </a:lnTo>
                  <a:lnTo>
                    <a:pt x="22" y="3"/>
                  </a:lnTo>
                  <a:lnTo>
                    <a:pt x="45" y="3"/>
                  </a:lnTo>
                  <a:lnTo>
                    <a:pt x="45" y="6"/>
                  </a:lnTo>
                  <a:lnTo>
                    <a:pt x="48" y="6"/>
                  </a:lnTo>
                  <a:lnTo>
                    <a:pt x="48" y="9"/>
                  </a:lnTo>
                  <a:lnTo>
                    <a:pt x="62" y="9"/>
                  </a:lnTo>
                  <a:lnTo>
                    <a:pt x="62" y="11"/>
                  </a:lnTo>
                  <a:lnTo>
                    <a:pt x="65" y="11"/>
                  </a:lnTo>
                  <a:lnTo>
                    <a:pt x="65" y="14"/>
                  </a:lnTo>
                  <a:lnTo>
                    <a:pt x="68" y="14"/>
                  </a:lnTo>
                  <a:lnTo>
                    <a:pt x="68" y="17"/>
                  </a:lnTo>
                  <a:lnTo>
                    <a:pt x="71" y="17"/>
                  </a:lnTo>
                  <a:lnTo>
                    <a:pt x="71" y="20"/>
                  </a:lnTo>
                  <a:lnTo>
                    <a:pt x="81" y="20"/>
                  </a:lnTo>
                  <a:lnTo>
                    <a:pt x="81" y="23"/>
                  </a:lnTo>
                  <a:lnTo>
                    <a:pt x="90" y="23"/>
                  </a:lnTo>
                  <a:lnTo>
                    <a:pt x="90" y="26"/>
                  </a:lnTo>
                  <a:lnTo>
                    <a:pt x="104" y="26"/>
                  </a:lnTo>
                  <a:lnTo>
                    <a:pt x="104" y="29"/>
                  </a:lnTo>
                  <a:lnTo>
                    <a:pt x="110" y="29"/>
                  </a:lnTo>
                  <a:lnTo>
                    <a:pt x="110" y="39"/>
                  </a:lnTo>
                  <a:lnTo>
                    <a:pt x="113" y="39"/>
                  </a:lnTo>
                  <a:lnTo>
                    <a:pt x="113" y="42"/>
                  </a:lnTo>
                  <a:lnTo>
                    <a:pt x="119" y="42"/>
                  </a:lnTo>
                  <a:lnTo>
                    <a:pt x="119" y="45"/>
                  </a:lnTo>
                  <a:lnTo>
                    <a:pt x="127" y="45"/>
                  </a:lnTo>
                  <a:lnTo>
                    <a:pt x="127" y="48"/>
                  </a:lnTo>
                  <a:lnTo>
                    <a:pt x="133" y="48"/>
                  </a:lnTo>
                  <a:lnTo>
                    <a:pt x="133" y="50"/>
                  </a:lnTo>
                  <a:lnTo>
                    <a:pt x="139" y="50"/>
                  </a:lnTo>
                  <a:lnTo>
                    <a:pt x="139" y="53"/>
                  </a:lnTo>
                  <a:lnTo>
                    <a:pt x="145" y="53"/>
                  </a:lnTo>
                  <a:lnTo>
                    <a:pt x="145" y="62"/>
                  </a:lnTo>
                  <a:lnTo>
                    <a:pt x="152" y="62"/>
                  </a:lnTo>
                  <a:lnTo>
                    <a:pt x="152" y="68"/>
                  </a:lnTo>
                  <a:lnTo>
                    <a:pt x="164" y="68"/>
                  </a:lnTo>
                  <a:lnTo>
                    <a:pt x="164" y="72"/>
                  </a:lnTo>
                  <a:lnTo>
                    <a:pt x="172" y="72"/>
                  </a:lnTo>
                  <a:lnTo>
                    <a:pt x="172" y="75"/>
                  </a:lnTo>
                  <a:lnTo>
                    <a:pt x="181" y="75"/>
                  </a:lnTo>
                  <a:lnTo>
                    <a:pt x="181" y="78"/>
                  </a:lnTo>
                  <a:lnTo>
                    <a:pt x="191" y="78"/>
                  </a:lnTo>
                  <a:lnTo>
                    <a:pt x="191" y="81"/>
                  </a:lnTo>
                  <a:lnTo>
                    <a:pt x="195" y="81"/>
                  </a:lnTo>
                  <a:lnTo>
                    <a:pt x="195" y="85"/>
                  </a:lnTo>
                  <a:lnTo>
                    <a:pt x="201" y="85"/>
                  </a:lnTo>
                  <a:lnTo>
                    <a:pt x="201" y="89"/>
                  </a:lnTo>
                  <a:lnTo>
                    <a:pt x="211" y="89"/>
                  </a:lnTo>
                  <a:lnTo>
                    <a:pt x="211" y="95"/>
                  </a:lnTo>
                  <a:lnTo>
                    <a:pt x="217" y="95"/>
                  </a:lnTo>
                  <a:lnTo>
                    <a:pt x="217" y="98"/>
                  </a:lnTo>
                  <a:lnTo>
                    <a:pt x="220" y="98"/>
                  </a:lnTo>
                  <a:lnTo>
                    <a:pt x="220" y="101"/>
                  </a:lnTo>
                  <a:lnTo>
                    <a:pt x="229" y="101"/>
                  </a:lnTo>
                  <a:lnTo>
                    <a:pt x="229" y="106"/>
                  </a:lnTo>
                  <a:lnTo>
                    <a:pt x="234" y="106"/>
                  </a:lnTo>
                  <a:lnTo>
                    <a:pt x="234" y="109"/>
                  </a:lnTo>
                  <a:lnTo>
                    <a:pt x="237" y="109"/>
                  </a:lnTo>
                  <a:lnTo>
                    <a:pt x="237" y="112"/>
                  </a:lnTo>
                  <a:lnTo>
                    <a:pt x="246" y="112"/>
                  </a:lnTo>
                  <a:lnTo>
                    <a:pt x="246" y="115"/>
                  </a:lnTo>
                  <a:lnTo>
                    <a:pt x="249" y="115"/>
                  </a:lnTo>
                  <a:lnTo>
                    <a:pt x="249" y="121"/>
                  </a:lnTo>
                  <a:lnTo>
                    <a:pt x="252" y="121"/>
                  </a:lnTo>
                  <a:lnTo>
                    <a:pt x="252" y="125"/>
                  </a:lnTo>
                  <a:lnTo>
                    <a:pt x="259" y="125"/>
                  </a:lnTo>
                  <a:lnTo>
                    <a:pt x="259" y="131"/>
                  </a:lnTo>
                  <a:lnTo>
                    <a:pt x="279" y="131"/>
                  </a:lnTo>
                  <a:lnTo>
                    <a:pt x="279" y="134"/>
                  </a:lnTo>
                  <a:lnTo>
                    <a:pt x="282" y="134"/>
                  </a:lnTo>
                  <a:lnTo>
                    <a:pt x="282" y="140"/>
                  </a:lnTo>
                  <a:lnTo>
                    <a:pt x="285" y="140"/>
                  </a:lnTo>
                  <a:lnTo>
                    <a:pt x="285" y="142"/>
                  </a:lnTo>
                  <a:lnTo>
                    <a:pt x="311" y="142"/>
                  </a:lnTo>
                  <a:lnTo>
                    <a:pt x="311" y="148"/>
                  </a:lnTo>
                  <a:lnTo>
                    <a:pt x="314" y="148"/>
                  </a:lnTo>
                  <a:lnTo>
                    <a:pt x="314" y="154"/>
                  </a:lnTo>
                  <a:lnTo>
                    <a:pt x="317" y="154"/>
                  </a:lnTo>
                  <a:lnTo>
                    <a:pt x="317" y="157"/>
                  </a:lnTo>
                  <a:lnTo>
                    <a:pt x="321" y="157"/>
                  </a:lnTo>
                  <a:lnTo>
                    <a:pt x="321" y="160"/>
                  </a:lnTo>
                  <a:lnTo>
                    <a:pt x="327" y="160"/>
                  </a:lnTo>
                  <a:lnTo>
                    <a:pt x="327" y="165"/>
                  </a:lnTo>
                  <a:lnTo>
                    <a:pt x="330" y="165"/>
                  </a:lnTo>
                  <a:lnTo>
                    <a:pt x="330" y="168"/>
                  </a:lnTo>
                  <a:lnTo>
                    <a:pt x="333" y="168"/>
                  </a:lnTo>
                  <a:lnTo>
                    <a:pt x="333" y="174"/>
                  </a:lnTo>
                  <a:lnTo>
                    <a:pt x="347" y="174"/>
                  </a:lnTo>
                  <a:lnTo>
                    <a:pt x="347" y="177"/>
                  </a:lnTo>
                  <a:lnTo>
                    <a:pt x="350" y="177"/>
                  </a:lnTo>
                  <a:lnTo>
                    <a:pt x="350" y="180"/>
                  </a:lnTo>
                  <a:lnTo>
                    <a:pt x="353" y="180"/>
                  </a:lnTo>
                  <a:lnTo>
                    <a:pt x="353" y="184"/>
                  </a:lnTo>
                  <a:lnTo>
                    <a:pt x="356" y="184"/>
                  </a:lnTo>
                  <a:lnTo>
                    <a:pt x="356" y="187"/>
                  </a:lnTo>
                  <a:lnTo>
                    <a:pt x="364" y="187"/>
                  </a:lnTo>
                  <a:lnTo>
                    <a:pt x="364" y="190"/>
                  </a:lnTo>
                  <a:lnTo>
                    <a:pt x="367" y="190"/>
                  </a:lnTo>
                  <a:lnTo>
                    <a:pt x="367" y="196"/>
                  </a:lnTo>
                  <a:lnTo>
                    <a:pt x="373" y="196"/>
                  </a:lnTo>
                  <a:lnTo>
                    <a:pt x="373" y="199"/>
                  </a:lnTo>
                  <a:lnTo>
                    <a:pt x="379" y="199"/>
                  </a:lnTo>
                  <a:lnTo>
                    <a:pt x="379" y="202"/>
                  </a:lnTo>
                  <a:lnTo>
                    <a:pt x="386" y="202"/>
                  </a:lnTo>
                  <a:lnTo>
                    <a:pt x="386" y="204"/>
                  </a:lnTo>
                  <a:lnTo>
                    <a:pt x="398" y="204"/>
                  </a:lnTo>
                  <a:lnTo>
                    <a:pt x="398" y="210"/>
                  </a:lnTo>
                  <a:lnTo>
                    <a:pt x="401" y="210"/>
                  </a:lnTo>
                  <a:lnTo>
                    <a:pt x="401" y="213"/>
                  </a:lnTo>
                  <a:lnTo>
                    <a:pt x="405" y="213"/>
                  </a:lnTo>
                  <a:lnTo>
                    <a:pt x="405" y="216"/>
                  </a:lnTo>
                  <a:lnTo>
                    <a:pt x="412" y="216"/>
                  </a:lnTo>
                  <a:lnTo>
                    <a:pt x="412" y="219"/>
                  </a:lnTo>
                  <a:lnTo>
                    <a:pt x="421" y="219"/>
                  </a:lnTo>
                  <a:lnTo>
                    <a:pt x="421" y="232"/>
                  </a:lnTo>
                  <a:lnTo>
                    <a:pt x="438" y="232"/>
                  </a:lnTo>
                  <a:lnTo>
                    <a:pt x="438" y="236"/>
                  </a:lnTo>
                  <a:lnTo>
                    <a:pt x="447" y="236"/>
                  </a:lnTo>
                  <a:lnTo>
                    <a:pt x="447" y="239"/>
                  </a:lnTo>
                  <a:lnTo>
                    <a:pt x="457" y="239"/>
                  </a:lnTo>
                  <a:lnTo>
                    <a:pt x="457" y="242"/>
                  </a:lnTo>
                  <a:lnTo>
                    <a:pt x="460" y="242"/>
                  </a:lnTo>
                  <a:lnTo>
                    <a:pt x="460" y="243"/>
                  </a:lnTo>
                  <a:lnTo>
                    <a:pt x="466" y="243"/>
                  </a:lnTo>
                  <a:lnTo>
                    <a:pt x="466" y="246"/>
                  </a:lnTo>
                  <a:lnTo>
                    <a:pt x="469" y="246"/>
                  </a:lnTo>
                  <a:lnTo>
                    <a:pt x="469" y="252"/>
                  </a:lnTo>
                  <a:lnTo>
                    <a:pt x="474" y="252"/>
                  </a:lnTo>
                  <a:lnTo>
                    <a:pt x="474" y="255"/>
                  </a:lnTo>
                  <a:lnTo>
                    <a:pt x="477" y="255"/>
                  </a:lnTo>
                  <a:lnTo>
                    <a:pt x="477" y="258"/>
                  </a:lnTo>
                  <a:lnTo>
                    <a:pt x="480" y="258"/>
                  </a:lnTo>
                  <a:lnTo>
                    <a:pt x="480" y="264"/>
                  </a:lnTo>
                  <a:lnTo>
                    <a:pt x="486" y="264"/>
                  </a:lnTo>
                  <a:lnTo>
                    <a:pt x="486" y="269"/>
                  </a:lnTo>
                  <a:lnTo>
                    <a:pt x="489" y="269"/>
                  </a:lnTo>
                  <a:lnTo>
                    <a:pt x="489" y="272"/>
                  </a:lnTo>
                  <a:lnTo>
                    <a:pt x="494" y="272"/>
                  </a:lnTo>
                  <a:lnTo>
                    <a:pt x="494" y="275"/>
                  </a:lnTo>
                  <a:lnTo>
                    <a:pt x="497" y="275"/>
                  </a:lnTo>
                  <a:lnTo>
                    <a:pt x="497" y="278"/>
                  </a:lnTo>
                  <a:lnTo>
                    <a:pt x="500" y="278"/>
                  </a:lnTo>
                  <a:lnTo>
                    <a:pt x="500" y="284"/>
                  </a:lnTo>
                  <a:lnTo>
                    <a:pt x="506" y="284"/>
                  </a:lnTo>
                  <a:lnTo>
                    <a:pt x="506" y="288"/>
                  </a:lnTo>
                  <a:lnTo>
                    <a:pt x="509" y="288"/>
                  </a:lnTo>
                  <a:lnTo>
                    <a:pt x="509" y="291"/>
                  </a:lnTo>
                  <a:lnTo>
                    <a:pt x="516" y="291"/>
                  </a:lnTo>
                  <a:lnTo>
                    <a:pt x="516" y="297"/>
                  </a:lnTo>
                  <a:lnTo>
                    <a:pt x="522" y="297"/>
                  </a:lnTo>
                  <a:lnTo>
                    <a:pt x="522" y="300"/>
                  </a:lnTo>
                  <a:lnTo>
                    <a:pt x="531" y="300"/>
                  </a:lnTo>
                  <a:lnTo>
                    <a:pt x="531" y="303"/>
                  </a:lnTo>
                  <a:lnTo>
                    <a:pt x="534" y="303"/>
                  </a:lnTo>
                  <a:lnTo>
                    <a:pt x="534" y="305"/>
                  </a:lnTo>
                  <a:lnTo>
                    <a:pt x="539" y="305"/>
                  </a:lnTo>
                  <a:lnTo>
                    <a:pt x="539" y="308"/>
                  </a:lnTo>
                  <a:lnTo>
                    <a:pt x="545" y="308"/>
                  </a:lnTo>
                  <a:lnTo>
                    <a:pt x="545" y="311"/>
                  </a:lnTo>
                  <a:lnTo>
                    <a:pt x="548" y="311"/>
                  </a:lnTo>
                  <a:lnTo>
                    <a:pt x="548" y="314"/>
                  </a:lnTo>
                  <a:lnTo>
                    <a:pt x="551" y="314"/>
                  </a:lnTo>
                  <a:lnTo>
                    <a:pt x="551" y="317"/>
                  </a:lnTo>
                  <a:lnTo>
                    <a:pt x="568" y="317"/>
                  </a:lnTo>
                  <a:lnTo>
                    <a:pt x="568" y="320"/>
                  </a:lnTo>
                  <a:lnTo>
                    <a:pt x="571" y="320"/>
                  </a:lnTo>
                  <a:lnTo>
                    <a:pt x="571" y="326"/>
                  </a:lnTo>
                  <a:lnTo>
                    <a:pt x="581" y="326"/>
                  </a:lnTo>
                  <a:lnTo>
                    <a:pt x="581" y="328"/>
                  </a:lnTo>
                  <a:lnTo>
                    <a:pt x="584" y="328"/>
                  </a:lnTo>
                  <a:lnTo>
                    <a:pt x="584" y="331"/>
                  </a:lnTo>
                  <a:lnTo>
                    <a:pt x="587" y="331"/>
                  </a:lnTo>
                  <a:lnTo>
                    <a:pt x="587" y="334"/>
                  </a:lnTo>
                  <a:lnTo>
                    <a:pt x="604" y="334"/>
                  </a:lnTo>
                  <a:lnTo>
                    <a:pt x="604" y="340"/>
                  </a:lnTo>
                  <a:lnTo>
                    <a:pt x="607" y="340"/>
                  </a:lnTo>
                  <a:lnTo>
                    <a:pt x="607" y="343"/>
                  </a:lnTo>
                  <a:lnTo>
                    <a:pt x="610" y="343"/>
                  </a:lnTo>
                  <a:lnTo>
                    <a:pt x="610" y="346"/>
                  </a:lnTo>
                  <a:lnTo>
                    <a:pt x="613" y="346"/>
                  </a:lnTo>
                  <a:lnTo>
                    <a:pt x="613" y="349"/>
                  </a:lnTo>
                  <a:lnTo>
                    <a:pt x="619" y="349"/>
                  </a:lnTo>
                  <a:lnTo>
                    <a:pt x="619" y="353"/>
                  </a:lnTo>
                  <a:lnTo>
                    <a:pt x="622" y="353"/>
                  </a:lnTo>
                  <a:lnTo>
                    <a:pt x="622" y="356"/>
                  </a:lnTo>
                  <a:lnTo>
                    <a:pt x="627" y="356"/>
                  </a:lnTo>
                  <a:lnTo>
                    <a:pt x="627" y="365"/>
                  </a:lnTo>
                  <a:lnTo>
                    <a:pt x="630" y="365"/>
                  </a:lnTo>
                  <a:lnTo>
                    <a:pt x="630" y="368"/>
                  </a:lnTo>
                  <a:lnTo>
                    <a:pt x="633" y="368"/>
                  </a:lnTo>
                  <a:lnTo>
                    <a:pt x="633" y="371"/>
                  </a:lnTo>
                  <a:lnTo>
                    <a:pt x="636" y="371"/>
                  </a:lnTo>
                  <a:lnTo>
                    <a:pt x="636" y="373"/>
                  </a:lnTo>
                  <a:lnTo>
                    <a:pt x="639" y="373"/>
                  </a:lnTo>
                  <a:lnTo>
                    <a:pt x="639" y="376"/>
                  </a:lnTo>
                  <a:lnTo>
                    <a:pt x="642" y="376"/>
                  </a:lnTo>
                  <a:lnTo>
                    <a:pt x="642" y="382"/>
                  </a:lnTo>
                  <a:lnTo>
                    <a:pt x="655" y="382"/>
                  </a:lnTo>
                  <a:lnTo>
                    <a:pt x="655" y="385"/>
                  </a:lnTo>
                  <a:lnTo>
                    <a:pt x="658" y="385"/>
                  </a:lnTo>
                  <a:lnTo>
                    <a:pt x="658" y="391"/>
                  </a:lnTo>
                  <a:lnTo>
                    <a:pt x="661" y="391"/>
                  </a:lnTo>
                  <a:lnTo>
                    <a:pt x="661" y="394"/>
                  </a:lnTo>
                  <a:lnTo>
                    <a:pt x="672" y="394"/>
                  </a:lnTo>
                  <a:lnTo>
                    <a:pt x="672" y="399"/>
                  </a:lnTo>
                  <a:lnTo>
                    <a:pt x="678" y="399"/>
                  </a:lnTo>
                  <a:lnTo>
                    <a:pt x="678" y="402"/>
                  </a:lnTo>
                  <a:lnTo>
                    <a:pt x="681" y="402"/>
                  </a:lnTo>
                  <a:lnTo>
                    <a:pt x="681" y="408"/>
                  </a:lnTo>
                  <a:lnTo>
                    <a:pt x="687" y="408"/>
                  </a:lnTo>
                  <a:lnTo>
                    <a:pt x="687" y="414"/>
                  </a:lnTo>
                  <a:lnTo>
                    <a:pt x="692" y="414"/>
                  </a:lnTo>
                  <a:lnTo>
                    <a:pt x="692" y="423"/>
                  </a:lnTo>
                  <a:lnTo>
                    <a:pt x="698" y="423"/>
                  </a:lnTo>
                  <a:lnTo>
                    <a:pt x="698" y="424"/>
                  </a:lnTo>
                  <a:lnTo>
                    <a:pt x="701" y="424"/>
                  </a:lnTo>
                  <a:lnTo>
                    <a:pt x="701" y="427"/>
                  </a:lnTo>
                  <a:lnTo>
                    <a:pt x="711" y="427"/>
                  </a:lnTo>
                  <a:lnTo>
                    <a:pt x="711" y="436"/>
                  </a:lnTo>
                  <a:lnTo>
                    <a:pt x="714" y="436"/>
                  </a:lnTo>
                  <a:lnTo>
                    <a:pt x="714" y="439"/>
                  </a:lnTo>
                  <a:lnTo>
                    <a:pt x="720" y="439"/>
                  </a:lnTo>
                  <a:lnTo>
                    <a:pt x="720" y="442"/>
                  </a:lnTo>
                  <a:lnTo>
                    <a:pt x="723" y="442"/>
                  </a:lnTo>
                  <a:lnTo>
                    <a:pt x="723" y="445"/>
                  </a:lnTo>
                  <a:lnTo>
                    <a:pt x="734" y="445"/>
                  </a:lnTo>
                  <a:lnTo>
                    <a:pt x="734" y="448"/>
                  </a:lnTo>
                  <a:lnTo>
                    <a:pt x="737" y="448"/>
                  </a:lnTo>
                  <a:lnTo>
                    <a:pt x="737" y="450"/>
                  </a:lnTo>
                  <a:lnTo>
                    <a:pt x="740" y="450"/>
                  </a:lnTo>
                  <a:lnTo>
                    <a:pt x="740" y="456"/>
                  </a:lnTo>
                  <a:lnTo>
                    <a:pt x="743" y="456"/>
                  </a:lnTo>
                  <a:lnTo>
                    <a:pt x="743" y="462"/>
                  </a:lnTo>
                  <a:lnTo>
                    <a:pt x="746" y="462"/>
                  </a:lnTo>
                  <a:lnTo>
                    <a:pt x="746" y="465"/>
                  </a:lnTo>
                  <a:lnTo>
                    <a:pt x="749" y="465"/>
                  </a:lnTo>
                  <a:lnTo>
                    <a:pt x="749" y="468"/>
                  </a:lnTo>
                  <a:lnTo>
                    <a:pt x="757" y="468"/>
                  </a:lnTo>
                  <a:lnTo>
                    <a:pt x="757" y="471"/>
                  </a:lnTo>
                  <a:lnTo>
                    <a:pt x="760" y="471"/>
                  </a:lnTo>
                  <a:lnTo>
                    <a:pt x="760" y="474"/>
                  </a:lnTo>
                  <a:lnTo>
                    <a:pt x="763" y="474"/>
                  </a:lnTo>
                  <a:lnTo>
                    <a:pt x="763" y="477"/>
                  </a:lnTo>
                  <a:lnTo>
                    <a:pt x="769" y="477"/>
                  </a:lnTo>
                  <a:lnTo>
                    <a:pt x="769" y="479"/>
                  </a:lnTo>
                  <a:lnTo>
                    <a:pt x="772" y="479"/>
                  </a:lnTo>
                  <a:lnTo>
                    <a:pt x="772" y="482"/>
                  </a:lnTo>
                  <a:lnTo>
                    <a:pt x="779" y="482"/>
                  </a:lnTo>
                  <a:lnTo>
                    <a:pt x="779" y="485"/>
                  </a:lnTo>
                  <a:lnTo>
                    <a:pt x="785" y="485"/>
                  </a:lnTo>
                  <a:lnTo>
                    <a:pt x="785" y="488"/>
                  </a:lnTo>
                  <a:lnTo>
                    <a:pt x="788" y="488"/>
                  </a:lnTo>
                  <a:lnTo>
                    <a:pt x="788" y="491"/>
                  </a:lnTo>
                  <a:lnTo>
                    <a:pt x="791" y="491"/>
                  </a:lnTo>
                  <a:lnTo>
                    <a:pt x="791" y="494"/>
                  </a:lnTo>
                  <a:lnTo>
                    <a:pt x="805" y="494"/>
                  </a:lnTo>
                  <a:lnTo>
                    <a:pt x="805" y="497"/>
                  </a:lnTo>
                  <a:lnTo>
                    <a:pt x="811" y="497"/>
                  </a:lnTo>
                  <a:lnTo>
                    <a:pt x="811" y="500"/>
                  </a:lnTo>
                  <a:lnTo>
                    <a:pt x="814" y="500"/>
                  </a:lnTo>
                  <a:lnTo>
                    <a:pt x="814" y="506"/>
                  </a:lnTo>
                  <a:lnTo>
                    <a:pt x="821" y="506"/>
                  </a:lnTo>
                  <a:lnTo>
                    <a:pt x="821" y="510"/>
                  </a:lnTo>
                  <a:lnTo>
                    <a:pt x="825" y="510"/>
                  </a:lnTo>
                  <a:lnTo>
                    <a:pt x="825" y="516"/>
                  </a:lnTo>
                  <a:lnTo>
                    <a:pt x="831" y="516"/>
                  </a:lnTo>
                  <a:lnTo>
                    <a:pt x="831" y="519"/>
                  </a:lnTo>
                  <a:lnTo>
                    <a:pt x="837" y="519"/>
                  </a:lnTo>
                  <a:lnTo>
                    <a:pt x="837" y="525"/>
                  </a:lnTo>
                  <a:lnTo>
                    <a:pt x="844" y="525"/>
                  </a:lnTo>
                  <a:lnTo>
                    <a:pt x="844" y="532"/>
                  </a:lnTo>
                  <a:lnTo>
                    <a:pt x="856" y="532"/>
                  </a:lnTo>
                  <a:lnTo>
                    <a:pt x="856" y="535"/>
                  </a:lnTo>
                  <a:lnTo>
                    <a:pt x="867" y="535"/>
                  </a:lnTo>
                  <a:lnTo>
                    <a:pt x="867" y="539"/>
                  </a:lnTo>
                  <a:lnTo>
                    <a:pt x="873" y="539"/>
                  </a:lnTo>
                  <a:lnTo>
                    <a:pt x="873" y="542"/>
                  </a:lnTo>
                  <a:lnTo>
                    <a:pt x="889" y="542"/>
                  </a:lnTo>
                  <a:lnTo>
                    <a:pt x="889" y="548"/>
                  </a:lnTo>
                  <a:lnTo>
                    <a:pt x="902" y="548"/>
                  </a:lnTo>
                  <a:lnTo>
                    <a:pt x="902" y="551"/>
                  </a:lnTo>
                  <a:lnTo>
                    <a:pt x="912" y="551"/>
                  </a:lnTo>
                  <a:lnTo>
                    <a:pt x="912" y="554"/>
                  </a:lnTo>
                  <a:lnTo>
                    <a:pt x="915" y="554"/>
                  </a:lnTo>
                  <a:lnTo>
                    <a:pt x="915" y="557"/>
                  </a:lnTo>
                  <a:lnTo>
                    <a:pt x="918" y="557"/>
                  </a:lnTo>
                  <a:lnTo>
                    <a:pt x="918" y="560"/>
                  </a:lnTo>
                  <a:lnTo>
                    <a:pt x="921" y="560"/>
                  </a:lnTo>
                  <a:lnTo>
                    <a:pt x="921" y="566"/>
                  </a:lnTo>
                  <a:lnTo>
                    <a:pt x="929" y="566"/>
                  </a:lnTo>
                  <a:lnTo>
                    <a:pt x="929" y="572"/>
                  </a:lnTo>
                  <a:lnTo>
                    <a:pt x="954" y="572"/>
                  </a:lnTo>
                  <a:lnTo>
                    <a:pt x="954" y="574"/>
                  </a:lnTo>
                  <a:lnTo>
                    <a:pt x="960" y="574"/>
                  </a:lnTo>
                  <a:lnTo>
                    <a:pt x="960" y="577"/>
                  </a:lnTo>
                  <a:lnTo>
                    <a:pt x="963" y="577"/>
                  </a:lnTo>
                  <a:lnTo>
                    <a:pt x="963" y="580"/>
                  </a:lnTo>
                  <a:lnTo>
                    <a:pt x="970" y="580"/>
                  </a:lnTo>
                  <a:lnTo>
                    <a:pt x="970" y="586"/>
                  </a:lnTo>
                  <a:lnTo>
                    <a:pt x="977" y="586"/>
                  </a:lnTo>
                  <a:lnTo>
                    <a:pt x="977" y="589"/>
                  </a:lnTo>
                  <a:lnTo>
                    <a:pt x="980" y="589"/>
                  </a:lnTo>
                  <a:lnTo>
                    <a:pt x="980" y="592"/>
                  </a:lnTo>
                  <a:lnTo>
                    <a:pt x="983" y="592"/>
                  </a:lnTo>
                  <a:lnTo>
                    <a:pt x="983" y="595"/>
                  </a:lnTo>
                  <a:lnTo>
                    <a:pt x="986" y="595"/>
                  </a:lnTo>
                  <a:lnTo>
                    <a:pt x="986" y="598"/>
                  </a:lnTo>
                  <a:lnTo>
                    <a:pt x="989" y="598"/>
                  </a:lnTo>
                  <a:lnTo>
                    <a:pt x="989" y="602"/>
                  </a:lnTo>
                  <a:lnTo>
                    <a:pt x="994" y="602"/>
                  </a:lnTo>
                  <a:lnTo>
                    <a:pt x="994" y="609"/>
                  </a:lnTo>
                  <a:lnTo>
                    <a:pt x="1000" y="609"/>
                  </a:lnTo>
                  <a:lnTo>
                    <a:pt x="1000" y="612"/>
                  </a:lnTo>
                  <a:lnTo>
                    <a:pt x="1003" y="612"/>
                  </a:lnTo>
                  <a:lnTo>
                    <a:pt x="1003" y="615"/>
                  </a:lnTo>
                  <a:lnTo>
                    <a:pt x="1025" y="615"/>
                  </a:lnTo>
                  <a:lnTo>
                    <a:pt x="1025" y="618"/>
                  </a:lnTo>
                  <a:lnTo>
                    <a:pt x="1035" y="618"/>
                  </a:lnTo>
                  <a:lnTo>
                    <a:pt x="1035" y="621"/>
                  </a:lnTo>
                  <a:lnTo>
                    <a:pt x="1042" y="621"/>
                  </a:lnTo>
                  <a:lnTo>
                    <a:pt x="1042" y="624"/>
                  </a:lnTo>
                  <a:lnTo>
                    <a:pt x="1045" y="624"/>
                  </a:lnTo>
                  <a:lnTo>
                    <a:pt x="1045" y="627"/>
                  </a:lnTo>
                  <a:lnTo>
                    <a:pt x="1051" y="627"/>
                  </a:lnTo>
                  <a:lnTo>
                    <a:pt x="1051" y="630"/>
                  </a:lnTo>
                  <a:lnTo>
                    <a:pt x="1054" y="630"/>
                  </a:lnTo>
                  <a:lnTo>
                    <a:pt x="1054" y="633"/>
                  </a:lnTo>
                  <a:lnTo>
                    <a:pt x="1062" y="633"/>
                  </a:lnTo>
                  <a:lnTo>
                    <a:pt x="1062" y="634"/>
                  </a:lnTo>
                  <a:lnTo>
                    <a:pt x="1065" y="634"/>
                  </a:lnTo>
                  <a:lnTo>
                    <a:pt x="1065" y="637"/>
                  </a:lnTo>
                  <a:lnTo>
                    <a:pt x="1068" y="637"/>
                  </a:lnTo>
                  <a:lnTo>
                    <a:pt x="1068" y="640"/>
                  </a:lnTo>
                  <a:lnTo>
                    <a:pt x="1071" y="640"/>
                  </a:lnTo>
                  <a:lnTo>
                    <a:pt x="1071" y="643"/>
                  </a:lnTo>
                  <a:lnTo>
                    <a:pt x="1074" y="643"/>
                  </a:lnTo>
                  <a:lnTo>
                    <a:pt x="1074" y="646"/>
                  </a:lnTo>
                  <a:lnTo>
                    <a:pt x="1081" y="646"/>
                  </a:lnTo>
                  <a:lnTo>
                    <a:pt x="1081" y="649"/>
                  </a:lnTo>
                  <a:lnTo>
                    <a:pt x="1087" y="649"/>
                  </a:lnTo>
                  <a:lnTo>
                    <a:pt x="1087" y="652"/>
                  </a:lnTo>
                  <a:lnTo>
                    <a:pt x="1090" y="652"/>
                  </a:lnTo>
                  <a:lnTo>
                    <a:pt x="1090" y="655"/>
                  </a:lnTo>
                  <a:lnTo>
                    <a:pt x="1093" y="655"/>
                  </a:lnTo>
                  <a:lnTo>
                    <a:pt x="1093" y="658"/>
                  </a:lnTo>
                  <a:lnTo>
                    <a:pt x="1096" y="658"/>
                  </a:lnTo>
                  <a:lnTo>
                    <a:pt x="1096" y="664"/>
                  </a:lnTo>
                  <a:lnTo>
                    <a:pt x="1099" y="664"/>
                  </a:lnTo>
                  <a:lnTo>
                    <a:pt x="1099" y="667"/>
                  </a:lnTo>
                  <a:lnTo>
                    <a:pt x="1107" y="667"/>
                  </a:lnTo>
                  <a:lnTo>
                    <a:pt x="1107" y="669"/>
                  </a:lnTo>
                  <a:lnTo>
                    <a:pt x="1110" y="669"/>
                  </a:lnTo>
                  <a:lnTo>
                    <a:pt x="1110" y="675"/>
                  </a:lnTo>
                  <a:lnTo>
                    <a:pt x="1113" y="675"/>
                  </a:lnTo>
                  <a:lnTo>
                    <a:pt x="1113" y="678"/>
                  </a:lnTo>
                  <a:lnTo>
                    <a:pt x="1119" y="678"/>
                  </a:lnTo>
                  <a:lnTo>
                    <a:pt x="1119" y="681"/>
                  </a:lnTo>
                  <a:lnTo>
                    <a:pt x="1122" y="681"/>
                  </a:lnTo>
                  <a:lnTo>
                    <a:pt x="1122" y="687"/>
                  </a:lnTo>
                  <a:lnTo>
                    <a:pt x="1142" y="687"/>
                  </a:lnTo>
                  <a:lnTo>
                    <a:pt x="1142" y="693"/>
                  </a:lnTo>
                  <a:lnTo>
                    <a:pt x="1149" y="693"/>
                  </a:lnTo>
                  <a:lnTo>
                    <a:pt x="1149" y="699"/>
                  </a:lnTo>
                  <a:lnTo>
                    <a:pt x="1169" y="699"/>
                  </a:lnTo>
                  <a:lnTo>
                    <a:pt x="1169" y="702"/>
                  </a:lnTo>
                  <a:lnTo>
                    <a:pt x="1175" y="702"/>
                  </a:lnTo>
                  <a:lnTo>
                    <a:pt x="1175" y="704"/>
                  </a:lnTo>
                  <a:lnTo>
                    <a:pt x="1181" y="704"/>
                  </a:lnTo>
                  <a:lnTo>
                    <a:pt x="1181" y="710"/>
                  </a:lnTo>
                  <a:lnTo>
                    <a:pt x="1195" y="710"/>
                  </a:lnTo>
                  <a:lnTo>
                    <a:pt x="1195" y="722"/>
                  </a:lnTo>
                  <a:lnTo>
                    <a:pt x="1198" y="722"/>
                  </a:lnTo>
                  <a:lnTo>
                    <a:pt x="1198" y="725"/>
                  </a:lnTo>
                  <a:lnTo>
                    <a:pt x="1211" y="725"/>
                  </a:lnTo>
                  <a:lnTo>
                    <a:pt x="1211" y="728"/>
                  </a:lnTo>
                  <a:lnTo>
                    <a:pt x="1223" y="728"/>
                  </a:lnTo>
                  <a:lnTo>
                    <a:pt x="1223" y="731"/>
                  </a:lnTo>
                  <a:lnTo>
                    <a:pt x="1234" y="731"/>
                  </a:lnTo>
                  <a:lnTo>
                    <a:pt x="1234" y="734"/>
                  </a:lnTo>
                  <a:lnTo>
                    <a:pt x="1237" y="734"/>
                  </a:lnTo>
                  <a:lnTo>
                    <a:pt x="1237" y="740"/>
                  </a:lnTo>
                  <a:lnTo>
                    <a:pt x="1240" y="740"/>
                  </a:lnTo>
                  <a:lnTo>
                    <a:pt x="1240" y="743"/>
                  </a:lnTo>
                  <a:lnTo>
                    <a:pt x="1243" y="743"/>
                  </a:lnTo>
                  <a:lnTo>
                    <a:pt x="1243" y="747"/>
                  </a:lnTo>
                  <a:lnTo>
                    <a:pt x="1246" y="747"/>
                  </a:lnTo>
                  <a:lnTo>
                    <a:pt x="1246" y="750"/>
                  </a:lnTo>
                  <a:lnTo>
                    <a:pt x="1249" y="750"/>
                  </a:lnTo>
                  <a:lnTo>
                    <a:pt x="1249" y="754"/>
                  </a:lnTo>
                  <a:lnTo>
                    <a:pt x="1257" y="754"/>
                  </a:lnTo>
                  <a:lnTo>
                    <a:pt x="1257" y="757"/>
                  </a:lnTo>
                  <a:lnTo>
                    <a:pt x="1263" y="757"/>
                  </a:lnTo>
                  <a:lnTo>
                    <a:pt x="1263" y="760"/>
                  </a:lnTo>
                  <a:lnTo>
                    <a:pt x="1272" y="760"/>
                  </a:lnTo>
                  <a:lnTo>
                    <a:pt x="1272" y="763"/>
                  </a:lnTo>
                  <a:lnTo>
                    <a:pt x="1276" y="763"/>
                  </a:lnTo>
                  <a:lnTo>
                    <a:pt x="1276" y="769"/>
                  </a:lnTo>
                  <a:lnTo>
                    <a:pt x="1279" y="769"/>
                  </a:lnTo>
                  <a:lnTo>
                    <a:pt x="1279" y="775"/>
                  </a:lnTo>
                  <a:lnTo>
                    <a:pt x="1282" y="775"/>
                  </a:lnTo>
                  <a:lnTo>
                    <a:pt x="1282" y="778"/>
                  </a:lnTo>
                  <a:lnTo>
                    <a:pt x="1291" y="778"/>
                  </a:lnTo>
                  <a:lnTo>
                    <a:pt x="1291" y="784"/>
                  </a:lnTo>
                  <a:lnTo>
                    <a:pt x="1294" y="784"/>
                  </a:lnTo>
                  <a:lnTo>
                    <a:pt x="1294" y="787"/>
                  </a:lnTo>
                  <a:lnTo>
                    <a:pt x="1299" y="787"/>
                  </a:lnTo>
                  <a:lnTo>
                    <a:pt x="1299" y="793"/>
                  </a:lnTo>
                  <a:lnTo>
                    <a:pt x="1302" y="793"/>
                  </a:lnTo>
                  <a:lnTo>
                    <a:pt x="1302" y="797"/>
                  </a:lnTo>
                  <a:lnTo>
                    <a:pt x="1305" y="797"/>
                  </a:lnTo>
                  <a:lnTo>
                    <a:pt x="1305" y="800"/>
                  </a:lnTo>
                  <a:lnTo>
                    <a:pt x="1311" y="800"/>
                  </a:lnTo>
                  <a:lnTo>
                    <a:pt x="1311" y="806"/>
                  </a:lnTo>
                  <a:lnTo>
                    <a:pt x="1317" y="806"/>
                  </a:lnTo>
                  <a:lnTo>
                    <a:pt x="1317" y="809"/>
                  </a:lnTo>
                  <a:lnTo>
                    <a:pt x="1325" y="809"/>
                  </a:lnTo>
                  <a:lnTo>
                    <a:pt x="1325" y="815"/>
                  </a:lnTo>
                  <a:lnTo>
                    <a:pt x="1328" y="815"/>
                  </a:lnTo>
                  <a:lnTo>
                    <a:pt x="1328" y="818"/>
                  </a:lnTo>
                  <a:lnTo>
                    <a:pt x="1331" y="818"/>
                  </a:lnTo>
                  <a:lnTo>
                    <a:pt x="1331" y="821"/>
                  </a:lnTo>
                  <a:lnTo>
                    <a:pt x="1337" y="821"/>
                  </a:lnTo>
                  <a:lnTo>
                    <a:pt x="1337" y="828"/>
                  </a:lnTo>
                  <a:lnTo>
                    <a:pt x="1341" y="828"/>
                  </a:lnTo>
                  <a:lnTo>
                    <a:pt x="1341" y="831"/>
                  </a:lnTo>
                  <a:lnTo>
                    <a:pt x="1356" y="831"/>
                  </a:lnTo>
                  <a:lnTo>
                    <a:pt x="1356" y="834"/>
                  </a:lnTo>
                  <a:lnTo>
                    <a:pt x="1359" y="834"/>
                  </a:lnTo>
                  <a:lnTo>
                    <a:pt x="1359" y="837"/>
                  </a:lnTo>
                  <a:lnTo>
                    <a:pt x="1370" y="837"/>
                  </a:lnTo>
                  <a:lnTo>
                    <a:pt x="1370" y="840"/>
                  </a:lnTo>
                  <a:lnTo>
                    <a:pt x="1373" y="840"/>
                  </a:lnTo>
                  <a:lnTo>
                    <a:pt x="1373" y="843"/>
                  </a:lnTo>
                  <a:lnTo>
                    <a:pt x="1376" y="843"/>
                  </a:lnTo>
                  <a:lnTo>
                    <a:pt x="1376" y="846"/>
                  </a:lnTo>
                  <a:lnTo>
                    <a:pt x="1379" y="846"/>
                  </a:lnTo>
                  <a:lnTo>
                    <a:pt x="1379" y="849"/>
                  </a:lnTo>
                  <a:lnTo>
                    <a:pt x="1393" y="849"/>
                  </a:lnTo>
                  <a:lnTo>
                    <a:pt x="1393" y="852"/>
                  </a:lnTo>
                  <a:lnTo>
                    <a:pt x="1402" y="852"/>
                  </a:lnTo>
                  <a:lnTo>
                    <a:pt x="1402" y="855"/>
                  </a:lnTo>
                  <a:lnTo>
                    <a:pt x="1415" y="855"/>
                  </a:lnTo>
                  <a:lnTo>
                    <a:pt x="1415" y="858"/>
                  </a:lnTo>
                  <a:lnTo>
                    <a:pt x="1424" y="858"/>
                  </a:lnTo>
                  <a:lnTo>
                    <a:pt x="1424" y="864"/>
                  </a:lnTo>
                  <a:lnTo>
                    <a:pt x="1438" y="864"/>
                  </a:lnTo>
                  <a:lnTo>
                    <a:pt x="1438" y="867"/>
                  </a:lnTo>
                  <a:lnTo>
                    <a:pt x="1441" y="867"/>
                  </a:lnTo>
                  <a:lnTo>
                    <a:pt x="1441" y="870"/>
                  </a:lnTo>
                  <a:lnTo>
                    <a:pt x="1444" y="870"/>
                  </a:lnTo>
                  <a:lnTo>
                    <a:pt x="1444" y="873"/>
                  </a:lnTo>
                  <a:lnTo>
                    <a:pt x="1458" y="873"/>
                  </a:lnTo>
                  <a:lnTo>
                    <a:pt x="1458" y="876"/>
                  </a:lnTo>
                  <a:lnTo>
                    <a:pt x="1461" y="876"/>
                  </a:lnTo>
                  <a:lnTo>
                    <a:pt x="1461" y="880"/>
                  </a:lnTo>
                  <a:lnTo>
                    <a:pt x="1483" y="880"/>
                  </a:lnTo>
                  <a:lnTo>
                    <a:pt x="1483" y="883"/>
                  </a:lnTo>
                  <a:lnTo>
                    <a:pt x="1497" y="883"/>
                  </a:lnTo>
                  <a:lnTo>
                    <a:pt x="1497" y="886"/>
                  </a:lnTo>
                  <a:lnTo>
                    <a:pt x="1506" y="886"/>
                  </a:lnTo>
                  <a:lnTo>
                    <a:pt x="1506" y="889"/>
                  </a:lnTo>
                  <a:lnTo>
                    <a:pt x="1519" y="889"/>
                  </a:lnTo>
                  <a:lnTo>
                    <a:pt x="1519" y="892"/>
                  </a:lnTo>
                  <a:lnTo>
                    <a:pt x="1522" y="892"/>
                  </a:lnTo>
                  <a:lnTo>
                    <a:pt x="1522" y="895"/>
                  </a:lnTo>
                  <a:lnTo>
                    <a:pt x="1526" y="895"/>
                  </a:lnTo>
                  <a:lnTo>
                    <a:pt x="1526" y="898"/>
                  </a:lnTo>
                  <a:lnTo>
                    <a:pt x="1532" y="898"/>
                  </a:lnTo>
                  <a:lnTo>
                    <a:pt x="1532" y="903"/>
                  </a:lnTo>
                  <a:lnTo>
                    <a:pt x="1535" y="903"/>
                  </a:lnTo>
                  <a:lnTo>
                    <a:pt x="1535" y="906"/>
                  </a:lnTo>
                  <a:lnTo>
                    <a:pt x="1551" y="906"/>
                  </a:lnTo>
                  <a:lnTo>
                    <a:pt x="1551" y="909"/>
                  </a:lnTo>
                  <a:lnTo>
                    <a:pt x="1554" y="909"/>
                  </a:lnTo>
                  <a:lnTo>
                    <a:pt x="1554" y="912"/>
                  </a:lnTo>
                  <a:lnTo>
                    <a:pt x="1562" y="912"/>
                  </a:lnTo>
                  <a:lnTo>
                    <a:pt x="1562" y="915"/>
                  </a:lnTo>
                  <a:lnTo>
                    <a:pt x="1565" y="915"/>
                  </a:lnTo>
                  <a:lnTo>
                    <a:pt x="1565" y="918"/>
                  </a:lnTo>
                  <a:lnTo>
                    <a:pt x="1581" y="918"/>
                  </a:lnTo>
                  <a:lnTo>
                    <a:pt x="1581" y="923"/>
                  </a:lnTo>
                  <a:lnTo>
                    <a:pt x="1597" y="923"/>
                  </a:lnTo>
                  <a:lnTo>
                    <a:pt x="1597" y="926"/>
                  </a:lnTo>
                  <a:lnTo>
                    <a:pt x="1604" y="926"/>
                  </a:lnTo>
                  <a:lnTo>
                    <a:pt x="1604" y="932"/>
                  </a:lnTo>
                  <a:lnTo>
                    <a:pt x="1627" y="932"/>
                  </a:lnTo>
                  <a:lnTo>
                    <a:pt x="1627" y="936"/>
                  </a:lnTo>
                  <a:lnTo>
                    <a:pt x="1642" y="936"/>
                  </a:lnTo>
                  <a:lnTo>
                    <a:pt x="1642" y="939"/>
                  </a:lnTo>
                  <a:lnTo>
                    <a:pt x="1658" y="939"/>
                  </a:lnTo>
                  <a:lnTo>
                    <a:pt x="1658" y="945"/>
                  </a:lnTo>
                  <a:lnTo>
                    <a:pt x="1661" y="945"/>
                  </a:lnTo>
                  <a:lnTo>
                    <a:pt x="1661" y="950"/>
                  </a:lnTo>
                  <a:lnTo>
                    <a:pt x="1684" y="950"/>
                  </a:lnTo>
                  <a:lnTo>
                    <a:pt x="1684" y="953"/>
                  </a:lnTo>
                  <a:lnTo>
                    <a:pt x="1698" y="953"/>
                  </a:lnTo>
                  <a:lnTo>
                    <a:pt x="1698" y="956"/>
                  </a:lnTo>
                  <a:lnTo>
                    <a:pt x="1711" y="956"/>
                  </a:lnTo>
                  <a:lnTo>
                    <a:pt x="1711" y="960"/>
                  </a:lnTo>
                  <a:lnTo>
                    <a:pt x="1752" y="960"/>
                  </a:lnTo>
                  <a:lnTo>
                    <a:pt x="1752" y="963"/>
                  </a:lnTo>
                  <a:lnTo>
                    <a:pt x="1763" y="963"/>
                  </a:lnTo>
                  <a:lnTo>
                    <a:pt x="1763" y="966"/>
                  </a:lnTo>
                  <a:lnTo>
                    <a:pt x="1769" y="966"/>
                  </a:lnTo>
                  <a:lnTo>
                    <a:pt x="1769" y="971"/>
                  </a:lnTo>
                  <a:lnTo>
                    <a:pt x="1782" y="971"/>
                  </a:lnTo>
                  <a:lnTo>
                    <a:pt x="1782" y="977"/>
                  </a:lnTo>
                  <a:lnTo>
                    <a:pt x="1788" y="977"/>
                  </a:lnTo>
                  <a:lnTo>
                    <a:pt x="1788" y="982"/>
                  </a:lnTo>
                  <a:lnTo>
                    <a:pt x="1794" y="982"/>
                  </a:lnTo>
                  <a:lnTo>
                    <a:pt x="1794" y="985"/>
                  </a:lnTo>
                  <a:lnTo>
                    <a:pt x="1831" y="985"/>
                  </a:lnTo>
                  <a:lnTo>
                    <a:pt x="1831" y="989"/>
                  </a:lnTo>
                  <a:lnTo>
                    <a:pt x="1856" y="989"/>
                  </a:lnTo>
                  <a:lnTo>
                    <a:pt x="1856" y="992"/>
                  </a:lnTo>
                  <a:lnTo>
                    <a:pt x="1873" y="992"/>
                  </a:lnTo>
                  <a:lnTo>
                    <a:pt x="1873" y="997"/>
                  </a:lnTo>
                  <a:lnTo>
                    <a:pt x="1887" y="997"/>
                  </a:lnTo>
                  <a:lnTo>
                    <a:pt x="1887" y="1000"/>
                  </a:lnTo>
                  <a:lnTo>
                    <a:pt x="1909" y="1000"/>
                  </a:lnTo>
                  <a:lnTo>
                    <a:pt x="1909" y="1004"/>
                  </a:lnTo>
                  <a:lnTo>
                    <a:pt x="1918" y="1004"/>
                  </a:lnTo>
                  <a:lnTo>
                    <a:pt x="1918" y="1009"/>
                  </a:lnTo>
                  <a:lnTo>
                    <a:pt x="1935" y="1009"/>
                  </a:lnTo>
                  <a:lnTo>
                    <a:pt x="1935" y="1013"/>
                  </a:lnTo>
                  <a:lnTo>
                    <a:pt x="1977" y="1013"/>
                  </a:lnTo>
                  <a:lnTo>
                    <a:pt x="1977" y="1018"/>
                  </a:lnTo>
                  <a:lnTo>
                    <a:pt x="1994" y="1018"/>
                  </a:lnTo>
                  <a:lnTo>
                    <a:pt x="1994" y="1022"/>
                  </a:lnTo>
                  <a:lnTo>
                    <a:pt x="2045" y="1022"/>
                  </a:lnTo>
                  <a:lnTo>
                    <a:pt x="2045" y="1028"/>
                  </a:lnTo>
                  <a:lnTo>
                    <a:pt x="2081" y="1028"/>
                  </a:lnTo>
                  <a:lnTo>
                    <a:pt x="2081" y="1033"/>
                  </a:lnTo>
                  <a:lnTo>
                    <a:pt x="2124" y="1033"/>
                  </a:lnTo>
                  <a:lnTo>
                    <a:pt x="2124" y="1039"/>
                  </a:lnTo>
                  <a:lnTo>
                    <a:pt x="2165" y="1039"/>
                  </a:lnTo>
                  <a:lnTo>
                    <a:pt x="2165" y="1045"/>
                  </a:lnTo>
                  <a:lnTo>
                    <a:pt x="2175" y="1045"/>
                  </a:lnTo>
                  <a:lnTo>
                    <a:pt x="2175" y="1051"/>
                  </a:lnTo>
                  <a:lnTo>
                    <a:pt x="2237" y="1051"/>
                  </a:lnTo>
                  <a:lnTo>
                    <a:pt x="2237" y="1057"/>
                  </a:lnTo>
                  <a:lnTo>
                    <a:pt x="2249" y="1057"/>
                  </a:lnTo>
                  <a:lnTo>
                    <a:pt x="2249" y="1063"/>
                  </a:lnTo>
                  <a:lnTo>
                    <a:pt x="2341" y="1063"/>
                  </a:lnTo>
                  <a:lnTo>
                    <a:pt x="2341" y="1071"/>
                  </a:lnTo>
                  <a:lnTo>
                    <a:pt x="2435" y="1071"/>
                  </a:lnTo>
                  <a:lnTo>
                    <a:pt x="2435" y="1078"/>
                  </a:lnTo>
                  <a:lnTo>
                    <a:pt x="2447" y="1078"/>
                  </a:lnTo>
                  <a:lnTo>
                    <a:pt x="2447" y="1086"/>
                  </a:lnTo>
                  <a:lnTo>
                    <a:pt x="2452" y="1086"/>
                  </a:lnTo>
                  <a:lnTo>
                    <a:pt x="2452" y="1093"/>
                  </a:lnTo>
                  <a:lnTo>
                    <a:pt x="2458" y="1093"/>
                  </a:lnTo>
                  <a:lnTo>
                    <a:pt x="2458" y="1101"/>
                  </a:lnTo>
                  <a:lnTo>
                    <a:pt x="2582" y="1101"/>
                  </a:lnTo>
                  <a:lnTo>
                    <a:pt x="2582" y="1110"/>
                  </a:lnTo>
                  <a:lnTo>
                    <a:pt x="2811" y="1110"/>
                  </a:lnTo>
                  <a:lnTo>
                    <a:pt x="2811" y="1127"/>
                  </a:lnTo>
                  <a:lnTo>
                    <a:pt x="3000" y="1127"/>
                  </a:lnTo>
                  <a:lnTo>
                    <a:pt x="3000" y="1154"/>
                  </a:lnTo>
                  <a:lnTo>
                    <a:pt x="3311" y="1154"/>
                  </a:lnTo>
                </a:path>
              </a:pathLst>
            </a:custGeom>
            <a:noFill/>
            <a:ln w="19050"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7" name="Google Shape;917;p52"/>
            <p:cNvSpPr/>
            <p:nvPr/>
          </p:nvSpPr>
          <p:spPr>
            <a:xfrm>
              <a:off x="863864" y="1534028"/>
              <a:ext cx="3430607" cy="1318121"/>
            </a:xfrm>
            <a:custGeom>
              <a:avLst/>
              <a:gdLst/>
              <a:ahLst/>
              <a:cxnLst/>
              <a:rect l="l" t="t" r="r" b="b"/>
              <a:pathLst>
                <a:path w="3707" h="1019" extrusionOk="0">
                  <a:moveTo>
                    <a:pt x="0" y="0"/>
                  </a:moveTo>
                  <a:lnTo>
                    <a:pt x="62" y="0"/>
                  </a:lnTo>
                  <a:lnTo>
                    <a:pt x="62" y="6"/>
                  </a:lnTo>
                  <a:lnTo>
                    <a:pt x="65" y="6"/>
                  </a:lnTo>
                  <a:lnTo>
                    <a:pt x="65" y="9"/>
                  </a:lnTo>
                  <a:lnTo>
                    <a:pt x="71" y="9"/>
                  </a:lnTo>
                  <a:lnTo>
                    <a:pt x="71" y="14"/>
                  </a:lnTo>
                  <a:lnTo>
                    <a:pt x="81" y="14"/>
                  </a:lnTo>
                  <a:lnTo>
                    <a:pt x="81" y="17"/>
                  </a:lnTo>
                  <a:lnTo>
                    <a:pt x="87" y="17"/>
                  </a:lnTo>
                  <a:lnTo>
                    <a:pt x="87" y="20"/>
                  </a:lnTo>
                  <a:lnTo>
                    <a:pt x="104" y="20"/>
                  </a:lnTo>
                  <a:lnTo>
                    <a:pt x="104" y="23"/>
                  </a:lnTo>
                  <a:lnTo>
                    <a:pt x="107" y="23"/>
                  </a:lnTo>
                  <a:lnTo>
                    <a:pt x="107" y="26"/>
                  </a:lnTo>
                  <a:lnTo>
                    <a:pt x="116" y="26"/>
                  </a:lnTo>
                  <a:lnTo>
                    <a:pt x="116" y="29"/>
                  </a:lnTo>
                  <a:lnTo>
                    <a:pt x="119" y="29"/>
                  </a:lnTo>
                  <a:lnTo>
                    <a:pt x="119" y="32"/>
                  </a:lnTo>
                  <a:lnTo>
                    <a:pt x="139" y="32"/>
                  </a:lnTo>
                  <a:lnTo>
                    <a:pt x="139" y="33"/>
                  </a:lnTo>
                  <a:lnTo>
                    <a:pt x="155" y="33"/>
                  </a:lnTo>
                  <a:lnTo>
                    <a:pt x="155" y="36"/>
                  </a:lnTo>
                  <a:lnTo>
                    <a:pt x="169" y="36"/>
                  </a:lnTo>
                  <a:lnTo>
                    <a:pt x="169" y="39"/>
                  </a:lnTo>
                  <a:lnTo>
                    <a:pt x="172" y="39"/>
                  </a:lnTo>
                  <a:lnTo>
                    <a:pt x="172" y="45"/>
                  </a:lnTo>
                  <a:lnTo>
                    <a:pt x="175" y="45"/>
                  </a:lnTo>
                  <a:lnTo>
                    <a:pt x="175" y="48"/>
                  </a:lnTo>
                  <a:lnTo>
                    <a:pt x="187" y="48"/>
                  </a:lnTo>
                  <a:lnTo>
                    <a:pt x="187" y="51"/>
                  </a:lnTo>
                  <a:lnTo>
                    <a:pt x="198" y="51"/>
                  </a:lnTo>
                  <a:lnTo>
                    <a:pt x="198" y="59"/>
                  </a:lnTo>
                  <a:lnTo>
                    <a:pt x="201" y="59"/>
                  </a:lnTo>
                  <a:lnTo>
                    <a:pt x="201" y="62"/>
                  </a:lnTo>
                  <a:lnTo>
                    <a:pt x="204" y="62"/>
                  </a:lnTo>
                  <a:lnTo>
                    <a:pt x="204" y="65"/>
                  </a:lnTo>
                  <a:lnTo>
                    <a:pt x="211" y="65"/>
                  </a:lnTo>
                  <a:lnTo>
                    <a:pt x="211" y="68"/>
                  </a:lnTo>
                  <a:lnTo>
                    <a:pt x="223" y="68"/>
                  </a:lnTo>
                  <a:lnTo>
                    <a:pt x="223" y="71"/>
                  </a:lnTo>
                  <a:lnTo>
                    <a:pt x="249" y="71"/>
                  </a:lnTo>
                  <a:lnTo>
                    <a:pt x="249" y="72"/>
                  </a:lnTo>
                  <a:lnTo>
                    <a:pt x="266" y="72"/>
                  </a:lnTo>
                  <a:lnTo>
                    <a:pt x="266" y="75"/>
                  </a:lnTo>
                  <a:lnTo>
                    <a:pt x="269" y="75"/>
                  </a:lnTo>
                  <a:lnTo>
                    <a:pt x="269" y="78"/>
                  </a:lnTo>
                  <a:lnTo>
                    <a:pt x="279" y="78"/>
                  </a:lnTo>
                  <a:lnTo>
                    <a:pt x="279" y="81"/>
                  </a:lnTo>
                  <a:lnTo>
                    <a:pt x="282" y="81"/>
                  </a:lnTo>
                  <a:lnTo>
                    <a:pt x="282" y="85"/>
                  </a:lnTo>
                  <a:lnTo>
                    <a:pt x="288" y="85"/>
                  </a:lnTo>
                  <a:lnTo>
                    <a:pt x="288" y="88"/>
                  </a:lnTo>
                  <a:lnTo>
                    <a:pt x="294" y="88"/>
                  </a:lnTo>
                  <a:lnTo>
                    <a:pt x="294" y="91"/>
                  </a:lnTo>
                  <a:lnTo>
                    <a:pt x="311" y="91"/>
                  </a:lnTo>
                  <a:lnTo>
                    <a:pt x="311" y="94"/>
                  </a:lnTo>
                  <a:lnTo>
                    <a:pt x="321" y="94"/>
                  </a:lnTo>
                  <a:lnTo>
                    <a:pt x="321" y="95"/>
                  </a:lnTo>
                  <a:lnTo>
                    <a:pt x="333" y="95"/>
                  </a:lnTo>
                  <a:lnTo>
                    <a:pt x="333" y="98"/>
                  </a:lnTo>
                  <a:lnTo>
                    <a:pt x="356" y="98"/>
                  </a:lnTo>
                  <a:lnTo>
                    <a:pt x="356" y="101"/>
                  </a:lnTo>
                  <a:lnTo>
                    <a:pt x="367" y="101"/>
                  </a:lnTo>
                  <a:lnTo>
                    <a:pt x="367" y="104"/>
                  </a:lnTo>
                  <a:lnTo>
                    <a:pt x="370" y="104"/>
                  </a:lnTo>
                  <a:lnTo>
                    <a:pt x="370" y="110"/>
                  </a:lnTo>
                  <a:lnTo>
                    <a:pt x="376" y="110"/>
                  </a:lnTo>
                  <a:lnTo>
                    <a:pt x="376" y="116"/>
                  </a:lnTo>
                  <a:lnTo>
                    <a:pt x="389" y="116"/>
                  </a:lnTo>
                  <a:lnTo>
                    <a:pt x="389" y="118"/>
                  </a:lnTo>
                  <a:lnTo>
                    <a:pt x="392" y="118"/>
                  </a:lnTo>
                  <a:lnTo>
                    <a:pt x="392" y="124"/>
                  </a:lnTo>
                  <a:lnTo>
                    <a:pt x="395" y="124"/>
                  </a:lnTo>
                  <a:lnTo>
                    <a:pt x="395" y="127"/>
                  </a:lnTo>
                  <a:lnTo>
                    <a:pt x="398" y="127"/>
                  </a:lnTo>
                  <a:lnTo>
                    <a:pt x="398" y="130"/>
                  </a:lnTo>
                  <a:lnTo>
                    <a:pt x="401" y="130"/>
                  </a:lnTo>
                  <a:lnTo>
                    <a:pt x="401" y="136"/>
                  </a:lnTo>
                  <a:lnTo>
                    <a:pt x="405" y="136"/>
                  </a:lnTo>
                  <a:lnTo>
                    <a:pt x="405" y="139"/>
                  </a:lnTo>
                  <a:lnTo>
                    <a:pt x="409" y="139"/>
                  </a:lnTo>
                  <a:lnTo>
                    <a:pt x="409" y="140"/>
                  </a:lnTo>
                  <a:lnTo>
                    <a:pt x="418" y="140"/>
                  </a:lnTo>
                  <a:lnTo>
                    <a:pt x="418" y="143"/>
                  </a:lnTo>
                  <a:lnTo>
                    <a:pt x="424" y="143"/>
                  </a:lnTo>
                  <a:lnTo>
                    <a:pt x="424" y="152"/>
                  </a:lnTo>
                  <a:lnTo>
                    <a:pt x="429" y="152"/>
                  </a:lnTo>
                  <a:lnTo>
                    <a:pt x="429" y="155"/>
                  </a:lnTo>
                  <a:lnTo>
                    <a:pt x="435" y="155"/>
                  </a:lnTo>
                  <a:lnTo>
                    <a:pt x="435" y="162"/>
                  </a:lnTo>
                  <a:lnTo>
                    <a:pt x="438" y="162"/>
                  </a:lnTo>
                  <a:lnTo>
                    <a:pt x="438" y="165"/>
                  </a:lnTo>
                  <a:lnTo>
                    <a:pt x="441" y="165"/>
                  </a:lnTo>
                  <a:lnTo>
                    <a:pt x="441" y="169"/>
                  </a:lnTo>
                  <a:lnTo>
                    <a:pt x="451" y="169"/>
                  </a:lnTo>
                  <a:lnTo>
                    <a:pt x="451" y="172"/>
                  </a:lnTo>
                  <a:lnTo>
                    <a:pt x="454" y="172"/>
                  </a:lnTo>
                  <a:lnTo>
                    <a:pt x="454" y="175"/>
                  </a:lnTo>
                  <a:lnTo>
                    <a:pt x="460" y="175"/>
                  </a:lnTo>
                  <a:lnTo>
                    <a:pt x="460" y="178"/>
                  </a:lnTo>
                  <a:lnTo>
                    <a:pt x="463" y="178"/>
                  </a:lnTo>
                  <a:lnTo>
                    <a:pt x="463" y="181"/>
                  </a:lnTo>
                  <a:lnTo>
                    <a:pt x="466" y="181"/>
                  </a:lnTo>
                  <a:lnTo>
                    <a:pt x="466" y="187"/>
                  </a:lnTo>
                  <a:lnTo>
                    <a:pt x="474" y="187"/>
                  </a:lnTo>
                  <a:lnTo>
                    <a:pt x="474" y="190"/>
                  </a:lnTo>
                  <a:lnTo>
                    <a:pt x="477" y="190"/>
                  </a:lnTo>
                  <a:lnTo>
                    <a:pt x="477" y="193"/>
                  </a:lnTo>
                  <a:lnTo>
                    <a:pt x="480" y="193"/>
                  </a:lnTo>
                  <a:lnTo>
                    <a:pt x="480" y="195"/>
                  </a:lnTo>
                  <a:lnTo>
                    <a:pt x="486" y="195"/>
                  </a:lnTo>
                  <a:lnTo>
                    <a:pt x="486" y="198"/>
                  </a:lnTo>
                  <a:lnTo>
                    <a:pt x="503" y="198"/>
                  </a:lnTo>
                  <a:lnTo>
                    <a:pt x="503" y="201"/>
                  </a:lnTo>
                  <a:lnTo>
                    <a:pt x="509" y="201"/>
                  </a:lnTo>
                  <a:lnTo>
                    <a:pt x="509" y="210"/>
                  </a:lnTo>
                  <a:lnTo>
                    <a:pt x="512" y="210"/>
                  </a:lnTo>
                  <a:lnTo>
                    <a:pt x="512" y="213"/>
                  </a:lnTo>
                  <a:lnTo>
                    <a:pt x="516" y="213"/>
                  </a:lnTo>
                  <a:lnTo>
                    <a:pt x="516" y="216"/>
                  </a:lnTo>
                  <a:lnTo>
                    <a:pt x="525" y="216"/>
                  </a:lnTo>
                  <a:lnTo>
                    <a:pt x="525" y="219"/>
                  </a:lnTo>
                  <a:lnTo>
                    <a:pt x="528" y="219"/>
                  </a:lnTo>
                  <a:lnTo>
                    <a:pt x="528" y="223"/>
                  </a:lnTo>
                  <a:lnTo>
                    <a:pt x="531" y="223"/>
                  </a:lnTo>
                  <a:lnTo>
                    <a:pt x="531" y="229"/>
                  </a:lnTo>
                  <a:lnTo>
                    <a:pt x="545" y="229"/>
                  </a:lnTo>
                  <a:lnTo>
                    <a:pt x="545" y="232"/>
                  </a:lnTo>
                  <a:lnTo>
                    <a:pt x="554" y="232"/>
                  </a:lnTo>
                  <a:lnTo>
                    <a:pt x="554" y="236"/>
                  </a:lnTo>
                  <a:lnTo>
                    <a:pt x="562" y="236"/>
                  </a:lnTo>
                  <a:lnTo>
                    <a:pt x="562" y="239"/>
                  </a:lnTo>
                  <a:lnTo>
                    <a:pt x="581" y="239"/>
                  </a:lnTo>
                  <a:lnTo>
                    <a:pt x="581" y="245"/>
                  </a:lnTo>
                  <a:lnTo>
                    <a:pt x="584" y="245"/>
                  </a:lnTo>
                  <a:lnTo>
                    <a:pt x="584" y="246"/>
                  </a:lnTo>
                  <a:lnTo>
                    <a:pt x="599" y="246"/>
                  </a:lnTo>
                  <a:lnTo>
                    <a:pt x="599" y="249"/>
                  </a:lnTo>
                  <a:lnTo>
                    <a:pt x="604" y="249"/>
                  </a:lnTo>
                  <a:lnTo>
                    <a:pt x="604" y="255"/>
                  </a:lnTo>
                  <a:lnTo>
                    <a:pt x="616" y="255"/>
                  </a:lnTo>
                  <a:lnTo>
                    <a:pt x="616" y="258"/>
                  </a:lnTo>
                  <a:lnTo>
                    <a:pt x="619" y="258"/>
                  </a:lnTo>
                  <a:lnTo>
                    <a:pt x="619" y="261"/>
                  </a:lnTo>
                  <a:lnTo>
                    <a:pt x="622" y="261"/>
                  </a:lnTo>
                  <a:lnTo>
                    <a:pt x="622" y="264"/>
                  </a:lnTo>
                  <a:lnTo>
                    <a:pt x="627" y="264"/>
                  </a:lnTo>
                  <a:lnTo>
                    <a:pt x="627" y="267"/>
                  </a:lnTo>
                  <a:lnTo>
                    <a:pt x="630" y="267"/>
                  </a:lnTo>
                  <a:lnTo>
                    <a:pt x="630" y="270"/>
                  </a:lnTo>
                  <a:lnTo>
                    <a:pt x="642" y="270"/>
                  </a:lnTo>
                  <a:lnTo>
                    <a:pt x="642" y="273"/>
                  </a:lnTo>
                  <a:lnTo>
                    <a:pt x="646" y="273"/>
                  </a:lnTo>
                  <a:lnTo>
                    <a:pt x="646" y="278"/>
                  </a:lnTo>
                  <a:lnTo>
                    <a:pt x="649" y="278"/>
                  </a:lnTo>
                  <a:lnTo>
                    <a:pt x="649" y="284"/>
                  </a:lnTo>
                  <a:lnTo>
                    <a:pt x="652" y="284"/>
                  </a:lnTo>
                  <a:lnTo>
                    <a:pt x="652" y="293"/>
                  </a:lnTo>
                  <a:lnTo>
                    <a:pt x="661" y="293"/>
                  </a:lnTo>
                  <a:lnTo>
                    <a:pt x="661" y="296"/>
                  </a:lnTo>
                  <a:lnTo>
                    <a:pt x="664" y="296"/>
                  </a:lnTo>
                  <a:lnTo>
                    <a:pt x="664" y="300"/>
                  </a:lnTo>
                  <a:lnTo>
                    <a:pt x="675" y="300"/>
                  </a:lnTo>
                  <a:lnTo>
                    <a:pt x="675" y="306"/>
                  </a:lnTo>
                  <a:lnTo>
                    <a:pt x="678" y="306"/>
                  </a:lnTo>
                  <a:lnTo>
                    <a:pt x="678" y="310"/>
                  </a:lnTo>
                  <a:lnTo>
                    <a:pt x="684" y="310"/>
                  </a:lnTo>
                  <a:lnTo>
                    <a:pt x="684" y="313"/>
                  </a:lnTo>
                  <a:lnTo>
                    <a:pt x="692" y="313"/>
                  </a:lnTo>
                  <a:lnTo>
                    <a:pt x="692" y="316"/>
                  </a:lnTo>
                  <a:lnTo>
                    <a:pt x="704" y="316"/>
                  </a:lnTo>
                  <a:lnTo>
                    <a:pt x="704" y="319"/>
                  </a:lnTo>
                  <a:lnTo>
                    <a:pt x="707" y="319"/>
                  </a:lnTo>
                  <a:lnTo>
                    <a:pt x="707" y="325"/>
                  </a:lnTo>
                  <a:lnTo>
                    <a:pt x="720" y="325"/>
                  </a:lnTo>
                  <a:lnTo>
                    <a:pt x="720" y="328"/>
                  </a:lnTo>
                  <a:lnTo>
                    <a:pt x="723" y="328"/>
                  </a:lnTo>
                  <a:lnTo>
                    <a:pt x="723" y="329"/>
                  </a:lnTo>
                  <a:lnTo>
                    <a:pt x="726" y="329"/>
                  </a:lnTo>
                  <a:lnTo>
                    <a:pt x="726" y="332"/>
                  </a:lnTo>
                  <a:lnTo>
                    <a:pt x="729" y="332"/>
                  </a:lnTo>
                  <a:lnTo>
                    <a:pt x="729" y="338"/>
                  </a:lnTo>
                  <a:lnTo>
                    <a:pt x="737" y="338"/>
                  </a:lnTo>
                  <a:lnTo>
                    <a:pt x="737" y="341"/>
                  </a:lnTo>
                  <a:lnTo>
                    <a:pt x="740" y="341"/>
                  </a:lnTo>
                  <a:lnTo>
                    <a:pt x="740" y="344"/>
                  </a:lnTo>
                  <a:lnTo>
                    <a:pt x="746" y="344"/>
                  </a:lnTo>
                  <a:lnTo>
                    <a:pt x="746" y="350"/>
                  </a:lnTo>
                  <a:lnTo>
                    <a:pt x="749" y="350"/>
                  </a:lnTo>
                  <a:lnTo>
                    <a:pt x="749" y="353"/>
                  </a:lnTo>
                  <a:lnTo>
                    <a:pt x="752" y="353"/>
                  </a:lnTo>
                  <a:lnTo>
                    <a:pt x="752" y="361"/>
                  </a:lnTo>
                  <a:lnTo>
                    <a:pt x="757" y="361"/>
                  </a:lnTo>
                  <a:lnTo>
                    <a:pt x="757" y="367"/>
                  </a:lnTo>
                  <a:lnTo>
                    <a:pt x="760" y="367"/>
                  </a:lnTo>
                  <a:lnTo>
                    <a:pt x="760" y="370"/>
                  </a:lnTo>
                  <a:lnTo>
                    <a:pt x="772" y="370"/>
                  </a:lnTo>
                  <a:lnTo>
                    <a:pt x="772" y="376"/>
                  </a:lnTo>
                  <a:lnTo>
                    <a:pt x="779" y="376"/>
                  </a:lnTo>
                  <a:lnTo>
                    <a:pt x="779" y="379"/>
                  </a:lnTo>
                  <a:lnTo>
                    <a:pt x="788" y="379"/>
                  </a:lnTo>
                  <a:lnTo>
                    <a:pt x="788" y="382"/>
                  </a:lnTo>
                  <a:lnTo>
                    <a:pt x="794" y="382"/>
                  </a:lnTo>
                  <a:lnTo>
                    <a:pt x="794" y="384"/>
                  </a:lnTo>
                  <a:lnTo>
                    <a:pt x="817" y="384"/>
                  </a:lnTo>
                  <a:lnTo>
                    <a:pt x="817" y="387"/>
                  </a:lnTo>
                  <a:lnTo>
                    <a:pt x="825" y="387"/>
                  </a:lnTo>
                  <a:lnTo>
                    <a:pt x="825" y="390"/>
                  </a:lnTo>
                  <a:lnTo>
                    <a:pt x="828" y="390"/>
                  </a:lnTo>
                  <a:lnTo>
                    <a:pt x="828" y="393"/>
                  </a:lnTo>
                  <a:lnTo>
                    <a:pt x="831" y="393"/>
                  </a:lnTo>
                  <a:lnTo>
                    <a:pt x="831" y="399"/>
                  </a:lnTo>
                  <a:lnTo>
                    <a:pt x="844" y="399"/>
                  </a:lnTo>
                  <a:lnTo>
                    <a:pt x="844" y="402"/>
                  </a:lnTo>
                  <a:lnTo>
                    <a:pt x="847" y="402"/>
                  </a:lnTo>
                  <a:lnTo>
                    <a:pt x="847" y="411"/>
                  </a:lnTo>
                  <a:lnTo>
                    <a:pt x="850" y="411"/>
                  </a:lnTo>
                  <a:lnTo>
                    <a:pt x="850" y="415"/>
                  </a:lnTo>
                  <a:lnTo>
                    <a:pt x="864" y="415"/>
                  </a:lnTo>
                  <a:lnTo>
                    <a:pt x="864" y="418"/>
                  </a:lnTo>
                  <a:lnTo>
                    <a:pt x="876" y="418"/>
                  </a:lnTo>
                  <a:lnTo>
                    <a:pt x="876" y="421"/>
                  </a:lnTo>
                  <a:lnTo>
                    <a:pt x="886" y="421"/>
                  </a:lnTo>
                  <a:lnTo>
                    <a:pt x="886" y="424"/>
                  </a:lnTo>
                  <a:lnTo>
                    <a:pt x="892" y="424"/>
                  </a:lnTo>
                  <a:lnTo>
                    <a:pt x="892" y="427"/>
                  </a:lnTo>
                  <a:lnTo>
                    <a:pt x="905" y="427"/>
                  </a:lnTo>
                  <a:lnTo>
                    <a:pt x="905" y="436"/>
                  </a:lnTo>
                  <a:lnTo>
                    <a:pt x="909" y="436"/>
                  </a:lnTo>
                  <a:lnTo>
                    <a:pt x="909" y="439"/>
                  </a:lnTo>
                  <a:lnTo>
                    <a:pt x="918" y="439"/>
                  </a:lnTo>
                  <a:lnTo>
                    <a:pt x="918" y="442"/>
                  </a:lnTo>
                  <a:lnTo>
                    <a:pt x="929" y="442"/>
                  </a:lnTo>
                  <a:lnTo>
                    <a:pt x="929" y="444"/>
                  </a:lnTo>
                  <a:lnTo>
                    <a:pt x="935" y="444"/>
                  </a:lnTo>
                  <a:lnTo>
                    <a:pt x="935" y="447"/>
                  </a:lnTo>
                  <a:lnTo>
                    <a:pt x="951" y="447"/>
                  </a:lnTo>
                  <a:lnTo>
                    <a:pt x="951" y="453"/>
                  </a:lnTo>
                  <a:lnTo>
                    <a:pt x="957" y="453"/>
                  </a:lnTo>
                  <a:lnTo>
                    <a:pt x="957" y="456"/>
                  </a:lnTo>
                  <a:lnTo>
                    <a:pt x="967" y="456"/>
                  </a:lnTo>
                  <a:lnTo>
                    <a:pt x="967" y="465"/>
                  </a:lnTo>
                  <a:lnTo>
                    <a:pt x="970" y="465"/>
                  </a:lnTo>
                  <a:lnTo>
                    <a:pt x="970" y="471"/>
                  </a:lnTo>
                  <a:lnTo>
                    <a:pt x="974" y="471"/>
                  </a:lnTo>
                  <a:lnTo>
                    <a:pt x="974" y="474"/>
                  </a:lnTo>
                  <a:lnTo>
                    <a:pt x="977" y="474"/>
                  </a:lnTo>
                  <a:lnTo>
                    <a:pt x="977" y="479"/>
                  </a:lnTo>
                  <a:lnTo>
                    <a:pt x="983" y="479"/>
                  </a:lnTo>
                  <a:lnTo>
                    <a:pt x="983" y="482"/>
                  </a:lnTo>
                  <a:lnTo>
                    <a:pt x="1003" y="482"/>
                  </a:lnTo>
                  <a:lnTo>
                    <a:pt x="1003" y="485"/>
                  </a:lnTo>
                  <a:lnTo>
                    <a:pt x="1006" y="485"/>
                  </a:lnTo>
                  <a:lnTo>
                    <a:pt x="1006" y="488"/>
                  </a:lnTo>
                  <a:lnTo>
                    <a:pt x="1012" y="488"/>
                  </a:lnTo>
                  <a:lnTo>
                    <a:pt x="1012" y="491"/>
                  </a:lnTo>
                  <a:lnTo>
                    <a:pt x="1019" y="491"/>
                  </a:lnTo>
                  <a:lnTo>
                    <a:pt x="1019" y="494"/>
                  </a:lnTo>
                  <a:lnTo>
                    <a:pt x="1022" y="494"/>
                  </a:lnTo>
                  <a:lnTo>
                    <a:pt x="1022" y="497"/>
                  </a:lnTo>
                  <a:lnTo>
                    <a:pt x="1042" y="497"/>
                  </a:lnTo>
                  <a:lnTo>
                    <a:pt x="1042" y="500"/>
                  </a:lnTo>
                  <a:lnTo>
                    <a:pt x="1045" y="500"/>
                  </a:lnTo>
                  <a:lnTo>
                    <a:pt x="1045" y="503"/>
                  </a:lnTo>
                  <a:lnTo>
                    <a:pt x="1054" y="503"/>
                  </a:lnTo>
                  <a:lnTo>
                    <a:pt x="1054" y="506"/>
                  </a:lnTo>
                  <a:lnTo>
                    <a:pt x="1059" y="506"/>
                  </a:lnTo>
                  <a:lnTo>
                    <a:pt x="1059" y="509"/>
                  </a:lnTo>
                  <a:lnTo>
                    <a:pt x="1074" y="509"/>
                  </a:lnTo>
                  <a:lnTo>
                    <a:pt x="1074" y="510"/>
                  </a:lnTo>
                  <a:lnTo>
                    <a:pt x="1090" y="510"/>
                  </a:lnTo>
                  <a:lnTo>
                    <a:pt x="1090" y="513"/>
                  </a:lnTo>
                  <a:lnTo>
                    <a:pt x="1099" y="513"/>
                  </a:lnTo>
                  <a:lnTo>
                    <a:pt x="1099" y="516"/>
                  </a:lnTo>
                  <a:lnTo>
                    <a:pt x="1110" y="516"/>
                  </a:lnTo>
                  <a:lnTo>
                    <a:pt x="1110" y="525"/>
                  </a:lnTo>
                  <a:lnTo>
                    <a:pt x="1122" y="525"/>
                  </a:lnTo>
                  <a:lnTo>
                    <a:pt x="1122" y="528"/>
                  </a:lnTo>
                  <a:lnTo>
                    <a:pt x="1130" y="528"/>
                  </a:lnTo>
                  <a:lnTo>
                    <a:pt x="1130" y="532"/>
                  </a:lnTo>
                  <a:lnTo>
                    <a:pt x="1139" y="532"/>
                  </a:lnTo>
                  <a:lnTo>
                    <a:pt x="1139" y="538"/>
                  </a:lnTo>
                  <a:lnTo>
                    <a:pt x="1142" y="538"/>
                  </a:lnTo>
                  <a:lnTo>
                    <a:pt x="1142" y="541"/>
                  </a:lnTo>
                  <a:lnTo>
                    <a:pt x="1149" y="541"/>
                  </a:lnTo>
                  <a:lnTo>
                    <a:pt x="1149" y="544"/>
                  </a:lnTo>
                  <a:lnTo>
                    <a:pt x="1152" y="544"/>
                  </a:lnTo>
                  <a:lnTo>
                    <a:pt x="1152" y="548"/>
                  </a:lnTo>
                  <a:lnTo>
                    <a:pt x="1158" y="548"/>
                  </a:lnTo>
                  <a:lnTo>
                    <a:pt x="1158" y="551"/>
                  </a:lnTo>
                  <a:lnTo>
                    <a:pt x="1161" y="551"/>
                  </a:lnTo>
                  <a:lnTo>
                    <a:pt x="1161" y="554"/>
                  </a:lnTo>
                  <a:lnTo>
                    <a:pt x="1164" y="554"/>
                  </a:lnTo>
                  <a:lnTo>
                    <a:pt x="1164" y="560"/>
                  </a:lnTo>
                  <a:lnTo>
                    <a:pt x="1172" y="560"/>
                  </a:lnTo>
                  <a:lnTo>
                    <a:pt x="1172" y="566"/>
                  </a:lnTo>
                  <a:lnTo>
                    <a:pt x="1192" y="566"/>
                  </a:lnTo>
                  <a:lnTo>
                    <a:pt x="1192" y="569"/>
                  </a:lnTo>
                  <a:lnTo>
                    <a:pt x="1195" y="569"/>
                  </a:lnTo>
                  <a:lnTo>
                    <a:pt x="1195" y="572"/>
                  </a:lnTo>
                  <a:lnTo>
                    <a:pt x="1204" y="572"/>
                  </a:lnTo>
                  <a:lnTo>
                    <a:pt x="1204" y="575"/>
                  </a:lnTo>
                  <a:lnTo>
                    <a:pt x="1217" y="575"/>
                  </a:lnTo>
                  <a:lnTo>
                    <a:pt x="1217" y="578"/>
                  </a:lnTo>
                  <a:lnTo>
                    <a:pt x="1223" y="578"/>
                  </a:lnTo>
                  <a:lnTo>
                    <a:pt x="1223" y="581"/>
                  </a:lnTo>
                  <a:lnTo>
                    <a:pt x="1240" y="581"/>
                  </a:lnTo>
                  <a:lnTo>
                    <a:pt x="1240" y="583"/>
                  </a:lnTo>
                  <a:lnTo>
                    <a:pt x="1246" y="583"/>
                  </a:lnTo>
                  <a:lnTo>
                    <a:pt x="1246" y="589"/>
                  </a:lnTo>
                  <a:lnTo>
                    <a:pt x="1279" y="589"/>
                  </a:lnTo>
                  <a:lnTo>
                    <a:pt x="1279" y="592"/>
                  </a:lnTo>
                  <a:lnTo>
                    <a:pt x="1288" y="592"/>
                  </a:lnTo>
                  <a:lnTo>
                    <a:pt x="1288" y="595"/>
                  </a:lnTo>
                  <a:lnTo>
                    <a:pt x="1291" y="595"/>
                  </a:lnTo>
                  <a:lnTo>
                    <a:pt x="1291" y="598"/>
                  </a:lnTo>
                  <a:lnTo>
                    <a:pt x="1294" y="598"/>
                  </a:lnTo>
                  <a:lnTo>
                    <a:pt x="1294" y="601"/>
                  </a:lnTo>
                  <a:lnTo>
                    <a:pt x="1299" y="601"/>
                  </a:lnTo>
                  <a:lnTo>
                    <a:pt x="1299" y="610"/>
                  </a:lnTo>
                  <a:lnTo>
                    <a:pt x="1337" y="610"/>
                  </a:lnTo>
                  <a:lnTo>
                    <a:pt x="1337" y="613"/>
                  </a:lnTo>
                  <a:lnTo>
                    <a:pt x="1341" y="613"/>
                  </a:lnTo>
                  <a:lnTo>
                    <a:pt x="1341" y="616"/>
                  </a:lnTo>
                  <a:lnTo>
                    <a:pt x="1356" y="616"/>
                  </a:lnTo>
                  <a:lnTo>
                    <a:pt x="1356" y="619"/>
                  </a:lnTo>
                  <a:lnTo>
                    <a:pt x="1359" y="619"/>
                  </a:lnTo>
                  <a:lnTo>
                    <a:pt x="1359" y="622"/>
                  </a:lnTo>
                  <a:lnTo>
                    <a:pt x="1364" y="622"/>
                  </a:lnTo>
                  <a:lnTo>
                    <a:pt x="1364" y="625"/>
                  </a:lnTo>
                  <a:lnTo>
                    <a:pt x="1367" y="625"/>
                  </a:lnTo>
                  <a:lnTo>
                    <a:pt x="1367" y="631"/>
                  </a:lnTo>
                  <a:lnTo>
                    <a:pt x="1376" y="631"/>
                  </a:lnTo>
                  <a:lnTo>
                    <a:pt x="1376" y="634"/>
                  </a:lnTo>
                  <a:lnTo>
                    <a:pt x="1379" y="634"/>
                  </a:lnTo>
                  <a:lnTo>
                    <a:pt x="1379" y="637"/>
                  </a:lnTo>
                  <a:lnTo>
                    <a:pt x="1382" y="637"/>
                  </a:lnTo>
                  <a:lnTo>
                    <a:pt x="1382" y="640"/>
                  </a:lnTo>
                  <a:lnTo>
                    <a:pt x="1399" y="640"/>
                  </a:lnTo>
                  <a:lnTo>
                    <a:pt x="1399" y="646"/>
                  </a:lnTo>
                  <a:lnTo>
                    <a:pt x="1402" y="646"/>
                  </a:lnTo>
                  <a:lnTo>
                    <a:pt x="1402" y="649"/>
                  </a:lnTo>
                  <a:lnTo>
                    <a:pt x="1409" y="649"/>
                  </a:lnTo>
                  <a:lnTo>
                    <a:pt x="1409" y="652"/>
                  </a:lnTo>
                  <a:lnTo>
                    <a:pt x="1412" y="652"/>
                  </a:lnTo>
                  <a:lnTo>
                    <a:pt x="1412" y="655"/>
                  </a:lnTo>
                  <a:lnTo>
                    <a:pt x="1415" y="655"/>
                  </a:lnTo>
                  <a:lnTo>
                    <a:pt x="1415" y="658"/>
                  </a:lnTo>
                  <a:lnTo>
                    <a:pt x="1421" y="658"/>
                  </a:lnTo>
                  <a:lnTo>
                    <a:pt x="1421" y="664"/>
                  </a:lnTo>
                  <a:lnTo>
                    <a:pt x="1424" y="664"/>
                  </a:lnTo>
                  <a:lnTo>
                    <a:pt x="1424" y="667"/>
                  </a:lnTo>
                  <a:lnTo>
                    <a:pt x="1429" y="667"/>
                  </a:lnTo>
                  <a:lnTo>
                    <a:pt x="1429" y="670"/>
                  </a:lnTo>
                  <a:lnTo>
                    <a:pt x="1464" y="670"/>
                  </a:lnTo>
                  <a:lnTo>
                    <a:pt x="1464" y="678"/>
                  </a:lnTo>
                  <a:lnTo>
                    <a:pt x="1480" y="678"/>
                  </a:lnTo>
                  <a:lnTo>
                    <a:pt x="1480" y="681"/>
                  </a:lnTo>
                  <a:lnTo>
                    <a:pt x="1483" y="681"/>
                  </a:lnTo>
                  <a:lnTo>
                    <a:pt x="1483" y="684"/>
                  </a:lnTo>
                  <a:lnTo>
                    <a:pt x="1494" y="684"/>
                  </a:lnTo>
                  <a:lnTo>
                    <a:pt x="1494" y="687"/>
                  </a:lnTo>
                  <a:lnTo>
                    <a:pt x="1532" y="687"/>
                  </a:lnTo>
                  <a:lnTo>
                    <a:pt x="1532" y="695"/>
                  </a:lnTo>
                  <a:lnTo>
                    <a:pt x="1535" y="695"/>
                  </a:lnTo>
                  <a:lnTo>
                    <a:pt x="1535" y="698"/>
                  </a:lnTo>
                  <a:lnTo>
                    <a:pt x="1539" y="698"/>
                  </a:lnTo>
                  <a:lnTo>
                    <a:pt x="1539" y="701"/>
                  </a:lnTo>
                  <a:lnTo>
                    <a:pt x="1545" y="701"/>
                  </a:lnTo>
                  <a:lnTo>
                    <a:pt x="1545" y="704"/>
                  </a:lnTo>
                  <a:lnTo>
                    <a:pt x="1548" y="704"/>
                  </a:lnTo>
                  <a:lnTo>
                    <a:pt x="1548" y="707"/>
                  </a:lnTo>
                  <a:lnTo>
                    <a:pt x="1577" y="707"/>
                  </a:lnTo>
                  <a:lnTo>
                    <a:pt x="1577" y="710"/>
                  </a:lnTo>
                  <a:lnTo>
                    <a:pt x="1590" y="710"/>
                  </a:lnTo>
                  <a:lnTo>
                    <a:pt x="1590" y="714"/>
                  </a:lnTo>
                  <a:lnTo>
                    <a:pt x="1593" y="714"/>
                  </a:lnTo>
                  <a:lnTo>
                    <a:pt x="1593" y="717"/>
                  </a:lnTo>
                  <a:lnTo>
                    <a:pt x="1604" y="717"/>
                  </a:lnTo>
                  <a:lnTo>
                    <a:pt x="1604" y="723"/>
                  </a:lnTo>
                  <a:lnTo>
                    <a:pt x="1610" y="723"/>
                  </a:lnTo>
                  <a:lnTo>
                    <a:pt x="1610" y="728"/>
                  </a:lnTo>
                  <a:lnTo>
                    <a:pt x="1613" y="728"/>
                  </a:lnTo>
                  <a:lnTo>
                    <a:pt x="1613" y="731"/>
                  </a:lnTo>
                  <a:lnTo>
                    <a:pt x="1619" y="731"/>
                  </a:lnTo>
                  <a:lnTo>
                    <a:pt x="1619" y="734"/>
                  </a:lnTo>
                  <a:lnTo>
                    <a:pt x="1624" y="734"/>
                  </a:lnTo>
                  <a:lnTo>
                    <a:pt x="1624" y="737"/>
                  </a:lnTo>
                  <a:lnTo>
                    <a:pt x="1627" y="737"/>
                  </a:lnTo>
                  <a:lnTo>
                    <a:pt x="1627" y="740"/>
                  </a:lnTo>
                  <a:lnTo>
                    <a:pt x="1630" y="740"/>
                  </a:lnTo>
                  <a:lnTo>
                    <a:pt x="1630" y="744"/>
                  </a:lnTo>
                  <a:lnTo>
                    <a:pt x="1639" y="744"/>
                  </a:lnTo>
                  <a:lnTo>
                    <a:pt x="1639" y="747"/>
                  </a:lnTo>
                  <a:lnTo>
                    <a:pt x="1646" y="747"/>
                  </a:lnTo>
                  <a:lnTo>
                    <a:pt x="1646" y="750"/>
                  </a:lnTo>
                  <a:lnTo>
                    <a:pt x="1652" y="750"/>
                  </a:lnTo>
                  <a:lnTo>
                    <a:pt x="1652" y="755"/>
                  </a:lnTo>
                  <a:lnTo>
                    <a:pt x="1658" y="755"/>
                  </a:lnTo>
                  <a:lnTo>
                    <a:pt x="1658" y="764"/>
                  </a:lnTo>
                  <a:lnTo>
                    <a:pt x="1665" y="764"/>
                  </a:lnTo>
                  <a:lnTo>
                    <a:pt x="1665" y="769"/>
                  </a:lnTo>
                  <a:lnTo>
                    <a:pt x="1695" y="769"/>
                  </a:lnTo>
                  <a:lnTo>
                    <a:pt x="1695" y="772"/>
                  </a:lnTo>
                  <a:lnTo>
                    <a:pt x="1698" y="772"/>
                  </a:lnTo>
                  <a:lnTo>
                    <a:pt x="1698" y="775"/>
                  </a:lnTo>
                  <a:lnTo>
                    <a:pt x="1734" y="775"/>
                  </a:lnTo>
                  <a:lnTo>
                    <a:pt x="1734" y="778"/>
                  </a:lnTo>
                  <a:lnTo>
                    <a:pt x="1743" y="778"/>
                  </a:lnTo>
                  <a:lnTo>
                    <a:pt x="1743" y="782"/>
                  </a:lnTo>
                  <a:lnTo>
                    <a:pt x="1760" y="782"/>
                  </a:lnTo>
                  <a:lnTo>
                    <a:pt x="1760" y="785"/>
                  </a:lnTo>
                  <a:lnTo>
                    <a:pt x="1763" y="785"/>
                  </a:lnTo>
                  <a:lnTo>
                    <a:pt x="1763" y="793"/>
                  </a:lnTo>
                  <a:lnTo>
                    <a:pt x="1779" y="793"/>
                  </a:lnTo>
                  <a:lnTo>
                    <a:pt x="1779" y="799"/>
                  </a:lnTo>
                  <a:lnTo>
                    <a:pt x="1788" y="799"/>
                  </a:lnTo>
                  <a:lnTo>
                    <a:pt x="1788" y="803"/>
                  </a:lnTo>
                  <a:lnTo>
                    <a:pt x="1802" y="803"/>
                  </a:lnTo>
                  <a:lnTo>
                    <a:pt x="1802" y="811"/>
                  </a:lnTo>
                  <a:lnTo>
                    <a:pt x="1808" y="811"/>
                  </a:lnTo>
                  <a:lnTo>
                    <a:pt x="1808" y="814"/>
                  </a:lnTo>
                  <a:lnTo>
                    <a:pt x="1817" y="814"/>
                  </a:lnTo>
                  <a:lnTo>
                    <a:pt x="1817" y="818"/>
                  </a:lnTo>
                  <a:lnTo>
                    <a:pt x="1859" y="818"/>
                  </a:lnTo>
                  <a:lnTo>
                    <a:pt x="1859" y="821"/>
                  </a:lnTo>
                  <a:lnTo>
                    <a:pt x="1912" y="821"/>
                  </a:lnTo>
                  <a:lnTo>
                    <a:pt x="1912" y="826"/>
                  </a:lnTo>
                  <a:lnTo>
                    <a:pt x="1929" y="826"/>
                  </a:lnTo>
                  <a:lnTo>
                    <a:pt x="1929" y="829"/>
                  </a:lnTo>
                  <a:lnTo>
                    <a:pt x="1935" y="829"/>
                  </a:lnTo>
                  <a:lnTo>
                    <a:pt x="1935" y="838"/>
                  </a:lnTo>
                  <a:lnTo>
                    <a:pt x="1961" y="838"/>
                  </a:lnTo>
                  <a:lnTo>
                    <a:pt x="1961" y="843"/>
                  </a:lnTo>
                  <a:lnTo>
                    <a:pt x="1980" y="843"/>
                  </a:lnTo>
                  <a:lnTo>
                    <a:pt x="1980" y="847"/>
                  </a:lnTo>
                  <a:lnTo>
                    <a:pt x="1994" y="847"/>
                  </a:lnTo>
                  <a:lnTo>
                    <a:pt x="1994" y="852"/>
                  </a:lnTo>
                  <a:lnTo>
                    <a:pt x="2026" y="852"/>
                  </a:lnTo>
                  <a:lnTo>
                    <a:pt x="2026" y="856"/>
                  </a:lnTo>
                  <a:lnTo>
                    <a:pt x="2054" y="856"/>
                  </a:lnTo>
                  <a:lnTo>
                    <a:pt x="2054" y="861"/>
                  </a:lnTo>
                  <a:lnTo>
                    <a:pt x="2077" y="861"/>
                  </a:lnTo>
                  <a:lnTo>
                    <a:pt x="2077" y="865"/>
                  </a:lnTo>
                  <a:lnTo>
                    <a:pt x="2084" y="865"/>
                  </a:lnTo>
                  <a:lnTo>
                    <a:pt x="2084" y="870"/>
                  </a:lnTo>
                  <a:lnTo>
                    <a:pt x="2136" y="870"/>
                  </a:lnTo>
                  <a:lnTo>
                    <a:pt x="2136" y="876"/>
                  </a:lnTo>
                  <a:lnTo>
                    <a:pt x="2142" y="876"/>
                  </a:lnTo>
                  <a:lnTo>
                    <a:pt x="2142" y="880"/>
                  </a:lnTo>
                  <a:lnTo>
                    <a:pt x="2198" y="880"/>
                  </a:lnTo>
                  <a:lnTo>
                    <a:pt x="2198" y="885"/>
                  </a:lnTo>
                  <a:lnTo>
                    <a:pt x="2252" y="885"/>
                  </a:lnTo>
                  <a:lnTo>
                    <a:pt x="2252" y="891"/>
                  </a:lnTo>
                  <a:lnTo>
                    <a:pt x="2279" y="891"/>
                  </a:lnTo>
                  <a:lnTo>
                    <a:pt x="2279" y="897"/>
                  </a:lnTo>
                  <a:lnTo>
                    <a:pt x="2311" y="897"/>
                  </a:lnTo>
                  <a:lnTo>
                    <a:pt x="2311" y="901"/>
                  </a:lnTo>
                  <a:lnTo>
                    <a:pt x="2344" y="901"/>
                  </a:lnTo>
                  <a:lnTo>
                    <a:pt x="2344" y="908"/>
                  </a:lnTo>
                  <a:lnTo>
                    <a:pt x="2364" y="908"/>
                  </a:lnTo>
                  <a:lnTo>
                    <a:pt x="2364" y="920"/>
                  </a:lnTo>
                  <a:lnTo>
                    <a:pt x="2367" y="920"/>
                  </a:lnTo>
                  <a:lnTo>
                    <a:pt x="2367" y="926"/>
                  </a:lnTo>
                  <a:lnTo>
                    <a:pt x="2393" y="926"/>
                  </a:lnTo>
                  <a:lnTo>
                    <a:pt x="2393" y="932"/>
                  </a:lnTo>
                  <a:lnTo>
                    <a:pt x="2429" y="932"/>
                  </a:lnTo>
                  <a:lnTo>
                    <a:pt x="2429" y="939"/>
                  </a:lnTo>
                  <a:lnTo>
                    <a:pt x="2517" y="939"/>
                  </a:lnTo>
                  <a:lnTo>
                    <a:pt x="2517" y="954"/>
                  </a:lnTo>
                  <a:lnTo>
                    <a:pt x="2535" y="954"/>
                  </a:lnTo>
                  <a:lnTo>
                    <a:pt x="2535" y="962"/>
                  </a:lnTo>
                  <a:lnTo>
                    <a:pt x="2568" y="962"/>
                  </a:lnTo>
                  <a:lnTo>
                    <a:pt x="2568" y="971"/>
                  </a:lnTo>
                  <a:lnTo>
                    <a:pt x="2588" y="971"/>
                  </a:lnTo>
                  <a:lnTo>
                    <a:pt x="2588" y="979"/>
                  </a:lnTo>
                  <a:lnTo>
                    <a:pt x="2616" y="979"/>
                  </a:lnTo>
                  <a:lnTo>
                    <a:pt x="2616" y="988"/>
                  </a:lnTo>
                  <a:lnTo>
                    <a:pt x="2624" y="988"/>
                  </a:lnTo>
                  <a:lnTo>
                    <a:pt x="2624" y="997"/>
                  </a:lnTo>
                  <a:lnTo>
                    <a:pt x="2681" y="997"/>
                  </a:lnTo>
                  <a:lnTo>
                    <a:pt x="2681" y="1007"/>
                  </a:lnTo>
                  <a:lnTo>
                    <a:pt x="2921" y="1007"/>
                  </a:lnTo>
                  <a:lnTo>
                    <a:pt x="2921" y="1019"/>
                  </a:lnTo>
                  <a:lnTo>
                    <a:pt x="3707" y="1019"/>
                  </a:lnTo>
                </a:path>
              </a:pathLst>
            </a:custGeom>
            <a:noFill/>
            <a:ln w="19050" cap="flat" cmpd="sng">
              <a:solidFill>
                <a:schemeClr val="accent1"/>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8" name="Google Shape;918;p52"/>
            <p:cNvSpPr/>
            <p:nvPr/>
          </p:nvSpPr>
          <p:spPr>
            <a:xfrm>
              <a:off x="853684" y="1514625"/>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9"/>
                  </a:lnTo>
                  <a:lnTo>
                    <a:pt x="11" y="30"/>
                  </a:lnTo>
                  <a:lnTo>
                    <a:pt x="15" y="30"/>
                  </a:lnTo>
                  <a:lnTo>
                    <a:pt x="20" y="30"/>
                  </a:lnTo>
                  <a:lnTo>
                    <a:pt x="20" y="30"/>
                  </a:lnTo>
                  <a:lnTo>
                    <a:pt x="24" y="27"/>
                  </a:lnTo>
                  <a:lnTo>
                    <a:pt x="27" y="24"/>
                  </a:lnTo>
                  <a:lnTo>
                    <a:pt x="30" y="19"/>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9" name="Google Shape;919;p52"/>
            <p:cNvSpPr/>
            <p:nvPr/>
          </p:nvSpPr>
          <p:spPr>
            <a:xfrm>
              <a:off x="853684" y="1514625"/>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9"/>
                  </a:lnTo>
                  <a:lnTo>
                    <a:pt x="11" y="30"/>
                  </a:lnTo>
                  <a:lnTo>
                    <a:pt x="15" y="30"/>
                  </a:lnTo>
                  <a:lnTo>
                    <a:pt x="20" y="30"/>
                  </a:lnTo>
                  <a:lnTo>
                    <a:pt x="20" y="30"/>
                  </a:lnTo>
                  <a:lnTo>
                    <a:pt x="24" y="27"/>
                  </a:lnTo>
                  <a:lnTo>
                    <a:pt x="27" y="24"/>
                  </a:lnTo>
                  <a:lnTo>
                    <a:pt x="30" y="19"/>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0" name="Google Shape;920;p52"/>
            <p:cNvSpPr/>
            <p:nvPr/>
          </p:nvSpPr>
          <p:spPr>
            <a:xfrm>
              <a:off x="853684" y="1514625"/>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9"/>
                  </a:lnTo>
                  <a:lnTo>
                    <a:pt x="11" y="30"/>
                  </a:lnTo>
                  <a:lnTo>
                    <a:pt x="15" y="30"/>
                  </a:lnTo>
                  <a:lnTo>
                    <a:pt x="20" y="30"/>
                  </a:lnTo>
                  <a:lnTo>
                    <a:pt x="20"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1" name="Google Shape;921;p52"/>
            <p:cNvSpPr/>
            <p:nvPr/>
          </p:nvSpPr>
          <p:spPr>
            <a:xfrm>
              <a:off x="856460" y="1514625"/>
              <a:ext cx="29614"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7" y="0"/>
                  </a:lnTo>
                  <a:lnTo>
                    <a:pt x="11" y="0"/>
                  </a:lnTo>
                  <a:lnTo>
                    <a:pt x="8" y="3"/>
                  </a:lnTo>
                  <a:lnTo>
                    <a:pt x="3" y="6"/>
                  </a:lnTo>
                  <a:lnTo>
                    <a:pt x="3" y="6"/>
                  </a:lnTo>
                  <a:lnTo>
                    <a:pt x="2" y="10"/>
                  </a:lnTo>
                  <a:lnTo>
                    <a:pt x="0" y="15"/>
                  </a:lnTo>
                  <a:lnTo>
                    <a:pt x="2" y="19"/>
                  </a:lnTo>
                  <a:lnTo>
                    <a:pt x="3" y="24"/>
                  </a:lnTo>
                  <a:lnTo>
                    <a:pt x="3" y="24"/>
                  </a:lnTo>
                  <a:lnTo>
                    <a:pt x="8" y="29"/>
                  </a:lnTo>
                  <a:lnTo>
                    <a:pt x="11" y="30"/>
                  </a:lnTo>
                  <a:lnTo>
                    <a:pt x="17"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2" name="Google Shape;922;p52"/>
            <p:cNvSpPr/>
            <p:nvPr/>
          </p:nvSpPr>
          <p:spPr>
            <a:xfrm>
              <a:off x="861087" y="1514625"/>
              <a:ext cx="27763" cy="38806"/>
            </a:xfrm>
            <a:custGeom>
              <a:avLst/>
              <a:gdLst/>
              <a:ahLst/>
              <a:cxnLst/>
              <a:rect l="l" t="t" r="r" b="b"/>
              <a:pathLst>
                <a:path w="30" h="30" extrusionOk="0">
                  <a:moveTo>
                    <a:pt x="30" y="15"/>
                  </a:moveTo>
                  <a:lnTo>
                    <a:pt x="30" y="15"/>
                  </a:lnTo>
                  <a:lnTo>
                    <a:pt x="30" y="10"/>
                  </a:lnTo>
                  <a:lnTo>
                    <a:pt x="27" y="6"/>
                  </a:lnTo>
                  <a:lnTo>
                    <a:pt x="24" y="3"/>
                  </a:lnTo>
                  <a:lnTo>
                    <a:pt x="19" y="0"/>
                  </a:lnTo>
                  <a:lnTo>
                    <a:pt x="19" y="0"/>
                  </a:lnTo>
                  <a:lnTo>
                    <a:pt x="15" y="0"/>
                  </a:lnTo>
                  <a:lnTo>
                    <a:pt x="10" y="0"/>
                  </a:lnTo>
                  <a:lnTo>
                    <a:pt x="6" y="3"/>
                  </a:lnTo>
                  <a:lnTo>
                    <a:pt x="3" y="6"/>
                  </a:lnTo>
                  <a:lnTo>
                    <a:pt x="3" y="6"/>
                  </a:lnTo>
                  <a:lnTo>
                    <a:pt x="0" y="10"/>
                  </a:lnTo>
                  <a:lnTo>
                    <a:pt x="0" y="15"/>
                  </a:lnTo>
                  <a:lnTo>
                    <a:pt x="0" y="19"/>
                  </a:lnTo>
                  <a:lnTo>
                    <a:pt x="3" y="24"/>
                  </a:lnTo>
                  <a:lnTo>
                    <a:pt x="3" y="24"/>
                  </a:lnTo>
                  <a:lnTo>
                    <a:pt x="6" y="29"/>
                  </a:lnTo>
                  <a:lnTo>
                    <a:pt x="10" y="30"/>
                  </a:lnTo>
                  <a:lnTo>
                    <a:pt x="15" y="30"/>
                  </a:lnTo>
                  <a:lnTo>
                    <a:pt x="19" y="30"/>
                  </a:lnTo>
                  <a:lnTo>
                    <a:pt x="19"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3" name="Google Shape;923;p52"/>
            <p:cNvSpPr/>
            <p:nvPr/>
          </p:nvSpPr>
          <p:spPr>
            <a:xfrm>
              <a:off x="863864" y="1514625"/>
              <a:ext cx="28689" cy="38806"/>
            </a:xfrm>
            <a:custGeom>
              <a:avLst/>
              <a:gdLst/>
              <a:ahLst/>
              <a:cxnLst/>
              <a:rect l="l" t="t" r="r" b="b"/>
              <a:pathLst>
                <a:path w="31" h="30" extrusionOk="0">
                  <a:moveTo>
                    <a:pt x="31" y="15"/>
                  </a:moveTo>
                  <a:lnTo>
                    <a:pt x="31" y="15"/>
                  </a:lnTo>
                  <a:lnTo>
                    <a:pt x="30" y="10"/>
                  </a:lnTo>
                  <a:lnTo>
                    <a:pt x="28" y="6"/>
                  </a:lnTo>
                  <a:lnTo>
                    <a:pt x="25" y="3"/>
                  </a:lnTo>
                  <a:lnTo>
                    <a:pt x="21" y="0"/>
                  </a:lnTo>
                  <a:lnTo>
                    <a:pt x="21" y="0"/>
                  </a:lnTo>
                  <a:lnTo>
                    <a:pt x="16" y="0"/>
                  </a:lnTo>
                  <a:lnTo>
                    <a:pt x="12" y="0"/>
                  </a:lnTo>
                  <a:lnTo>
                    <a:pt x="7" y="3"/>
                  </a:lnTo>
                  <a:lnTo>
                    <a:pt x="3" y="6"/>
                  </a:lnTo>
                  <a:lnTo>
                    <a:pt x="3" y="6"/>
                  </a:lnTo>
                  <a:lnTo>
                    <a:pt x="1" y="10"/>
                  </a:lnTo>
                  <a:lnTo>
                    <a:pt x="0" y="15"/>
                  </a:lnTo>
                  <a:lnTo>
                    <a:pt x="1" y="19"/>
                  </a:lnTo>
                  <a:lnTo>
                    <a:pt x="3" y="24"/>
                  </a:lnTo>
                  <a:lnTo>
                    <a:pt x="3" y="24"/>
                  </a:lnTo>
                  <a:lnTo>
                    <a:pt x="7" y="29"/>
                  </a:lnTo>
                  <a:lnTo>
                    <a:pt x="12" y="30"/>
                  </a:lnTo>
                  <a:lnTo>
                    <a:pt x="16" y="30"/>
                  </a:lnTo>
                  <a:lnTo>
                    <a:pt x="21" y="30"/>
                  </a:lnTo>
                  <a:lnTo>
                    <a:pt x="21" y="30"/>
                  </a:lnTo>
                  <a:lnTo>
                    <a:pt x="25" y="27"/>
                  </a:lnTo>
                  <a:lnTo>
                    <a:pt x="28" y="24"/>
                  </a:lnTo>
                  <a:lnTo>
                    <a:pt x="30"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4" name="Google Shape;924;p52"/>
            <p:cNvSpPr/>
            <p:nvPr/>
          </p:nvSpPr>
          <p:spPr>
            <a:xfrm>
              <a:off x="911061" y="1534028"/>
              <a:ext cx="27763" cy="41393"/>
            </a:xfrm>
            <a:custGeom>
              <a:avLst/>
              <a:gdLst/>
              <a:ahLst/>
              <a:cxnLst/>
              <a:rect l="l" t="t" r="r" b="b"/>
              <a:pathLst>
                <a:path w="30" h="32" extrusionOk="0">
                  <a:moveTo>
                    <a:pt x="30" y="15"/>
                  </a:moveTo>
                  <a:lnTo>
                    <a:pt x="30" y="15"/>
                  </a:lnTo>
                  <a:lnTo>
                    <a:pt x="30" y="11"/>
                  </a:lnTo>
                  <a:lnTo>
                    <a:pt x="27" y="6"/>
                  </a:lnTo>
                  <a:lnTo>
                    <a:pt x="24" y="3"/>
                  </a:lnTo>
                  <a:lnTo>
                    <a:pt x="20" y="1"/>
                  </a:lnTo>
                  <a:lnTo>
                    <a:pt x="20" y="1"/>
                  </a:lnTo>
                  <a:lnTo>
                    <a:pt x="15" y="0"/>
                  </a:lnTo>
                  <a:lnTo>
                    <a:pt x="11" y="1"/>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5" name="Google Shape;925;p52"/>
            <p:cNvSpPr/>
            <p:nvPr/>
          </p:nvSpPr>
          <p:spPr>
            <a:xfrm>
              <a:off x="911061" y="1534028"/>
              <a:ext cx="27763" cy="41393"/>
            </a:xfrm>
            <a:custGeom>
              <a:avLst/>
              <a:gdLst/>
              <a:ahLst/>
              <a:cxnLst/>
              <a:rect l="l" t="t" r="r" b="b"/>
              <a:pathLst>
                <a:path w="30" h="32" extrusionOk="0">
                  <a:moveTo>
                    <a:pt x="30" y="15"/>
                  </a:moveTo>
                  <a:lnTo>
                    <a:pt x="30" y="15"/>
                  </a:lnTo>
                  <a:lnTo>
                    <a:pt x="30" y="11"/>
                  </a:lnTo>
                  <a:lnTo>
                    <a:pt x="27" y="6"/>
                  </a:lnTo>
                  <a:lnTo>
                    <a:pt x="24" y="3"/>
                  </a:lnTo>
                  <a:lnTo>
                    <a:pt x="20" y="1"/>
                  </a:lnTo>
                  <a:lnTo>
                    <a:pt x="20" y="1"/>
                  </a:lnTo>
                  <a:lnTo>
                    <a:pt x="15" y="0"/>
                  </a:lnTo>
                  <a:lnTo>
                    <a:pt x="11" y="1"/>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6" name="Google Shape;926;p52"/>
            <p:cNvSpPr/>
            <p:nvPr/>
          </p:nvSpPr>
          <p:spPr>
            <a:xfrm>
              <a:off x="1047101" y="1638805"/>
              <a:ext cx="28689" cy="40100"/>
            </a:xfrm>
            <a:custGeom>
              <a:avLst/>
              <a:gdLst/>
              <a:ahLst/>
              <a:cxnLst/>
              <a:rect l="l" t="t" r="r" b="b"/>
              <a:pathLst>
                <a:path w="31" h="31" extrusionOk="0">
                  <a:moveTo>
                    <a:pt x="31" y="16"/>
                  </a:moveTo>
                  <a:lnTo>
                    <a:pt x="31" y="16"/>
                  </a:lnTo>
                  <a:lnTo>
                    <a:pt x="30" y="11"/>
                  </a:lnTo>
                  <a:lnTo>
                    <a:pt x="28" y="7"/>
                  </a:lnTo>
                  <a:lnTo>
                    <a:pt x="24" y="4"/>
                  </a:lnTo>
                  <a:lnTo>
                    <a:pt x="19" y="0"/>
                  </a:lnTo>
                  <a:lnTo>
                    <a:pt x="19" y="0"/>
                  </a:lnTo>
                  <a:lnTo>
                    <a:pt x="15" y="0"/>
                  </a:lnTo>
                  <a:lnTo>
                    <a:pt x="10" y="0"/>
                  </a:lnTo>
                  <a:lnTo>
                    <a:pt x="6" y="4"/>
                  </a:lnTo>
                  <a:lnTo>
                    <a:pt x="3" y="7"/>
                  </a:lnTo>
                  <a:lnTo>
                    <a:pt x="3" y="7"/>
                  </a:lnTo>
                  <a:lnTo>
                    <a:pt x="1" y="11"/>
                  </a:lnTo>
                  <a:lnTo>
                    <a:pt x="0" y="16"/>
                  </a:lnTo>
                  <a:lnTo>
                    <a:pt x="1" y="20"/>
                  </a:lnTo>
                  <a:lnTo>
                    <a:pt x="3" y="25"/>
                  </a:lnTo>
                  <a:lnTo>
                    <a:pt x="3" y="25"/>
                  </a:lnTo>
                  <a:lnTo>
                    <a:pt x="6" y="29"/>
                  </a:lnTo>
                  <a:lnTo>
                    <a:pt x="10" y="31"/>
                  </a:lnTo>
                  <a:lnTo>
                    <a:pt x="15" y="31"/>
                  </a:lnTo>
                  <a:lnTo>
                    <a:pt x="19" y="31"/>
                  </a:lnTo>
                  <a:lnTo>
                    <a:pt x="19" y="31"/>
                  </a:lnTo>
                  <a:lnTo>
                    <a:pt x="24" y="28"/>
                  </a:lnTo>
                  <a:lnTo>
                    <a:pt x="28" y="25"/>
                  </a:lnTo>
                  <a:lnTo>
                    <a:pt x="30" y="20"/>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7" name="Google Shape;927;p52"/>
            <p:cNvSpPr/>
            <p:nvPr/>
          </p:nvSpPr>
          <p:spPr>
            <a:xfrm>
              <a:off x="1089671" y="1684079"/>
              <a:ext cx="28689" cy="41393"/>
            </a:xfrm>
            <a:custGeom>
              <a:avLst/>
              <a:gdLst/>
              <a:ahLst/>
              <a:cxnLst/>
              <a:rect l="l" t="t" r="r" b="b"/>
              <a:pathLst>
                <a:path w="31" h="32" extrusionOk="0">
                  <a:moveTo>
                    <a:pt x="31" y="15"/>
                  </a:moveTo>
                  <a:lnTo>
                    <a:pt x="31" y="15"/>
                  </a:lnTo>
                  <a:lnTo>
                    <a:pt x="31" y="11"/>
                  </a:lnTo>
                  <a:lnTo>
                    <a:pt x="28" y="6"/>
                  </a:lnTo>
                  <a:lnTo>
                    <a:pt x="25" y="3"/>
                  </a:lnTo>
                  <a:lnTo>
                    <a:pt x="20" y="2"/>
                  </a:lnTo>
                  <a:lnTo>
                    <a:pt x="20" y="2"/>
                  </a:lnTo>
                  <a:lnTo>
                    <a:pt x="15" y="0"/>
                  </a:lnTo>
                  <a:lnTo>
                    <a:pt x="11" y="2"/>
                  </a:lnTo>
                  <a:lnTo>
                    <a:pt x="6" y="3"/>
                  </a:lnTo>
                  <a:lnTo>
                    <a:pt x="3" y="6"/>
                  </a:lnTo>
                  <a:lnTo>
                    <a:pt x="3" y="6"/>
                  </a:lnTo>
                  <a:lnTo>
                    <a:pt x="0" y="11"/>
                  </a:lnTo>
                  <a:lnTo>
                    <a:pt x="0" y="15"/>
                  </a:lnTo>
                  <a:lnTo>
                    <a:pt x="0" y="20"/>
                  </a:lnTo>
                  <a:lnTo>
                    <a:pt x="3" y="24"/>
                  </a:lnTo>
                  <a:lnTo>
                    <a:pt x="3" y="24"/>
                  </a:lnTo>
                  <a:lnTo>
                    <a:pt x="6" y="29"/>
                  </a:lnTo>
                  <a:lnTo>
                    <a:pt x="11" y="30"/>
                  </a:lnTo>
                  <a:lnTo>
                    <a:pt x="15" y="32"/>
                  </a:lnTo>
                  <a:lnTo>
                    <a:pt x="20" y="30"/>
                  </a:lnTo>
                  <a:lnTo>
                    <a:pt x="20" y="30"/>
                  </a:lnTo>
                  <a:lnTo>
                    <a:pt x="25" y="29"/>
                  </a:lnTo>
                  <a:lnTo>
                    <a:pt x="28" y="24"/>
                  </a:lnTo>
                  <a:lnTo>
                    <a:pt x="31"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8" name="Google Shape;928;p52"/>
            <p:cNvSpPr/>
            <p:nvPr/>
          </p:nvSpPr>
          <p:spPr>
            <a:xfrm>
              <a:off x="1189619" y="1770747"/>
              <a:ext cx="28689" cy="38806"/>
            </a:xfrm>
            <a:custGeom>
              <a:avLst/>
              <a:gdLst/>
              <a:ahLst/>
              <a:cxnLst/>
              <a:rect l="l" t="t" r="r" b="b"/>
              <a:pathLst>
                <a:path w="31" h="30" extrusionOk="0">
                  <a:moveTo>
                    <a:pt x="31" y="15"/>
                  </a:moveTo>
                  <a:lnTo>
                    <a:pt x="31" y="15"/>
                  </a:lnTo>
                  <a:lnTo>
                    <a:pt x="30" y="10"/>
                  </a:lnTo>
                  <a:lnTo>
                    <a:pt x="28" y="6"/>
                  </a:lnTo>
                  <a:lnTo>
                    <a:pt x="25" y="3"/>
                  </a:lnTo>
                  <a:lnTo>
                    <a:pt x="21" y="0"/>
                  </a:lnTo>
                  <a:lnTo>
                    <a:pt x="21" y="0"/>
                  </a:lnTo>
                  <a:lnTo>
                    <a:pt x="16" y="0"/>
                  </a:lnTo>
                  <a:lnTo>
                    <a:pt x="12" y="0"/>
                  </a:lnTo>
                  <a:lnTo>
                    <a:pt x="7" y="1"/>
                  </a:lnTo>
                  <a:lnTo>
                    <a:pt x="3" y="6"/>
                  </a:lnTo>
                  <a:lnTo>
                    <a:pt x="3" y="6"/>
                  </a:lnTo>
                  <a:lnTo>
                    <a:pt x="1" y="10"/>
                  </a:lnTo>
                  <a:lnTo>
                    <a:pt x="0" y="15"/>
                  </a:lnTo>
                  <a:lnTo>
                    <a:pt x="1" y="19"/>
                  </a:lnTo>
                  <a:lnTo>
                    <a:pt x="3" y="24"/>
                  </a:lnTo>
                  <a:lnTo>
                    <a:pt x="3" y="24"/>
                  </a:lnTo>
                  <a:lnTo>
                    <a:pt x="7" y="27"/>
                  </a:lnTo>
                  <a:lnTo>
                    <a:pt x="12" y="30"/>
                  </a:lnTo>
                  <a:lnTo>
                    <a:pt x="16" y="30"/>
                  </a:lnTo>
                  <a:lnTo>
                    <a:pt x="21" y="30"/>
                  </a:lnTo>
                  <a:lnTo>
                    <a:pt x="21" y="30"/>
                  </a:lnTo>
                  <a:lnTo>
                    <a:pt x="25" y="27"/>
                  </a:lnTo>
                  <a:lnTo>
                    <a:pt x="28" y="24"/>
                  </a:lnTo>
                  <a:lnTo>
                    <a:pt x="30"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29" name="Google Shape;929;p52"/>
            <p:cNvSpPr/>
            <p:nvPr/>
          </p:nvSpPr>
          <p:spPr>
            <a:xfrm>
              <a:off x="1360825" y="1924678"/>
              <a:ext cx="29614" cy="38806"/>
            </a:xfrm>
            <a:custGeom>
              <a:avLst/>
              <a:gdLst/>
              <a:ahLst/>
              <a:cxnLst/>
              <a:rect l="l" t="t" r="r" b="b"/>
              <a:pathLst>
                <a:path w="32" h="30" extrusionOk="0">
                  <a:moveTo>
                    <a:pt x="32" y="15"/>
                  </a:moveTo>
                  <a:lnTo>
                    <a:pt x="32" y="15"/>
                  </a:lnTo>
                  <a:lnTo>
                    <a:pt x="31" y="11"/>
                  </a:lnTo>
                  <a:lnTo>
                    <a:pt x="29" y="6"/>
                  </a:lnTo>
                  <a:lnTo>
                    <a:pt x="26" y="3"/>
                  </a:lnTo>
                  <a:lnTo>
                    <a:pt x="22" y="0"/>
                  </a:lnTo>
                  <a:lnTo>
                    <a:pt x="22" y="0"/>
                  </a:lnTo>
                  <a:lnTo>
                    <a:pt x="17" y="0"/>
                  </a:lnTo>
                  <a:lnTo>
                    <a:pt x="11" y="0"/>
                  </a:lnTo>
                  <a:lnTo>
                    <a:pt x="8" y="3"/>
                  </a:lnTo>
                  <a:lnTo>
                    <a:pt x="3" y="6"/>
                  </a:lnTo>
                  <a:lnTo>
                    <a:pt x="3" y="6"/>
                  </a:lnTo>
                  <a:lnTo>
                    <a:pt x="2" y="11"/>
                  </a:lnTo>
                  <a:lnTo>
                    <a:pt x="0" y="15"/>
                  </a:lnTo>
                  <a:lnTo>
                    <a:pt x="2" y="20"/>
                  </a:lnTo>
                  <a:lnTo>
                    <a:pt x="3" y="24"/>
                  </a:lnTo>
                  <a:lnTo>
                    <a:pt x="3" y="24"/>
                  </a:lnTo>
                  <a:lnTo>
                    <a:pt x="8" y="29"/>
                  </a:lnTo>
                  <a:lnTo>
                    <a:pt x="11" y="30"/>
                  </a:lnTo>
                  <a:lnTo>
                    <a:pt x="17" y="30"/>
                  </a:lnTo>
                  <a:lnTo>
                    <a:pt x="22" y="30"/>
                  </a:lnTo>
                  <a:lnTo>
                    <a:pt x="22" y="30"/>
                  </a:lnTo>
                  <a:lnTo>
                    <a:pt x="26" y="27"/>
                  </a:lnTo>
                  <a:lnTo>
                    <a:pt x="29" y="24"/>
                  </a:lnTo>
                  <a:lnTo>
                    <a:pt x="31"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0" name="Google Shape;930;p52"/>
            <p:cNvSpPr/>
            <p:nvPr/>
          </p:nvSpPr>
          <p:spPr>
            <a:xfrm>
              <a:off x="1365452" y="1924678"/>
              <a:ext cx="27763" cy="38806"/>
            </a:xfrm>
            <a:custGeom>
              <a:avLst/>
              <a:gdLst/>
              <a:ahLst/>
              <a:cxnLst/>
              <a:rect l="l" t="t" r="r" b="b"/>
              <a:pathLst>
                <a:path w="30" h="30" extrusionOk="0">
                  <a:moveTo>
                    <a:pt x="30" y="15"/>
                  </a:moveTo>
                  <a:lnTo>
                    <a:pt x="30" y="15"/>
                  </a:lnTo>
                  <a:lnTo>
                    <a:pt x="30" y="11"/>
                  </a:lnTo>
                  <a:lnTo>
                    <a:pt x="27" y="6"/>
                  </a:lnTo>
                  <a:lnTo>
                    <a:pt x="24" y="3"/>
                  </a:lnTo>
                  <a:lnTo>
                    <a:pt x="20" y="0"/>
                  </a:lnTo>
                  <a:lnTo>
                    <a:pt x="20" y="0"/>
                  </a:lnTo>
                  <a:lnTo>
                    <a:pt x="15" y="0"/>
                  </a:lnTo>
                  <a:lnTo>
                    <a:pt x="11" y="0"/>
                  </a:lnTo>
                  <a:lnTo>
                    <a:pt x="6" y="3"/>
                  </a:lnTo>
                  <a:lnTo>
                    <a:pt x="3" y="6"/>
                  </a:lnTo>
                  <a:lnTo>
                    <a:pt x="3" y="6"/>
                  </a:lnTo>
                  <a:lnTo>
                    <a:pt x="0" y="11"/>
                  </a:lnTo>
                  <a:lnTo>
                    <a:pt x="0" y="15"/>
                  </a:lnTo>
                  <a:lnTo>
                    <a:pt x="0" y="20"/>
                  </a:lnTo>
                  <a:lnTo>
                    <a:pt x="3" y="24"/>
                  </a:lnTo>
                  <a:lnTo>
                    <a:pt x="3" y="24"/>
                  </a:lnTo>
                  <a:lnTo>
                    <a:pt x="6" y="29"/>
                  </a:lnTo>
                  <a:lnTo>
                    <a:pt x="11" y="30"/>
                  </a:lnTo>
                  <a:lnTo>
                    <a:pt x="15" y="30"/>
                  </a:lnTo>
                  <a:lnTo>
                    <a:pt x="20" y="30"/>
                  </a:lnTo>
                  <a:lnTo>
                    <a:pt x="20"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1" name="Google Shape;931;p52"/>
            <p:cNvSpPr/>
            <p:nvPr/>
          </p:nvSpPr>
          <p:spPr>
            <a:xfrm>
              <a:off x="1411724" y="1954430"/>
              <a:ext cx="29614" cy="40100"/>
            </a:xfrm>
            <a:custGeom>
              <a:avLst/>
              <a:gdLst/>
              <a:ahLst/>
              <a:cxnLst/>
              <a:rect l="l" t="t" r="r" b="b"/>
              <a:pathLst>
                <a:path w="32" h="31" extrusionOk="0">
                  <a:moveTo>
                    <a:pt x="32" y="16"/>
                  </a:moveTo>
                  <a:lnTo>
                    <a:pt x="32" y="16"/>
                  </a:lnTo>
                  <a:lnTo>
                    <a:pt x="30" y="10"/>
                  </a:lnTo>
                  <a:lnTo>
                    <a:pt x="29" y="7"/>
                  </a:lnTo>
                  <a:lnTo>
                    <a:pt x="26" y="3"/>
                  </a:lnTo>
                  <a:lnTo>
                    <a:pt x="21" y="1"/>
                  </a:lnTo>
                  <a:lnTo>
                    <a:pt x="21" y="1"/>
                  </a:lnTo>
                  <a:lnTo>
                    <a:pt x="15" y="0"/>
                  </a:lnTo>
                  <a:lnTo>
                    <a:pt x="10" y="1"/>
                  </a:lnTo>
                  <a:lnTo>
                    <a:pt x="7" y="3"/>
                  </a:lnTo>
                  <a:lnTo>
                    <a:pt x="3" y="7"/>
                  </a:lnTo>
                  <a:lnTo>
                    <a:pt x="3" y="7"/>
                  </a:lnTo>
                  <a:lnTo>
                    <a:pt x="1" y="10"/>
                  </a:lnTo>
                  <a:lnTo>
                    <a:pt x="0" y="16"/>
                  </a:lnTo>
                  <a:lnTo>
                    <a:pt x="1" y="21"/>
                  </a:lnTo>
                  <a:lnTo>
                    <a:pt x="3" y="25"/>
                  </a:lnTo>
                  <a:lnTo>
                    <a:pt x="3" y="25"/>
                  </a:lnTo>
                  <a:lnTo>
                    <a:pt x="7" y="28"/>
                  </a:lnTo>
                  <a:lnTo>
                    <a:pt x="10" y="30"/>
                  </a:lnTo>
                  <a:lnTo>
                    <a:pt x="15"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2" name="Google Shape;932;p52"/>
            <p:cNvSpPr/>
            <p:nvPr/>
          </p:nvSpPr>
          <p:spPr>
            <a:xfrm>
              <a:off x="1447817" y="2008759"/>
              <a:ext cx="27763" cy="41393"/>
            </a:xfrm>
            <a:custGeom>
              <a:avLst/>
              <a:gdLst/>
              <a:ahLst/>
              <a:cxnLst/>
              <a:rect l="l" t="t" r="r" b="b"/>
              <a:pathLst>
                <a:path w="30" h="32" extrusionOk="0">
                  <a:moveTo>
                    <a:pt x="30" y="17"/>
                  </a:moveTo>
                  <a:lnTo>
                    <a:pt x="30" y="17"/>
                  </a:lnTo>
                  <a:lnTo>
                    <a:pt x="30" y="12"/>
                  </a:lnTo>
                  <a:lnTo>
                    <a:pt x="27" y="7"/>
                  </a:lnTo>
                  <a:lnTo>
                    <a:pt x="24" y="3"/>
                  </a:lnTo>
                  <a:lnTo>
                    <a:pt x="20" y="1"/>
                  </a:lnTo>
                  <a:lnTo>
                    <a:pt x="20" y="1"/>
                  </a:lnTo>
                  <a:lnTo>
                    <a:pt x="15" y="0"/>
                  </a:lnTo>
                  <a:lnTo>
                    <a:pt x="11" y="1"/>
                  </a:lnTo>
                  <a:lnTo>
                    <a:pt x="6" y="3"/>
                  </a:lnTo>
                  <a:lnTo>
                    <a:pt x="3" y="7"/>
                  </a:lnTo>
                  <a:lnTo>
                    <a:pt x="3" y="7"/>
                  </a:lnTo>
                  <a:lnTo>
                    <a:pt x="0" y="12"/>
                  </a:lnTo>
                  <a:lnTo>
                    <a:pt x="0" y="17"/>
                  </a:lnTo>
                  <a:lnTo>
                    <a:pt x="0" y="21"/>
                  </a:lnTo>
                  <a:lnTo>
                    <a:pt x="3" y="26"/>
                  </a:lnTo>
                  <a:lnTo>
                    <a:pt x="3" y="26"/>
                  </a:lnTo>
                  <a:lnTo>
                    <a:pt x="6" y="29"/>
                  </a:lnTo>
                  <a:lnTo>
                    <a:pt x="11" y="30"/>
                  </a:lnTo>
                  <a:lnTo>
                    <a:pt x="15" y="32"/>
                  </a:lnTo>
                  <a:lnTo>
                    <a:pt x="20" y="30"/>
                  </a:lnTo>
                  <a:lnTo>
                    <a:pt x="20"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3" name="Google Shape;933;p52"/>
            <p:cNvSpPr/>
            <p:nvPr/>
          </p:nvSpPr>
          <p:spPr>
            <a:xfrm>
              <a:off x="1466325" y="2024281"/>
              <a:ext cx="27763" cy="41393"/>
            </a:xfrm>
            <a:custGeom>
              <a:avLst/>
              <a:gdLst/>
              <a:ahLst/>
              <a:cxnLst/>
              <a:rect l="l" t="t" r="r" b="b"/>
              <a:pathLst>
                <a:path w="30" h="32" extrusionOk="0">
                  <a:moveTo>
                    <a:pt x="30" y="15"/>
                  </a:moveTo>
                  <a:lnTo>
                    <a:pt x="30" y="15"/>
                  </a:lnTo>
                  <a:lnTo>
                    <a:pt x="30" y="11"/>
                  </a:lnTo>
                  <a:lnTo>
                    <a:pt x="27" y="6"/>
                  </a:lnTo>
                  <a:lnTo>
                    <a:pt x="24" y="3"/>
                  </a:lnTo>
                  <a:lnTo>
                    <a:pt x="19" y="1"/>
                  </a:lnTo>
                  <a:lnTo>
                    <a:pt x="19" y="1"/>
                  </a:lnTo>
                  <a:lnTo>
                    <a:pt x="15" y="0"/>
                  </a:lnTo>
                  <a:lnTo>
                    <a:pt x="10" y="1"/>
                  </a:lnTo>
                  <a:lnTo>
                    <a:pt x="6" y="3"/>
                  </a:lnTo>
                  <a:lnTo>
                    <a:pt x="3" y="6"/>
                  </a:lnTo>
                  <a:lnTo>
                    <a:pt x="3" y="6"/>
                  </a:lnTo>
                  <a:lnTo>
                    <a:pt x="0" y="11"/>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4" name="Google Shape;934;p52"/>
            <p:cNvSpPr/>
            <p:nvPr/>
          </p:nvSpPr>
          <p:spPr>
            <a:xfrm>
              <a:off x="1494089" y="2065675"/>
              <a:ext cx="29614" cy="38806"/>
            </a:xfrm>
            <a:custGeom>
              <a:avLst/>
              <a:gdLst/>
              <a:ahLst/>
              <a:cxnLst/>
              <a:rect l="l" t="t" r="r" b="b"/>
              <a:pathLst>
                <a:path w="32" h="30" extrusionOk="0">
                  <a:moveTo>
                    <a:pt x="32" y="15"/>
                  </a:moveTo>
                  <a:lnTo>
                    <a:pt x="32" y="15"/>
                  </a:lnTo>
                  <a:lnTo>
                    <a:pt x="30" y="10"/>
                  </a:lnTo>
                  <a:lnTo>
                    <a:pt x="29" y="6"/>
                  </a:lnTo>
                  <a:lnTo>
                    <a:pt x="24" y="3"/>
                  </a:lnTo>
                  <a:lnTo>
                    <a:pt x="21" y="0"/>
                  </a:lnTo>
                  <a:lnTo>
                    <a:pt x="21" y="0"/>
                  </a:lnTo>
                  <a:lnTo>
                    <a:pt x="15" y="0"/>
                  </a:lnTo>
                  <a:lnTo>
                    <a:pt x="11" y="0"/>
                  </a:lnTo>
                  <a:lnTo>
                    <a:pt x="6" y="3"/>
                  </a:lnTo>
                  <a:lnTo>
                    <a:pt x="3" y="6"/>
                  </a:lnTo>
                  <a:lnTo>
                    <a:pt x="3" y="6"/>
                  </a:lnTo>
                  <a:lnTo>
                    <a:pt x="1" y="10"/>
                  </a:lnTo>
                  <a:lnTo>
                    <a:pt x="0" y="15"/>
                  </a:lnTo>
                  <a:lnTo>
                    <a:pt x="1" y="19"/>
                  </a:lnTo>
                  <a:lnTo>
                    <a:pt x="3" y="24"/>
                  </a:lnTo>
                  <a:lnTo>
                    <a:pt x="3" y="24"/>
                  </a:lnTo>
                  <a:lnTo>
                    <a:pt x="6" y="27"/>
                  </a:lnTo>
                  <a:lnTo>
                    <a:pt x="11" y="30"/>
                  </a:lnTo>
                  <a:lnTo>
                    <a:pt x="15" y="30"/>
                  </a:lnTo>
                  <a:lnTo>
                    <a:pt x="21" y="30"/>
                  </a:lnTo>
                  <a:lnTo>
                    <a:pt x="21" y="30"/>
                  </a:lnTo>
                  <a:lnTo>
                    <a:pt x="24"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5" name="Google Shape;935;p52"/>
            <p:cNvSpPr/>
            <p:nvPr/>
          </p:nvSpPr>
          <p:spPr>
            <a:xfrm>
              <a:off x="1555168" y="2130352"/>
              <a:ext cx="28689" cy="38806"/>
            </a:xfrm>
            <a:custGeom>
              <a:avLst/>
              <a:gdLst/>
              <a:ahLst/>
              <a:cxnLst/>
              <a:rect l="l" t="t" r="r" b="b"/>
              <a:pathLst>
                <a:path w="31" h="30" extrusionOk="0">
                  <a:moveTo>
                    <a:pt x="31" y="15"/>
                  </a:moveTo>
                  <a:lnTo>
                    <a:pt x="31" y="15"/>
                  </a:lnTo>
                  <a:lnTo>
                    <a:pt x="31" y="10"/>
                  </a:lnTo>
                  <a:lnTo>
                    <a:pt x="28" y="6"/>
                  </a:lnTo>
                  <a:lnTo>
                    <a:pt x="25" y="3"/>
                  </a:lnTo>
                  <a:lnTo>
                    <a:pt x="20" y="0"/>
                  </a:lnTo>
                  <a:lnTo>
                    <a:pt x="20" y="0"/>
                  </a:lnTo>
                  <a:lnTo>
                    <a:pt x="16" y="0"/>
                  </a:lnTo>
                  <a:lnTo>
                    <a:pt x="11" y="0"/>
                  </a:lnTo>
                  <a:lnTo>
                    <a:pt x="6" y="3"/>
                  </a:lnTo>
                  <a:lnTo>
                    <a:pt x="3" y="6"/>
                  </a:lnTo>
                  <a:lnTo>
                    <a:pt x="3" y="6"/>
                  </a:lnTo>
                  <a:lnTo>
                    <a:pt x="0" y="10"/>
                  </a:lnTo>
                  <a:lnTo>
                    <a:pt x="0" y="15"/>
                  </a:lnTo>
                  <a:lnTo>
                    <a:pt x="0" y="19"/>
                  </a:lnTo>
                  <a:lnTo>
                    <a:pt x="3" y="24"/>
                  </a:lnTo>
                  <a:lnTo>
                    <a:pt x="3" y="24"/>
                  </a:lnTo>
                  <a:lnTo>
                    <a:pt x="6" y="28"/>
                  </a:lnTo>
                  <a:lnTo>
                    <a:pt x="11" y="30"/>
                  </a:lnTo>
                  <a:lnTo>
                    <a:pt x="16" y="30"/>
                  </a:lnTo>
                  <a:lnTo>
                    <a:pt x="20" y="30"/>
                  </a:lnTo>
                  <a:lnTo>
                    <a:pt x="20" y="30"/>
                  </a:lnTo>
                  <a:lnTo>
                    <a:pt x="25" y="27"/>
                  </a:lnTo>
                  <a:lnTo>
                    <a:pt x="28" y="24"/>
                  </a:lnTo>
                  <a:lnTo>
                    <a:pt x="31"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6" name="Google Shape;936;p52"/>
            <p:cNvSpPr/>
            <p:nvPr/>
          </p:nvSpPr>
          <p:spPr>
            <a:xfrm>
              <a:off x="1601440" y="2169158"/>
              <a:ext cx="28689" cy="40100"/>
            </a:xfrm>
            <a:custGeom>
              <a:avLst/>
              <a:gdLst/>
              <a:ahLst/>
              <a:cxnLst/>
              <a:rect l="l" t="t" r="r" b="b"/>
              <a:pathLst>
                <a:path w="31" h="31" extrusionOk="0">
                  <a:moveTo>
                    <a:pt x="31" y="16"/>
                  </a:moveTo>
                  <a:lnTo>
                    <a:pt x="31" y="16"/>
                  </a:lnTo>
                  <a:lnTo>
                    <a:pt x="31" y="10"/>
                  </a:lnTo>
                  <a:lnTo>
                    <a:pt x="29" y="7"/>
                  </a:lnTo>
                  <a:lnTo>
                    <a:pt x="24" y="3"/>
                  </a:lnTo>
                  <a:lnTo>
                    <a:pt x="20" y="1"/>
                  </a:lnTo>
                  <a:lnTo>
                    <a:pt x="20" y="1"/>
                  </a:lnTo>
                  <a:lnTo>
                    <a:pt x="15" y="0"/>
                  </a:lnTo>
                  <a:lnTo>
                    <a:pt x="11" y="1"/>
                  </a:lnTo>
                  <a:lnTo>
                    <a:pt x="6" y="3"/>
                  </a:lnTo>
                  <a:lnTo>
                    <a:pt x="3" y="7"/>
                  </a:lnTo>
                  <a:lnTo>
                    <a:pt x="3" y="7"/>
                  </a:lnTo>
                  <a:lnTo>
                    <a:pt x="0" y="12"/>
                  </a:lnTo>
                  <a:lnTo>
                    <a:pt x="0" y="16"/>
                  </a:lnTo>
                  <a:lnTo>
                    <a:pt x="0" y="21"/>
                  </a:lnTo>
                  <a:lnTo>
                    <a:pt x="3" y="25"/>
                  </a:lnTo>
                  <a:lnTo>
                    <a:pt x="3" y="25"/>
                  </a:lnTo>
                  <a:lnTo>
                    <a:pt x="6" y="28"/>
                  </a:lnTo>
                  <a:lnTo>
                    <a:pt x="11" y="30"/>
                  </a:lnTo>
                  <a:lnTo>
                    <a:pt x="15" y="31"/>
                  </a:lnTo>
                  <a:lnTo>
                    <a:pt x="20" y="30"/>
                  </a:lnTo>
                  <a:lnTo>
                    <a:pt x="20" y="30"/>
                  </a:lnTo>
                  <a:lnTo>
                    <a:pt x="24" y="28"/>
                  </a:lnTo>
                  <a:lnTo>
                    <a:pt x="29" y="25"/>
                  </a:lnTo>
                  <a:lnTo>
                    <a:pt x="31"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7" name="Google Shape;937;p52"/>
            <p:cNvSpPr/>
            <p:nvPr/>
          </p:nvSpPr>
          <p:spPr>
            <a:xfrm>
              <a:off x="1849458" y="2354135"/>
              <a:ext cx="27763" cy="41393"/>
            </a:xfrm>
            <a:custGeom>
              <a:avLst/>
              <a:gdLst/>
              <a:ahLst/>
              <a:cxnLst/>
              <a:rect l="l" t="t" r="r" b="b"/>
              <a:pathLst>
                <a:path w="30" h="32" extrusionOk="0">
                  <a:moveTo>
                    <a:pt x="30" y="15"/>
                  </a:moveTo>
                  <a:lnTo>
                    <a:pt x="30" y="15"/>
                  </a:lnTo>
                  <a:lnTo>
                    <a:pt x="30" y="11"/>
                  </a:lnTo>
                  <a:lnTo>
                    <a:pt x="27" y="6"/>
                  </a:lnTo>
                  <a:lnTo>
                    <a:pt x="24" y="3"/>
                  </a:lnTo>
                  <a:lnTo>
                    <a:pt x="19" y="2"/>
                  </a:lnTo>
                  <a:lnTo>
                    <a:pt x="19" y="2"/>
                  </a:lnTo>
                  <a:lnTo>
                    <a:pt x="15" y="0"/>
                  </a:lnTo>
                  <a:lnTo>
                    <a:pt x="10" y="2"/>
                  </a:lnTo>
                  <a:lnTo>
                    <a:pt x="6" y="3"/>
                  </a:lnTo>
                  <a:lnTo>
                    <a:pt x="3" y="6"/>
                  </a:lnTo>
                  <a:lnTo>
                    <a:pt x="3" y="6"/>
                  </a:lnTo>
                  <a:lnTo>
                    <a:pt x="0" y="11"/>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8" name="Google Shape;938;p52"/>
            <p:cNvSpPr/>
            <p:nvPr/>
          </p:nvSpPr>
          <p:spPr>
            <a:xfrm>
              <a:off x="1931822" y="2418812"/>
              <a:ext cx="27763" cy="41393"/>
            </a:xfrm>
            <a:custGeom>
              <a:avLst/>
              <a:gdLst/>
              <a:ahLst/>
              <a:cxnLst/>
              <a:rect l="l" t="t" r="r" b="b"/>
              <a:pathLst>
                <a:path w="30" h="32" extrusionOk="0">
                  <a:moveTo>
                    <a:pt x="30" y="17"/>
                  </a:moveTo>
                  <a:lnTo>
                    <a:pt x="30" y="17"/>
                  </a:lnTo>
                  <a:lnTo>
                    <a:pt x="30" y="12"/>
                  </a:lnTo>
                  <a:lnTo>
                    <a:pt x="27" y="8"/>
                  </a:lnTo>
                  <a:lnTo>
                    <a:pt x="24" y="3"/>
                  </a:lnTo>
                  <a:lnTo>
                    <a:pt x="19" y="2"/>
                  </a:lnTo>
                  <a:lnTo>
                    <a:pt x="19" y="2"/>
                  </a:lnTo>
                  <a:lnTo>
                    <a:pt x="15" y="0"/>
                  </a:lnTo>
                  <a:lnTo>
                    <a:pt x="10" y="2"/>
                  </a:lnTo>
                  <a:lnTo>
                    <a:pt x="6" y="3"/>
                  </a:lnTo>
                  <a:lnTo>
                    <a:pt x="3" y="8"/>
                  </a:lnTo>
                  <a:lnTo>
                    <a:pt x="3" y="8"/>
                  </a:lnTo>
                  <a:lnTo>
                    <a:pt x="0" y="12"/>
                  </a:lnTo>
                  <a:lnTo>
                    <a:pt x="0" y="17"/>
                  </a:lnTo>
                  <a:lnTo>
                    <a:pt x="0" y="21"/>
                  </a:lnTo>
                  <a:lnTo>
                    <a:pt x="3" y="26"/>
                  </a:lnTo>
                  <a:lnTo>
                    <a:pt x="3" y="26"/>
                  </a:lnTo>
                  <a:lnTo>
                    <a:pt x="6" y="29"/>
                  </a:lnTo>
                  <a:lnTo>
                    <a:pt x="10" y="30"/>
                  </a:lnTo>
                  <a:lnTo>
                    <a:pt x="15" y="32"/>
                  </a:lnTo>
                  <a:lnTo>
                    <a:pt x="19" y="30"/>
                  </a:lnTo>
                  <a:lnTo>
                    <a:pt x="19"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9" name="Google Shape;939;p52"/>
            <p:cNvSpPr/>
            <p:nvPr/>
          </p:nvSpPr>
          <p:spPr>
            <a:xfrm>
              <a:off x="2009559" y="2488664"/>
              <a:ext cx="28689" cy="41393"/>
            </a:xfrm>
            <a:custGeom>
              <a:avLst/>
              <a:gdLst/>
              <a:ahLst/>
              <a:cxnLst/>
              <a:rect l="l" t="t" r="r" b="b"/>
              <a:pathLst>
                <a:path w="31" h="32" extrusionOk="0">
                  <a:moveTo>
                    <a:pt x="31" y="17"/>
                  </a:moveTo>
                  <a:lnTo>
                    <a:pt x="31" y="17"/>
                  </a:lnTo>
                  <a:lnTo>
                    <a:pt x="31" y="11"/>
                  </a:lnTo>
                  <a:lnTo>
                    <a:pt x="28" y="8"/>
                  </a:lnTo>
                  <a:lnTo>
                    <a:pt x="25" y="3"/>
                  </a:lnTo>
                  <a:lnTo>
                    <a:pt x="20" y="2"/>
                  </a:lnTo>
                  <a:lnTo>
                    <a:pt x="20" y="2"/>
                  </a:lnTo>
                  <a:lnTo>
                    <a:pt x="16" y="0"/>
                  </a:lnTo>
                  <a:lnTo>
                    <a:pt x="11" y="2"/>
                  </a:lnTo>
                  <a:lnTo>
                    <a:pt x="7" y="3"/>
                  </a:lnTo>
                  <a:lnTo>
                    <a:pt x="3" y="8"/>
                  </a:lnTo>
                  <a:lnTo>
                    <a:pt x="3" y="8"/>
                  </a:lnTo>
                  <a:lnTo>
                    <a:pt x="0" y="11"/>
                  </a:lnTo>
                  <a:lnTo>
                    <a:pt x="0" y="17"/>
                  </a:lnTo>
                  <a:lnTo>
                    <a:pt x="0" y="22"/>
                  </a:lnTo>
                  <a:lnTo>
                    <a:pt x="3" y="26"/>
                  </a:lnTo>
                  <a:lnTo>
                    <a:pt x="3" y="26"/>
                  </a:lnTo>
                  <a:lnTo>
                    <a:pt x="7" y="29"/>
                  </a:lnTo>
                  <a:lnTo>
                    <a:pt x="11" y="31"/>
                  </a:lnTo>
                  <a:lnTo>
                    <a:pt x="16" y="32"/>
                  </a:lnTo>
                  <a:lnTo>
                    <a:pt x="20" y="31"/>
                  </a:lnTo>
                  <a:lnTo>
                    <a:pt x="20" y="31"/>
                  </a:lnTo>
                  <a:lnTo>
                    <a:pt x="25" y="29"/>
                  </a:lnTo>
                  <a:lnTo>
                    <a:pt x="28" y="26"/>
                  </a:lnTo>
                  <a:lnTo>
                    <a:pt x="31" y="22"/>
                  </a:lnTo>
                  <a:lnTo>
                    <a:pt x="31"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0" name="Google Shape;940;p52"/>
            <p:cNvSpPr/>
            <p:nvPr/>
          </p:nvSpPr>
          <p:spPr>
            <a:xfrm>
              <a:off x="2012335" y="2495131"/>
              <a:ext cx="29614" cy="38806"/>
            </a:xfrm>
            <a:custGeom>
              <a:avLst/>
              <a:gdLst/>
              <a:ahLst/>
              <a:cxnLst/>
              <a:rect l="l" t="t" r="r" b="b"/>
              <a:pathLst>
                <a:path w="32" h="30" extrusionOk="0">
                  <a:moveTo>
                    <a:pt x="32" y="15"/>
                  </a:moveTo>
                  <a:lnTo>
                    <a:pt x="32" y="15"/>
                  </a:lnTo>
                  <a:lnTo>
                    <a:pt x="31" y="11"/>
                  </a:lnTo>
                  <a:lnTo>
                    <a:pt x="29" y="6"/>
                  </a:lnTo>
                  <a:lnTo>
                    <a:pt x="26" y="3"/>
                  </a:lnTo>
                  <a:lnTo>
                    <a:pt x="22" y="0"/>
                  </a:lnTo>
                  <a:lnTo>
                    <a:pt x="22" y="0"/>
                  </a:lnTo>
                  <a:lnTo>
                    <a:pt x="17" y="0"/>
                  </a:lnTo>
                  <a:lnTo>
                    <a:pt x="13" y="0"/>
                  </a:lnTo>
                  <a:lnTo>
                    <a:pt x="8" y="3"/>
                  </a:lnTo>
                  <a:lnTo>
                    <a:pt x="4" y="6"/>
                  </a:lnTo>
                  <a:lnTo>
                    <a:pt x="4" y="6"/>
                  </a:lnTo>
                  <a:lnTo>
                    <a:pt x="2" y="11"/>
                  </a:lnTo>
                  <a:lnTo>
                    <a:pt x="0" y="15"/>
                  </a:lnTo>
                  <a:lnTo>
                    <a:pt x="2" y="20"/>
                  </a:lnTo>
                  <a:lnTo>
                    <a:pt x="4" y="24"/>
                  </a:lnTo>
                  <a:lnTo>
                    <a:pt x="4" y="24"/>
                  </a:lnTo>
                  <a:lnTo>
                    <a:pt x="8" y="27"/>
                  </a:lnTo>
                  <a:lnTo>
                    <a:pt x="13" y="30"/>
                  </a:lnTo>
                  <a:lnTo>
                    <a:pt x="17" y="30"/>
                  </a:lnTo>
                  <a:lnTo>
                    <a:pt x="22" y="30"/>
                  </a:lnTo>
                  <a:lnTo>
                    <a:pt x="22" y="30"/>
                  </a:lnTo>
                  <a:lnTo>
                    <a:pt x="26" y="27"/>
                  </a:lnTo>
                  <a:lnTo>
                    <a:pt x="29" y="24"/>
                  </a:lnTo>
                  <a:lnTo>
                    <a:pt x="31"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1" name="Google Shape;941;p52"/>
            <p:cNvSpPr/>
            <p:nvPr/>
          </p:nvSpPr>
          <p:spPr>
            <a:xfrm>
              <a:off x="2074340" y="2568863"/>
              <a:ext cx="29614" cy="41393"/>
            </a:xfrm>
            <a:custGeom>
              <a:avLst/>
              <a:gdLst/>
              <a:ahLst/>
              <a:cxnLst/>
              <a:rect l="l" t="t" r="r" b="b"/>
              <a:pathLst>
                <a:path w="32" h="32" extrusionOk="0">
                  <a:moveTo>
                    <a:pt x="32" y="17"/>
                  </a:moveTo>
                  <a:lnTo>
                    <a:pt x="32" y="17"/>
                  </a:lnTo>
                  <a:lnTo>
                    <a:pt x="30" y="11"/>
                  </a:lnTo>
                  <a:lnTo>
                    <a:pt x="29" y="8"/>
                  </a:lnTo>
                  <a:lnTo>
                    <a:pt x="24" y="3"/>
                  </a:lnTo>
                  <a:lnTo>
                    <a:pt x="20" y="2"/>
                  </a:lnTo>
                  <a:lnTo>
                    <a:pt x="20" y="2"/>
                  </a:lnTo>
                  <a:lnTo>
                    <a:pt x="15" y="0"/>
                  </a:lnTo>
                  <a:lnTo>
                    <a:pt x="11" y="2"/>
                  </a:lnTo>
                  <a:lnTo>
                    <a:pt x="6" y="3"/>
                  </a:lnTo>
                  <a:lnTo>
                    <a:pt x="3" y="8"/>
                  </a:lnTo>
                  <a:lnTo>
                    <a:pt x="3" y="8"/>
                  </a:lnTo>
                  <a:lnTo>
                    <a:pt x="1" y="11"/>
                  </a:lnTo>
                  <a:lnTo>
                    <a:pt x="0" y="17"/>
                  </a:lnTo>
                  <a:lnTo>
                    <a:pt x="1" y="21"/>
                  </a:lnTo>
                  <a:lnTo>
                    <a:pt x="3" y="26"/>
                  </a:lnTo>
                  <a:lnTo>
                    <a:pt x="3" y="26"/>
                  </a:lnTo>
                  <a:lnTo>
                    <a:pt x="6" y="29"/>
                  </a:lnTo>
                  <a:lnTo>
                    <a:pt x="11" y="31"/>
                  </a:lnTo>
                  <a:lnTo>
                    <a:pt x="15" y="32"/>
                  </a:lnTo>
                  <a:lnTo>
                    <a:pt x="20" y="31"/>
                  </a:lnTo>
                  <a:lnTo>
                    <a:pt x="20" y="31"/>
                  </a:lnTo>
                  <a:lnTo>
                    <a:pt x="24" y="29"/>
                  </a:lnTo>
                  <a:lnTo>
                    <a:pt x="29" y="26"/>
                  </a:lnTo>
                  <a:lnTo>
                    <a:pt x="30"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2" name="Google Shape;942;p52"/>
            <p:cNvSpPr/>
            <p:nvPr/>
          </p:nvSpPr>
          <p:spPr>
            <a:xfrm>
              <a:off x="2085445" y="2575331"/>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7"/>
                  </a:lnTo>
                  <a:lnTo>
                    <a:pt x="11" y="30"/>
                  </a:lnTo>
                  <a:lnTo>
                    <a:pt x="15" y="30"/>
                  </a:lnTo>
                  <a:lnTo>
                    <a:pt x="20" y="30"/>
                  </a:lnTo>
                  <a:lnTo>
                    <a:pt x="20"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3" name="Google Shape;943;p52"/>
            <p:cNvSpPr/>
            <p:nvPr/>
          </p:nvSpPr>
          <p:spPr>
            <a:xfrm>
              <a:off x="2099327" y="2590854"/>
              <a:ext cx="27763" cy="38806"/>
            </a:xfrm>
            <a:custGeom>
              <a:avLst/>
              <a:gdLst/>
              <a:ahLst/>
              <a:cxnLst/>
              <a:rect l="l" t="t" r="r" b="b"/>
              <a:pathLst>
                <a:path w="30" h="30" extrusionOk="0">
                  <a:moveTo>
                    <a:pt x="30" y="15"/>
                  </a:moveTo>
                  <a:lnTo>
                    <a:pt x="30" y="15"/>
                  </a:lnTo>
                  <a:lnTo>
                    <a:pt x="30" y="11"/>
                  </a:lnTo>
                  <a:lnTo>
                    <a:pt x="27" y="6"/>
                  </a:lnTo>
                  <a:lnTo>
                    <a:pt x="24" y="3"/>
                  </a:lnTo>
                  <a:lnTo>
                    <a:pt x="20" y="0"/>
                  </a:lnTo>
                  <a:lnTo>
                    <a:pt x="20" y="0"/>
                  </a:lnTo>
                  <a:lnTo>
                    <a:pt x="15" y="0"/>
                  </a:lnTo>
                  <a:lnTo>
                    <a:pt x="11" y="0"/>
                  </a:lnTo>
                  <a:lnTo>
                    <a:pt x="6" y="1"/>
                  </a:lnTo>
                  <a:lnTo>
                    <a:pt x="3" y="6"/>
                  </a:lnTo>
                  <a:lnTo>
                    <a:pt x="3" y="6"/>
                  </a:lnTo>
                  <a:lnTo>
                    <a:pt x="0" y="11"/>
                  </a:lnTo>
                  <a:lnTo>
                    <a:pt x="0" y="15"/>
                  </a:lnTo>
                  <a:lnTo>
                    <a:pt x="0" y="20"/>
                  </a:lnTo>
                  <a:lnTo>
                    <a:pt x="3" y="24"/>
                  </a:lnTo>
                  <a:lnTo>
                    <a:pt x="3" y="24"/>
                  </a:lnTo>
                  <a:lnTo>
                    <a:pt x="6" y="27"/>
                  </a:lnTo>
                  <a:lnTo>
                    <a:pt x="11" y="30"/>
                  </a:lnTo>
                  <a:lnTo>
                    <a:pt x="15" y="30"/>
                  </a:lnTo>
                  <a:lnTo>
                    <a:pt x="20" y="30"/>
                  </a:lnTo>
                  <a:lnTo>
                    <a:pt x="20"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4" name="Google Shape;944;p52"/>
            <p:cNvSpPr/>
            <p:nvPr/>
          </p:nvSpPr>
          <p:spPr>
            <a:xfrm>
              <a:off x="2135419" y="2610257"/>
              <a:ext cx="28689" cy="38806"/>
            </a:xfrm>
            <a:custGeom>
              <a:avLst/>
              <a:gdLst/>
              <a:ahLst/>
              <a:cxnLst/>
              <a:rect l="l" t="t" r="r" b="b"/>
              <a:pathLst>
                <a:path w="31" h="30" extrusionOk="0">
                  <a:moveTo>
                    <a:pt x="31" y="15"/>
                  </a:moveTo>
                  <a:lnTo>
                    <a:pt x="31" y="15"/>
                  </a:lnTo>
                  <a:lnTo>
                    <a:pt x="31" y="11"/>
                  </a:lnTo>
                  <a:lnTo>
                    <a:pt x="28" y="6"/>
                  </a:lnTo>
                  <a:lnTo>
                    <a:pt x="25" y="3"/>
                  </a:lnTo>
                  <a:lnTo>
                    <a:pt x="20" y="0"/>
                  </a:lnTo>
                  <a:lnTo>
                    <a:pt x="20" y="0"/>
                  </a:lnTo>
                  <a:lnTo>
                    <a:pt x="16" y="0"/>
                  </a:lnTo>
                  <a:lnTo>
                    <a:pt x="11" y="0"/>
                  </a:lnTo>
                  <a:lnTo>
                    <a:pt x="6" y="3"/>
                  </a:lnTo>
                  <a:lnTo>
                    <a:pt x="3" y="6"/>
                  </a:lnTo>
                  <a:lnTo>
                    <a:pt x="3" y="6"/>
                  </a:lnTo>
                  <a:lnTo>
                    <a:pt x="0" y="11"/>
                  </a:lnTo>
                  <a:lnTo>
                    <a:pt x="0" y="15"/>
                  </a:lnTo>
                  <a:lnTo>
                    <a:pt x="0" y="20"/>
                  </a:lnTo>
                  <a:lnTo>
                    <a:pt x="3" y="24"/>
                  </a:lnTo>
                  <a:lnTo>
                    <a:pt x="3" y="24"/>
                  </a:lnTo>
                  <a:lnTo>
                    <a:pt x="6" y="27"/>
                  </a:lnTo>
                  <a:lnTo>
                    <a:pt x="11" y="30"/>
                  </a:lnTo>
                  <a:lnTo>
                    <a:pt x="16" y="30"/>
                  </a:lnTo>
                  <a:lnTo>
                    <a:pt x="20" y="30"/>
                  </a:lnTo>
                  <a:lnTo>
                    <a:pt x="20" y="30"/>
                  </a:lnTo>
                  <a:lnTo>
                    <a:pt x="25" y="27"/>
                  </a:lnTo>
                  <a:lnTo>
                    <a:pt x="28" y="24"/>
                  </a:lnTo>
                  <a:lnTo>
                    <a:pt x="31"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5" name="Google Shape;945;p52"/>
            <p:cNvSpPr/>
            <p:nvPr/>
          </p:nvSpPr>
          <p:spPr>
            <a:xfrm>
              <a:off x="2138195" y="2614137"/>
              <a:ext cx="29614" cy="41393"/>
            </a:xfrm>
            <a:custGeom>
              <a:avLst/>
              <a:gdLst/>
              <a:ahLst/>
              <a:cxnLst/>
              <a:rect l="l" t="t" r="r" b="b"/>
              <a:pathLst>
                <a:path w="32" h="32" extrusionOk="0">
                  <a:moveTo>
                    <a:pt x="32" y="17"/>
                  </a:moveTo>
                  <a:lnTo>
                    <a:pt x="32" y="17"/>
                  </a:lnTo>
                  <a:lnTo>
                    <a:pt x="31" y="11"/>
                  </a:lnTo>
                  <a:lnTo>
                    <a:pt x="29" y="8"/>
                  </a:lnTo>
                  <a:lnTo>
                    <a:pt x="25" y="3"/>
                  </a:lnTo>
                  <a:lnTo>
                    <a:pt x="22" y="2"/>
                  </a:lnTo>
                  <a:lnTo>
                    <a:pt x="22" y="2"/>
                  </a:lnTo>
                  <a:lnTo>
                    <a:pt x="16" y="0"/>
                  </a:lnTo>
                  <a:lnTo>
                    <a:pt x="11" y="2"/>
                  </a:lnTo>
                  <a:lnTo>
                    <a:pt x="6" y="3"/>
                  </a:lnTo>
                  <a:lnTo>
                    <a:pt x="3" y="8"/>
                  </a:lnTo>
                  <a:lnTo>
                    <a:pt x="3" y="8"/>
                  </a:lnTo>
                  <a:lnTo>
                    <a:pt x="2" y="11"/>
                  </a:lnTo>
                  <a:lnTo>
                    <a:pt x="0" y="17"/>
                  </a:lnTo>
                  <a:lnTo>
                    <a:pt x="2" y="21"/>
                  </a:lnTo>
                  <a:lnTo>
                    <a:pt x="3" y="26"/>
                  </a:lnTo>
                  <a:lnTo>
                    <a:pt x="3" y="26"/>
                  </a:lnTo>
                  <a:lnTo>
                    <a:pt x="6" y="29"/>
                  </a:lnTo>
                  <a:lnTo>
                    <a:pt x="11" y="30"/>
                  </a:lnTo>
                  <a:lnTo>
                    <a:pt x="16" y="32"/>
                  </a:lnTo>
                  <a:lnTo>
                    <a:pt x="22" y="30"/>
                  </a:lnTo>
                  <a:lnTo>
                    <a:pt x="22" y="30"/>
                  </a:lnTo>
                  <a:lnTo>
                    <a:pt x="25" y="29"/>
                  </a:lnTo>
                  <a:lnTo>
                    <a:pt x="29" y="26"/>
                  </a:lnTo>
                  <a:lnTo>
                    <a:pt x="31"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6" name="Google Shape;946;p52"/>
            <p:cNvSpPr/>
            <p:nvPr/>
          </p:nvSpPr>
          <p:spPr>
            <a:xfrm>
              <a:off x="2138195" y="2614137"/>
              <a:ext cx="29614" cy="41393"/>
            </a:xfrm>
            <a:custGeom>
              <a:avLst/>
              <a:gdLst/>
              <a:ahLst/>
              <a:cxnLst/>
              <a:rect l="l" t="t" r="r" b="b"/>
              <a:pathLst>
                <a:path w="32" h="32" extrusionOk="0">
                  <a:moveTo>
                    <a:pt x="32" y="17"/>
                  </a:moveTo>
                  <a:lnTo>
                    <a:pt x="32" y="17"/>
                  </a:lnTo>
                  <a:lnTo>
                    <a:pt x="31" y="11"/>
                  </a:lnTo>
                  <a:lnTo>
                    <a:pt x="29" y="8"/>
                  </a:lnTo>
                  <a:lnTo>
                    <a:pt x="25" y="3"/>
                  </a:lnTo>
                  <a:lnTo>
                    <a:pt x="22" y="2"/>
                  </a:lnTo>
                  <a:lnTo>
                    <a:pt x="22" y="2"/>
                  </a:lnTo>
                  <a:lnTo>
                    <a:pt x="16" y="0"/>
                  </a:lnTo>
                  <a:lnTo>
                    <a:pt x="11" y="2"/>
                  </a:lnTo>
                  <a:lnTo>
                    <a:pt x="6" y="3"/>
                  </a:lnTo>
                  <a:lnTo>
                    <a:pt x="3" y="8"/>
                  </a:lnTo>
                  <a:lnTo>
                    <a:pt x="3" y="8"/>
                  </a:lnTo>
                  <a:lnTo>
                    <a:pt x="2" y="11"/>
                  </a:lnTo>
                  <a:lnTo>
                    <a:pt x="0" y="17"/>
                  </a:lnTo>
                  <a:lnTo>
                    <a:pt x="2" y="21"/>
                  </a:lnTo>
                  <a:lnTo>
                    <a:pt x="3" y="26"/>
                  </a:lnTo>
                  <a:lnTo>
                    <a:pt x="3" y="26"/>
                  </a:lnTo>
                  <a:lnTo>
                    <a:pt x="6" y="29"/>
                  </a:lnTo>
                  <a:lnTo>
                    <a:pt x="11" y="30"/>
                  </a:lnTo>
                  <a:lnTo>
                    <a:pt x="16" y="32"/>
                  </a:lnTo>
                  <a:lnTo>
                    <a:pt x="22" y="30"/>
                  </a:lnTo>
                  <a:lnTo>
                    <a:pt x="22" y="30"/>
                  </a:lnTo>
                  <a:lnTo>
                    <a:pt x="25" y="29"/>
                  </a:lnTo>
                  <a:lnTo>
                    <a:pt x="29" y="26"/>
                  </a:lnTo>
                  <a:lnTo>
                    <a:pt x="31"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7" name="Google Shape;947;p52"/>
            <p:cNvSpPr/>
            <p:nvPr/>
          </p:nvSpPr>
          <p:spPr>
            <a:xfrm>
              <a:off x="2138195" y="2614137"/>
              <a:ext cx="29614" cy="41393"/>
            </a:xfrm>
            <a:custGeom>
              <a:avLst/>
              <a:gdLst/>
              <a:ahLst/>
              <a:cxnLst/>
              <a:rect l="l" t="t" r="r" b="b"/>
              <a:pathLst>
                <a:path w="32" h="32" extrusionOk="0">
                  <a:moveTo>
                    <a:pt x="32" y="17"/>
                  </a:moveTo>
                  <a:lnTo>
                    <a:pt x="32" y="17"/>
                  </a:lnTo>
                  <a:lnTo>
                    <a:pt x="31" y="11"/>
                  </a:lnTo>
                  <a:lnTo>
                    <a:pt x="29" y="8"/>
                  </a:lnTo>
                  <a:lnTo>
                    <a:pt x="25" y="3"/>
                  </a:lnTo>
                  <a:lnTo>
                    <a:pt x="22" y="2"/>
                  </a:lnTo>
                  <a:lnTo>
                    <a:pt x="22" y="2"/>
                  </a:lnTo>
                  <a:lnTo>
                    <a:pt x="16" y="0"/>
                  </a:lnTo>
                  <a:lnTo>
                    <a:pt x="11" y="2"/>
                  </a:lnTo>
                  <a:lnTo>
                    <a:pt x="6" y="3"/>
                  </a:lnTo>
                  <a:lnTo>
                    <a:pt x="3" y="8"/>
                  </a:lnTo>
                  <a:lnTo>
                    <a:pt x="3" y="8"/>
                  </a:lnTo>
                  <a:lnTo>
                    <a:pt x="2" y="11"/>
                  </a:lnTo>
                  <a:lnTo>
                    <a:pt x="0" y="17"/>
                  </a:lnTo>
                  <a:lnTo>
                    <a:pt x="2" y="21"/>
                  </a:lnTo>
                  <a:lnTo>
                    <a:pt x="3" y="26"/>
                  </a:lnTo>
                  <a:lnTo>
                    <a:pt x="3" y="26"/>
                  </a:lnTo>
                  <a:lnTo>
                    <a:pt x="6" y="29"/>
                  </a:lnTo>
                  <a:lnTo>
                    <a:pt x="11" y="30"/>
                  </a:lnTo>
                  <a:lnTo>
                    <a:pt x="16" y="32"/>
                  </a:lnTo>
                  <a:lnTo>
                    <a:pt x="22" y="30"/>
                  </a:lnTo>
                  <a:lnTo>
                    <a:pt x="22" y="30"/>
                  </a:lnTo>
                  <a:lnTo>
                    <a:pt x="25" y="29"/>
                  </a:lnTo>
                  <a:lnTo>
                    <a:pt x="29" y="26"/>
                  </a:lnTo>
                  <a:lnTo>
                    <a:pt x="31"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8" name="Google Shape;948;p52"/>
            <p:cNvSpPr/>
            <p:nvPr/>
          </p:nvSpPr>
          <p:spPr>
            <a:xfrm>
              <a:off x="2156704" y="2620605"/>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1" y="0"/>
                  </a:lnTo>
                  <a:lnTo>
                    <a:pt x="6" y="3"/>
                  </a:lnTo>
                  <a:lnTo>
                    <a:pt x="3" y="6"/>
                  </a:lnTo>
                  <a:lnTo>
                    <a:pt x="3" y="6"/>
                  </a:lnTo>
                  <a:lnTo>
                    <a:pt x="0" y="10"/>
                  </a:lnTo>
                  <a:lnTo>
                    <a:pt x="0" y="15"/>
                  </a:lnTo>
                  <a:lnTo>
                    <a:pt x="0" y="19"/>
                  </a:lnTo>
                  <a:lnTo>
                    <a:pt x="3" y="24"/>
                  </a:lnTo>
                  <a:lnTo>
                    <a:pt x="3" y="24"/>
                  </a:lnTo>
                  <a:lnTo>
                    <a:pt x="6" y="27"/>
                  </a:lnTo>
                  <a:lnTo>
                    <a:pt x="11" y="30"/>
                  </a:lnTo>
                  <a:lnTo>
                    <a:pt x="15" y="30"/>
                  </a:lnTo>
                  <a:lnTo>
                    <a:pt x="20" y="30"/>
                  </a:lnTo>
                  <a:lnTo>
                    <a:pt x="20"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9" name="Google Shape;949;p52"/>
            <p:cNvSpPr/>
            <p:nvPr/>
          </p:nvSpPr>
          <p:spPr>
            <a:xfrm>
              <a:off x="2159480" y="2624486"/>
              <a:ext cx="29614" cy="40100"/>
            </a:xfrm>
            <a:custGeom>
              <a:avLst/>
              <a:gdLst/>
              <a:ahLst/>
              <a:cxnLst/>
              <a:rect l="l" t="t" r="r" b="b"/>
              <a:pathLst>
                <a:path w="32" h="31" extrusionOk="0">
                  <a:moveTo>
                    <a:pt x="32" y="16"/>
                  </a:moveTo>
                  <a:lnTo>
                    <a:pt x="32" y="16"/>
                  </a:lnTo>
                  <a:lnTo>
                    <a:pt x="30" y="12"/>
                  </a:lnTo>
                  <a:lnTo>
                    <a:pt x="29" y="7"/>
                  </a:lnTo>
                  <a:lnTo>
                    <a:pt x="26" y="3"/>
                  </a:lnTo>
                  <a:lnTo>
                    <a:pt x="21" y="1"/>
                  </a:lnTo>
                  <a:lnTo>
                    <a:pt x="21" y="1"/>
                  </a:lnTo>
                  <a:lnTo>
                    <a:pt x="17" y="0"/>
                  </a:lnTo>
                  <a:lnTo>
                    <a:pt x="12" y="1"/>
                  </a:lnTo>
                  <a:lnTo>
                    <a:pt x="8" y="3"/>
                  </a:lnTo>
                  <a:lnTo>
                    <a:pt x="3" y="7"/>
                  </a:lnTo>
                  <a:lnTo>
                    <a:pt x="3" y="7"/>
                  </a:lnTo>
                  <a:lnTo>
                    <a:pt x="2" y="12"/>
                  </a:lnTo>
                  <a:lnTo>
                    <a:pt x="0" y="16"/>
                  </a:lnTo>
                  <a:lnTo>
                    <a:pt x="2" y="21"/>
                  </a:lnTo>
                  <a:lnTo>
                    <a:pt x="3" y="25"/>
                  </a:lnTo>
                  <a:lnTo>
                    <a:pt x="3" y="25"/>
                  </a:lnTo>
                  <a:lnTo>
                    <a:pt x="8" y="28"/>
                  </a:lnTo>
                  <a:lnTo>
                    <a:pt x="12" y="30"/>
                  </a:lnTo>
                  <a:lnTo>
                    <a:pt x="17"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0" name="Google Shape;950;p52"/>
            <p:cNvSpPr/>
            <p:nvPr/>
          </p:nvSpPr>
          <p:spPr>
            <a:xfrm>
              <a:off x="2159480" y="2624486"/>
              <a:ext cx="29614" cy="40100"/>
            </a:xfrm>
            <a:custGeom>
              <a:avLst/>
              <a:gdLst/>
              <a:ahLst/>
              <a:cxnLst/>
              <a:rect l="l" t="t" r="r" b="b"/>
              <a:pathLst>
                <a:path w="32" h="31" extrusionOk="0">
                  <a:moveTo>
                    <a:pt x="32" y="16"/>
                  </a:moveTo>
                  <a:lnTo>
                    <a:pt x="32" y="16"/>
                  </a:lnTo>
                  <a:lnTo>
                    <a:pt x="30" y="12"/>
                  </a:lnTo>
                  <a:lnTo>
                    <a:pt x="29" y="7"/>
                  </a:lnTo>
                  <a:lnTo>
                    <a:pt x="26" y="3"/>
                  </a:lnTo>
                  <a:lnTo>
                    <a:pt x="21" y="1"/>
                  </a:lnTo>
                  <a:lnTo>
                    <a:pt x="21" y="1"/>
                  </a:lnTo>
                  <a:lnTo>
                    <a:pt x="17" y="0"/>
                  </a:lnTo>
                  <a:lnTo>
                    <a:pt x="12" y="1"/>
                  </a:lnTo>
                  <a:lnTo>
                    <a:pt x="8" y="3"/>
                  </a:lnTo>
                  <a:lnTo>
                    <a:pt x="3" y="7"/>
                  </a:lnTo>
                  <a:lnTo>
                    <a:pt x="3" y="7"/>
                  </a:lnTo>
                  <a:lnTo>
                    <a:pt x="2" y="12"/>
                  </a:lnTo>
                  <a:lnTo>
                    <a:pt x="0" y="16"/>
                  </a:lnTo>
                  <a:lnTo>
                    <a:pt x="2" y="21"/>
                  </a:lnTo>
                  <a:lnTo>
                    <a:pt x="3" y="25"/>
                  </a:lnTo>
                  <a:lnTo>
                    <a:pt x="3" y="25"/>
                  </a:lnTo>
                  <a:lnTo>
                    <a:pt x="8" y="28"/>
                  </a:lnTo>
                  <a:lnTo>
                    <a:pt x="12" y="30"/>
                  </a:lnTo>
                  <a:lnTo>
                    <a:pt x="17"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1" name="Google Shape;951;p52"/>
            <p:cNvSpPr/>
            <p:nvPr/>
          </p:nvSpPr>
          <p:spPr>
            <a:xfrm>
              <a:off x="2159480" y="2624486"/>
              <a:ext cx="29614" cy="40100"/>
            </a:xfrm>
            <a:custGeom>
              <a:avLst/>
              <a:gdLst/>
              <a:ahLst/>
              <a:cxnLst/>
              <a:rect l="l" t="t" r="r" b="b"/>
              <a:pathLst>
                <a:path w="32" h="31" extrusionOk="0">
                  <a:moveTo>
                    <a:pt x="32" y="16"/>
                  </a:moveTo>
                  <a:lnTo>
                    <a:pt x="32" y="16"/>
                  </a:lnTo>
                  <a:lnTo>
                    <a:pt x="30" y="12"/>
                  </a:lnTo>
                  <a:lnTo>
                    <a:pt x="29" y="7"/>
                  </a:lnTo>
                  <a:lnTo>
                    <a:pt x="26" y="3"/>
                  </a:lnTo>
                  <a:lnTo>
                    <a:pt x="21" y="1"/>
                  </a:lnTo>
                  <a:lnTo>
                    <a:pt x="21" y="1"/>
                  </a:lnTo>
                  <a:lnTo>
                    <a:pt x="17" y="0"/>
                  </a:lnTo>
                  <a:lnTo>
                    <a:pt x="12" y="1"/>
                  </a:lnTo>
                  <a:lnTo>
                    <a:pt x="8" y="3"/>
                  </a:lnTo>
                  <a:lnTo>
                    <a:pt x="3" y="7"/>
                  </a:lnTo>
                  <a:lnTo>
                    <a:pt x="3" y="7"/>
                  </a:lnTo>
                  <a:lnTo>
                    <a:pt x="2" y="12"/>
                  </a:lnTo>
                  <a:lnTo>
                    <a:pt x="0" y="16"/>
                  </a:lnTo>
                  <a:lnTo>
                    <a:pt x="2" y="21"/>
                  </a:lnTo>
                  <a:lnTo>
                    <a:pt x="3" y="25"/>
                  </a:lnTo>
                  <a:lnTo>
                    <a:pt x="3" y="25"/>
                  </a:lnTo>
                  <a:lnTo>
                    <a:pt x="8" y="28"/>
                  </a:lnTo>
                  <a:lnTo>
                    <a:pt x="12" y="30"/>
                  </a:lnTo>
                  <a:lnTo>
                    <a:pt x="17"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2" name="Google Shape;952;p52"/>
            <p:cNvSpPr/>
            <p:nvPr/>
          </p:nvSpPr>
          <p:spPr>
            <a:xfrm>
              <a:off x="2189094" y="2645182"/>
              <a:ext cx="27763" cy="38806"/>
            </a:xfrm>
            <a:custGeom>
              <a:avLst/>
              <a:gdLst/>
              <a:ahLst/>
              <a:cxnLst/>
              <a:rect l="l" t="t" r="r" b="b"/>
              <a:pathLst>
                <a:path w="30" h="30" extrusionOk="0">
                  <a:moveTo>
                    <a:pt x="30" y="15"/>
                  </a:moveTo>
                  <a:lnTo>
                    <a:pt x="30" y="15"/>
                  </a:lnTo>
                  <a:lnTo>
                    <a:pt x="30" y="11"/>
                  </a:lnTo>
                  <a:lnTo>
                    <a:pt x="29" y="6"/>
                  </a:lnTo>
                  <a:lnTo>
                    <a:pt x="24" y="3"/>
                  </a:lnTo>
                  <a:lnTo>
                    <a:pt x="19" y="0"/>
                  </a:lnTo>
                  <a:lnTo>
                    <a:pt x="19" y="0"/>
                  </a:lnTo>
                  <a:lnTo>
                    <a:pt x="15" y="0"/>
                  </a:lnTo>
                  <a:lnTo>
                    <a:pt x="10" y="0"/>
                  </a:lnTo>
                  <a:lnTo>
                    <a:pt x="6" y="3"/>
                  </a:lnTo>
                  <a:lnTo>
                    <a:pt x="3" y="6"/>
                  </a:lnTo>
                  <a:lnTo>
                    <a:pt x="3" y="6"/>
                  </a:lnTo>
                  <a:lnTo>
                    <a:pt x="0" y="11"/>
                  </a:lnTo>
                  <a:lnTo>
                    <a:pt x="0" y="15"/>
                  </a:lnTo>
                  <a:lnTo>
                    <a:pt x="0" y="20"/>
                  </a:lnTo>
                  <a:lnTo>
                    <a:pt x="3" y="24"/>
                  </a:lnTo>
                  <a:lnTo>
                    <a:pt x="3" y="24"/>
                  </a:lnTo>
                  <a:lnTo>
                    <a:pt x="6" y="27"/>
                  </a:lnTo>
                  <a:lnTo>
                    <a:pt x="10" y="30"/>
                  </a:lnTo>
                  <a:lnTo>
                    <a:pt x="15" y="30"/>
                  </a:lnTo>
                  <a:lnTo>
                    <a:pt x="19" y="30"/>
                  </a:lnTo>
                  <a:lnTo>
                    <a:pt x="19" y="30"/>
                  </a:lnTo>
                  <a:lnTo>
                    <a:pt x="24" y="27"/>
                  </a:lnTo>
                  <a:lnTo>
                    <a:pt x="29"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3" name="Google Shape;953;p52"/>
            <p:cNvSpPr/>
            <p:nvPr/>
          </p:nvSpPr>
          <p:spPr>
            <a:xfrm>
              <a:off x="2200200" y="2649063"/>
              <a:ext cx="27763" cy="41393"/>
            </a:xfrm>
            <a:custGeom>
              <a:avLst/>
              <a:gdLst/>
              <a:ahLst/>
              <a:cxnLst/>
              <a:rect l="l" t="t" r="r" b="b"/>
              <a:pathLst>
                <a:path w="30" h="32" extrusionOk="0">
                  <a:moveTo>
                    <a:pt x="30" y="17"/>
                  </a:moveTo>
                  <a:lnTo>
                    <a:pt x="30" y="17"/>
                  </a:lnTo>
                  <a:lnTo>
                    <a:pt x="30" y="11"/>
                  </a:lnTo>
                  <a:lnTo>
                    <a:pt x="27" y="8"/>
                  </a:lnTo>
                  <a:lnTo>
                    <a:pt x="24" y="3"/>
                  </a:lnTo>
                  <a:lnTo>
                    <a:pt x="20" y="2"/>
                  </a:lnTo>
                  <a:lnTo>
                    <a:pt x="20" y="2"/>
                  </a:lnTo>
                  <a:lnTo>
                    <a:pt x="15" y="0"/>
                  </a:lnTo>
                  <a:lnTo>
                    <a:pt x="11" y="2"/>
                  </a:lnTo>
                  <a:lnTo>
                    <a:pt x="6" y="3"/>
                  </a:lnTo>
                  <a:lnTo>
                    <a:pt x="3" y="8"/>
                  </a:lnTo>
                  <a:lnTo>
                    <a:pt x="3" y="8"/>
                  </a:lnTo>
                  <a:lnTo>
                    <a:pt x="0" y="11"/>
                  </a:lnTo>
                  <a:lnTo>
                    <a:pt x="0" y="17"/>
                  </a:lnTo>
                  <a:lnTo>
                    <a:pt x="0" y="21"/>
                  </a:lnTo>
                  <a:lnTo>
                    <a:pt x="3" y="26"/>
                  </a:lnTo>
                  <a:lnTo>
                    <a:pt x="3" y="26"/>
                  </a:lnTo>
                  <a:lnTo>
                    <a:pt x="6" y="29"/>
                  </a:lnTo>
                  <a:lnTo>
                    <a:pt x="11" y="30"/>
                  </a:lnTo>
                  <a:lnTo>
                    <a:pt x="15" y="32"/>
                  </a:lnTo>
                  <a:lnTo>
                    <a:pt x="20" y="30"/>
                  </a:lnTo>
                  <a:lnTo>
                    <a:pt x="20"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4" name="Google Shape;954;p52"/>
            <p:cNvSpPr/>
            <p:nvPr/>
          </p:nvSpPr>
          <p:spPr>
            <a:xfrm>
              <a:off x="2214081" y="2649063"/>
              <a:ext cx="27763" cy="41393"/>
            </a:xfrm>
            <a:custGeom>
              <a:avLst/>
              <a:gdLst/>
              <a:ahLst/>
              <a:cxnLst/>
              <a:rect l="l" t="t" r="r" b="b"/>
              <a:pathLst>
                <a:path w="30" h="32" extrusionOk="0">
                  <a:moveTo>
                    <a:pt x="30" y="17"/>
                  </a:moveTo>
                  <a:lnTo>
                    <a:pt x="30" y="17"/>
                  </a:lnTo>
                  <a:lnTo>
                    <a:pt x="30" y="11"/>
                  </a:lnTo>
                  <a:lnTo>
                    <a:pt x="27" y="8"/>
                  </a:lnTo>
                  <a:lnTo>
                    <a:pt x="24" y="3"/>
                  </a:lnTo>
                  <a:lnTo>
                    <a:pt x="20" y="2"/>
                  </a:lnTo>
                  <a:lnTo>
                    <a:pt x="20" y="2"/>
                  </a:lnTo>
                  <a:lnTo>
                    <a:pt x="15" y="0"/>
                  </a:lnTo>
                  <a:lnTo>
                    <a:pt x="11" y="2"/>
                  </a:lnTo>
                  <a:lnTo>
                    <a:pt x="6" y="3"/>
                  </a:lnTo>
                  <a:lnTo>
                    <a:pt x="3" y="8"/>
                  </a:lnTo>
                  <a:lnTo>
                    <a:pt x="3" y="8"/>
                  </a:lnTo>
                  <a:lnTo>
                    <a:pt x="0" y="11"/>
                  </a:lnTo>
                  <a:lnTo>
                    <a:pt x="0" y="17"/>
                  </a:lnTo>
                  <a:lnTo>
                    <a:pt x="0" y="21"/>
                  </a:lnTo>
                  <a:lnTo>
                    <a:pt x="3" y="26"/>
                  </a:lnTo>
                  <a:lnTo>
                    <a:pt x="3" y="26"/>
                  </a:lnTo>
                  <a:lnTo>
                    <a:pt x="6" y="29"/>
                  </a:lnTo>
                  <a:lnTo>
                    <a:pt x="11" y="30"/>
                  </a:lnTo>
                  <a:lnTo>
                    <a:pt x="15" y="32"/>
                  </a:lnTo>
                  <a:lnTo>
                    <a:pt x="20" y="30"/>
                  </a:lnTo>
                  <a:lnTo>
                    <a:pt x="20"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5" name="Google Shape;955;p52"/>
            <p:cNvSpPr/>
            <p:nvPr/>
          </p:nvSpPr>
          <p:spPr>
            <a:xfrm>
              <a:off x="2232590" y="2655531"/>
              <a:ext cx="27763" cy="38806"/>
            </a:xfrm>
            <a:custGeom>
              <a:avLst/>
              <a:gdLst/>
              <a:ahLst/>
              <a:cxnLst/>
              <a:rect l="l" t="t" r="r" b="b"/>
              <a:pathLst>
                <a:path w="30" h="30" extrusionOk="0">
                  <a:moveTo>
                    <a:pt x="30" y="15"/>
                  </a:moveTo>
                  <a:lnTo>
                    <a:pt x="30" y="15"/>
                  </a:lnTo>
                  <a:lnTo>
                    <a:pt x="30" y="10"/>
                  </a:lnTo>
                  <a:lnTo>
                    <a:pt x="27" y="6"/>
                  </a:lnTo>
                  <a:lnTo>
                    <a:pt x="24" y="3"/>
                  </a:lnTo>
                  <a:lnTo>
                    <a:pt x="19" y="0"/>
                  </a:lnTo>
                  <a:lnTo>
                    <a:pt x="19" y="0"/>
                  </a:lnTo>
                  <a:lnTo>
                    <a:pt x="15" y="0"/>
                  </a:lnTo>
                  <a:lnTo>
                    <a:pt x="10" y="0"/>
                  </a:lnTo>
                  <a:lnTo>
                    <a:pt x="6" y="3"/>
                  </a:lnTo>
                  <a:lnTo>
                    <a:pt x="3" y="6"/>
                  </a:lnTo>
                  <a:lnTo>
                    <a:pt x="3" y="6"/>
                  </a:lnTo>
                  <a:lnTo>
                    <a:pt x="0" y="10"/>
                  </a:lnTo>
                  <a:lnTo>
                    <a:pt x="0" y="15"/>
                  </a:lnTo>
                  <a:lnTo>
                    <a:pt x="0" y="19"/>
                  </a:lnTo>
                  <a:lnTo>
                    <a:pt x="3" y="24"/>
                  </a:lnTo>
                  <a:lnTo>
                    <a:pt x="3" y="24"/>
                  </a:lnTo>
                  <a:lnTo>
                    <a:pt x="6" y="27"/>
                  </a:lnTo>
                  <a:lnTo>
                    <a:pt x="10" y="30"/>
                  </a:lnTo>
                  <a:lnTo>
                    <a:pt x="15" y="30"/>
                  </a:lnTo>
                  <a:lnTo>
                    <a:pt x="19" y="30"/>
                  </a:lnTo>
                  <a:lnTo>
                    <a:pt x="19"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6" name="Google Shape;956;p52"/>
            <p:cNvSpPr/>
            <p:nvPr/>
          </p:nvSpPr>
          <p:spPr>
            <a:xfrm>
              <a:off x="2239068" y="2659411"/>
              <a:ext cx="27763" cy="40100"/>
            </a:xfrm>
            <a:custGeom>
              <a:avLst/>
              <a:gdLst/>
              <a:ahLst/>
              <a:cxnLst/>
              <a:rect l="l" t="t" r="r" b="b"/>
              <a:pathLst>
                <a:path w="30" h="31" extrusionOk="0">
                  <a:moveTo>
                    <a:pt x="30" y="16"/>
                  </a:moveTo>
                  <a:lnTo>
                    <a:pt x="30" y="16"/>
                  </a:lnTo>
                  <a:lnTo>
                    <a:pt x="30" y="10"/>
                  </a:lnTo>
                  <a:lnTo>
                    <a:pt x="27" y="7"/>
                  </a:lnTo>
                  <a:lnTo>
                    <a:pt x="24" y="3"/>
                  </a:lnTo>
                  <a:lnTo>
                    <a:pt x="20" y="1"/>
                  </a:lnTo>
                  <a:lnTo>
                    <a:pt x="20" y="1"/>
                  </a:lnTo>
                  <a:lnTo>
                    <a:pt x="15" y="0"/>
                  </a:lnTo>
                  <a:lnTo>
                    <a:pt x="11" y="1"/>
                  </a:lnTo>
                  <a:lnTo>
                    <a:pt x="6" y="3"/>
                  </a:lnTo>
                  <a:lnTo>
                    <a:pt x="3" y="7"/>
                  </a:lnTo>
                  <a:lnTo>
                    <a:pt x="3" y="7"/>
                  </a:lnTo>
                  <a:lnTo>
                    <a:pt x="0" y="12"/>
                  </a:lnTo>
                  <a:lnTo>
                    <a:pt x="0" y="16"/>
                  </a:lnTo>
                  <a:lnTo>
                    <a:pt x="0" y="21"/>
                  </a:lnTo>
                  <a:lnTo>
                    <a:pt x="3" y="25"/>
                  </a:lnTo>
                  <a:lnTo>
                    <a:pt x="3" y="25"/>
                  </a:lnTo>
                  <a:lnTo>
                    <a:pt x="6" y="28"/>
                  </a:lnTo>
                  <a:lnTo>
                    <a:pt x="11" y="30"/>
                  </a:lnTo>
                  <a:lnTo>
                    <a:pt x="15" y="31"/>
                  </a:lnTo>
                  <a:lnTo>
                    <a:pt x="20" y="30"/>
                  </a:lnTo>
                  <a:lnTo>
                    <a:pt x="20"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7" name="Google Shape;957;p52"/>
            <p:cNvSpPr/>
            <p:nvPr/>
          </p:nvSpPr>
          <p:spPr>
            <a:xfrm>
              <a:off x="2289967" y="2694337"/>
              <a:ext cx="27763" cy="41393"/>
            </a:xfrm>
            <a:custGeom>
              <a:avLst/>
              <a:gdLst/>
              <a:ahLst/>
              <a:cxnLst/>
              <a:rect l="l" t="t" r="r" b="b"/>
              <a:pathLst>
                <a:path w="30" h="32" extrusionOk="0">
                  <a:moveTo>
                    <a:pt x="30" y="17"/>
                  </a:moveTo>
                  <a:lnTo>
                    <a:pt x="30" y="17"/>
                  </a:lnTo>
                  <a:lnTo>
                    <a:pt x="30" y="11"/>
                  </a:lnTo>
                  <a:lnTo>
                    <a:pt x="27" y="8"/>
                  </a:lnTo>
                  <a:lnTo>
                    <a:pt x="24" y="3"/>
                  </a:lnTo>
                  <a:lnTo>
                    <a:pt x="19" y="1"/>
                  </a:lnTo>
                  <a:lnTo>
                    <a:pt x="19" y="1"/>
                  </a:lnTo>
                  <a:lnTo>
                    <a:pt x="15" y="0"/>
                  </a:lnTo>
                  <a:lnTo>
                    <a:pt x="10" y="1"/>
                  </a:lnTo>
                  <a:lnTo>
                    <a:pt x="6" y="3"/>
                  </a:lnTo>
                  <a:lnTo>
                    <a:pt x="3" y="8"/>
                  </a:lnTo>
                  <a:lnTo>
                    <a:pt x="3" y="8"/>
                  </a:lnTo>
                  <a:lnTo>
                    <a:pt x="0" y="11"/>
                  </a:lnTo>
                  <a:lnTo>
                    <a:pt x="0" y="17"/>
                  </a:lnTo>
                  <a:lnTo>
                    <a:pt x="0" y="21"/>
                  </a:lnTo>
                  <a:lnTo>
                    <a:pt x="3" y="26"/>
                  </a:lnTo>
                  <a:lnTo>
                    <a:pt x="3" y="26"/>
                  </a:lnTo>
                  <a:lnTo>
                    <a:pt x="6" y="29"/>
                  </a:lnTo>
                  <a:lnTo>
                    <a:pt x="10" y="30"/>
                  </a:lnTo>
                  <a:lnTo>
                    <a:pt x="15" y="32"/>
                  </a:lnTo>
                  <a:lnTo>
                    <a:pt x="19" y="30"/>
                  </a:lnTo>
                  <a:lnTo>
                    <a:pt x="19"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8" name="Google Shape;958;p52"/>
            <p:cNvSpPr/>
            <p:nvPr/>
          </p:nvSpPr>
          <p:spPr>
            <a:xfrm>
              <a:off x="2306625" y="2704685"/>
              <a:ext cx="28689" cy="40100"/>
            </a:xfrm>
            <a:custGeom>
              <a:avLst/>
              <a:gdLst/>
              <a:ahLst/>
              <a:cxnLst/>
              <a:rect l="l" t="t" r="r" b="b"/>
              <a:pathLst>
                <a:path w="31" h="31" extrusionOk="0">
                  <a:moveTo>
                    <a:pt x="31" y="16"/>
                  </a:moveTo>
                  <a:lnTo>
                    <a:pt x="31" y="16"/>
                  </a:lnTo>
                  <a:lnTo>
                    <a:pt x="30" y="12"/>
                  </a:lnTo>
                  <a:lnTo>
                    <a:pt x="28" y="7"/>
                  </a:lnTo>
                  <a:lnTo>
                    <a:pt x="25" y="3"/>
                  </a:lnTo>
                  <a:lnTo>
                    <a:pt x="21" y="1"/>
                  </a:lnTo>
                  <a:lnTo>
                    <a:pt x="21" y="1"/>
                  </a:lnTo>
                  <a:lnTo>
                    <a:pt x="16" y="0"/>
                  </a:lnTo>
                  <a:lnTo>
                    <a:pt x="12" y="1"/>
                  </a:lnTo>
                  <a:lnTo>
                    <a:pt x="7" y="3"/>
                  </a:lnTo>
                  <a:lnTo>
                    <a:pt x="3" y="7"/>
                  </a:lnTo>
                  <a:lnTo>
                    <a:pt x="3" y="7"/>
                  </a:lnTo>
                  <a:lnTo>
                    <a:pt x="1" y="12"/>
                  </a:lnTo>
                  <a:lnTo>
                    <a:pt x="0" y="16"/>
                  </a:lnTo>
                  <a:lnTo>
                    <a:pt x="1" y="21"/>
                  </a:lnTo>
                  <a:lnTo>
                    <a:pt x="3" y="25"/>
                  </a:lnTo>
                  <a:lnTo>
                    <a:pt x="3" y="25"/>
                  </a:lnTo>
                  <a:lnTo>
                    <a:pt x="7" y="28"/>
                  </a:lnTo>
                  <a:lnTo>
                    <a:pt x="12" y="30"/>
                  </a:lnTo>
                  <a:lnTo>
                    <a:pt x="16" y="31"/>
                  </a:lnTo>
                  <a:lnTo>
                    <a:pt x="21" y="30"/>
                  </a:lnTo>
                  <a:lnTo>
                    <a:pt x="21" y="30"/>
                  </a:lnTo>
                  <a:lnTo>
                    <a:pt x="25" y="28"/>
                  </a:lnTo>
                  <a:lnTo>
                    <a:pt x="28" y="25"/>
                  </a:lnTo>
                  <a:lnTo>
                    <a:pt x="30"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9" name="Google Shape;959;p52"/>
            <p:cNvSpPr/>
            <p:nvPr/>
          </p:nvSpPr>
          <p:spPr>
            <a:xfrm>
              <a:off x="2310327" y="2704685"/>
              <a:ext cx="29614" cy="40100"/>
            </a:xfrm>
            <a:custGeom>
              <a:avLst/>
              <a:gdLst/>
              <a:ahLst/>
              <a:cxnLst/>
              <a:rect l="l" t="t" r="r" b="b"/>
              <a:pathLst>
                <a:path w="32" h="31" extrusionOk="0">
                  <a:moveTo>
                    <a:pt x="32" y="16"/>
                  </a:moveTo>
                  <a:lnTo>
                    <a:pt x="32" y="16"/>
                  </a:lnTo>
                  <a:lnTo>
                    <a:pt x="30" y="12"/>
                  </a:lnTo>
                  <a:lnTo>
                    <a:pt x="29" y="7"/>
                  </a:lnTo>
                  <a:lnTo>
                    <a:pt x="24" y="3"/>
                  </a:lnTo>
                  <a:lnTo>
                    <a:pt x="20" y="1"/>
                  </a:lnTo>
                  <a:lnTo>
                    <a:pt x="20" y="1"/>
                  </a:lnTo>
                  <a:lnTo>
                    <a:pt x="15" y="0"/>
                  </a:lnTo>
                  <a:lnTo>
                    <a:pt x="11" y="1"/>
                  </a:lnTo>
                  <a:lnTo>
                    <a:pt x="6" y="3"/>
                  </a:lnTo>
                  <a:lnTo>
                    <a:pt x="3" y="7"/>
                  </a:lnTo>
                  <a:lnTo>
                    <a:pt x="3" y="7"/>
                  </a:lnTo>
                  <a:lnTo>
                    <a:pt x="2" y="12"/>
                  </a:lnTo>
                  <a:lnTo>
                    <a:pt x="0" y="16"/>
                  </a:lnTo>
                  <a:lnTo>
                    <a:pt x="2" y="21"/>
                  </a:lnTo>
                  <a:lnTo>
                    <a:pt x="3" y="25"/>
                  </a:lnTo>
                  <a:lnTo>
                    <a:pt x="3" y="25"/>
                  </a:lnTo>
                  <a:lnTo>
                    <a:pt x="6" y="28"/>
                  </a:lnTo>
                  <a:lnTo>
                    <a:pt x="11" y="30"/>
                  </a:lnTo>
                  <a:lnTo>
                    <a:pt x="15" y="31"/>
                  </a:lnTo>
                  <a:lnTo>
                    <a:pt x="20" y="30"/>
                  </a:lnTo>
                  <a:lnTo>
                    <a:pt x="20" y="30"/>
                  </a:lnTo>
                  <a:lnTo>
                    <a:pt x="24"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0" name="Google Shape;960;p52"/>
            <p:cNvSpPr/>
            <p:nvPr/>
          </p:nvSpPr>
          <p:spPr>
            <a:xfrm>
              <a:off x="2350121" y="2720208"/>
              <a:ext cx="28689" cy="40100"/>
            </a:xfrm>
            <a:custGeom>
              <a:avLst/>
              <a:gdLst/>
              <a:ahLst/>
              <a:cxnLst/>
              <a:rect l="l" t="t" r="r" b="b"/>
              <a:pathLst>
                <a:path w="31" h="31" extrusionOk="0">
                  <a:moveTo>
                    <a:pt x="31" y="15"/>
                  </a:moveTo>
                  <a:lnTo>
                    <a:pt x="31" y="15"/>
                  </a:lnTo>
                  <a:lnTo>
                    <a:pt x="30" y="10"/>
                  </a:lnTo>
                  <a:lnTo>
                    <a:pt x="28" y="6"/>
                  </a:lnTo>
                  <a:lnTo>
                    <a:pt x="25" y="3"/>
                  </a:lnTo>
                  <a:lnTo>
                    <a:pt x="21" y="1"/>
                  </a:lnTo>
                  <a:lnTo>
                    <a:pt x="21" y="1"/>
                  </a:lnTo>
                  <a:lnTo>
                    <a:pt x="15" y="0"/>
                  </a:lnTo>
                  <a:lnTo>
                    <a:pt x="10" y="1"/>
                  </a:lnTo>
                  <a:lnTo>
                    <a:pt x="6" y="3"/>
                  </a:lnTo>
                  <a:lnTo>
                    <a:pt x="3" y="6"/>
                  </a:lnTo>
                  <a:lnTo>
                    <a:pt x="3" y="6"/>
                  </a:lnTo>
                  <a:lnTo>
                    <a:pt x="1" y="10"/>
                  </a:lnTo>
                  <a:lnTo>
                    <a:pt x="0" y="15"/>
                  </a:lnTo>
                  <a:lnTo>
                    <a:pt x="1" y="21"/>
                  </a:lnTo>
                  <a:lnTo>
                    <a:pt x="3" y="24"/>
                  </a:lnTo>
                  <a:lnTo>
                    <a:pt x="3" y="24"/>
                  </a:lnTo>
                  <a:lnTo>
                    <a:pt x="6" y="28"/>
                  </a:lnTo>
                  <a:lnTo>
                    <a:pt x="10" y="30"/>
                  </a:lnTo>
                  <a:lnTo>
                    <a:pt x="15" y="31"/>
                  </a:lnTo>
                  <a:lnTo>
                    <a:pt x="21" y="30"/>
                  </a:lnTo>
                  <a:lnTo>
                    <a:pt x="21" y="30"/>
                  </a:lnTo>
                  <a:lnTo>
                    <a:pt x="25" y="28"/>
                  </a:lnTo>
                  <a:lnTo>
                    <a:pt x="28" y="24"/>
                  </a:lnTo>
                  <a:lnTo>
                    <a:pt x="30"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1" name="Google Shape;961;p52"/>
            <p:cNvSpPr/>
            <p:nvPr/>
          </p:nvSpPr>
          <p:spPr>
            <a:xfrm>
              <a:off x="2386213" y="2735731"/>
              <a:ext cx="27763" cy="38806"/>
            </a:xfrm>
            <a:custGeom>
              <a:avLst/>
              <a:gdLst/>
              <a:ahLst/>
              <a:cxnLst/>
              <a:rect l="l" t="t" r="r" b="b"/>
              <a:pathLst>
                <a:path w="30" h="30" extrusionOk="0">
                  <a:moveTo>
                    <a:pt x="30" y="15"/>
                  </a:moveTo>
                  <a:lnTo>
                    <a:pt x="30" y="15"/>
                  </a:lnTo>
                  <a:lnTo>
                    <a:pt x="30" y="10"/>
                  </a:lnTo>
                  <a:lnTo>
                    <a:pt x="27" y="6"/>
                  </a:lnTo>
                  <a:lnTo>
                    <a:pt x="24" y="3"/>
                  </a:lnTo>
                  <a:lnTo>
                    <a:pt x="20" y="0"/>
                  </a:lnTo>
                  <a:lnTo>
                    <a:pt x="20" y="0"/>
                  </a:lnTo>
                  <a:lnTo>
                    <a:pt x="15" y="0"/>
                  </a:lnTo>
                  <a:lnTo>
                    <a:pt x="10" y="0"/>
                  </a:lnTo>
                  <a:lnTo>
                    <a:pt x="6" y="3"/>
                  </a:lnTo>
                  <a:lnTo>
                    <a:pt x="3" y="6"/>
                  </a:lnTo>
                  <a:lnTo>
                    <a:pt x="3" y="6"/>
                  </a:lnTo>
                  <a:lnTo>
                    <a:pt x="0" y="10"/>
                  </a:lnTo>
                  <a:lnTo>
                    <a:pt x="0" y="15"/>
                  </a:lnTo>
                  <a:lnTo>
                    <a:pt x="0" y="19"/>
                  </a:lnTo>
                  <a:lnTo>
                    <a:pt x="3" y="24"/>
                  </a:lnTo>
                  <a:lnTo>
                    <a:pt x="3" y="24"/>
                  </a:lnTo>
                  <a:lnTo>
                    <a:pt x="6" y="27"/>
                  </a:lnTo>
                  <a:lnTo>
                    <a:pt x="10" y="30"/>
                  </a:lnTo>
                  <a:lnTo>
                    <a:pt x="15" y="30"/>
                  </a:lnTo>
                  <a:lnTo>
                    <a:pt x="20" y="30"/>
                  </a:lnTo>
                  <a:lnTo>
                    <a:pt x="20" y="30"/>
                  </a:lnTo>
                  <a:lnTo>
                    <a:pt x="24" y="27"/>
                  </a:lnTo>
                  <a:lnTo>
                    <a:pt x="27"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2" name="Google Shape;962;p52"/>
            <p:cNvSpPr/>
            <p:nvPr/>
          </p:nvSpPr>
          <p:spPr>
            <a:xfrm>
              <a:off x="2386213" y="2739611"/>
              <a:ext cx="27763" cy="40100"/>
            </a:xfrm>
            <a:custGeom>
              <a:avLst/>
              <a:gdLst/>
              <a:ahLst/>
              <a:cxnLst/>
              <a:rect l="l" t="t" r="r" b="b"/>
              <a:pathLst>
                <a:path w="30" h="31" extrusionOk="0">
                  <a:moveTo>
                    <a:pt x="30" y="16"/>
                  </a:moveTo>
                  <a:lnTo>
                    <a:pt x="30" y="16"/>
                  </a:lnTo>
                  <a:lnTo>
                    <a:pt x="30" y="10"/>
                  </a:lnTo>
                  <a:lnTo>
                    <a:pt x="27" y="7"/>
                  </a:lnTo>
                  <a:lnTo>
                    <a:pt x="24" y="3"/>
                  </a:lnTo>
                  <a:lnTo>
                    <a:pt x="20" y="1"/>
                  </a:lnTo>
                  <a:lnTo>
                    <a:pt x="20" y="1"/>
                  </a:lnTo>
                  <a:lnTo>
                    <a:pt x="15" y="0"/>
                  </a:lnTo>
                  <a:lnTo>
                    <a:pt x="10" y="1"/>
                  </a:lnTo>
                  <a:lnTo>
                    <a:pt x="6" y="3"/>
                  </a:lnTo>
                  <a:lnTo>
                    <a:pt x="3" y="7"/>
                  </a:lnTo>
                  <a:lnTo>
                    <a:pt x="3" y="7"/>
                  </a:lnTo>
                  <a:lnTo>
                    <a:pt x="0" y="12"/>
                  </a:lnTo>
                  <a:lnTo>
                    <a:pt x="0" y="16"/>
                  </a:lnTo>
                  <a:lnTo>
                    <a:pt x="0" y="21"/>
                  </a:lnTo>
                  <a:lnTo>
                    <a:pt x="3" y="25"/>
                  </a:lnTo>
                  <a:lnTo>
                    <a:pt x="3" y="25"/>
                  </a:lnTo>
                  <a:lnTo>
                    <a:pt x="6" y="28"/>
                  </a:lnTo>
                  <a:lnTo>
                    <a:pt x="10" y="30"/>
                  </a:lnTo>
                  <a:lnTo>
                    <a:pt x="15" y="31"/>
                  </a:lnTo>
                  <a:lnTo>
                    <a:pt x="20" y="30"/>
                  </a:lnTo>
                  <a:lnTo>
                    <a:pt x="20"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3" name="Google Shape;963;p52"/>
            <p:cNvSpPr/>
            <p:nvPr/>
          </p:nvSpPr>
          <p:spPr>
            <a:xfrm>
              <a:off x="2407498" y="2739611"/>
              <a:ext cx="28689" cy="40100"/>
            </a:xfrm>
            <a:custGeom>
              <a:avLst/>
              <a:gdLst/>
              <a:ahLst/>
              <a:cxnLst/>
              <a:rect l="l" t="t" r="r" b="b"/>
              <a:pathLst>
                <a:path w="31" h="31" extrusionOk="0">
                  <a:moveTo>
                    <a:pt x="31" y="16"/>
                  </a:moveTo>
                  <a:lnTo>
                    <a:pt x="31" y="16"/>
                  </a:lnTo>
                  <a:lnTo>
                    <a:pt x="30" y="10"/>
                  </a:lnTo>
                  <a:lnTo>
                    <a:pt x="28" y="7"/>
                  </a:lnTo>
                  <a:lnTo>
                    <a:pt x="25" y="3"/>
                  </a:lnTo>
                  <a:lnTo>
                    <a:pt x="21" y="1"/>
                  </a:lnTo>
                  <a:lnTo>
                    <a:pt x="21" y="1"/>
                  </a:lnTo>
                  <a:lnTo>
                    <a:pt x="15" y="0"/>
                  </a:lnTo>
                  <a:lnTo>
                    <a:pt x="10" y="1"/>
                  </a:lnTo>
                  <a:lnTo>
                    <a:pt x="6" y="3"/>
                  </a:lnTo>
                  <a:lnTo>
                    <a:pt x="3" y="7"/>
                  </a:lnTo>
                  <a:lnTo>
                    <a:pt x="3" y="7"/>
                  </a:lnTo>
                  <a:lnTo>
                    <a:pt x="1" y="12"/>
                  </a:lnTo>
                  <a:lnTo>
                    <a:pt x="0" y="16"/>
                  </a:lnTo>
                  <a:lnTo>
                    <a:pt x="1" y="21"/>
                  </a:lnTo>
                  <a:lnTo>
                    <a:pt x="3" y="25"/>
                  </a:lnTo>
                  <a:lnTo>
                    <a:pt x="3" y="25"/>
                  </a:lnTo>
                  <a:lnTo>
                    <a:pt x="6" y="28"/>
                  </a:lnTo>
                  <a:lnTo>
                    <a:pt x="10" y="30"/>
                  </a:lnTo>
                  <a:lnTo>
                    <a:pt x="15" y="31"/>
                  </a:lnTo>
                  <a:lnTo>
                    <a:pt x="21" y="30"/>
                  </a:lnTo>
                  <a:lnTo>
                    <a:pt x="21" y="30"/>
                  </a:lnTo>
                  <a:lnTo>
                    <a:pt x="25" y="28"/>
                  </a:lnTo>
                  <a:lnTo>
                    <a:pt x="28" y="25"/>
                  </a:lnTo>
                  <a:lnTo>
                    <a:pt x="30"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4" name="Google Shape;964;p52"/>
            <p:cNvSpPr/>
            <p:nvPr/>
          </p:nvSpPr>
          <p:spPr>
            <a:xfrm>
              <a:off x="2407498" y="2744785"/>
              <a:ext cx="28689" cy="38806"/>
            </a:xfrm>
            <a:custGeom>
              <a:avLst/>
              <a:gdLst/>
              <a:ahLst/>
              <a:cxnLst/>
              <a:rect l="l" t="t" r="r" b="b"/>
              <a:pathLst>
                <a:path w="31" h="30" extrusionOk="0">
                  <a:moveTo>
                    <a:pt x="31" y="15"/>
                  </a:moveTo>
                  <a:lnTo>
                    <a:pt x="31" y="15"/>
                  </a:lnTo>
                  <a:lnTo>
                    <a:pt x="30" y="11"/>
                  </a:lnTo>
                  <a:lnTo>
                    <a:pt x="28" y="6"/>
                  </a:lnTo>
                  <a:lnTo>
                    <a:pt x="25" y="3"/>
                  </a:lnTo>
                  <a:lnTo>
                    <a:pt x="21" y="0"/>
                  </a:lnTo>
                  <a:lnTo>
                    <a:pt x="21" y="0"/>
                  </a:lnTo>
                  <a:lnTo>
                    <a:pt x="15" y="0"/>
                  </a:lnTo>
                  <a:lnTo>
                    <a:pt x="10" y="0"/>
                  </a:lnTo>
                  <a:lnTo>
                    <a:pt x="6" y="3"/>
                  </a:lnTo>
                  <a:lnTo>
                    <a:pt x="3" y="6"/>
                  </a:lnTo>
                  <a:lnTo>
                    <a:pt x="3" y="6"/>
                  </a:lnTo>
                  <a:lnTo>
                    <a:pt x="1" y="11"/>
                  </a:lnTo>
                  <a:lnTo>
                    <a:pt x="0" y="15"/>
                  </a:lnTo>
                  <a:lnTo>
                    <a:pt x="1" y="20"/>
                  </a:lnTo>
                  <a:lnTo>
                    <a:pt x="3" y="24"/>
                  </a:lnTo>
                  <a:lnTo>
                    <a:pt x="3" y="24"/>
                  </a:lnTo>
                  <a:lnTo>
                    <a:pt x="6" y="29"/>
                  </a:lnTo>
                  <a:lnTo>
                    <a:pt x="10" y="30"/>
                  </a:lnTo>
                  <a:lnTo>
                    <a:pt x="15" y="30"/>
                  </a:lnTo>
                  <a:lnTo>
                    <a:pt x="21" y="30"/>
                  </a:lnTo>
                  <a:lnTo>
                    <a:pt x="21" y="30"/>
                  </a:lnTo>
                  <a:lnTo>
                    <a:pt x="25"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5" name="Google Shape;965;p52"/>
            <p:cNvSpPr/>
            <p:nvPr/>
          </p:nvSpPr>
          <p:spPr>
            <a:xfrm>
              <a:off x="2425082" y="2751253"/>
              <a:ext cx="27763" cy="38806"/>
            </a:xfrm>
            <a:custGeom>
              <a:avLst/>
              <a:gdLst/>
              <a:ahLst/>
              <a:cxnLst/>
              <a:rect l="l" t="t" r="r" b="b"/>
              <a:pathLst>
                <a:path w="30" h="30" extrusionOk="0">
                  <a:moveTo>
                    <a:pt x="30" y="15"/>
                  </a:moveTo>
                  <a:lnTo>
                    <a:pt x="30" y="15"/>
                  </a:lnTo>
                  <a:lnTo>
                    <a:pt x="30" y="10"/>
                  </a:lnTo>
                  <a:lnTo>
                    <a:pt x="29" y="6"/>
                  </a:lnTo>
                  <a:lnTo>
                    <a:pt x="24" y="3"/>
                  </a:lnTo>
                  <a:lnTo>
                    <a:pt x="20" y="0"/>
                  </a:lnTo>
                  <a:lnTo>
                    <a:pt x="20" y="0"/>
                  </a:lnTo>
                  <a:lnTo>
                    <a:pt x="15" y="0"/>
                  </a:lnTo>
                  <a:lnTo>
                    <a:pt x="11" y="0"/>
                  </a:lnTo>
                  <a:lnTo>
                    <a:pt x="6" y="1"/>
                  </a:lnTo>
                  <a:lnTo>
                    <a:pt x="3" y="6"/>
                  </a:lnTo>
                  <a:lnTo>
                    <a:pt x="3" y="6"/>
                  </a:lnTo>
                  <a:lnTo>
                    <a:pt x="0" y="10"/>
                  </a:lnTo>
                  <a:lnTo>
                    <a:pt x="0" y="15"/>
                  </a:lnTo>
                  <a:lnTo>
                    <a:pt x="0" y="19"/>
                  </a:lnTo>
                  <a:lnTo>
                    <a:pt x="3" y="24"/>
                  </a:lnTo>
                  <a:lnTo>
                    <a:pt x="3" y="24"/>
                  </a:lnTo>
                  <a:lnTo>
                    <a:pt x="6" y="27"/>
                  </a:lnTo>
                  <a:lnTo>
                    <a:pt x="11" y="30"/>
                  </a:lnTo>
                  <a:lnTo>
                    <a:pt x="15" y="30"/>
                  </a:lnTo>
                  <a:lnTo>
                    <a:pt x="20" y="28"/>
                  </a:lnTo>
                  <a:lnTo>
                    <a:pt x="20" y="28"/>
                  </a:lnTo>
                  <a:lnTo>
                    <a:pt x="24" y="27"/>
                  </a:lnTo>
                  <a:lnTo>
                    <a:pt x="29" y="24"/>
                  </a:lnTo>
                  <a:lnTo>
                    <a:pt x="30" y="19"/>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6" name="Google Shape;966;p52"/>
            <p:cNvSpPr/>
            <p:nvPr/>
          </p:nvSpPr>
          <p:spPr>
            <a:xfrm>
              <a:off x="2475981" y="2760308"/>
              <a:ext cx="27763" cy="40100"/>
            </a:xfrm>
            <a:custGeom>
              <a:avLst/>
              <a:gdLst/>
              <a:ahLst/>
              <a:cxnLst/>
              <a:rect l="l" t="t" r="r" b="b"/>
              <a:pathLst>
                <a:path w="30" h="31" extrusionOk="0">
                  <a:moveTo>
                    <a:pt x="30" y="15"/>
                  </a:moveTo>
                  <a:lnTo>
                    <a:pt x="30" y="15"/>
                  </a:lnTo>
                  <a:lnTo>
                    <a:pt x="30" y="11"/>
                  </a:lnTo>
                  <a:lnTo>
                    <a:pt x="27" y="6"/>
                  </a:lnTo>
                  <a:lnTo>
                    <a:pt x="24" y="3"/>
                  </a:lnTo>
                  <a:lnTo>
                    <a:pt x="19" y="0"/>
                  </a:lnTo>
                  <a:lnTo>
                    <a:pt x="19" y="0"/>
                  </a:lnTo>
                  <a:lnTo>
                    <a:pt x="15" y="0"/>
                  </a:lnTo>
                  <a:lnTo>
                    <a:pt x="10" y="0"/>
                  </a:lnTo>
                  <a:lnTo>
                    <a:pt x="6" y="3"/>
                  </a:lnTo>
                  <a:lnTo>
                    <a:pt x="3" y="6"/>
                  </a:lnTo>
                  <a:lnTo>
                    <a:pt x="3" y="6"/>
                  </a:lnTo>
                  <a:lnTo>
                    <a:pt x="0" y="11"/>
                  </a:lnTo>
                  <a:lnTo>
                    <a:pt x="0" y="15"/>
                  </a:lnTo>
                  <a:lnTo>
                    <a:pt x="0" y="20"/>
                  </a:lnTo>
                  <a:lnTo>
                    <a:pt x="3" y="24"/>
                  </a:lnTo>
                  <a:lnTo>
                    <a:pt x="3" y="24"/>
                  </a:lnTo>
                  <a:lnTo>
                    <a:pt x="6" y="27"/>
                  </a:lnTo>
                  <a:lnTo>
                    <a:pt x="10" y="31"/>
                  </a:lnTo>
                  <a:lnTo>
                    <a:pt x="15" y="31"/>
                  </a:lnTo>
                  <a:lnTo>
                    <a:pt x="19" y="31"/>
                  </a:lnTo>
                  <a:lnTo>
                    <a:pt x="19" y="31"/>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7" name="Google Shape;967;p52"/>
            <p:cNvSpPr/>
            <p:nvPr/>
          </p:nvSpPr>
          <p:spPr>
            <a:xfrm>
              <a:off x="2489862" y="2770656"/>
              <a:ext cx="28689" cy="38806"/>
            </a:xfrm>
            <a:custGeom>
              <a:avLst/>
              <a:gdLst/>
              <a:ahLst/>
              <a:cxnLst/>
              <a:rect l="l" t="t" r="r" b="b"/>
              <a:pathLst>
                <a:path w="31" h="30" extrusionOk="0">
                  <a:moveTo>
                    <a:pt x="31" y="15"/>
                  </a:moveTo>
                  <a:lnTo>
                    <a:pt x="31" y="15"/>
                  </a:lnTo>
                  <a:lnTo>
                    <a:pt x="30" y="10"/>
                  </a:lnTo>
                  <a:lnTo>
                    <a:pt x="28" y="6"/>
                  </a:lnTo>
                  <a:lnTo>
                    <a:pt x="24" y="3"/>
                  </a:lnTo>
                  <a:lnTo>
                    <a:pt x="21" y="0"/>
                  </a:lnTo>
                  <a:lnTo>
                    <a:pt x="21" y="0"/>
                  </a:lnTo>
                  <a:lnTo>
                    <a:pt x="15" y="0"/>
                  </a:lnTo>
                  <a:lnTo>
                    <a:pt x="10" y="0"/>
                  </a:lnTo>
                  <a:lnTo>
                    <a:pt x="6" y="3"/>
                  </a:lnTo>
                  <a:lnTo>
                    <a:pt x="3" y="6"/>
                  </a:lnTo>
                  <a:lnTo>
                    <a:pt x="3" y="6"/>
                  </a:lnTo>
                  <a:lnTo>
                    <a:pt x="1" y="10"/>
                  </a:lnTo>
                  <a:lnTo>
                    <a:pt x="0" y="15"/>
                  </a:lnTo>
                  <a:lnTo>
                    <a:pt x="1" y="19"/>
                  </a:lnTo>
                  <a:lnTo>
                    <a:pt x="3" y="24"/>
                  </a:lnTo>
                  <a:lnTo>
                    <a:pt x="3" y="24"/>
                  </a:lnTo>
                  <a:lnTo>
                    <a:pt x="6" y="27"/>
                  </a:lnTo>
                  <a:lnTo>
                    <a:pt x="10" y="30"/>
                  </a:lnTo>
                  <a:lnTo>
                    <a:pt x="15" y="30"/>
                  </a:lnTo>
                  <a:lnTo>
                    <a:pt x="21" y="30"/>
                  </a:lnTo>
                  <a:lnTo>
                    <a:pt x="21" y="30"/>
                  </a:lnTo>
                  <a:lnTo>
                    <a:pt x="24" y="27"/>
                  </a:lnTo>
                  <a:lnTo>
                    <a:pt x="28" y="24"/>
                  </a:lnTo>
                  <a:lnTo>
                    <a:pt x="30"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8" name="Google Shape;968;p52"/>
            <p:cNvSpPr/>
            <p:nvPr/>
          </p:nvSpPr>
          <p:spPr>
            <a:xfrm>
              <a:off x="2514849" y="2790059"/>
              <a:ext cx="29614" cy="38806"/>
            </a:xfrm>
            <a:custGeom>
              <a:avLst/>
              <a:gdLst/>
              <a:ahLst/>
              <a:cxnLst/>
              <a:rect l="l" t="t" r="r" b="b"/>
              <a:pathLst>
                <a:path w="32" h="30" extrusionOk="0">
                  <a:moveTo>
                    <a:pt x="32" y="15"/>
                  </a:moveTo>
                  <a:lnTo>
                    <a:pt x="32" y="15"/>
                  </a:lnTo>
                  <a:lnTo>
                    <a:pt x="30" y="11"/>
                  </a:lnTo>
                  <a:lnTo>
                    <a:pt x="29" y="6"/>
                  </a:lnTo>
                  <a:lnTo>
                    <a:pt x="24" y="3"/>
                  </a:lnTo>
                  <a:lnTo>
                    <a:pt x="19" y="1"/>
                  </a:lnTo>
                  <a:lnTo>
                    <a:pt x="19" y="1"/>
                  </a:lnTo>
                  <a:lnTo>
                    <a:pt x="15" y="0"/>
                  </a:lnTo>
                  <a:lnTo>
                    <a:pt x="10" y="0"/>
                  </a:lnTo>
                  <a:lnTo>
                    <a:pt x="6" y="3"/>
                  </a:lnTo>
                  <a:lnTo>
                    <a:pt x="3" y="6"/>
                  </a:lnTo>
                  <a:lnTo>
                    <a:pt x="3" y="6"/>
                  </a:lnTo>
                  <a:lnTo>
                    <a:pt x="1" y="11"/>
                  </a:lnTo>
                  <a:lnTo>
                    <a:pt x="0" y="15"/>
                  </a:lnTo>
                  <a:lnTo>
                    <a:pt x="1" y="20"/>
                  </a:lnTo>
                  <a:lnTo>
                    <a:pt x="3" y="24"/>
                  </a:lnTo>
                  <a:lnTo>
                    <a:pt x="3" y="24"/>
                  </a:lnTo>
                  <a:lnTo>
                    <a:pt x="6" y="29"/>
                  </a:lnTo>
                  <a:lnTo>
                    <a:pt x="10" y="30"/>
                  </a:lnTo>
                  <a:lnTo>
                    <a:pt x="15" y="30"/>
                  </a:lnTo>
                  <a:lnTo>
                    <a:pt x="19" y="30"/>
                  </a:lnTo>
                  <a:lnTo>
                    <a:pt x="19" y="30"/>
                  </a:lnTo>
                  <a:lnTo>
                    <a:pt x="24" y="29"/>
                  </a:lnTo>
                  <a:lnTo>
                    <a:pt x="29" y="24"/>
                  </a:lnTo>
                  <a:lnTo>
                    <a:pt x="30"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9" name="Google Shape;969;p52"/>
            <p:cNvSpPr/>
            <p:nvPr/>
          </p:nvSpPr>
          <p:spPr>
            <a:xfrm>
              <a:off x="2518551" y="2790059"/>
              <a:ext cx="28689" cy="38806"/>
            </a:xfrm>
            <a:custGeom>
              <a:avLst/>
              <a:gdLst/>
              <a:ahLst/>
              <a:cxnLst/>
              <a:rect l="l" t="t" r="r" b="b"/>
              <a:pathLst>
                <a:path w="31" h="30" extrusionOk="0">
                  <a:moveTo>
                    <a:pt x="31" y="15"/>
                  </a:moveTo>
                  <a:lnTo>
                    <a:pt x="31" y="15"/>
                  </a:lnTo>
                  <a:lnTo>
                    <a:pt x="31" y="11"/>
                  </a:lnTo>
                  <a:lnTo>
                    <a:pt x="28" y="6"/>
                  </a:lnTo>
                  <a:lnTo>
                    <a:pt x="25" y="3"/>
                  </a:lnTo>
                  <a:lnTo>
                    <a:pt x="20" y="1"/>
                  </a:lnTo>
                  <a:lnTo>
                    <a:pt x="20" y="1"/>
                  </a:lnTo>
                  <a:lnTo>
                    <a:pt x="15" y="0"/>
                  </a:lnTo>
                  <a:lnTo>
                    <a:pt x="11" y="0"/>
                  </a:lnTo>
                  <a:lnTo>
                    <a:pt x="6" y="3"/>
                  </a:lnTo>
                  <a:lnTo>
                    <a:pt x="3" y="6"/>
                  </a:lnTo>
                  <a:lnTo>
                    <a:pt x="3" y="6"/>
                  </a:lnTo>
                  <a:lnTo>
                    <a:pt x="0" y="11"/>
                  </a:lnTo>
                  <a:lnTo>
                    <a:pt x="0" y="15"/>
                  </a:lnTo>
                  <a:lnTo>
                    <a:pt x="0" y="20"/>
                  </a:lnTo>
                  <a:lnTo>
                    <a:pt x="3" y="24"/>
                  </a:lnTo>
                  <a:lnTo>
                    <a:pt x="3" y="24"/>
                  </a:lnTo>
                  <a:lnTo>
                    <a:pt x="6" y="29"/>
                  </a:lnTo>
                  <a:lnTo>
                    <a:pt x="11" y="30"/>
                  </a:lnTo>
                  <a:lnTo>
                    <a:pt x="15" y="30"/>
                  </a:lnTo>
                  <a:lnTo>
                    <a:pt x="20" y="30"/>
                  </a:lnTo>
                  <a:lnTo>
                    <a:pt x="20" y="30"/>
                  </a:lnTo>
                  <a:lnTo>
                    <a:pt x="25" y="29"/>
                  </a:lnTo>
                  <a:lnTo>
                    <a:pt x="28" y="24"/>
                  </a:lnTo>
                  <a:lnTo>
                    <a:pt x="31"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0" name="Google Shape;970;p52"/>
            <p:cNvSpPr/>
            <p:nvPr/>
          </p:nvSpPr>
          <p:spPr>
            <a:xfrm>
              <a:off x="2521327" y="2790059"/>
              <a:ext cx="29614" cy="38806"/>
            </a:xfrm>
            <a:custGeom>
              <a:avLst/>
              <a:gdLst/>
              <a:ahLst/>
              <a:cxnLst/>
              <a:rect l="l" t="t" r="r" b="b"/>
              <a:pathLst>
                <a:path w="32" h="30" extrusionOk="0">
                  <a:moveTo>
                    <a:pt x="32" y="15"/>
                  </a:moveTo>
                  <a:lnTo>
                    <a:pt x="32" y="15"/>
                  </a:lnTo>
                  <a:lnTo>
                    <a:pt x="31" y="11"/>
                  </a:lnTo>
                  <a:lnTo>
                    <a:pt x="29" y="6"/>
                  </a:lnTo>
                  <a:lnTo>
                    <a:pt x="25" y="3"/>
                  </a:lnTo>
                  <a:lnTo>
                    <a:pt x="22" y="1"/>
                  </a:lnTo>
                  <a:lnTo>
                    <a:pt x="22" y="1"/>
                  </a:lnTo>
                  <a:lnTo>
                    <a:pt x="16" y="0"/>
                  </a:lnTo>
                  <a:lnTo>
                    <a:pt x="11" y="0"/>
                  </a:lnTo>
                  <a:lnTo>
                    <a:pt x="6" y="3"/>
                  </a:lnTo>
                  <a:lnTo>
                    <a:pt x="3" y="6"/>
                  </a:lnTo>
                  <a:lnTo>
                    <a:pt x="3" y="6"/>
                  </a:lnTo>
                  <a:lnTo>
                    <a:pt x="2" y="11"/>
                  </a:lnTo>
                  <a:lnTo>
                    <a:pt x="0" y="15"/>
                  </a:lnTo>
                  <a:lnTo>
                    <a:pt x="2" y="20"/>
                  </a:lnTo>
                  <a:lnTo>
                    <a:pt x="3" y="24"/>
                  </a:lnTo>
                  <a:lnTo>
                    <a:pt x="3" y="24"/>
                  </a:lnTo>
                  <a:lnTo>
                    <a:pt x="6" y="29"/>
                  </a:lnTo>
                  <a:lnTo>
                    <a:pt x="11" y="30"/>
                  </a:lnTo>
                  <a:lnTo>
                    <a:pt x="16" y="30"/>
                  </a:lnTo>
                  <a:lnTo>
                    <a:pt x="22" y="30"/>
                  </a:lnTo>
                  <a:lnTo>
                    <a:pt x="22" y="30"/>
                  </a:lnTo>
                  <a:lnTo>
                    <a:pt x="25" y="29"/>
                  </a:lnTo>
                  <a:lnTo>
                    <a:pt x="29" y="24"/>
                  </a:lnTo>
                  <a:lnTo>
                    <a:pt x="31"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1" name="Google Shape;971;p52"/>
            <p:cNvSpPr/>
            <p:nvPr/>
          </p:nvSpPr>
          <p:spPr>
            <a:xfrm>
              <a:off x="2553718" y="2795234"/>
              <a:ext cx="29614" cy="40100"/>
            </a:xfrm>
            <a:custGeom>
              <a:avLst/>
              <a:gdLst/>
              <a:ahLst/>
              <a:cxnLst/>
              <a:rect l="l" t="t" r="r" b="b"/>
              <a:pathLst>
                <a:path w="32" h="31" extrusionOk="0">
                  <a:moveTo>
                    <a:pt x="32" y="16"/>
                  </a:moveTo>
                  <a:lnTo>
                    <a:pt x="32" y="16"/>
                  </a:lnTo>
                  <a:lnTo>
                    <a:pt x="30" y="11"/>
                  </a:lnTo>
                  <a:lnTo>
                    <a:pt x="29" y="7"/>
                  </a:lnTo>
                  <a:lnTo>
                    <a:pt x="26" y="4"/>
                  </a:lnTo>
                  <a:lnTo>
                    <a:pt x="21" y="0"/>
                  </a:lnTo>
                  <a:lnTo>
                    <a:pt x="21" y="0"/>
                  </a:lnTo>
                  <a:lnTo>
                    <a:pt x="15" y="0"/>
                  </a:lnTo>
                  <a:lnTo>
                    <a:pt x="11" y="0"/>
                  </a:lnTo>
                  <a:lnTo>
                    <a:pt x="6" y="2"/>
                  </a:lnTo>
                  <a:lnTo>
                    <a:pt x="3" y="7"/>
                  </a:lnTo>
                  <a:lnTo>
                    <a:pt x="3" y="7"/>
                  </a:lnTo>
                  <a:lnTo>
                    <a:pt x="2" y="11"/>
                  </a:lnTo>
                  <a:lnTo>
                    <a:pt x="0" y="16"/>
                  </a:lnTo>
                  <a:lnTo>
                    <a:pt x="2" y="20"/>
                  </a:lnTo>
                  <a:lnTo>
                    <a:pt x="3" y="25"/>
                  </a:lnTo>
                  <a:lnTo>
                    <a:pt x="3" y="25"/>
                  </a:lnTo>
                  <a:lnTo>
                    <a:pt x="6" y="28"/>
                  </a:lnTo>
                  <a:lnTo>
                    <a:pt x="11" y="31"/>
                  </a:lnTo>
                  <a:lnTo>
                    <a:pt x="15" y="31"/>
                  </a:lnTo>
                  <a:lnTo>
                    <a:pt x="21" y="31"/>
                  </a:lnTo>
                  <a:lnTo>
                    <a:pt x="21" y="31"/>
                  </a:lnTo>
                  <a:lnTo>
                    <a:pt x="26" y="28"/>
                  </a:lnTo>
                  <a:lnTo>
                    <a:pt x="29" y="25"/>
                  </a:lnTo>
                  <a:lnTo>
                    <a:pt x="30" y="20"/>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2" name="Google Shape;972;p52"/>
            <p:cNvSpPr/>
            <p:nvPr/>
          </p:nvSpPr>
          <p:spPr>
            <a:xfrm>
              <a:off x="2558345" y="2795234"/>
              <a:ext cx="27763" cy="40100"/>
            </a:xfrm>
            <a:custGeom>
              <a:avLst/>
              <a:gdLst/>
              <a:ahLst/>
              <a:cxnLst/>
              <a:rect l="l" t="t" r="r" b="b"/>
              <a:pathLst>
                <a:path w="30" h="31" extrusionOk="0">
                  <a:moveTo>
                    <a:pt x="30" y="16"/>
                  </a:moveTo>
                  <a:lnTo>
                    <a:pt x="30" y="16"/>
                  </a:lnTo>
                  <a:lnTo>
                    <a:pt x="30" y="11"/>
                  </a:lnTo>
                  <a:lnTo>
                    <a:pt x="27" y="7"/>
                  </a:lnTo>
                  <a:lnTo>
                    <a:pt x="24" y="4"/>
                  </a:lnTo>
                  <a:lnTo>
                    <a:pt x="19" y="0"/>
                  </a:lnTo>
                  <a:lnTo>
                    <a:pt x="19" y="0"/>
                  </a:lnTo>
                  <a:lnTo>
                    <a:pt x="15" y="0"/>
                  </a:lnTo>
                  <a:lnTo>
                    <a:pt x="10" y="0"/>
                  </a:lnTo>
                  <a:lnTo>
                    <a:pt x="6" y="2"/>
                  </a:lnTo>
                  <a:lnTo>
                    <a:pt x="3" y="7"/>
                  </a:lnTo>
                  <a:lnTo>
                    <a:pt x="3" y="7"/>
                  </a:lnTo>
                  <a:lnTo>
                    <a:pt x="0" y="11"/>
                  </a:lnTo>
                  <a:lnTo>
                    <a:pt x="0" y="16"/>
                  </a:lnTo>
                  <a:lnTo>
                    <a:pt x="0" y="20"/>
                  </a:lnTo>
                  <a:lnTo>
                    <a:pt x="3" y="25"/>
                  </a:lnTo>
                  <a:lnTo>
                    <a:pt x="3" y="25"/>
                  </a:lnTo>
                  <a:lnTo>
                    <a:pt x="6" y="28"/>
                  </a:lnTo>
                  <a:lnTo>
                    <a:pt x="10" y="31"/>
                  </a:lnTo>
                  <a:lnTo>
                    <a:pt x="15" y="31"/>
                  </a:lnTo>
                  <a:lnTo>
                    <a:pt x="19" y="31"/>
                  </a:lnTo>
                  <a:lnTo>
                    <a:pt x="19" y="31"/>
                  </a:lnTo>
                  <a:lnTo>
                    <a:pt x="24" y="28"/>
                  </a:lnTo>
                  <a:lnTo>
                    <a:pt x="27" y="25"/>
                  </a:lnTo>
                  <a:lnTo>
                    <a:pt x="30" y="20"/>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3" name="Google Shape;973;p52"/>
            <p:cNvSpPr/>
            <p:nvPr/>
          </p:nvSpPr>
          <p:spPr>
            <a:xfrm>
              <a:off x="2567599" y="2800408"/>
              <a:ext cx="29614" cy="40100"/>
            </a:xfrm>
            <a:custGeom>
              <a:avLst/>
              <a:gdLst/>
              <a:ahLst/>
              <a:cxnLst/>
              <a:rect l="l" t="t" r="r" b="b"/>
              <a:pathLst>
                <a:path w="32" h="31" extrusionOk="0">
                  <a:moveTo>
                    <a:pt x="32" y="15"/>
                  </a:moveTo>
                  <a:lnTo>
                    <a:pt x="32" y="15"/>
                  </a:lnTo>
                  <a:lnTo>
                    <a:pt x="30" y="10"/>
                  </a:lnTo>
                  <a:lnTo>
                    <a:pt x="29" y="6"/>
                  </a:lnTo>
                  <a:lnTo>
                    <a:pt x="26" y="3"/>
                  </a:lnTo>
                  <a:lnTo>
                    <a:pt x="21" y="1"/>
                  </a:lnTo>
                  <a:lnTo>
                    <a:pt x="21" y="1"/>
                  </a:lnTo>
                  <a:lnTo>
                    <a:pt x="17" y="0"/>
                  </a:lnTo>
                  <a:lnTo>
                    <a:pt x="12" y="1"/>
                  </a:lnTo>
                  <a:lnTo>
                    <a:pt x="8" y="3"/>
                  </a:lnTo>
                  <a:lnTo>
                    <a:pt x="3" y="6"/>
                  </a:lnTo>
                  <a:lnTo>
                    <a:pt x="3" y="6"/>
                  </a:lnTo>
                  <a:lnTo>
                    <a:pt x="2" y="10"/>
                  </a:lnTo>
                  <a:lnTo>
                    <a:pt x="0" y="15"/>
                  </a:lnTo>
                  <a:lnTo>
                    <a:pt x="2" y="19"/>
                  </a:lnTo>
                  <a:lnTo>
                    <a:pt x="3" y="24"/>
                  </a:lnTo>
                  <a:lnTo>
                    <a:pt x="3" y="24"/>
                  </a:lnTo>
                  <a:lnTo>
                    <a:pt x="8" y="28"/>
                  </a:lnTo>
                  <a:lnTo>
                    <a:pt x="12" y="30"/>
                  </a:lnTo>
                  <a:lnTo>
                    <a:pt x="17" y="31"/>
                  </a:lnTo>
                  <a:lnTo>
                    <a:pt x="21" y="30"/>
                  </a:lnTo>
                  <a:lnTo>
                    <a:pt x="21" y="30"/>
                  </a:lnTo>
                  <a:lnTo>
                    <a:pt x="26" y="28"/>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4" name="Google Shape;974;p52"/>
            <p:cNvSpPr/>
            <p:nvPr/>
          </p:nvSpPr>
          <p:spPr>
            <a:xfrm>
              <a:off x="2583332" y="2805582"/>
              <a:ext cx="27763" cy="38806"/>
            </a:xfrm>
            <a:custGeom>
              <a:avLst/>
              <a:gdLst/>
              <a:ahLst/>
              <a:cxnLst/>
              <a:rect l="l" t="t" r="r" b="b"/>
              <a:pathLst>
                <a:path w="30" h="30" extrusionOk="0">
                  <a:moveTo>
                    <a:pt x="30" y="15"/>
                  </a:moveTo>
                  <a:lnTo>
                    <a:pt x="30" y="15"/>
                  </a:lnTo>
                  <a:lnTo>
                    <a:pt x="30" y="11"/>
                  </a:lnTo>
                  <a:lnTo>
                    <a:pt x="27" y="6"/>
                  </a:lnTo>
                  <a:lnTo>
                    <a:pt x="24" y="3"/>
                  </a:lnTo>
                  <a:lnTo>
                    <a:pt x="20" y="0"/>
                  </a:lnTo>
                  <a:lnTo>
                    <a:pt x="20" y="0"/>
                  </a:lnTo>
                  <a:lnTo>
                    <a:pt x="15" y="0"/>
                  </a:lnTo>
                  <a:lnTo>
                    <a:pt x="10" y="0"/>
                  </a:lnTo>
                  <a:lnTo>
                    <a:pt x="6" y="3"/>
                  </a:lnTo>
                  <a:lnTo>
                    <a:pt x="3" y="6"/>
                  </a:lnTo>
                  <a:lnTo>
                    <a:pt x="3" y="6"/>
                  </a:lnTo>
                  <a:lnTo>
                    <a:pt x="0" y="11"/>
                  </a:lnTo>
                  <a:lnTo>
                    <a:pt x="0" y="15"/>
                  </a:lnTo>
                  <a:lnTo>
                    <a:pt x="0" y="20"/>
                  </a:lnTo>
                  <a:lnTo>
                    <a:pt x="3" y="24"/>
                  </a:lnTo>
                  <a:lnTo>
                    <a:pt x="3" y="24"/>
                  </a:lnTo>
                  <a:lnTo>
                    <a:pt x="6" y="27"/>
                  </a:lnTo>
                  <a:lnTo>
                    <a:pt x="10" y="30"/>
                  </a:lnTo>
                  <a:lnTo>
                    <a:pt x="15" y="30"/>
                  </a:lnTo>
                  <a:lnTo>
                    <a:pt x="20" y="30"/>
                  </a:lnTo>
                  <a:lnTo>
                    <a:pt x="20"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5" name="Google Shape;975;p52"/>
            <p:cNvSpPr/>
            <p:nvPr/>
          </p:nvSpPr>
          <p:spPr>
            <a:xfrm>
              <a:off x="2592586" y="2809463"/>
              <a:ext cx="29614" cy="41393"/>
            </a:xfrm>
            <a:custGeom>
              <a:avLst/>
              <a:gdLst/>
              <a:ahLst/>
              <a:cxnLst/>
              <a:rect l="l" t="t" r="r" b="b"/>
              <a:pathLst>
                <a:path w="32" h="32" extrusionOk="0">
                  <a:moveTo>
                    <a:pt x="32" y="15"/>
                  </a:moveTo>
                  <a:lnTo>
                    <a:pt x="32" y="15"/>
                  </a:lnTo>
                  <a:lnTo>
                    <a:pt x="31" y="11"/>
                  </a:lnTo>
                  <a:lnTo>
                    <a:pt x="29" y="6"/>
                  </a:lnTo>
                  <a:lnTo>
                    <a:pt x="26" y="3"/>
                  </a:lnTo>
                  <a:lnTo>
                    <a:pt x="22" y="2"/>
                  </a:lnTo>
                  <a:lnTo>
                    <a:pt x="22" y="2"/>
                  </a:lnTo>
                  <a:lnTo>
                    <a:pt x="17" y="0"/>
                  </a:lnTo>
                  <a:lnTo>
                    <a:pt x="11" y="2"/>
                  </a:lnTo>
                  <a:lnTo>
                    <a:pt x="8" y="3"/>
                  </a:lnTo>
                  <a:lnTo>
                    <a:pt x="3" y="6"/>
                  </a:lnTo>
                  <a:lnTo>
                    <a:pt x="3" y="6"/>
                  </a:lnTo>
                  <a:lnTo>
                    <a:pt x="2" y="11"/>
                  </a:lnTo>
                  <a:lnTo>
                    <a:pt x="0" y="15"/>
                  </a:lnTo>
                  <a:lnTo>
                    <a:pt x="2" y="21"/>
                  </a:lnTo>
                  <a:lnTo>
                    <a:pt x="3" y="24"/>
                  </a:lnTo>
                  <a:lnTo>
                    <a:pt x="3" y="24"/>
                  </a:lnTo>
                  <a:lnTo>
                    <a:pt x="8" y="29"/>
                  </a:lnTo>
                  <a:lnTo>
                    <a:pt x="11" y="30"/>
                  </a:lnTo>
                  <a:lnTo>
                    <a:pt x="17" y="32"/>
                  </a:lnTo>
                  <a:lnTo>
                    <a:pt x="22" y="30"/>
                  </a:lnTo>
                  <a:lnTo>
                    <a:pt x="22" y="30"/>
                  </a:lnTo>
                  <a:lnTo>
                    <a:pt x="26" y="29"/>
                  </a:lnTo>
                  <a:lnTo>
                    <a:pt x="29" y="26"/>
                  </a:lnTo>
                  <a:lnTo>
                    <a:pt x="31"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6" name="Google Shape;976;p52"/>
            <p:cNvSpPr/>
            <p:nvPr/>
          </p:nvSpPr>
          <p:spPr>
            <a:xfrm>
              <a:off x="2592586" y="2809463"/>
              <a:ext cx="29614" cy="41393"/>
            </a:xfrm>
            <a:custGeom>
              <a:avLst/>
              <a:gdLst/>
              <a:ahLst/>
              <a:cxnLst/>
              <a:rect l="l" t="t" r="r" b="b"/>
              <a:pathLst>
                <a:path w="32" h="32" extrusionOk="0">
                  <a:moveTo>
                    <a:pt x="32" y="15"/>
                  </a:moveTo>
                  <a:lnTo>
                    <a:pt x="32" y="15"/>
                  </a:lnTo>
                  <a:lnTo>
                    <a:pt x="31" y="11"/>
                  </a:lnTo>
                  <a:lnTo>
                    <a:pt x="29" y="6"/>
                  </a:lnTo>
                  <a:lnTo>
                    <a:pt x="26" y="3"/>
                  </a:lnTo>
                  <a:lnTo>
                    <a:pt x="22" y="2"/>
                  </a:lnTo>
                  <a:lnTo>
                    <a:pt x="22" y="2"/>
                  </a:lnTo>
                  <a:lnTo>
                    <a:pt x="17" y="0"/>
                  </a:lnTo>
                  <a:lnTo>
                    <a:pt x="11" y="2"/>
                  </a:lnTo>
                  <a:lnTo>
                    <a:pt x="8" y="3"/>
                  </a:lnTo>
                  <a:lnTo>
                    <a:pt x="3" y="6"/>
                  </a:lnTo>
                  <a:lnTo>
                    <a:pt x="3" y="6"/>
                  </a:lnTo>
                  <a:lnTo>
                    <a:pt x="2" y="11"/>
                  </a:lnTo>
                  <a:lnTo>
                    <a:pt x="0" y="15"/>
                  </a:lnTo>
                  <a:lnTo>
                    <a:pt x="2" y="21"/>
                  </a:lnTo>
                  <a:lnTo>
                    <a:pt x="3" y="24"/>
                  </a:lnTo>
                  <a:lnTo>
                    <a:pt x="3" y="24"/>
                  </a:lnTo>
                  <a:lnTo>
                    <a:pt x="8" y="29"/>
                  </a:lnTo>
                  <a:lnTo>
                    <a:pt x="11" y="30"/>
                  </a:lnTo>
                  <a:lnTo>
                    <a:pt x="17" y="32"/>
                  </a:lnTo>
                  <a:lnTo>
                    <a:pt x="22" y="30"/>
                  </a:lnTo>
                  <a:lnTo>
                    <a:pt x="22" y="30"/>
                  </a:lnTo>
                  <a:lnTo>
                    <a:pt x="26" y="29"/>
                  </a:lnTo>
                  <a:lnTo>
                    <a:pt x="29" y="26"/>
                  </a:lnTo>
                  <a:lnTo>
                    <a:pt x="31"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7" name="Google Shape;977;p52"/>
            <p:cNvSpPr/>
            <p:nvPr/>
          </p:nvSpPr>
          <p:spPr>
            <a:xfrm>
              <a:off x="2592586" y="2809463"/>
              <a:ext cx="29614" cy="41393"/>
            </a:xfrm>
            <a:custGeom>
              <a:avLst/>
              <a:gdLst/>
              <a:ahLst/>
              <a:cxnLst/>
              <a:rect l="l" t="t" r="r" b="b"/>
              <a:pathLst>
                <a:path w="32" h="32" extrusionOk="0">
                  <a:moveTo>
                    <a:pt x="32" y="15"/>
                  </a:moveTo>
                  <a:lnTo>
                    <a:pt x="32" y="15"/>
                  </a:lnTo>
                  <a:lnTo>
                    <a:pt x="31" y="11"/>
                  </a:lnTo>
                  <a:lnTo>
                    <a:pt x="29" y="6"/>
                  </a:lnTo>
                  <a:lnTo>
                    <a:pt x="26" y="3"/>
                  </a:lnTo>
                  <a:lnTo>
                    <a:pt x="22" y="2"/>
                  </a:lnTo>
                  <a:lnTo>
                    <a:pt x="22" y="2"/>
                  </a:lnTo>
                  <a:lnTo>
                    <a:pt x="17" y="0"/>
                  </a:lnTo>
                  <a:lnTo>
                    <a:pt x="11" y="2"/>
                  </a:lnTo>
                  <a:lnTo>
                    <a:pt x="8" y="3"/>
                  </a:lnTo>
                  <a:lnTo>
                    <a:pt x="3" y="6"/>
                  </a:lnTo>
                  <a:lnTo>
                    <a:pt x="3" y="6"/>
                  </a:lnTo>
                  <a:lnTo>
                    <a:pt x="2" y="11"/>
                  </a:lnTo>
                  <a:lnTo>
                    <a:pt x="0" y="15"/>
                  </a:lnTo>
                  <a:lnTo>
                    <a:pt x="2" y="21"/>
                  </a:lnTo>
                  <a:lnTo>
                    <a:pt x="3" y="24"/>
                  </a:lnTo>
                  <a:lnTo>
                    <a:pt x="3" y="24"/>
                  </a:lnTo>
                  <a:lnTo>
                    <a:pt x="8" y="29"/>
                  </a:lnTo>
                  <a:lnTo>
                    <a:pt x="11" y="30"/>
                  </a:lnTo>
                  <a:lnTo>
                    <a:pt x="17" y="32"/>
                  </a:lnTo>
                  <a:lnTo>
                    <a:pt x="22" y="30"/>
                  </a:lnTo>
                  <a:lnTo>
                    <a:pt x="22" y="30"/>
                  </a:lnTo>
                  <a:lnTo>
                    <a:pt x="26" y="29"/>
                  </a:lnTo>
                  <a:lnTo>
                    <a:pt x="29" y="26"/>
                  </a:lnTo>
                  <a:lnTo>
                    <a:pt x="31"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8" name="Google Shape;978;p52"/>
            <p:cNvSpPr/>
            <p:nvPr/>
          </p:nvSpPr>
          <p:spPr>
            <a:xfrm>
              <a:off x="2597213" y="2809463"/>
              <a:ext cx="27763" cy="41393"/>
            </a:xfrm>
            <a:custGeom>
              <a:avLst/>
              <a:gdLst/>
              <a:ahLst/>
              <a:cxnLst/>
              <a:rect l="l" t="t" r="r" b="b"/>
              <a:pathLst>
                <a:path w="30" h="32" extrusionOk="0">
                  <a:moveTo>
                    <a:pt x="30" y="15"/>
                  </a:moveTo>
                  <a:lnTo>
                    <a:pt x="30" y="15"/>
                  </a:lnTo>
                  <a:lnTo>
                    <a:pt x="30" y="11"/>
                  </a:lnTo>
                  <a:lnTo>
                    <a:pt x="27" y="6"/>
                  </a:lnTo>
                  <a:lnTo>
                    <a:pt x="24" y="3"/>
                  </a:lnTo>
                  <a:lnTo>
                    <a:pt x="20" y="2"/>
                  </a:lnTo>
                  <a:lnTo>
                    <a:pt x="20" y="2"/>
                  </a:lnTo>
                  <a:lnTo>
                    <a:pt x="15" y="0"/>
                  </a:lnTo>
                  <a:lnTo>
                    <a:pt x="11" y="2"/>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4" y="29"/>
                  </a:lnTo>
                  <a:lnTo>
                    <a:pt x="27" y="26"/>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9" name="Google Shape;979;p52"/>
            <p:cNvSpPr/>
            <p:nvPr/>
          </p:nvSpPr>
          <p:spPr>
            <a:xfrm>
              <a:off x="2599990" y="2809463"/>
              <a:ext cx="29614" cy="41393"/>
            </a:xfrm>
            <a:custGeom>
              <a:avLst/>
              <a:gdLst/>
              <a:ahLst/>
              <a:cxnLst/>
              <a:rect l="l" t="t" r="r" b="b"/>
              <a:pathLst>
                <a:path w="32" h="32" extrusionOk="0">
                  <a:moveTo>
                    <a:pt x="32" y="15"/>
                  </a:moveTo>
                  <a:lnTo>
                    <a:pt x="32" y="15"/>
                  </a:lnTo>
                  <a:lnTo>
                    <a:pt x="32" y="11"/>
                  </a:lnTo>
                  <a:lnTo>
                    <a:pt x="29" y="6"/>
                  </a:lnTo>
                  <a:lnTo>
                    <a:pt x="26" y="3"/>
                  </a:lnTo>
                  <a:lnTo>
                    <a:pt x="21" y="2"/>
                  </a:lnTo>
                  <a:lnTo>
                    <a:pt x="21" y="2"/>
                  </a:lnTo>
                  <a:lnTo>
                    <a:pt x="17" y="0"/>
                  </a:lnTo>
                  <a:lnTo>
                    <a:pt x="12" y="2"/>
                  </a:lnTo>
                  <a:lnTo>
                    <a:pt x="8" y="3"/>
                  </a:lnTo>
                  <a:lnTo>
                    <a:pt x="3" y="6"/>
                  </a:lnTo>
                  <a:lnTo>
                    <a:pt x="3" y="6"/>
                  </a:lnTo>
                  <a:lnTo>
                    <a:pt x="2" y="11"/>
                  </a:lnTo>
                  <a:lnTo>
                    <a:pt x="0" y="15"/>
                  </a:lnTo>
                  <a:lnTo>
                    <a:pt x="2" y="21"/>
                  </a:lnTo>
                  <a:lnTo>
                    <a:pt x="3" y="24"/>
                  </a:lnTo>
                  <a:lnTo>
                    <a:pt x="3" y="24"/>
                  </a:lnTo>
                  <a:lnTo>
                    <a:pt x="8" y="29"/>
                  </a:lnTo>
                  <a:lnTo>
                    <a:pt x="12" y="30"/>
                  </a:lnTo>
                  <a:lnTo>
                    <a:pt x="17" y="32"/>
                  </a:lnTo>
                  <a:lnTo>
                    <a:pt x="21" y="30"/>
                  </a:lnTo>
                  <a:lnTo>
                    <a:pt x="21" y="30"/>
                  </a:lnTo>
                  <a:lnTo>
                    <a:pt x="26" y="29"/>
                  </a:lnTo>
                  <a:lnTo>
                    <a:pt x="29" y="26"/>
                  </a:lnTo>
                  <a:lnTo>
                    <a:pt x="32"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0" name="Google Shape;980;p52"/>
            <p:cNvSpPr/>
            <p:nvPr/>
          </p:nvSpPr>
          <p:spPr>
            <a:xfrm>
              <a:off x="2604617" y="2809463"/>
              <a:ext cx="28689" cy="41393"/>
            </a:xfrm>
            <a:custGeom>
              <a:avLst/>
              <a:gdLst/>
              <a:ahLst/>
              <a:cxnLst/>
              <a:rect l="l" t="t" r="r" b="b"/>
              <a:pathLst>
                <a:path w="31" h="32" extrusionOk="0">
                  <a:moveTo>
                    <a:pt x="31" y="15"/>
                  </a:moveTo>
                  <a:lnTo>
                    <a:pt x="31" y="15"/>
                  </a:lnTo>
                  <a:lnTo>
                    <a:pt x="30" y="11"/>
                  </a:lnTo>
                  <a:lnTo>
                    <a:pt x="28" y="6"/>
                  </a:lnTo>
                  <a:lnTo>
                    <a:pt x="24" y="3"/>
                  </a:lnTo>
                  <a:lnTo>
                    <a:pt x="19" y="2"/>
                  </a:lnTo>
                  <a:lnTo>
                    <a:pt x="19" y="2"/>
                  </a:lnTo>
                  <a:lnTo>
                    <a:pt x="15" y="0"/>
                  </a:lnTo>
                  <a:lnTo>
                    <a:pt x="10" y="2"/>
                  </a:lnTo>
                  <a:lnTo>
                    <a:pt x="6" y="3"/>
                  </a:lnTo>
                  <a:lnTo>
                    <a:pt x="3" y="6"/>
                  </a:lnTo>
                  <a:lnTo>
                    <a:pt x="3" y="6"/>
                  </a:lnTo>
                  <a:lnTo>
                    <a:pt x="1" y="11"/>
                  </a:lnTo>
                  <a:lnTo>
                    <a:pt x="0" y="15"/>
                  </a:lnTo>
                  <a:lnTo>
                    <a:pt x="1" y="21"/>
                  </a:lnTo>
                  <a:lnTo>
                    <a:pt x="3" y="24"/>
                  </a:lnTo>
                  <a:lnTo>
                    <a:pt x="3" y="24"/>
                  </a:lnTo>
                  <a:lnTo>
                    <a:pt x="6" y="29"/>
                  </a:lnTo>
                  <a:lnTo>
                    <a:pt x="10" y="30"/>
                  </a:lnTo>
                  <a:lnTo>
                    <a:pt x="15" y="32"/>
                  </a:lnTo>
                  <a:lnTo>
                    <a:pt x="19" y="30"/>
                  </a:lnTo>
                  <a:lnTo>
                    <a:pt x="19" y="30"/>
                  </a:lnTo>
                  <a:lnTo>
                    <a:pt x="24" y="29"/>
                  </a:lnTo>
                  <a:lnTo>
                    <a:pt x="28" y="26"/>
                  </a:lnTo>
                  <a:lnTo>
                    <a:pt x="30"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1" name="Google Shape;981;p52"/>
            <p:cNvSpPr/>
            <p:nvPr/>
          </p:nvSpPr>
          <p:spPr>
            <a:xfrm>
              <a:off x="2611095" y="2809463"/>
              <a:ext cx="29614" cy="41393"/>
            </a:xfrm>
            <a:custGeom>
              <a:avLst/>
              <a:gdLst/>
              <a:ahLst/>
              <a:cxnLst/>
              <a:rect l="l" t="t" r="r" b="b"/>
              <a:pathLst>
                <a:path w="32" h="32" extrusionOk="0">
                  <a:moveTo>
                    <a:pt x="32" y="15"/>
                  </a:moveTo>
                  <a:lnTo>
                    <a:pt x="32" y="15"/>
                  </a:lnTo>
                  <a:lnTo>
                    <a:pt x="30" y="11"/>
                  </a:lnTo>
                  <a:lnTo>
                    <a:pt x="29" y="6"/>
                  </a:lnTo>
                  <a:lnTo>
                    <a:pt x="24" y="3"/>
                  </a:lnTo>
                  <a:lnTo>
                    <a:pt x="21" y="2"/>
                  </a:lnTo>
                  <a:lnTo>
                    <a:pt x="21" y="2"/>
                  </a:lnTo>
                  <a:lnTo>
                    <a:pt x="15" y="0"/>
                  </a:lnTo>
                  <a:lnTo>
                    <a:pt x="11" y="2"/>
                  </a:lnTo>
                  <a:lnTo>
                    <a:pt x="6" y="3"/>
                  </a:lnTo>
                  <a:lnTo>
                    <a:pt x="3" y="6"/>
                  </a:lnTo>
                  <a:lnTo>
                    <a:pt x="3" y="6"/>
                  </a:lnTo>
                  <a:lnTo>
                    <a:pt x="2" y="11"/>
                  </a:lnTo>
                  <a:lnTo>
                    <a:pt x="0" y="15"/>
                  </a:lnTo>
                  <a:lnTo>
                    <a:pt x="2" y="21"/>
                  </a:lnTo>
                  <a:lnTo>
                    <a:pt x="3" y="24"/>
                  </a:lnTo>
                  <a:lnTo>
                    <a:pt x="3" y="24"/>
                  </a:lnTo>
                  <a:lnTo>
                    <a:pt x="6" y="29"/>
                  </a:lnTo>
                  <a:lnTo>
                    <a:pt x="11" y="30"/>
                  </a:lnTo>
                  <a:lnTo>
                    <a:pt x="15" y="32"/>
                  </a:lnTo>
                  <a:lnTo>
                    <a:pt x="21" y="30"/>
                  </a:lnTo>
                  <a:lnTo>
                    <a:pt x="21" y="30"/>
                  </a:lnTo>
                  <a:lnTo>
                    <a:pt x="24" y="29"/>
                  </a:lnTo>
                  <a:lnTo>
                    <a:pt x="29" y="26"/>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2" name="Google Shape;982;p52"/>
            <p:cNvSpPr/>
            <p:nvPr/>
          </p:nvSpPr>
          <p:spPr>
            <a:xfrm>
              <a:off x="2624977" y="2819811"/>
              <a:ext cx="29614" cy="40100"/>
            </a:xfrm>
            <a:custGeom>
              <a:avLst/>
              <a:gdLst/>
              <a:ahLst/>
              <a:cxnLst/>
              <a:rect l="l" t="t" r="r" b="b"/>
              <a:pathLst>
                <a:path w="32" h="31" extrusionOk="0">
                  <a:moveTo>
                    <a:pt x="32" y="16"/>
                  </a:moveTo>
                  <a:lnTo>
                    <a:pt x="32" y="16"/>
                  </a:lnTo>
                  <a:lnTo>
                    <a:pt x="30" y="10"/>
                  </a:lnTo>
                  <a:lnTo>
                    <a:pt x="29" y="7"/>
                  </a:lnTo>
                  <a:lnTo>
                    <a:pt x="26" y="3"/>
                  </a:lnTo>
                  <a:lnTo>
                    <a:pt x="21" y="1"/>
                  </a:lnTo>
                  <a:lnTo>
                    <a:pt x="21" y="1"/>
                  </a:lnTo>
                  <a:lnTo>
                    <a:pt x="17" y="0"/>
                  </a:lnTo>
                  <a:lnTo>
                    <a:pt x="12" y="1"/>
                  </a:lnTo>
                  <a:lnTo>
                    <a:pt x="8" y="3"/>
                  </a:lnTo>
                  <a:lnTo>
                    <a:pt x="3" y="7"/>
                  </a:lnTo>
                  <a:lnTo>
                    <a:pt x="3" y="7"/>
                  </a:lnTo>
                  <a:lnTo>
                    <a:pt x="2" y="10"/>
                  </a:lnTo>
                  <a:lnTo>
                    <a:pt x="0" y="16"/>
                  </a:lnTo>
                  <a:lnTo>
                    <a:pt x="2" y="21"/>
                  </a:lnTo>
                  <a:lnTo>
                    <a:pt x="3" y="25"/>
                  </a:lnTo>
                  <a:lnTo>
                    <a:pt x="3" y="25"/>
                  </a:lnTo>
                  <a:lnTo>
                    <a:pt x="8" y="28"/>
                  </a:lnTo>
                  <a:lnTo>
                    <a:pt x="12" y="30"/>
                  </a:lnTo>
                  <a:lnTo>
                    <a:pt x="17" y="31"/>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3" name="Google Shape;983;p52"/>
            <p:cNvSpPr/>
            <p:nvPr/>
          </p:nvSpPr>
          <p:spPr>
            <a:xfrm>
              <a:off x="2629604" y="2819811"/>
              <a:ext cx="27763" cy="40100"/>
            </a:xfrm>
            <a:custGeom>
              <a:avLst/>
              <a:gdLst/>
              <a:ahLst/>
              <a:cxnLst/>
              <a:rect l="l" t="t" r="r" b="b"/>
              <a:pathLst>
                <a:path w="30" h="31" extrusionOk="0">
                  <a:moveTo>
                    <a:pt x="30" y="16"/>
                  </a:moveTo>
                  <a:lnTo>
                    <a:pt x="30" y="16"/>
                  </a:lnTo>
                  <a:lnTo>
                    <a:pt x="30" y="10"/>
                  </a:lnTo>
                  <a:lnTo>
                    <a:pt x="28" y="7"/>
                  </a:lnTo>
                  <a:lnTo>
                    <a:pt x="24" y="3"/>
                  </a:lnTo>
                  <a:lnTo>
                    <a:pt x="19" y="1"/>
                  </a:lnTo>
                  <a:lnTo>
                    <a:pt x="19" y="1"/>
                  </a:lnTo>
                  <a:lnTo>
                    <a:pt x="15" y="0"/>
                  </a:lnTo>
                  <a:lnTo>
                    <a:pt x="10" y="1"/>
                  </a:lnTo>
                  <a:lnTo>
                    <a:pt x="6" y="3"/>
                  </a:lnTo>
                  <a:lnTo>
                    <a:pt x="3" y="7"/>
                  </a:lnTo>
                  <a:lnTo>
                    <a:pt x="3" y="7"/>
                  </a:lnTo>
                  <a:lnTo>
                    <a:pt x="0" y="10"/>
                  </a:lnTo>
                  <a:lnTo>
                    <a:pt x="0" y="16"/>
                  </a:lnTo>
                  <a:lnTo>
                    <a:pt x="0" y="21"/>
                  </a:lnTo>
                  <a:lnTo>
                    <a:pt x="3" y="25"/>
                  </a:lnTo>
                  <a:lnTo>
                    <a:pt x="3" y="25"/>
                  </a:lnTo>
                  <a:lnTo>
                    <a:pt x="6" y="28"/>
                  </a:lnTo>
                  <a:lnTo>
                    <a:pt x="10" y="30"/>
                  </a:lnTo>
                  <a:lnTo>
                    <a:pt x="15" y="31"/>
                  </a:lnTo>
                  <a:lnTo>
                    <a:pt x="19" y="30"/>
                  </a:lnTo>
                  <a:lnTo>
                    <a:pt x="19" y="30"/>
                  </a:lnTo>
                  <a:lnTo>
                    <a:pt x="24" y="28"/>
                  </a:lnTo>
                  <a:lnTo>
                    <a:pt x="28"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4" name="Google Shape;984;p52"/>
            <p:cNvSpPr/>
            <p:nvPr/>
          </p:nvSpPr>
          <p:spPr>
            <a:xfrm>
              <a:off x="2636082" y="2819811"/>
              <a:ext cx="29614" cy="40100"/>
            </a:xfrm>
            <a:custGeom>
              <a:avLst/>
              <a:gdLst/>
              <a:ahLst/>
              <a:cxnLst/>
              <a:rect l="l" t="t" r="r" b="b"/>
              <a:pathLst>
                <a:path w="32" h="31" extrusionOk="0">
                  <a:moveTo>
                    <a:pt x="32" y="16"/>
                  </a:moveTo>
                  <a:lnTo>
                    <a:pt x="32" y="16"/>
                  </a:lnTo>
                  <a:lnTo>
                    <a:pt x="31" y="10"/>
                  </a:lnTo>
                  <a:lnTo>
                    <a:pt x="29" y="7"/>
                  </a:lnTo>
                  <a:lnTo>
                    <a:pt x="24" y="3"/>
                  </a:lnTo>
                  <a:lnTo>
                    <a:pt x="21" y="1"/>
                  </a:lnTo>
                  <a:lnTo>
                    <a:pt x="21" y="1"/>
                  </a:lnTo>
                  <a:lnTo>
                    <a:pt x="15" y="0"/>
                  </a:lnTo>
                  <a:lnTo>
                    <a:pt x="11" y="1"/>
                  </a:lnTo>
                  <a:lnTo>
                    <a:pt x="6" y="3"/>
                  </a:lnTo>
                  <a:lnTo>
                    <a:pt x="3" y="7"/>
                  </a:lnTo>
                  <a:lnTo>
                    <a:pt x="3" y="7"/>
                  </a:lnTo>
                  <a:lnTo>
                    <a:pt x="2" y="10"/>
                  </a:lnTo>
                  <a:lnTo>
                    <a:pt x="0" y="16"/>
                  </a:lnTo>
                  <a:lnTo>
                    <a:pt x="2" y="21"/>
                  </a:lnTo>
                  <a:lnTo>
                    <a:pt x="3" y="25"/>
                  </a:lnTo>
                  <a:lnTo>
                    <a:pt x="3" y="25"/>
                  </a:lnTo>
                  <a:lnTo>
                    <a:pt x="6" y="28"/>
                  </a:lnTo>
                  <a:lnTo>
                    <a:pt x="11" y="30"/>
                  </a:lnTo>
                  <a:lnTo>
                    <a:pt x="15" y="31"/>
                  </a:lnTo>
                  <a:lnTo>
                    <a:pt x="21" y="30"/>
                  </a:lnTo>
                  <a:lnTo>
                    <a:pt x="21" y="30"/>
                  </a:lnTo>
                  <a:lnTo>
                    <a:pt x="24" y="28"/>
                  </a:lnTo>
                  <a:lnTo>
                    <a:pt x="29" y="25"/>
                  </a:lnTo>
                  <a:lnTo>
                    <a:pt x="31"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5" name="Google Shape;985;p52"/>
            <p:cNvSpPr/>
            <p:nvPr/>
          </p:nvSpPr>
          <p:spPr>
            <a:xfrm>
              <a:off x="2657367" y="2824985"/>
              <a:ext cx="29614" cy="38806"/>
            </a:xfrm>
            <a:custGeom>
              <a:avLst/>
              <a:gdLst/>
              <a:ahLst/>
              <a:cxnLst/>
              <a:rect l="l" t="t" r="r" b="b"/>
              <a:pathLst>
                <a:path w="32" h="30" extrusionOk="0">
                  <a:moveTo>
                    <a:pt x="32" y="15"/>
                  </a:moveTo>
                  <a:lnTo>
                    <a:pt x="32" y="15"/>
                  </a:lnTo>
                  <a:lnTo>
                    <a:pt x="30" y="11"/>
                  </a:lnTo>
                  <a:lnTo>
                    <a:pt x="29" y="6"/>
                  </a:lnTo>
                  <a:lnTo>
                    <a:pt x="26" y="3"/>
                  </a:lnTo>
                  <a:lnTo>
                    <a:pt x="21" y="0"/>
                  </a:lnTo>
                  <a:lnTo>
                    <a:pt x="21" y="0"/>
                  </a:lnTo>
                  <a:lnTo>
                    <a:pt x="17" y="0"/>
                  </a:lnTo>
                  <a:lnTo>
                    <a:pt x="12" y="0"/>
                  </a:lnTo>
                  <a:lnTo>
                    <a:pt x="8" y="3"/>
                  </a:lnTo>
                  <a:lnTo>
                    <a:pt x="3" y="6"/>
                  </a:lnTo>
                  <a:lnTo>
                    <a:pt x="3" y="6"/>
                  </a:lnTo>
                  <a:lnTo>
                    <a:pt x="1" y="11"/>
                  </a:lnTo>
                  <a:lnTo>
                    <a:pt x="0" y="15"/>
                  </a:lnTo>
                  <a:lnTo>
                    <a:pt x="1" y="20"/>
                  </a:lnTo>
                  <a:lnTo>
                    <a:pt x="3" y="24"/>
                  </a:lnTo>
                  <a:lnTo>
                    <a:pt x="3" y="24"/>
                  </a:lnTo>
                  <a:lnTo>
                    <a:pt x="8" y="27"/>
                  </a:lnTo>
                  <a:lnTo>
                    <a:pt x="12" y="30"/>
                  </a:lnTo>
                  <a:lnTo>
                    <a:pt x="17" y="30"/>
                  </a:lnTo>
                  <a:lnTo>
                    <a:pt x="21" y="30"/>
                  </a:lnTo>
                  <a:lnTo>
                    <a:pt x="21" y="30"/>
                  </a:lnTo>
                  <a:lnTo>
                    <a:pt x="26" y="27"/>
                  </a:lnTo>
                  <a:lnTo>
                    <a:pt x="29" y="24"/>
                  </a:lnTo>
                  <a:lnTo>
                    <a:pt x="30"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6" name="Google Shape;986;p52"/>
            <p:cNvSpPr/>
            <p:nvPr/>
          </p:nvSpPr>
          <p:spPr>
            <a:xfrm>
              <a:off x="2668472" y="2824985"/>
              <a:ext cx="29614" cy="38806"/>
            </a:xfrm>
            <a:custGeom>
              <a:avLst/>
              <a:gdLst/>
              <a:ahLst/>
              <a:cxnLst/>
              <a:rect l="l" t="t" r="r" b="b"/>
              <a:pathLst>
                <a:path w="32" h="30" extrusionOk="0">
                  <a:moveTo>
                    <a:pt x="32" y="15"/>
                  </a:moveTo>
                  <a:lnTo>
                    <a:pt x="32" y="15"/>
                  </a:lnTo>
                  <a:lnTo>
                    <a:pt x="30" y="11"/>
                  </a:lnTo>
                  <a:lnTo>
                    <a:pt x="29" y="6"/>
                  </a:lnTo>
                  <a:lnTo>
                    <a:pt x="24" y="3"/>
                  </a:lnTo>
                  <a:lnTo>
                    <a:pt x="21" y="0"/>
                  </a:lnTo>
                  <a:lnTo>
                    <a:pt x="21" y="0"/>
                  </a:lnTo>
                  <a:lnTo>
                    <a:pt x="15" y="0"/>
                  </a:lnTo>
                  <a:lnTo>
                    <a:pt x="11" y="0"/>
                  </a:lnTo>
                  <a:lnTo>
                    <a:pt x="6" y="3"/>
                  </a:lnTo>
                  <a:lnTo>
                    <a:pt x="3" y="6"/>
                  </a:lnTo>
                  <a:lnTo>
                    <a:pt x="3" y="6"/>
                  </a:lnTo>
                  <a:lnTo>
                    <a:pt x="2" y="11"/>
                  </a:lnTo>
                  <a:lnTo>
                    <a:pt x="0" y="15"/>
                  </a:lnTo>
                  <a:lnTo>
                    <a:pt x="2" y="20"/>
                  </a:lnTo>
                  <a:lnTo>
                    <a:pt x="3" y="24"/>
                  </a:lnTo>
                  <a:lnTo>
                    <a:pt x="3" y="24"/>
                  </a:lnTo>
                  <a:lnTo>
                    <a:pt x="6" y="27"/>
                  </a:lnTo>
                  <a:lnTo>
                    <a:pt x="11" y="30"/>
                  </a:lnTo>
                  <a:lnTo>
                    <a:pt x="15" y="30"/>
                  </a:lnTo>
                  <a:lnTo>
                    <a:pt x="21" y="30"/>
                  </a:lnTo>
                  <a:lnTo>
                    <a:pt x="21" y="30"/>
                  </a:lnTo>
                  <a:lnTo>
                    <a:pt x="24" y="27"/>
                  </a:lnTo>
                  <a:lnTo>
                    <a:pt x="29" y="24"/>
                  </a:lnTo>
                  <a:lnTo>
                    <a:pt x="30"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7" name="Google Shape;987;p52"/>
            <p:cNvSpPr/>
            <p:nvPr/>
          </p:nvSpPr>
          <p:spPr>
            <a:xfrm>
              <a:off x="2673100" y="2824985"/>
              <a:ext cx="27763" cy="38806"/>
            </a:xfrm>
            <a:custGeom>
              <a:avLst/>
              <a:gdLst/>
              <a:ahLst/>
              <a:cxnLst/>
              <a:rect l="l" t="t" r="r" b="b"/>
              <a:pathLst>
                <a:path w="30" h="30" extrusionOk="0">
                  <a:moveTo>
                    <a:pt x="30" y="15"/>
                  </a:moveTo>
                  <a:lnTo>
                    <a:pt x="30" y="15"/>
                  </a:lnTo>
                  <a:lnTo>
                    <a:pt x="30" y="11"/>
                  </a:lnTo>
                  <a:lnTo>
                    <a:pt x="27" y="6"/>
                  </a:lnTo>
                  <a:lnTo>
                    <a:pt x="24" y="3"/>
                  </a:lnTo>
                  <a:lnTo>
                    <a:pt x="19" y="0"/>
                  </a:lnTo>
                  <a:lnTo>
                    <a:pt x="19" y="0"/>
                  </a:lnTo>
                  <a:lnTo>
                    <a:pt x="15" y="0"/>
                  </a:lnTo>
                  <a:lnTo>
                    <a:pt x="10" y="0"/>
                  </a:lnTo>
                  <a:lnTo>
                    <a:pt x="6" y="3"/>
                  </a:lnTo>
                  <a:lnTo>
                    <a:pt x="3" y="6"/>
                  </a:lnTo>
                  <a:lnTo>
                    <a:pt x="3" y="6"/>
                  </a:lnTo>
                  <a:lnTo>
                    <a:pt x="0" y="11"/>
                  </a:lnTo>
                  <a:lnTo>
                    <a:pt x="0" y="15"/>
                  </a:lnTo>
                  <a:lnTo>
                    <a:pt x="0" y="20"/>
                  </a:lnTo>
                  <a:lnTo>
                    <a:pt x="3" y="24"/>
                  </a:lnTo>
                  <a:lnTo>
                    <a:pt x="3" y="24"/>
                  </a:lnTo>
                  <a:lnTo>
                    <a:pt x="6" y="27"/>
                  </a:lnTo>
                  <a:lnTo>
                    <a:pt x="10" y="30"/>
                  </a:lnTo>
                  <a:lnTo>
                    <a:pt x="15" y="30"/>
                  </a:lnTo>
                  <a:lnTo>
                    <a:pt x="19" y="30"/>
                  </a:lnTo>
                  <a:lnTo>
                    <a:pt x="19"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8" name="Google Shape;988;p52"/>
            <p:cNvSpPr/>
            <p:nvPr/>
          </p:nvSpPr>
          <p:spPr>
            <a:xfrm>
              <a:off x="2675876" y="2824985"/>
              <a:ext cx="28689" cy="38806"/>
            </a:xfrm>
            <a:custGeom>
              <a:avLst/>
              <a:gdLst/>
              <a:ahLst/>
              <a:cxnLst/>
              <a:rect l="l" t="t" r="r" b="b"/>
              <a:pathLst>
                <a:path w="31" h="30" extrusionOk="0">
                  <a:moveTo>
                    <a:pt x="31" y="15"/>
                  </a:moveTo>
                  <a:lnTo>
                    <a:pt x="31" y="15"/>
                  </a:lnTo>
                  <a:lnTo>
                    <a:pt x="30" y="11"/>
                  </a:lnTo>
                  <a:lnTo>
                    <a:pt x="28" y="6"/>
                  </a:lnTo>
                  <a:lnTo>
                    <a:pt x="25" y="3"/>
                  </a:lnTo>
                  <a:lnTo>
                    <a:pt x="21" y="0"/>
                  </a:lnTo>
                  <a:lnTo>
                    <a:pt x="21" y="0"/>
                  </a:lnTo>
                  <a:lnTo>
                    <a:pt x="16" y="0"/>
                  </a:lnTo>
                  <a:lnTo>
                    <a:pt x="10" y="0"/>
                  </a:lnTo>
                  <a:lnTo>
                    <a:pt x="7" y="3"/>
                  </a:lnTo>
                  <a:lnTo>
                    <a:pt x="3" y="6"/>
                  </a:lnTo>
                  <a:lnTo>
                    <a:pt x="3" y="6"/>
                  </a:lnTo>
                  <a:lnTo>
                    <a:pt x="1" y="11"/>
                  </a:lnTo>
                  <a:lnTo>
                    <a:pt x="0" y="15"/>
                  </a:lnTo>
                  <a:lnTo>
                    <a:pt x="1" y="20"/>
                  </a:lnTo>
                  <a:lnTo>
                    <a:pt x="3" y="24"/>
                  </a:lnTo>
                  <a:lnTo>
                    <a:pt x="3" y="24"/>
                  </a:lnTo>
                  <a:lnTo>
                    <a:pt x="7" y="27"/>
                  </a:lnTo>
                  <a:lnTo>
                    <a:pt x="10" y="30"/>
                  </a:lnTo>
                  <a:lnTo>
                    <a:pt x="16" y="30"/>
                  </a:lnTo>
                  <a:lnTo>
                    <a:pt x="21" y="30"/>
                  </a:lnTo>
                  <a:lnTo>
                    <a:pt x="21" y="30"/>
                  </a:lnTo>
                  <a:lnTo>
                    <a:pt x="25"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9" name="Google Shape;989;p52"/>
            <p:cNvSpPr/>
            <p:nvPr/>
          </p:nvSpPr>
          <p:spPr>
            <a:xfrm>
              <a:off x="2682354" y="2828866"/>
              <a:ext cx="29614" cy="41393"/>
            </a:xfrm>
            <a:custGeom>
              <a:avLst/>
              <a:gdLst/>
              <a:ahLst/>
              <a:cxnLst/>
              <a:rect l="l" t="t" r="r" b="b"/>
              <a:pathLst>
                <a:path w="32" h="32" extrusionOk="0">
                  <a:moveTo>
                    <a:pt x="32" y="17"/>
                  </a:moveTo>
                  <a:lnTo>
                    <a:pt x="32" y="17"/>
                  </a:lnTo>
                  <a:lnTo>
                    <a:pt x="30" y="12"/>
                  </a:lnTo>
                  <a:lnTo>
                    <a:pt x="29" y="8"/>
                  </a:lnTo>
                  <a:lnTo>
                    <a:pt x="26" y="3"/>
                  </a:lnTo>
                  <a:lnTo>
                    <a:pt x="21" y="2"/>
                  </a:lnTo>
                  <a:lnTo>
                    <a:pt x="21" y="2"/>
                  </a:lnTo>
                  <a:lnTo>
                    <a:pt x="17" y="0"/>
                  </a:lnTo>
                  <a:lnTo>
                    <a:pt x="11" y="2"/>
                  </a:lnTo>
                  <a:lnTo>
                    <a:pt x="8" y="3"/>
                  </a:lnTo>
                  <a:lnTo>
                    <a:pt x="3" y="8"/>
                  </a:lnTo>
                  <a:lnTo>
                    <a:pt x="3" y="8"/>
                  </a:lnTo>
                  <a:lnTo>
                    <a:pt x="2" y="12"/>
                  </a:lnTo>
                  <a:lnTo>
                    <a:pt x="0" y="17"/>
                  </a:lnTo>
                  <a:lnTo>
                    <a:pt x="2" y="21"/>
                  </a:lnTo>
                  <a:lnTo>
                    <a:pt x="3" y="26"/>
                  </a:lnTo>
                  <a:lnTo>
                    <a:pt x="3" y="26"/>
                  </a:lnTo>
                  <a:lnTo>
                    <a:pt x="8" y="29"/>
                  </a:lnTo>
                  <a:lnTo>
                    <a:pt x="11" y="30"/>
                  </a:lnTo>
                  <a:lnTo>
                    <a:pt x="17" y="32"/>
                  </a:lnTo>
                  <a:lnTo>
                    <a:pt x="21" y="30"/>
                  </a:lnTo>
                  <a:lnTo>
                    <a:pt x="21" y="30"/>
                  </a:lnTo>
                  <a:lnTo>
                    <a:pt x="26" y="29"/>
                  </a:lnTo>
                  <a:lnTo>
                    <a:pt x="29" y="26"/>
                  </a:lnTo>
                  <a:lnTo>
                    <a:pt x="30" y="21"/>
                  </a:lnTo>
                  <a:lnTo>
                    <a:pt x="32"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0" name="Google Shape;990;p52"/>
            <p:cNvSpPr/>
            <p:nvPr/>
          </p:nvSpPr>
          <p:spPr>
            <a:xfrm>
              <a:off x="2686981" y="2828866"/>
              <a:ext cx="27763" cy="41393"/>
            </a:xfrm>
            <a:custGeom>
              <a:avLst/>
              <a:gdLst/>
              <a:ahLst/>
              <a:cxnLst/>
              <a:rect l="l" t="t" r="r" b="b"/>
              <a:pathLst>
                <a:path w="30" h="32" extrusionOk="0">
                  <a:moveTo>
                    <a:pt x="30" y="17"/>
                  </a:moveTo>
                  <a:lnTo>
                    <a:pt x="30" y="17"/>
                  </a:lnTo>
                  <a:lnTo>
                    <a:pt x="30" y="12"/>
                  </a:lnTo>
                  <a:lnTo>
                    <a:pt x="27" y="8"/>
                  </a:lnTo>
                  <a:lnTo>
                    <a:pt x="24" y="3"/>
                  </a:lnTo>
                  <a:lnTo>
                    <a:pt x="19" y="2"/>
                  </a:lnTo>
                  <a:lnTo>
                    <a:pt x="19" y="2"/>
                  </a:lnTo>
                  <a:lnTo>
                    <a:pt x="15" y="0"/>
                  </a:lnTo>
                  <a:lnTo>
                    <a:pt x="10" y="2"/>
                  </a:lnTo>
                  <a:lnTo>
                    <a:pt x="6" y="3"/>
                  </a:lnTo>
                  <a:lnTo>
                    <a:pt x="3" y="8"/>
                  </a:lnTo>
                  <a:lnTo>
                    <a:pt x="3" y="8"/>
                  </a:lnTo>
                  <a:lnTo>
                    <a:pt x="0" y="12"/>
                  </a:lnTo>
                  <a:lnTo>
                    <a:pt x="0" y="17"/>
                  </a:lnTo>
                  <a:lnTo>
                    <a:pt x="0" y="21"/>
                  </a:lnTo>
                  <a:lnTo>
                    <a:pt x="3" y="26"/>
                  </a:lnTo>
                  <a:lnTo>
                    <a:pt x="3" y="26"/>
                  </a:lnTo>
                  <a:lnTo>
                    <a:pt x="6" y="29"/>
                  </a:lnTo>
                  <a:lnTo>
                    <a:pt x="10" y="30"/>
                  </a:lnTo>
                  <a:lnTo>
                    <a:pt x="15" y="32"/>
                  </a:lnTo>
                  <a:lnTo>
                    <a:pt x="19" y="30"/>
                  </a:lnTo>
                  <a:lnTo>
                    <a:pt x="19" y="30"/>
                  </a:lnTo>
                  <a:lnTo>
                    <a:pt x="24" y="29"/>
                  </a:lnTo>
                  <a:lnTo>
                    <a:pt x="27" y="26"/>
                  </a:lnTo>
                  <a:lnTo>
                    <a:pt x="30" y="21"/>
                  </a:lnTo>
                  <a:lnTo>
                    <a:pt x="30" y="17"/>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1" name="Google Shape;991;p52"/>
            <p:cNvSpPr/>
            <p:nvPr/>
          </p:nvSpPr>
          <p:spPr>
            <a:xfrm>
              <a:off x="2704564" y="2835333"/>
              <a:ext cx="28689" cy="40100"/>
            </a:xfrm>
            <a:custGeom>
              <a:avLst/>
              <a:gdLst/>
              <a:ahLst/>
              <a:cxnLst/>
              <a:rect l="l" t="t" r="r" b="b"/>
              <a:pathLst>
                <a:path w="31" h="31" extrusionOk="0">
                  <a:moveTo>
                    <a:pt x="31" y="15"/>
                  </a:moveTo>
                  <a:lnTo>
                    <a:pt x="31" y="15"/>
                  </a:lnTo>
                  <a:lnTo>
                    <a:pt x="31" y="10"/>
                  </a:lnTo>
                  <a:lnTo>
                    <a:pt x="28" y="6"/>
                  </a:lnTo>
                  <a:lnTo>
                    <a:pt x="24" y="3"/>
                  </a:lnTo>
                  <a:lnTo>
                    <a:pt x="20" y="1"/>
                  </a:lnTo>
                  <a:lnTo>
                    <a:pt x="20" y="1"/>
                  </a:lnTo>
                  <a:lnTo>
                    <a:pt x="15" y="0"/>
                  </a:lnTo>
                  <a:lnTo>
                    <a:pt x="11" y="1"/>
                  </a:lnTo>
                  <a:lnTo>
                    <a:pt x="6" y="3"/>
                  </a:lnTo>
                  <a:lnTo>
                    <a:pt x="3" y="6"/>
                  </a:lnTo>
                  <a:lnTo>
                    <a:pt x="3" y="6"/>
                  </a:lnTo>
                  <a:lnTo>
                    <a:pt x="0" y="10"/>
                  </a:lnTo>
                  <a:lnTo>
                    <a:pt x="0" y="15"/>
                  </a:lnTo>
                  <a:lnTo>
                    <a:pt x="0" y="19"/>
                  </a:lnTo>
                  <a:lnTo>
                    <a:pt x="3" y="24"/>
                  </a:lnTo>
                  <a:lnTo>
                    <a:pt x="3" y="24"/>
                  </a:lnTo>
                  <a:lnTo>
                    <a:pt x="6" y="28"/>
                  </a:lnTo>
                  <a:lnTo>
                    <a:pt x="11" y="30"/>
                  </a:lnTo>
                  <a:lnTo>
                    <a:pt x="15" y="31"/>
                  </a:lnTo>
                  <a:lnTo>
                    <a:pt x="20" y="30"/>
                  </a:lnTo>
                  <a:lnTo>
                    <a:pt x="20" y="30"/>
                  </a:lnTo>
                  <a:lnTo>
                    <a:pt x="24" y="28"/>
                  </a:lnTo>
                  <a:lnTo>
                    <a:pt x="28" y="24"/>
                  </a:lnTo>
                  <a:lnTo>
                    <a:pt x="31"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2" name="Google Shape;992;p52"/>
            <p:cNvSpPr/>
            <p:nvPr/>
          </p:nvSpPr>
          <p:spPr>
            <a:xfrm>
              <a:off x="2725850" y="2835333"/>
              <a:ext cx="29614" cy="40100"/>
            </a:xfrm>
            <a:custGeom>
              <a:avLst/>
              <a:gdLst/>
              <a:ahLst/>
              <a:cxnLst/>
              <a:rect l="l" t="t" r="r" b="b"/>
              <a:pathLst>
                <a:path w="32" h="31" extrusionOk="0">
                  <a:moveTo>
                    <a:pt x="32" y="15"/>
                  </a:moveTo>
                  <a:lnTo>
                    <a:pt x="32" y="15"/>
                  </a:lnTo>
                  <a:lnTo>
                    <a:pt x="30" y="10"/>
                  </a:lnTo>
                  <a:lnTo>
                    <a:pt x="29" y="6"/>
                  </a:lnTo>
                  <a:lnTo>
                    <a:pt x="24" y="3"/>
                  </a:lnTo>
                  <a:lnTo>
                    <a:pt x="21" y="1"/>
                  </a:lnTo>
                  <a:lnTo>
                    <a:pt x="21" y="1"/>
                  </a:lnTo>
                  <a:lnTo>
                    <a:pt x="15" y="0"/>
                  </a:lnTo>
                  <a:lnTo>
                    <a:pt x="11" y="1"/>
                  </a:lnTo>
                  <a:lnTo>
                    <a:pt x="6" y="3"/>
                  </a:lnTo>
                  <a:lnTo>
                    <a:pt x="3" y="6"/>
                  </a:lnTo>
                  <a:lnTo>
                    <a:pt x="3" y="6"/>
                  </a:lnTo>
                  <a:lnTo>
                    <a:pt x="1" y="10"/>
                  </a:lnTo>
                  <a:lnTo>
                    <a:pt x="0" y="15"/>
                  </a:lnTo>
                  <a:lnTo>
                    <a:pt x="1" y="19"/>
                  </a:lnTo>
                  <a:lnTo>
                    <a:pt x="3" y="24"/>
                  </a:lnTo>
                  <a:lnTo>
                    <a:pt x="3" y="24"/>
                  </a:lnTo>
                  <a:lnTo>
                    <a:pt x="6" y="28"/>
                  </a:lnTo>
                  <a:lnTo>
                    <a:pt x="11" y="30"/>
                  </a:lnTo>
                  <a:lnTo>
                    <a:pt x="15" y="31"/>
                  </a:lnTo>
                  <a:lnTo>
                    <a:pt x="21" y="30"/>
                  </a:lnTo>
                  <a:lnTo>
                    <a:pt x="21" y="30"/>
                  </a:lnTo>
                  <a:lnTo>
                    <a:pt x="24" y="28"/>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3" name="Google Shape;993;p52"/>
            <p:cNvSpPr/>
            <p:nvPr/>
          </p:nvSpPr>
          <p:spPr>
            <a:xfrm>
              <a:off x="2736955" y="2835333"/>
              <a:ext cx="27763" cy="40100"/>
            </a:xfrm>
            <a:custGeom>
              <a:avLst/>
              <a:gdLst/>
              <a:ahLst/>
              <a:cxnLst/>
              <a:rect l="l" t="t" r="r" b="b"/>
              <a:pathLst>
                <a:path w="30" h="31" extrusionOk="0">
                  <a:moveTo>
                    <a:pt x="30" y="15"/>
                  </a:moveTo>
                  <a:lnTo>
                    <a:pt x="30" y="15"/>
                  </a:lnTo>
                  <a:lnTo>
                    <a:pt x="30" y="10"/>
                  </a:lnTo>
                  <a:lnTo>
                    <a:pt x="27" y="6"/>
                  </a:lnTo>
                  <a:lnTo>
                    <a:pt x="24" y="3"/>
                  </a:lnTo>
                  <a:lnTo>
                    <a:pt x="20" y="1"/>
                  </a:lnTo>
                  <a:lnTo>
                    <a:pt x="20" y="1"/>
                  </a:lnTo>
                  <a:lnTo>
                    <a:pt x="15" y="0"/>
                  </a:lnTo>
                  <a:lnTo>
                    <a:pt x="11" y="1"/>
                  </a:lnTo>
                  <a:lnTo>
                    <a:pt x="6" y="3"/>
                  </a:lnTo>
                  <a:lnTo>
                    <a:pt x="3" y="6"/>
                  </a:lnTo>
                  <a:lnTo>
                    <a:pt x="3" y="6"/>
                  </a:lnTo>
                  <a:lnTo>
                    <a:pt x="0" y="10"/>
                  </a:lnTo>
                  <a:lnTo>
                    <a:pt x="0" y="15"/>
                  </a:lnTo>
                  <a:lnTo>
                    <a:pt x="0" y="19"/>
                  </a:lnTo>
                  <a:lnTo>
                    <a:pt x="3" y="24"/>
                  </a:lnTo>
                  <a:lnTo>
                    <a:pt x="3" y="24"/>
                  </a:lnTo>
                  <a:lnTo>
                    <a:pt x="6" y="28"/>
                  </a:lnTo>
                  <a:lnTo>
                    <a:pt x="11" y="30"/>
                  </a:lnTo>
                  <a:lnTo>
                    <a:pt x="15" y="31"/>
                  </a:lnTo>
                  <a:lnTo>
                    <a:pt x="20" y="30"/>
                  </a:lnTo>
                  <a:lnTo>
                    <a:pt x="20" y="30"/>
                  </a:lnTo>
                  <a:lnTo>
                    <a:pt x="24" y="28"/>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4" name="Google Shape;994;p52"/>
            <p:cNvSpPr/>
            <p:nvPr/>
          </p:nvSpPr>
          <p:spPr>
            <a:xfrm>
              <a:off x="2755464" y="2844388"/>
              <a:ext cx="27763" cy="41393"/>
            </a:xfrm>
            <a:custGeom>
              <a:avLst/>
              <a:gdLst/>
              <a:ahLst/>
              <a:cxnLst/>
              <a:rect l="l" t="t" r="r" b="b"/>
              <a:pathLst>
                <a:path w="30" h="32" extrusionOk="0">
                  <a:moveTo>
                    <a:pt x="30" y="15"/>
                  </a:moveTo>
                  <a:lnTo>
                    <a:pt x="30" y="15"/>
                  </a:lnTo>
                  <a:lnTo>
                    <a:pt x="30" y="11"/>
                  </a:lnTo>
                  <a:lnTo>
                    <a:pt x="27" y="6"/>
                  </a:lnTo>
                  <a:lnTo>
                    <a:pt x="24" y="3"/>
                  </a:lnTo>
                  <a:lnTo>
                    <a:pt x="19" y="2"/>
                  </a:lnTo>
                  <a:lnTo>
                    <a:pt x="19" y="2"/>
                  </a:lnTo>
                  <a:lnTo>
                    <a:pt x="15" y="0"/>
                  </a:lnTo>
                  <a:lnTo>
                    <a:pt x="10" y="2"/>
                  </a:lnTo>
                  <a:lnTo>
                    <a:pt x="6" y="3"/>
                  </a:lnTo>
                  <a:lnTo>
                    <a:pt x="3" y="6"/>
                  </a:lnTo>
                  <a:lnTo>
                    <a:pt x="3" y="6"/>
                  </a:lnTo>
                  <a:lnTo>
                    <a:pt x="0" y="11"/>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5" name="Google Shape;995;p52"/>
            <p:cNvSpPr/>
            <p:nvPr/>
          </p:nvSpPr>
          <p:spPr>
            <a:xfrm>
              <a:off x="2761942" y="2844388"/>
              <a:ext cx="27763" cy="41393"/>
            </a:xfrm>
            <a:custGeom>
              <a:avLst/>
              <a:gdLst/>
              <a:ahLst/>
              <a:cxnLst/>
              <a:rect l="l" t="t" r="r" b="b"/>
              <a:pathLst>
                <a:path w="30" h="32" extrusionOk="0">
                  <a:moveTo>
                    <a:pt x="30" y="15"/>
                  </a:moveTo>
                  <a:lnTo>
                    <a:pt x="30" y="15"/>
                  </a:lnTo>
                  <a:lnTo>
                    <a:pt x="30" y="11"/>
                  </a:lnTo>
                  <a:lnTo>
                    <a:pt x="27" y="6"/>
                  </a:lnTo>
                  <a:lnTo>
                    <a:pt x="24" y="3"/>
                  </a:lnTo>
                  <a:lnTo>
                    <a:pt x="20" y="2"/>
                  </a:lnTo>
                  <a:lnTo>
                    <a:pt x="20" y="2"/>
                  </a:lnTo>
                  <a:lnTo>
                    <a:pt x="15" y="0"/>
                  </a:lnTo>
                  <a:lnTo>
                    <a:pt x="11" y="2"/>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6" name="Google Shape;996;p52"/>
            <p:cNvSpPr/>
            <p:nvPr/>
          </p:nvSpPr>
          <p:spPr>
            <a:xfrm>
              <a:off x="2797108" y="2850856"/>
              <a:ext cx="29614"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7" y="0"/>
                  </a:lnTo>
                  <a:lnTo>
                    <a:pt x="11" y="0"/>
                  </a:lnTo>
                  <a:lnTo>
                    <a:pt x="8" y="3"/>
                  </a:lnTo>
                  <a:lnTo>
                    <a:pt x="3" y="6"/>
                  </a:lnTo>
                  <a:lnTo>
                    <a:pt x="3" y="6"/>
                  </a:lnTo>
                  <a:lnTo>
                    <a:pt x="2" y="10"/>
                  </a:lnTo>
                  <a:lnTo>
                    <a:pt x="0" y="15"/>
                  </a:lnTo>
                  <a:lnTo>
                    <a:pt x="2" y="19"/>
                  </a:lnTo>
                  <a:lnTo>
                    <a:pt x="3" y="24"/>
                  </a:lnTo>
                  <a:lnTo>
                    <a:pt x="3" y="24"/>
                  </a:lnTo>
                  <a:lnTo>
                    <a:pt x="8" y="27"/>
                  </a:lnTo>
                  <a:lnTo>
                    <a:pt x="11" y="30"/>
                  </a:lnTo>
                  <a:lnTo>
                    <a:pt x="17"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7" name="Google Shape;997;p52"/>
            <p:cNvSpPr/>
            <p:nvPr/>
          </p:nvSpPr>
          <p:spPr>
            <a:xfrm>
              <a:off x="2808214" y="2850856"/>
              <a:ext cx="29614" cy="38806"/>
            </a:xfrm>
            <a:custGeom>
              <a:avLst/>
              <a:gdLst/>
              <a:ahLst/>
              <a:cxnLst/>
              <a:rect l="l" t="t" r="r" b="b"/>
              <a:pathLst>
                <a:path w="32" h="30" extrusionOk="0">
                  <a:moveTo>
                    <a:pt x="32" y="15"/>
                  </a:moveTo>
                  <a:lnTo>
                    <a:pt x="32" y="15"/>
                  </a:lnTo>
                  <a:lnTo>
                    <a:pt x="30" y="10"/>
                  </a:lnTo>
                  <a:lnTo>
                    <a:pt x="29" y="6"/>
                  </a:lnTo>
                  <a:lnTo>
                    <a:pt x="24" y="3"/>
                  </a:lnTo>
                  <a:lnTo>
                    <a:pt x="20" y="0"/>
                  </a:lnTo>
                  <a:lnTo>
                    <a:pt x="20" y="0"/>
                  </a:lnTo>
                  <a:lnTo>
                    <a:pt x="15" y="0"/>
                  </a:lnTo>
                  <a:lnTo>
                    <a:pt x="11" y="0"/>
                  </a:lnTo>
                  <a:lnTo>
                    <a:pt x="6" y="3"/>
                  </a:lnTo>
                  <a:lnTo>
                    <a:pt x="3" y="6"/>
                  </a:lnTo>
                  <a:lnTo>
                    <a:pt x="3" y="6"/>
                  </a:lnTo>
                  <a:lnTo>
                    <a:pt x="2" y="10"/>
                  </a:lnTo>
                  <a:lnTo>
                    <a:pt x="0" y="15"/>
                  </a:lnTo>
                  <a:lnTo>
                    <a:pt x="2" y="19"/>
                  </a:lnTo>
                  <a:lnTo>
                    <a:pt x="3" y="24"/>
                  </a:lnTo>
                  <a:lnTo>
                    <a:pt x="3" y="24"/>
                  </a:lnTo>
                  <a:lnTo>
                    <a:pt x="6" y="27"/>
                  </a:lnTo>
                  <a:lnTo>
                    <a:pt x="11" y="30"/>
                  </a:lnTo>
                  <a:lnTo>
                    <a:pt x="15" y="30"/>
                  </a:lnTo>
                  <a:lnTo>
                    <a:pt x="20" y="30"/>
                  </a:lnTo>
                  <a:lnTo>
                    <a:pt x="20" y="30"/>
                  </a:lnTo>
                  <a:lnTo>
                    <a:pt x="24"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8" name="Google Shape;998;p52"/>
            <p:cNvSpPr/>
            <p:nvPr/>
          </p:nvSpPr>
          <p:spPr>
            <a:xfrm>
              <a:off x="2822095" y="2854737"/>
              <a:ext cx="29614" cy="41393"/>
            </a:xfrm>
            <a:custGeom>
              <a:avLst/>
              <a:gdLst/>
              <a:ahLst/>
              <a:cxnLst/>
              <a:rect l="l" t="t" r="r" b="b"/>
              <a:pathLst>
                <a:path w="32" h="32" extrusionOk="0">
                  <a:moveTo>
                    <a:pt x="32" y="16"/>
                  </a:moveTo>
                  <a:lnTo>
                    <a:pt x="32" y="16"/>
                  </a:lnTo>
                  <a:lnTo>
                    <a:pt x="30" y="10"/>
                  </a:lnTo>
                  <a:lnTo>
                    <a:pt x="29" y="7"/>
                  </a:lnTo>
                  <a:lnTo>
                    <a:pt x="26" y="3"/>
                  </a:lnTo>
                  <a:lnTo>
                    <a:pt x="21" y="1"/>
                  </a:lnTo>
                  <a:lnTo>
                    <a:pt x="21" y="1"/>
                  </a:lnTo>
                  <a:lnTo>
                    <a:pt x="17" y="0"/>
                  </a:lnTo>
                  <a:lnTo>
                    <a:pt x="11" y="1"/>
                  </a:lnTo>
                  <a:lnTo>
                    <a:pt x="8" y="3"/>
                  </a:lnTo>
                  <a:lnTo>
                    <a:pt x="3" y="7"/>
                  </a:lnTo>
                  <a:lnTo>
                    <a:pt x="3" y="7"/>
                  </a:lnTo>
                  <a:lnTo>
                    <a:pt x="2" y="10"/>
                  </a:lnTo>
                  <a:lnTo>
                    <a:pt x="0" y="16"/>
                  </a:lnTo>
                  <a:lnTo>
                    <a:pt x="2" y="21"/>
                  </a:lnTo>
                  <a:lnTo>
                    <a:pt x="3" y="25"/>
                  </a:lnTo>
                  <a:lnTo>
                    <a:pt x="3" y="25"/>
                  </a:lnTo>
                  <a:lnTo>
                    <a:pt x="8" y="28"/>
                  </a:lnTo>
                  <a:lnTo>
                    <a:pt x="11" y="30"/>
                  </a:lnTo>
                  <a:lnTo>
                    <a:pt x="17" y="32"/>
                  </a:lnTo>
                  <a:lnTo>
                    <a:pt x="21" y="30"/>
                  </a:lnTo>
                  <a:lnTo>
                    <a:pt x="21" y="30"/>
                  </a:lnTo>
                  <a:lnTo>
                    <a:pt x="26"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9" name="Google Shape;999;p52"/>
            <p:cNvSpPr/>
            <p:nvPr/>
          </p:nvSpPr>
          <p:spPr>
            <a:xfrm>
              <a:off x="2833201" y="2854737"/>
              <a:ext cx="28689" cy="41393"/>
            </a:xfrm>
            <a:custGeom>
              <a:avLst/>
              <a:gdLst/>
              <a:ahLst/>
              <a:cxnLst/>
              <a:rect l="l" t="t" r="r" b="b"/>
              <a:pathLst>
                <a:path w="31" h="32" extrusionOk="0">
                  <a:moveTo>
                    <a:pt x="31" y="16"/>
                  </a:moveTo>
                  <a:lnTo>
                    <a:pt x="31" y="16"/>
                  </a:lnTo>
                  <a:lnTo>
                    <a:pt x="31" y="10"/>
                  </a:lnTo>
                  <a:lnTo>
                    <a:pt x="29" y="7"/>
                  </a:lnTo>
                  <a:lnTo>
                    <a:pt x="24" y="3"/>
                  </a:lnTo>
                  <a:lnTo>
                    <a:pt x="20" y="1"/>
                  </a:lnTo>
                  <a:lnTo>
                    <a:pt x="20" y="1"/>
                  </a:lnTo>
                  <a:lnTo>
                    <a:pt x="15" y="0"/>
                  </a:lnTo>
                  <a:lnTo>
                    <a:pt x="11" y="1"/>
                  </a:lnTo>
                  <a:lnTo>
                    <a:pt x="6" y="3"/>
                  </a:lnTo>
                  <a:lnTo>
                    <a:pt x="3" y="7"/>
                  </a:lnTo>
                  <a:lnTo>
                    <a:pt x="3" y="7"/>
                  </a:lnTo>
                  <a:lnTo>
                    <a:pt x="0" y="10"/>
                  </a:lnTo>
                  <a:lnTo>
                    <a:pt x="0" y="16"/>
                  </a:lnTo>
                  <a:lnTo>
                    <a:pt x="0" y="21"/>
                  </a:lnTo>
                  <a:lnTo>
                    <a:pt x="3" y="25"/>
                  </a:lnTo>
                  <a:lnTo>
                    <a:pt x="3" y="25"/>
                  </a:lnTo>
                  <a:lnTo>
                    <a:pt x="6" y="28"/>
                  </a:lnTo>
                  <a:lnTo>
                    <a:pt x="11" y="30"/>
                  </a:lnTo>
                  <a:lnTo>
                    <a:pt x="15" y="32"/>
                  </a:lnTo>
                  <a:lnTo>
                    <a:pt x="20" y="30"/>
                  </a:lnTo>
                  <a:lnTo>
                    <a:pt x="20" y="30"/>
                  </a:lnTo>
                  <a:lnTo>
                    <a:pt x="24" y="28"/>
                  </a:lnTo>
                  <a:lnTo>
                    <a:pt x="29" y="25"/>
                  </a:lnTo>
                  <a:lnTo>
                    <a:pt x="31"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0" name="Google Shape;1000;p52"/>
            <p:cNvSpPr/>
            <p:nvPr/>
          </p:nvSpPr>
          <p:spPr>
            <a:xfrm>
              <a:off x="2840604" y="2854737"/>
              <a:ext cx="29614" cy="41393"/>
            </a:xfrm>
            <a:custGeom>
              <a:avLst/>
              <a:gdLst/>
              <a:ahLst/>
              <a:cxnLst/>
              <a:rect l="l" t="t" r="r" b="b"/>
              <a:pathLst>
                <a:path w="32" h="32" extrusionOk="0">
                  <a:moveTo>
                    <a:pt x="32" y="16"/>
                  </a:moveTo>
                  <a:lnTo>
                    <a:pt x="32" y="16"/>
                  </a:lnTo>
                  <a:lnTo>
                    <a:pt x="30" y="10"/>
                  </a:lnTo>
                  <a:lnTo>
                    <a:pt x="29" y="7"/>
                  </a:lnTo>
                  <a:lnTo>
                    <a:pt x="24" y="3"/>
                  </a:lnTo>
                  <a:lnTo>
                    <a:pt x="21" y="1"/>
                  </a:lnTo>
                  <a:lnTo>
                    <a:pt x="21" y="1"/>
                  </a:lnTo>
                  <a:lnTo>
                    <a:pt x="15" y="0"/>
                  </a:lnTo>
                  <a:lnTo>
                    <a:pt x="10" y="1"/>
                  </a:lnTo>
                  <a:lnTo>
                    <a:pt x="6" y="3"/>
                  </a:lnTo>
                  <a:lnTo>
                    <a:pt x="3" y="7"/>
                  </a:lnTo>
                  <a:lnTo>
                    <a:pt x="3" y="7"/>
                  </a:lnTo>
                  <a:lnTo>
                    <a:pt x="1" y="10"/>
                  </a:lnTo>
                  <a:lnTo>
                    <a:pt x="0" y="16"/>
                  </a:lnTo>
                  <a:lnTo>
                    <a:pt x="1" y="21"/>
                  </a:lnTo>
                  <a:lnTo>
                    <a:pt x="3" y="25"/>
                  </a:lnTo>
                  <a:lnTo>
                    <a:pt x="3" y="25"/>
                  </a:lnTo>
                  <a:lnTo>
                    <a:pt x="6" y="28"/>
                  </a:lnTo>
                  <a:lnTo>
                    <a:pt x="10" y="30"/>
                  </a:lnTo>
                  <a:lnTo>
                    <a:pt x="15" y="32"/>
                  </a:lnTo>
                  <a:lnTo>
                    <a:pt x="21" y="30"/>
                  </a:lnTo>
                  <a:lnTo>
                    <a:pt x="21" y="30"/>
                  </a:lnTo>
                  <a:lnTo>
                    <a:pt x="24" y="28"/>
                  </a:lnTo>
                  <a:lnTo>
                    <a:pt x="29" y="25"/>
                  </a:lnTo>
                  <a:lnTo>
                    <a:pt x="30"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1" name="Google Shape;1001;p52"/>
            <p:cNvSpPr/>
            <p:nvPr/>
          </p:nvSpPr>
          <p:spPr>
            <a:xfrm>
              <a:off x="2847082" y="2854737"/>
              <a:ext cx="29614" cy="41393"/>
            </a:xfrm>
            <a:custGeom>
              <a:avLst/>
              <a:gdLst/>
              <a:ahLst/>
              <a:cxnLst/>
              <a:rect l="l" t="t" r="r" b="b"/>
              <a:pathLst>
                <a:path w="32" h="32" extrusionOk="0">
                  <a:moveTo>
                    <a:pt x="32" y="16"/>
                  </a:moveTo>
                  <a:lnTo>
                    <a:pt x="32" y="16"/>
                  </a:lnTo>
                  <a:lnTo>
                    <a:pt x="31" y="10"/>
                  </a:lnTo>
                  <a:lnTo>
                    <a:pt x="29" y="7"/>
                  </a:lnTo>
                  <a:lnTo>
                    <a:pt x="26" y="3"/>
                  </a:lnTo>
                  <a:lnTo>
                    <a:pt x="22" y="1"/>
                  </a:lnTo>
                  <a:lnTo>
                    <a:pt x="22" y="1"/>
                  </a:lnTo>
                  <a:lnTo>
                    <a:pt x="16" y="0"/>
                  </a:lnTo>
                  <a:lnTo>
                    <a:pt x="11" y="1"/>
                  </a:lnTo>
                  <a:lnTo>
                    <a:pt x="6" y="3"/>
                  </a:lnTo>
                  <a:lnTo>
                    <a:pt x="3" y="7"/>
                  </a:lnTo>
                  <a:lnTo>
                    <a:pt x="3" y="7"/>
                  </a:lnTo>
                  <a:lnTo>
                    <a:pt x="2" y="10"/>
                  </a:lnTo>
                  <a:lnTo>
                    <a:pt x="0" y="16"/>
                  </a:lnTo>
                  <a:lnTo>
                    <a:pt x="2" y="21"/>
                  </a:lnTo>
                  <a:lnTo>
                    <a:pt x="3" y="25"/>
                  </a:lnTo>
                  <a:lnTo>
                    <a:pt x="3" y="25"/>
                  </a:lnTo>
                  <a:lnTo>
                    <a:pt x="6" y="28"/>
                  </a:lnTo>
                  <a:lnTo>
                    <a:pt x="11" y="30"/>
                  </a:lnTo>
                  <a:lnTo>
                    <a:pt x="16" y="32"/>
                  </a:lnTo>
                  <a:lnTo>
                    <a:pt x="22" y="30"/>
                  </a:lnTo>
                  <a:lnTo>
                    <a:pt x="22" y="30"/>
                  </a:lnTo>
                  <a:lnTo>
                    <a:pt x="26" y="28"/>
                  </a:lnTo>
                  <a:lnTo>
                    <a:pt x="29" y="25"/>
                  </a:lnTo>
                  <a:lnTo>
                    <a:pt x="31"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2" name="Google Shape;1002;p52"/>
            <p:cNvSpPr/>
            <p:nvPr/>
          </p:nvSpPr>
          <p:spPr>
            <a:xfrm>
              <a:off x="2847082" y="2854737"/>
              <a:ext cx="29614" cy="41393"/>
            </a:xfrm>
            <a:custGeom>
              <a:avLst/>
              <a:gdLst/>
              <a:ahLst/>
              <a:cxnLst/>
              <a:rect l="l" t="t" r="r" b="b"/>
              <a:pathLst>
                <a:path w="32" h="32" extrusionOk="0">
                  <a:moveTo>
                    <a:pt x="32" y="16"/>
                  </a:moveTo>
                  <a:lnTo>
                    <a:pt x="32" y="16"/>
                  </a:lnTo>
                  <a:lnTo>
                    <a:pt x="31" y="10"/>
                  </a:lnTo>
                  <a:lnTo>
                    <a:pt x="29" y="7"/>
                  </a:lnTo>
                  <a:lnTo>
                    <a:pt x="26" y="3"/>
                  </a:lnTo>
                  <a:lnTo>
                    <a:pt x="22" y="1"/>
                  </a:lnTo>
                  <a:lnTo>
                    <a:pt x="22" y="1"/>
                  </a:lnTo>
                  <a:lnTo>
                    <a:pt x="16" y="0"/>
                  </a:lnTo>
                  <a:lnTo>
                    <a:pt x="11" y="1"/>
                  </a:lnTo>
                  <a:lnTo>
                    <a:pt x="6" y="3"/>
                  </a:lnTo>
                  <a:lnTo>
                    <a:pt x="3" y="7"/>
                  </a:lnTo>
                  <a:lnTo>
                    <a:pt x="3" y="7"/>
                  </a:lnTo>
                  <a:lnTo>
                    <a:pt x="2" y="10"/>
                  </a:lnTo>
                  <a:lnTo>
                    <a:pt x="0" y="16"/>
                  </a:lnTo>
                  <a:lnTo>
                    <a:pt x="2" y="21"/>
                  </a:lnTo>
                  <a:lnTo>
                    <a:pt x="3" y="25"/>
                  </a:lnTo>
                  <a:lnTo>
                    <a:pt x="3" y="25"/>
                  </a:lnTo>
                  <a:lnTo>
                    <a:pt x="6" y="28"/>
                  </a:lnTo>
                  <a:lnTo>
                    <a:pt x="11" y="30"/>
                  </a:lnTo>
                  <a:lnTo>
                    <a:pt x="16" y="32"/>
                  </a:lnTo>
                  <a:lnTo>
                    <a:pt x="22" y="30"/>
                  </a:lnTo>
                  <a:lnTo>
                    <a:pt x="22" y="30"/>
                  </a:lnTo>
                  <a:lnTo>
                    <a:pt x="26" y="28"/>
                  </a:lnTo>
                  <a:lnTo>
                    <a:pt x="29" y="25"/>
                  </a:lnTo>
                  <a:lnTo>
                    <a:pt x="31" y="21"/>
                  </a:lnTo>
                  <a:lnTo>
                    <a:pt x="32"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3" name="Google Shape;1003;p52"/>
            <p:cNvSpPr/>
            <p:nvPr/>
          </p:nvSpPr>
          <p:spPr>
            <a:xfrm>
              <a:off x="2851709" y="2854737"/>
              <a:ext cx="27763" cy="41393"/>
            </a:xfrm>
            <a:custGeom>
              <a:avLst/>
              <a:gdLst/>
              <a:ahLst/>
              <a:cxnLst/>
              <a:rect l="l" t="t" r="r" b="b"/>
              <a:pathLst>
                <a:path w="30" h="32" extrusionOk="0">
                  <a:moveTo>
                    <a:pt x="30" y="16"/>
                  </a:moveTo>
                  <a:lnTo>
                    <a:pt x="30" y="16"/>
                  </a:lnTo>
                  <a:lnTo>
                    <a:pt x="30" y="10"/>
                  </a:lnTo>
                  <a:lnTo>
                    <a:pt x="27" y="7"/>
                  </a:lnTo>
                  <a:lnTo>
                    <a:pt x="24" y="3"/>
                  </a:lnTo>
                  <a:lnTo>
                    <a:pt x="20" y="1"/>
                  </a:lnTo>
                  <a:lnTo>
                    <a:pt x="20" y="1"/>
                  </a:lnTo>
                  <a:lnTo>
                    <a:pt x="15" y="0"/>
                  </a:lnTo>
                  <a:lnTo>
                    <a:pt x="11" y="1"/>
                  </a:lnTo>
                  <a:lnTo>
                    <a:pt x="6" y="3"/>
                  </a:lnTo>
                  <a:lnTo>
                    <a:pt x="3" y="7"/>
                  </a:lnTo>
                  <a:lnTo>
                    <a:pt x="3" y="7"/>
                  </a:lnTo>
                  <a:lnTo>
                    <a:pt x="0" y="10"/>
                  </a:lnTo>
                  <a:lnTo>
                    <a:pt x="0" y="16"/>
                  </a:lnTo>
                  <a:lnTo>
                    <a:pt x="0" y="21"/>
                  </a:lnTo>
                  <a:lnTo>
                    <a:pt x="3" y="25"/>
                  </a:lnTo>
                  <a:lnTo>
                    <a:pt x="3" y="25"/>
                  </a:lnTo>
                  <a:lnTo>
                    <a:pt x="6" y="28"/>
                  </a:lnTo>
                  <a:lnTo>
                    <a:pt x="11" y="30"/>
                  </a:lnTo>
                  <a:lnTo>
                    <a:pt x="15" y="32"/>
                  </a:lnTo>
                  <a:lnTo>
                    <a:pt x="20" y="30"/>
                  </a:lnTo>
                  <a:lnTo>
                    <a:pt x="20"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4" name="Google Shape;1004;p52"/>
            <p:cNvSpPr/>
            <p:nvPr/>
          </p:nvSpPr>
          <p:spPr>
            <a:xfrm>
              <a:off x="2901683" y="2875433"/>
              <a:ext cx="28689" cy="40100"/>
            </a:xfrm>
            <a:custGeom>
              <a:avLst/>
              <a:gdLst/>
              <a:ahLst/>
              <a:cxnLst/>
              <a:rect l="l" t="t" r="r" b="b"/>
              <a:pathLst>
                <a:path w="31" h="31" extrusionOk="0">
                  <a:moveTo>
                    <a:pt x="31" y="16"/>
                  </a:moveTo>
                  <a:lnTo>
                    <a:pt x="31" y="16"/>
                  </a:lnTo>
                  <a:lnTo>
                    <a:pt x="31" y="11"/>
                  </a:lnTo>
                  <a:lnTo>
                    <a:pt x="28" y="6"/>
                  </a:lnTo>
                  <a:lnTo>
                    <a:pt x="25" y="3"/>
                  </a:lnTo>
                  <a:lnTo>
                    <a:pt x="20" y="0"/>
                  </a:lnTo>
                  <a:lnTo>
                    <a:pt x="20" y="0"/>
                  </a:lnTo>
                  <a:lnTo>
                    <a:pt x="15" y="0"/>
                  </a:lnTo>
                  <a:lnTo>
                    <a:pt x="11" y="0"/>
                  </a:lnTo>
                  <a:lnTo>
                    <a:pt x="6" y="2"/>
                  </a:lnTo>
                  <a:lnTo>
                    <a:pt x="3" y="6"/>
                  </a:lnTo>
                  <a:lnTo>
                    <a:pt x="3" y="6"/>
                  </a:lnTo>
                  <a:lnTo>
                    <a:pt x="0" y="11"/>
                  </a:lnTo>
                  <a:lnTo>
                    <a:pt x="0" y="16"/>
                  </a:lnTo>
                  <a:lnTo>
                    <a:pt x="0" y="20"/>
                  </a:lnTo>
                  <a:lnTo>
                    <a:pt x="3" y="25"/>
                  </a:lnTo>
                  <a:lnTo>
                    <a:pt x="3" y="25"/>
                  </a:lnTo>
                  <a:lnTo>
                    <a:pt x="6" y="28"/>
                  </a:lnTo>
                  <a:lnTo>
                    <a:pt x="11" y="31"/>
                  </a:lnTo>
                  <a:lnTo>
                    <a:pt x="15" y="31"/>
                  </a:lnTo>
                  <a:lnTo>
                    <a:pt x="20" y="31"/>
                  </a:lnTo>
                  <a:lnTo>
                    <a:pt x="20" y="31"/>
                  </a:lnTo>
                  <a:lnTo>
                    <a:pt x="25" y="28"/>
                  </a:lnTo>
                  <a:lnTo>
                    <a:pt x="28" y="25"/>
                  </a:lnTo>
                  <a:lnTo>
                    <a:pt x="31" y="20"/>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5" name="Google Shape;1005;p52"/>
            <p:cNvSpPr/>
            <p:nvPr/>
          </p:nvSpPr>
          <p:spPr>
            <a:xfrm>
              <a:off x="2936850" y="2889662"/>
              <a:ext cx="29614" cy="41393"/>
            </a:xfrm>
            <a:custGeom>
              <a:avLst/>
              <a:gdLst/>
              <a:ahLst/>
              <a:cxnLst/>
              <a:rect l="l" t="t" r="r" b="b"/>
              <a:pathLst>
                <a:path w="32" h="32" extrusionOk="0">
                  <a:moveTo>
                    <a:pt x="32" y="15"/>
                  </a:moveTo>
                  <a:lnTo>
                    <a:pt x="32" y="15"/>
                  </a:lnTo>
                  <a:lnTo>
                    <a:pt x="30" y="11"/>
                  </a:lnTo>
                  <a:lnTo>
                    <a:pt x="29" y="6"/>
                  </a:lnTo>
                  <a:lnTo>
                    <a:pt x="26" y="3"/>
                  </a:lnTo>
                  <a:lnTo>
                    <a:pt x="21" y="1"/>
                  </a:lnTo>
                  <a:lnTo>
                    <a:pt x="21" y="1"/>
                  </a:lnTo>
                  <a:lnTo>
                    <a:pt x="15" y="0"/>
                  </a:lnTo>
                  <a:lnTo>
                    <a:pt x="11" y="1"/>
                  </a:lnTo>
                  <a:lnTo>
                    <a:pt x="6" y="3"/>
                  </a:lnTo>
                  <a:lnTo>
                    <a:pt x="3" y="6"/>
                  </a:lnTo>
                  <a:lnTo>
                    <a:pt x="3" y="6"/>
                  </a:lnTo>
                  <a:lnTo>
                    <a:pt x="2" y="11"/>
                  </a:lnTo>
                  <a:lnTo>
                    <a:pt x="0" y="15"/>
                  </a:lnTo>
                  <a:lnTo>
                    <a:pt x="2" y="21"/>
                  </a:lnTo>
                  <a:lnTo>
                    <a:pt x="3" y="24"/>
                  </a:lnTo>
                  <a:lnTo>
                    <a:pt x="3" y="24"/>
                  </a:lnTo>
                  <a:lnTo>
                    <a:pt x="6" y="29"/>
                  </a:lnTo>
                  <a:lnTo>
                    <a:pt x="11" y="30"/>
                  </a:lnTo>
                  <a:lnTo>
                    <a:pt x="15" y="32"/>
                  </a:lnTo>
                  <a:lnTo>
                    <a:pt x="21" y="30"/>
                  </a:lnTo>
                  <a:lnTo>
                    <a:pt x="21" y="30"/>
                  </a:lnTo>
                  <a:lnTo>
                    <a:pt x="26"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6" name="Google Shape;1006;p52"/>
            <p:cNvSpPr/>
            <p:nvPr/>
          </p:nvSpPr>
          <p:spPr>
            <a:xfrm>
              <a:off x="2936850" y="2889662"/>
              <a:ext cx="29614" cy="41393"/>
            </a:xfrm>
            <a:custGeom>
              <a:avLst/>
              <a:gdLst/>
              <a:ahLst/>
              <a:cxnLst/>
              <a:rect l="l" t="t" r="r" b="b"/>
              <a:pathLst>
                <a:path w="32" h="32" extrusionOk="0">
                  <a:moveTo>
                    <a:pt x="32" y="15"/>
                  </a:moveTo>
                  <a:lnTo>
                    <a:pt x="32" y="15"/>
                  </a:lnTo>
                  <a:lnTo>
                    <a:pt x="30" y="11"/>
                  </a:lnTo>
                  <a:lnTo>
                    <a:pt x="29" y="6"/>
                  </a:lnTo>
                  <a:lnTo>
                    <a:pt x="26" y="3"/>
                  </a:lnTo>
                  <a:lnTo>
                    <a:pt x="21" y="1"/>
                  </a:lnTo>
                  <a:lnTo>
                    <a:pt x="21" y="1"/>
                  </a:lnTo>
                  <a:lnTo>
                    <a:pt x="15" y="0"/>
                  </a:lnTo>
                  <a:lnTo>
                    <a:pt x="11" y="1"/>
                  </a:lnTo>
                  <a:lnTo>
                    <a:pt x="6" y="3"/>
                  </a:lnTo>
                  <a:lnTo>
                    <a:pt x="3" y="6"/>
                  </a:lnTo>
                  <a:lnTo>
                    <a:pt x="3" y="6"/>
                  </a:lnTo>
                  <a:lnTo>
                    <a:pt x="2" y="11"/>
                  </a:lnTo>
                  <a:lnTo>
                    <a:pt x="0" y="15"/>
                  </a:lnTo>
                  <a:lnTo>
                    <a:pt x="2" y="21"/>
                  </a:lnTo>
                  <a:lnTo>
                    <a:pt x="3" y="24"/>
                  </a:lnTo>
                  <a:lnTo>
                    <a:pt x="3" y="24"/>
                  </a:lnTo>
                  <a:lnTo>
                    <a:pt x="6" y="29"/>
                  </a:lnTo>
                  <a:lnTo>
                    <a:pt x="11" y="30"/>
                  </a:lnTo>
                  <a:lnTo>
                    <a:pt x="15" y="32"/>
                  </a:lnTo>
                  <a:lnTo>
                    <a:pt x="21" y="30"/>
                  </a:lnTo>
                  <a:lnTo>
                    <a:pt x="21" y="30"/>
                  </a:lnTo>
                  <a:lnTo>
                    <a:pt x="26"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7" name="Google Shape;1007;p52"/>
            <p:cNvSpPr/>
            <p:nvPr/>
          </p:nvSpPr>
          <p:spPr>
            <a:xfrm>
              <a:off x="2972942" y="2889662"/>
              <a:ext cx="28689" cy="41393"/>
            </a:xfrm>
            <a:custGeom>
              <a:avLst/>
              <a:gdLst/>
              <a:ahLst/>
              <a:cxnLst/>
              <a:rect l="l" t="t" r="r" b="b"/>
              <a:pathLst>
                <a:path w="31" h="32" extrusionOk="0">
                  <a:moveTo>
                    <a:pt x="31" y="15"/>
                  </a:moveTo>
                  <a:lnTo>
                    <a:pt x="31" y="15"/>
                  </a:lnTo>
                  <a:lnTo>
                    <a:pt x="31" y="11"/>
                  </a:lnTo>
                  <a:lnTo>
                    <a:pt x="28" y="6"/>
                  </a:lnTo>
                  <a:lnTo>
                    <a:pt x="25" y="3"/>
                  </a:lnTo>
                  <a:lnTo>
                    <a:pt x="20" y="1"/>
                  </a:lnTo>
                  <a:lnTo>
                    <a:pt x="20" y="1"/>
                  </a:lnTo>
                  <a:lnTo>
                    <a:pt x="15" y="0"/>
                  </a:lnTo>
                  <a:lnTo>
                    <a:pt x="11" y="1"/>
                  </a:lnTo>
                  <a:lnTo>
                    <a:pt x="6" y="3"/>
                  </a:lnTo>
                  <a:lnTo>
                    <a:pt x="3" y="6"/>
                  </a:lnTo>
                  <a:lnTo>
                    <a:pt x="3" y="6"/>
                  </a:lnTo>
                  <a:lnTo>
                    <a:pt x="0" y="11"/>
                  </a:lnTo>
                  <a:lnTo>
                    <a:pt x="0" y="15"/>
                  </a:lnTo>
                  <a:lnTo>
                    <a:pt x="0" y="21"/>
                  </a:lnTo>
                  <a:lnTo>
                    <a:pt x="3" y="24"/>
                  </a:lnTo>
                  <a:lnTo>
                    <a:pt x="3" y="24"/>
                  </a:lnTo>
                  <a:lnTo>
                    <a:pt x="6" y="29"/>
                  </a:lnTo>
                  <a:lnTo>
                    <a:pt x="11" y="30"/>
                  </a:lnTo>
                  <a:lnTo>
                    <a:pt x="15" y="32"/>
                  </a:lnTo>
                  <a:lnTo>
                    <a:pt x="20" y="30"/>
                  </a:lnTo>
                  <a:lnTo>
                    <a:pt x="20" y="30"/>
                  </a:lnTo>
                  <a:lnTo>
                    <a:pt x="25" y="29"/>
                  </a:lnTo>
                  <a:lnTo>
                    <a:pt x="28" y="24"/>
                  </a:lnTo>
                  <a:lnTo>
                    <a:pt x="31"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8" name="Google Shape;1008;p52"/>
            <p:cNvSpPr/>
            <p:nvPr/>
          </p:nvSpPr>
          <p:spPr>
            <a:xfrm>
              <a:off x="3012736" y="2889662"/>
              <a:ext cx="28689" cy="41393"/>
            </a:xfrm>
            <a:custGeom>
              <a:avLst/>
              <a:gdLst/>
              <a:ahLst/>
              <a:cxnLst/>
              <a:rect l="l" t="t" r="r" b="b"/>
              <a:pathLst>
                <a:path w="31" h="32" extrusionOk="0">
                  <a:moveTo>
                    <a:pt x="31" y="15"/>
                  </a:moveTo>
                  <a:lnTo>
                    <a:pt x="31" y="15"/>
                  </a:lnTo>
                  <a:lnTo>
                    <a:pt x="30" y="11"/>
                  </a:lnTo>
                  <a:lnTo>
                    <a:pt x="28" y="6"/>
                  </a:lnTo>
                  <a:lnTo>
                    <a:pt x="24" y="3"/>
                  </a:lnTo>
                  <a:lnTo>
                    <a:pt x="19" y="1"/>
                  </a:lnTo>
                  <a:lnTo>
                    <a:pt x="19" y="1"/>
                  </a:lnTo>
                  <a:lnTo>
                    <a:pt x="15" y="0"/>
                  </a:lnTo>
                  <a:lnTo>
                    <a:pt x="10" y="1"/>
                  </a:lnTo>
                  <a:lnTo>
                    <a:pt x="6" y="3"/>
                  </a:lnTo>
                  <a:lnTo>
                    <a:pt x="3" y="6"/>
                  </a:lnTo>
                  <a:lnTo>
                    <a:pt x="3" y="6"/>
                  </a:lnTo>
                  <a:lnTo>
                    <a:pt x="1" y="11"/>
                  </a:lnTo>
                  <a:lnTo>
                    <a:pt x="0" y="15"/>
                  </a:lnTo>
                  <a:lnTo>
                    <a:pt x="1" y="21"/>
                  </a:lnTo>
                  <a:lnTo>
                    <a:pt x="3" y="24"/>
                  </a:lnTo>
                  <a:lnTo>
                    <a:pt x="3" y="24"/>
                  </a:lnTo>
                  <a:lnTo>
                    <a:pt x="6" y="29"/>
                  </a:lnTo>
                  <a:lnTo>
                    <a:pt x="10" y="30"/>
                  </a:lnTo>
                  <a:lnTo>
                    <a:pt x="15" y="32"/>
                  </a:lnTo>
                  <a:lnTo>
                    <a:pt x="19" y="30"/>
                  </a:lnTo>
                  <a:lnTo>
                    <a:pt x="19" y="30"/>
                  </a:lnTo>
                  <a:lnTo>
                    <a:pt x="24" y="29"/>
                  </a:lnTo>
                  <a:lnTo>
                    <a:pt x="28" y="24"/>
                  </a:lnTo>
                  <a:lnTo>
                    <a:pt x="30"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9" name="Google Shape;1009;p52"/>
            <p:cNvSpPr/>
            <p:nvPr/>
          </p:nvSpPr>
          <p:spPr>
            <a:xfrm>
              <a:off x="3023841" y="2900011"/>
              <a:ext cx="27763" cy="40100"/>
            </a:xfrm>
            <a:custGeom>
              <a:avLst/>
              <a:gdLst/>
              <a:ahLst/>
              <a:cxnLst/>
              <a:rect l="l" t="t" r="r" b="b"/>
              <a:pathLst>
                <a:path w="30" h="31" extrusionOk="0">
                  <a:moveTo>
                    <a:pt x="30" y="16"/>
                  </a:moveTo>
                  <a:lnTo>
                    <a:pt x="30" y="16"/>
                  </a:lnTo>
                  <a:lnTo>
                    <a:pt x="30" y="10"/>
                  </a:lnTo>
                  <a:lnTo>
                    <a:pt x="27" y="7"/>
                  </a:lnTo>
                  <a:lnTo>
                    <a:pt x="24" y="3"/>
                  </a:lnTo>
                  <a:lnTo>
                    <a:pt x="19" y="1"/>
                  </a:lnTo>
                  <a:lnTo>
                    <a:pt x="19" y="1"/>
                  </a:lnTo>
                  <a:lnTo>
                    <a:pt x="15" y="0"/>
                  </a:lnTo>
                  <a:lnTo>
                    <a:pt x="10" y="1"/>
                  </a:lnTo>
                  <a:lnTo>
                    <a:pt x="6" y="3"/>
                  </a:lnTo>
                  <a:lnTo>
                    <a:pt x="3" y="7"/>
                  </a:lnTo>
                  <a:lnTo>
                    <a:pt x="3" y="7"/>
                  </a:lnTo>
                  <a:lnTo>
                    <a:pt x="0" y="10"/>
                  </a:lnTo>
                  <a:lnTo>
                    <a:pt x="0" y="16"/>
                  </a:lnTo>
                  <a:lnTo>
                    <a:pt x="0" y="21"/>
                  </a:lnTo>
                  <a:lnTo>
                    <a:pt x="3" y="25"/>
                  </a:lnTo>
                  <a:lnTo>
                    <a:pt x="3" y="25"/>
                  </a:lnTo>
                  <a:lnTo>
                    <a:pt x="6" y="28"/>
                  </a:lnTo>
                  <a:lnTo>
                    <a:pt x="10" y="30"/>
                  </a:lnTo>
                  <a:lnTo>
                    <a:pt x="15" y="31"/>
                  </a:lnTo>
                  <a:lnTo>
                    <a:pt x="19" y="30"/>
                  </a:lnTo>
                  <a:lnTo>
                    <a:pt x="19"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0" name="Google Shape;1010;p52"/>
            <p:cNvSpPr/>
            <p:nvPr/>
          </p:nvSpPr>
          <p:spPr>
            <a:xfrm>
              <a:off x="3030319" y="2900011"/>
              <a:ext cx="28689" cy="40100"/>
            </a:xfrm>
            <a:custGeom>
              <a:avLst/>
              <a:gdLst/>
              <a:ahLst/>
              <a:cxnLst/>
              <a:rect l="l" t="t" r="r" b="b"/>
              <a:pathLst>
                <a:path w="31" h="31" extrusionOk="0">
                  <a:moveTo>
                    <a:pt x="31" y="16"/>
                  </a:moveTo>
                  <a:lnTo>
                    <a:pt x="31" y="16"/>
                  </a:lnTo>
                  <a:lnTo>
                    <a:pt x="31" y="10"/>
                  </a:lnTo>
                  <a:lnTo>
                    <a:pt x="28" y="7"/>
                  </a:lnTo>
                  <a:lnTo>
                    <a:pt x="25" y="3"/>
                  </a:lnTo>
                  <a:lnTo>
                    <a:pt x="20" y="1"/>
                  </a:lnTo>
                  <a:lnTo>
                    <a:pt x="20" y="1"/>
                  </a:lnTo>
                  <a:lnTo>
                    <a:pt x="15" y="0"/>
                  </a:lnTo>
                  <a:lnTo>
                    <a:pt x="11" y="1"/>
                  </a:lnTo>
                  <a:lnTo>
                    <a:pt x="6" y="3"/>
                  </a:lnTo>
                  <a:lnTo>
                    <a:pt x="3" y="7"/>
                  </a:lnTo>
                  <a:lnTo>
                    <a:pt x="3" y="7"/>
                  </a:lnTo>
                  <a:lnTo>
                    <a:pt x="0" y="10"/>
                  </a:lnTo>
                  <a:lnTo>
                    <a:pt x="0" y="16"/>
                  </a:lnTo>
                  <a:lnTo>
                    <a:pt x="0" y="21"/>
                  </a:lnTo>
                  <a:lnTo>
                    <a:pt x="3" y="25"/>
                  </a:lnTo>
                  <a:lnTo>
                    <a:pt x="3" y="25"/>
                  </a:lnTo>
                  <a:lnTo>
                    <a:pt x="6" y="28"/>
                  </a:lnTo>
                  <a:lnTo>
                    <a:pt x="11" y="30"/>
                  </a:lnTo>
                  <a:lnTo>
                    <a:pt x="15" y="31"/>
                  </a:lnTo>
                  <a:lnTo>
                    <a:pt x="20" y="30"/>
                  </a:lnTo>
                  <a:lnTo>
                    <a:pt x="20" y="30"/>
                  </a:lnTo>
                  <a:lnTo>
                    <a:pt x="25" y="28"/>
                  </a:lnTo>
                  <a:lnTo>
                    <a:pt x="28" y="25"/>
                  </a:lnTo>
                  <a:lnTo>
                    <a:pt x="31" y="21"/>
                  </a:lnTo>
                  <a:lnTo>
                    <a:pt x="31"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1" name="Google Shape;1011;p52"/>
            <p:cNvSpPr/>
            <p:nvPr/>
          </p:nvSpPr>
          <p:spPr>
            <a:xfrm>
              <a:off x="3056232" y="2900011"/>
              <a:ext cx="27763" cy="40100"/>
            </a:xfrm>
            <a:custGeom>
              <a:avLst/>
              <a:gdLst/>
              <a:ahLst/>
              <a:cxnLst/>
              <a:rect l="l" t="t" r="r" b="b"/>
              <a:pathLst>
                <a:path w="30" h="31" extrusionOk="0">
                  <a:moveTo>
                    <a:pt x="30" y="16"/>
                  </a:moveTo>
                  <a:lnTo>
                    <a:pt x="30" y="16"/>
                  </a:lnTo>
                  <a:lnTo>
                    <a:pt x="30" y="10"/>
                  </a:lnTo>
                  <a:lnTo>
                    <a:pt x="27" y="7"/>
                  </a:lnTo>
                  <a:lnTo>
                    <a:pt x="24" y="3"/>
                  </a:lnTo>
                  <a:lnTo>
                    <a:pt x="19" y="1"/>
                  </a:lnTo>
                  <a:lnTo>
                    <a:pt x="19" y="1"/>
                  </a:lnTo>
                  <a:lnTo>
                    <a:pt x="15" y="0"/>
                  </a:lnTo>
                  <a:lnTo>
                    <a:pt x="10" y="1"/>
                  </a:lnTo>
                  <a:lnTo>
                    <a:pt x="6" y="3"/>
                  </a:lnTo>
                  <a:lnTo>
                    <a:pt x="3" y="7"/>
                  </a:lnTo>
                  <a:lnTo>
                    <a:pt x="3" y="7"/>
                  </a:lnTo>
                  <a:lnTo>
                    <a:pt x="0" y="10"/>
                  </a:lnTo>
                  <a:lnTo>
                    <a:pt x="0" y="16"/>
                  </a:lnTo>
                  <a:lnTo>
                    <a:pt x="0" y="21"/>
                  </a:lnTo>
                  <a:lnTo>
                    <a:pt x="3" y="25"/>
                  </a:lnTo>
                  <a:lnTo>
                    <a:pt x="3" y="25"/>
                  </a:lnTo>
                  <a:lnTo>
                    <a:pt x="6" y="28"/>
                  </a:lnTo>
                  <a:lnTo>
                    <a:pt x="10" y="30"/>
                  </a:lnTo>
                  <a:lnTo>
                    <a:pt x="15" y="31"/>
                  </a:lnTo>
                  <a:lnTo>
                    <a:pt x="19" y="30"/>
                  </a:lnTo>
                  <a:lnTo>
                    <a:pt x="19" y="30"/>
                  </a:lnTo>
                  <a:lnTo>
                    <a:pt x="24" y="28"/>
                  </a:lnTo>
                  <a:lnTo>
                    <a:pt x="27" y="25"/>
                  </a:lnTo>
                  <a:lnTo>
                    <a:pt x="30" y="21"/>
                  </a:lnTo>
                  <a:lnTo>
                    <a:pt x="30" y="16"/>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2" name="Google Shape;1012;p52"/>
            <p:cNvSpPr/>
            <p:nvPr/>
          </p:nvSpPr>
          <p:spPr>
            <a:xfrm>
              <a:off x="3127491" y="2940110"/>
              <a:ext cx="27763" cy="38806"/>
            </a:xfrm>
            <a:custGeom>
              <a:avLst/>
              <a:gdLst/>
              <a:ahLst/>
              <a:cxnLst/>
              <a:rect l="l" t="t" r="r" b="b"/>
              <a:pathLst>
                <a:path w="30" h="30" extrusionOk="0">
                  <a:moveTo>
                    <a:pt x="30" y="15"/>
                  </a:moveTo>
                  <a:lnTo>
                    <a:pt x="30" y="15"/>
                  </a:lnTo>
                  <a:lnTo>
                    <a:pt x="30" y="11"/>
                  </a:lnTo>
                  <a:lnTo>
                    <a:pt x="27" y="6"/>
                  </a:lnTo>
                  <a:lnTo>
                    <a:pt x="24" y="3"/>
                  </a:lnTo>
                  <a:lnTo>
                    <a:pt x="19" y="0"/>
                  </a:lnTo>
                  <a:lnTo>
                    <a:pt x="19" y="0"/>
                  </a:lnTo>
                  <a:lnTo>
                    <a:pt x="15" y="0"/>
                  </a:lnTo>
                  <a:lnTo>
                    <a:pt x="10" y="0"/>
                  </a:lnTo>
                  <a:lnTo>
                    <a:pt x="6" y="3"/>
                  </a:lnTo>
                  <a:lnTo>
                    <a:pt x="3" y="6"/>
                  </a:lnTo>
                  <a:lnTo>
                    <a:pt x="3" y="6"/>
                  </a:lnTo>
                  <a:lnTo>
                    <a:pt x="0" y="11"/>
                  </a:lnTo>
                  <a:lnTo>
                    <a:pt x="0" y="15"/>
                  </a:lnTo>
                  <a:lnTo>
                    <a:pt x="0" y="20"/>
                  </a:lnTo>
                  <a:lnTo>
                    <a:pt x="3" y="24"/>
                  </a:lnTo>
                  <a:lnTo>
                    <a:pt x="3" y="24"/>
                  </a:lnTo>
                  <a:lnTo>
                    <a:pt x="6" y="27"/>
                  </a:lnTo>
                  <a:lnTo>
                    <a:pt x="10" y="30"/>
                  </a:lnTo>
                  <a:lnTo>
                    <a:pt x="15" y="30"/>
                  </a:lnTo>
                  <a:lnTo>
                    <a:pt x="19" y="30"/>
                  </a:lnTo>
                  <a:lnTo>
                    <a:pt x="19" y="30"/>
                  </a:lnTo>
                  <a:lnTo>
                    <a:pt x="24" y="27"/>
                  </a:lnTo>
                  <a:lnTo>
                    <a:pt x="27" y="24"/>
                  </a:lnTo>
                  <a:lnTo>
                    <a:pt x="30" y="20"/>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3" name="Google Shape;1013;p52"/>
            <p:cNvSpPr/>
            <p:nvPr/>
          </p:nvSpPr>
          <p:spPr>
            <a:xfrm>
              <a:off x="3172837" y="2940110"/>
              <a:ext cx="29614" cy="38806"/>
            </a:xfrm>
            <a:custGeom>
              <a:avLst/>
              <a:gdLst/>
              <a:ahLst/>
              <a:cxnLst/>
              <a:rect l="l" t="t" r="r" b="b"/>
              <a:pathLst>
                <a:path w="32" h="30" extrusionOk="0">
                  <a:moveTo>
                    <a:pt x="32" y="15"/>
                  </a:moveTo>
                  <a:lnTo>
                    <a:pt x="32" y="15"/>
                  </a:lnTo>
                  <a:lnTo>
                    <a:pt x="31" y="11"/>
                  </a:lnTo>
                  <a:lnTo>
                    <a:pt x="29" y="6"/>
                  </a:lnTo>
                  <a:lnTo>
                    <a:pt x="26" y="3"/>
                  </a:lnTo>
                  <a:lnTo>
                    <a:pt x="22" y="0"/>
                  </a:lnTo>
                  <a:lnTo>
                    <a:pt x="22" y="0"/>
                  </a:lnTo>
                  <a:lnTo>
                    <a:pt x="16" y="0"/>
                  </a:lnTo>
                  <a:lnTo>
                    <a:pt x="11" y="0"/>
                  </a:lnTo>
                  <a:lnTo>
                    <a:pt x="8" y="3"/>
                  </a:lnTo>
                  <a:lnTo>
                    <a:pt x="3" y="6"/>
                  </a:lnTo>
                  <a:lnTo>
                    <a:pt x="3" y="6"/>
                  </a:lnTo>
                  <a:lnTo>
                    <a:pt x="2" y="11"/>
                  </a:lnTo>
                  <a:lnTo>
                    <a:pt x="0" y="15"/>
                  </a:lnTo>
                  <a:lnTo>
                    <a:pt x="2" y="20"/>
                  </a:lnTo>
                  <a:lnTo>
                    <a:pt x="3" y="24"/>
                  </a:lnTo>
                  <a:lnTo>
                    <a:pt x="3" y="24"/>
                  </a:lnTo>
                  <a:lnTo>
                    <a:pt x="8" y="27"/>
                  </a:lnTo>
                  <a:lnTo>
                    <a:pt x="11" y="30"/>
                  </a:lnTo>
                  <a:lnTo>
                    <a:pt x="16" y="30"/>
                  </a:lnTo>
                  <a:lnTo>
                    <a:pt x="22" y="30"/>
                  </a:lnTo>
                  <a:lnTo>
                    <a:pt x="22" y="30"/>
                  </a:lnTo>
                  <a:lnTo>
                    <a:pt x="26" y="27"/>
                  </a:lnTo>
                  <a:lnTo>
                    <a:pt x="29" y="24"/>
                  </a:lnTo>
                  <a:lnTo>
                    <a:pt x="31" y="20"/>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4" name="Google Shape;1014;p52"/>
            <p:cNvSpPr/>
            <p:nvPr/>
          </p:nvSpPr>
          <p:spPr>
            <a:xfrm>
              <a:off x="3187644" y="2940110"/>
              <a:ext cx="28689" cy="38806"/>
            </a:xfrm>
            <a:custGeom>
              <a:avLst/>
              <a:gdLst/>
              <a:ahLst/>
              <a:cxnLst/>
              <a:rect l="l" t="t" r="r" b="b"/>
              <a:pathLst>
                <a:path w="31" h="30" extrusionOk="0">
                  <a:moveTo>
                    <a:pt x="31" y="15"/>
                  </a:moveTo>
                  <a:lnTo>
                    <a:pt x="31" y="15"/>
                  </a:lnTo>
                  <a:lnTo>
                    <a:pt x="30" y="11"/>
                  </a:lnTo>
                  <a:lnTo>
                    <a:pt x="28" y="6"/>
                  </a:lnTo>
                  <a:lnTo>
                    <a:pt x="25" y="3"/>
                  </a:lnTo>
                  <a:lnTo>
                    <a:pt x="21" y="0"/>
                  </a:lnTo>
                  <a:lnTo>
                    <a:pt x="21" y="0"/>
                  </a:lnTo>
                  <a:lnTo>
                    <a:pt x="16" y="0"/>
                  </a:lnTo>
                  <a:lnTo>
                    <a:pt x="12" y="0"/>
                  </a:lnTo>
                  <a:lnTo>
                    <a:pt x="7" y="3"/>
                  </a:lnTo>
                  <a:lnTo>
                    <a:pt x="3" y="6"/>
                  </a:lnTo>
                  <a:lnTo>
                    <a:pt x="3" y="6"/>
                  </a:lnTo>
                  <a:lnTo>
                    <a:pt x="1" y="11"/>
                  </a:lnTo>
                  <a:lnTo>
                    <a:pt x="0" y="15"/>
                  </a:lnTo>
                  <a:lnTo>
                    <a:pt x="1" y="20"/>
                  </a:lnTo>
                  <a:lnTo>
                    <a:pt x="3" y="24"/>
                  </a:lnTo>
                  <a:lnTo>
                    <a:pt x="3" y="24"/>
                  </a:lnTo>
                  <a:lnTo>
                    <a:pt x="7" y="27"/>
                  </a:lnTo>
                  <a:lnTo>
                    <a:pt x="12" y="30"/>
                  </a:lnTo>
                  <a:lnTo>
                    <a:pt x="16" y="30"/>
                  </a:lnTo>
                  <a:lnTo>
                    <a:pt x="21" y="30"/>
                  </a:lnTo>
                  <a:lnTo>
                    <a:pt x="21" y="30"/>
                  </a:lnTo>
                  <a:lnTo>
                    <a:pt x="25"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5" name="Google Shape;1015;p52"/>
            <p:cNvSpPr/>
            <p:nvPr/>
          </p:nvSpPr>
          <p:spPr>
            <a:xfrm>
              <a:off x="3187644" y="2940110"/>
              <a:ext cx="28689" cy="38806"/>
            </a:xfrm>
            <a:custGeom>
              <a:avLst/>
              <a:gdLst/>
              <a:ahLst/>
              <a:cxnLst/>
              <a:rect l="l" t="t" r="r" b="b"/>
              <a:pathLst>
                <a:path w="31" h="30" extrusionOk="0">
                  <a:moveTo>
                    <a:pt x="31" y="15"/>
                  </a:moveTo>
                  <a:lnTo>
                    <a:pt x="31" y="15"/>
                  </a:lnTo>
                  <a:lnTo>
                    <a:pt x="30" y="11"/>
                  </a:lnTo>
                  <a:lnTo>
                    <a:pt x="28" y="6"/>
                  </a:lnTo>
                  <a:lnTo>
                    <a:pt x="25" y="3"/>
                  </a:lnTo>
                  <a:lnTo>
                    <a:pt x="21" y="0"/>
                  </a:lnTo>
                  <a:lnTo>
                    <a:pt x="21" y="0"/>
                  </a:lnTo>
                  <a:lnTo>
                    <a:pt x="16" y="0"/>
                  </a:lnTo>
                  <a:lnTo>
                    <a:pt x="12" y="0"/>
                  </a:lnTo>
                  <a:lnTo>
                    <a:pt x="7" y="3"/>
                  </a:lnTo>
                  <a:lnTo>
                    <a:pt x="3" y="6"/>
                  </a:lnTo>
                  <a:lnTo>
                    <a:pt x="3" y="6"/>
                  </a:lnTo>
                  <a:lnTo>
                    <a:pt x="1" y="11"/>
                  </a:lnTo>
                  <a:lnTo>
                    <a:pt x="0" y="15"/>
                  </a:lnTo>
                  <a:lnTo>
                    <a:pt x="1" y="20"/>
                  </a:lnTo>
                  <a:lnTo>
                    <a:pt x="3" y="24"/>
                  </a:lnTo>
                  <a:lnTo>
                    <a:pt x="3" y="24"/>
                  </a:lnTo>
                  <a:lnTo>
                    <a:pt x="7" y="27"/>
                  </a:lnTo>
                  <a:lnTo>
                    <a:pt x="12" y="30"/>
                  </a:lnTo>
                  <a:lnTo>
                    <a:pt x="16" y="30"/>
                  </a:lnTo>
                  <a:lnTo>
                    <a:pt x="21" y="30"/>
                  </a:lnTo>
                  <a:lnTo>
                    <a:pt x="21" y="30"/>
                  </a:lnTo>
                  <a:lnTo>
                    <a:pt x="25"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6" name="Google Shape;1016;p52"/>
            <p:cNvSpPr/>
            <p:nvPr/>
          </p:nvSpPr>
          <p:spPr>
            <a:xfrm>
              <a:off x="3198750" y="2940110"/>
              <a:ext cx="28689" cy="38806"/>
            </a:xfrm>
            <a:custGeom>
              <a:avLst/>
              <a:gdLst/>
              <a:ahLst/>
              <a:cxnLst/>
              <a:rect l="l" t="t" r="r" b="b"/>
              <a:pathLst>
                <a:path w="31" h="30" extrusionOk="0">
                  <a:moveTo>
                    <a:pt x="31" y="15"/>
                  </a:moveTo>
                  <a:lnTo>
                    <a:pt x="31" y="15"/>
                  </a:lnTo>
                  <a:lnTo>
                    <a:pt x="30" y="11"/>
                  </a:lnTo>
                  <a:lnTo>
                    <a:pt x="28" y="6"/>
                  </a:lnTo>
                  <a:lnTo>
                    <a:pt x="24" y="3"/>
                  </a:lnTo>
                  <a:lnTo>
                    <a:pt x="21" y="0"/>
                  </a:lnTo>
                  <a:lnTo>
                    <a:pt x="21" y="0"/>
                  </a:lnTo>
                  <a:lnTo>
                    <a:pt x="15" y="0"/>
                  </a:lnTo>
                  <a:lnTo>
                    <a:pt x="10" y="0"/>
                  </a:lnTo>
                  <a:lnTo>
                    <a:pt x="6" y="3"/>
                  </a:lnTo>
                  <a:lnTo>
                    <a:pt x="3" y="6"/>
                  </a:lnTo>
                  <a:lnTo>
                    <a:pt x="3" y="6"/>
                  </a:lnTo>
                  <a:lnTo>
                    <a:pt x="1" y="11"/>
                  </a:lnTo>
                  <a:lnTo>
                    <a:pt x="0" y="15"/>
                  </a:lnTo>
                  <a:lnTo>
                    <a:pt x="1" y="20"/>
                  </a:lnTo>
                  <a:lnTo>
                    <a:pt x="3" y="24"/>
                  </a:lnTo>
                  <a:lnTo>
                    <a:pt x="3" y="24"/>
                  </a:lnTo>
                  <a:lnTo>
                    <a:pt x="6" y="27"/>
                  </a:lnTo>
                  <a:lnTo>
                    <a:pt x="10" y="30"/>
                  </a:lnTo>
                  <a:lnTo>
                    <a:pt x="15" y="30"/>
                  </a:lnTo>
                  <a:lnTo>
                    <a:pt x="21" y="30"/>
                  </a:lnTo>
                  <a:lnTo>
                    <a:pt x="21" y="30"/>
                  </a:lnTo>
                  <a:lnTo>
                    <a:pt x="24" y="27"/>
                  </a:lnTo>
                  <a:lnTo>
                    <a:pt x="28" y="24"/>
                  </a:lnTo>
                  <a:lnTo>
                    <a:pt x="30" y="20"/>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7" name="Google Shape;1017;p52"/>
            <p:cNvSpPr/>
            <p:nvPr/>
          </p:nvSpPr>
          <p:spPr>
            <a:xfrm>
              <a:off x="3287592" y="2950459"/>
              <a:ext cx="29614" cy="38806"/>
            </a:xfrm>
            <a:custGeom>
              <a:avLst/>
              <a:gdLst/>
              <a:ahLst/>
              <a:cxnLst/>
              <a:rect l="l" t="t" r="r" b="b"/>
              <a:pathLst>
                <a:path w="32" h="30" extrusionOk="0">
                  <a:moveTo>
                    <a:pt x="32" y="15"/>
                  </a:moveTo>
                  <a:lnTo>
                    <a:pt x="32" y="15"/>
                  </a:lnTo>
                  <a:lnTo>
                    <a:pt x="31" y="10"/>
                  </a:lnTo>
                  <a:lnTo>
                    <a:pt x="29" y="6"/>
                  </a:lnTo>
                  <a:lnTo>
                    <a:pt x="26" y="3"/>
                  </a:lnTo>
                  <a:lnTo>
                    <a:pt x="21" y="0"/>
                  </a:lnTo>
                  <a:lnTo>
                    <a:pt x="21" y="0"/>
                  </a:lnTo>
                  <a:lnTo>
                    <a:pt x="15" y="0"/>
                  </a:lnTo>
                  <a:lnTo>
                    <a:pt x="11" y="0"/>
                  </a:lnTo>
                  <a:lnTo>
                    <a:pt x="6" y="3"/>
                  </a:lnTo>
                  <a:lnTo>
                    <a:pt x="3" y="6"/>
                  </a:lnTo>
                  <a:lnTo>
                    <a:pt x="3" y="6"/>
                  </a:lnTo>
                  <a:lnTo>
                    <a:pt x="2" y="10"/>
                  </a:lnTo>
                  <a:lnTo>
                    <a:pt x="0" y="15"/>
                  </a:lnTo>
                  <a:lnTo>
                    <a:pt x="2" y="19"/>
                  </a:lnTo>
                  <a:lnTo>
                    <a:pt x="3" y="24"/>
                  </a:lnTo>
                  <a:lnTo>
                    <a:pt x="3" y="24"/>
                  </a:lnTo>
                  <a:lnTo>
                    <a:pt x="6" y="28"/>
                  </a:lnTo>
                  <a:lnTo>
                    <a:pt x="11" y="30"/>
                  </a:lnTo>
                  <a:lnTo>
                    <a:pt x="15" y="30"/>
                  </a:lnTo>
                  <a:lnTo>
                    <a:pt x="21" y="30"/>
                  </a:lnTo>
                  <a:lnTo>
                    <a:pt x="21" y="30"/>
                  </a:lnTo>
                  <a:lnTo>
                    <a:pt x="26" y="27"/>
                  </a:lnTo>
                  <a:lnTo>
                    <a:pt x="29" y="24"/>
                  </a:lnTo>
                  <a:lnTo>
                    <a:pt x="31"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8" name="Google Shape;1018;p52"/>
            <p:cNvSpPr/>
            <p:nvPr/>
          </p:nvSpPr>
          <p:spPr>
            <a:xfrm>
              <a:off x="3294995" y="2950459"/>
              <a:ext cx="29614"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6" y="0"/>
                  </a:lnTo>
                  <a:lnTo>
                    <a:pt x="10" y="0"/>
                  </a:lnTo>
                  <a:lnTo>
                    <a:pt x="7" y="3"/>
                  </a:lnTo>
                  <a:lnTo>
                    <a:pt x="3" y="6"/>
                  </a:lnTo>
                  <a:lnTo>
                    <a:pt x="3" y="6"/>
                  </a:lnTo>
                  <a:lnTo>
                    <a:pt x="1" y="10"/>
                  </a:lnTo>
                  <a:lnTo>
                    <a:pt x="0" y="15"/>
                  </a:lnTo>
                  <a:lnTo>
                    <a:pt x="1" y="19"/>
                  </a:lnTo>
                  <a:lnTo>
                    <a:pt x="3" y="24"/>
                  </a:lnTo>
                  <a:lnTo>
                    <a:pt x="3" y="24"/>
                  </a:lnTo>
                  <a:lnTo>
                    <a:pt x="7" y="28"/>
                  </a:lnTo>
                  <a:lnTo>
                    <a:pt x="10" y="30"/>
                  </a:lnTo>
                  <a:lnTo>
                    <a:pt x="16"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9" name="Google Shape;1019;p52"/>
            <p:cNvSpPr/>
            <p:nvPr/>
          </p:nvSpPr>
          <p:spPr>
            <a:xfrm>
              <a:off x="3301473" y="2950459"/>
              <a:ext cx="29614" cy="38806"/>
            </a:xfrm>
            <a:custGeom>
              <a:avLst/>
              <a:gdLst/>
              <a:ahLst/>
              <a:cxnLst/>
              <a:rect l="l" t="t" r="r" b="b"/>
              <a:pathLst>
                <a:path w="32" h="30" extrusionOk="0">
                  <a:moveTo>
                    <a:pt x="32" y="15"/>
                  </a:moveTo>
                  <a:lnTo>
                    <a:pt x="32" y="15"/>
                  </a:lnTo>
                  <a:lnTo>
                    <a:pt x="31" y="10"/>
                  </a:lnTo>
                  <a:lnTo>
                    <a:pt x="29" y="6"/>
                  </a:lnTo>
                  <a:lnTo>
                    <a:pt x="26" y="3"/>
                  </a:lnTo>
                  <a:lnTo>
                    <a:pt x="22" y="0"/>
                  </a:lnTo>
                  <a:lnTo>
                    <a:pt x="22" y="0"/>
                  </a:lnTo>
                  <a:lnTo>
                    <a:pt x="17" y="0"/>
                  </a:lnTo>
                  <a:lnTo>
                    <a:pt x="13" y="0"/>
                  </a:lnTo>
                  <a:lnTo>
                    <a:pt x="8" y="3"/>
                  </a:lnTo>
                  <a:lnTo>
                    <a:pt x="3" y="6"/>
                  </a:lnTo>
                  <a:lnTo>
                    <a:pt x="3" y="6"/>
                  </a:lnTo>
                  <a:lnTo>
                    <a:pt x="2" y="10"/>
                  </a:lnTo>
                  <a:lnTo>
                    <a:pt x="0" y="15"/>
                  </a:lnTo>
                  <a:lnTo>
                    <a:pt x="2" y="19"/>
                  </a:lnTo>
                  <a:lnTo>
                    <a:pt x="3" y="24"/>
                  </a:lnTo>
                  <a:lnTo>
                    <a:pt x="3" y="24"/>
                  </a:lnTo>
                  <a:lnTo>
                    <a:pt x="8" y="28"/>
                  </a:lnTo>
                  <a:lnTo>
                    <a:pt x="13" y="30"/>
                  </a:lnTo>
                  <a:lnTo>
                    <a:pt x="17" y="30"/>
                  </a:lnTo>
                  <a:lnTo>
                    <a:pt x="22" y="30"/>
                  </a:lnTo>
                  <a:lnTo>
                    <a:pt x="22" y="30"/>
                  </a:lnTo>
                  <a:lnTo>
                    <a:pt x="26" y="27"/>
                  </a:lnTo>
                  <a:lnTo>
                    <a:pt x="29" y="24"/>
                  </a:lnTo>
                  <a:lnTo>
                    <a:pt x="31"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0" name="Google Shape;1020;p52"/>
            <p:cNvSpPr/>
            <p:nvPr/>
          </p:nvSpPr>
          <p:spPr>
            <a:xfrm>
              <a:off x="3309802" y="2950459"/>
              <a:ext cx="28689" cy="38806"/>
            </a:xfrm>
            <a:custGeom>
              <a:avLst/>
              <a:gdLst/>
              <a:ahLst/>
              <a:cxnLst/>
              <a:rect l="l" t="t" r="r" b="b"/>
              <a:pathLst>
                <a:path w="31" h="30" extrusionOk="0">
                  <a:moveTo>
                    <a:pt x="31" y="15"/>
                  </a:moveTo>
                  <a:lnTo>
                    <a:pt x="31" y="15"/>
                  </a:lnTo>
                  <a:lnTo>
                    <a:pt x="31" y="10"/>
                  </a:lnTo>
                  <a:lnTo>
                    <a:pt x="28" y="6"/>
                  </a:lnTo>
                  <a:lnTo>
                    <a:pt x="25" y="3"/>
                  </a:lnTo>
                  <a:lnTo>
                    <a:pt x="20" y="0"/>
                  </a:lnTo>
                  <a:lnTo>
                    <a:pt x="20" y="0"/>
                  </a:lnTo>
                  <a:lnTo>
                    <a:pt x="16" y="0"/>
                  </a:lnTo>
                  <a:lnTo>
                    <a:pt x="11" y="0"/>
                  </a:lnTo>
                  <a:lnTo>
                    <a:pt x="7" y="3"/>
                  </a:lnTo>
                  <a:lnTo>
                    <a:pt x="4" y="6"/>
                  </a:lnTo>
                  <a:lnTo>
                    <a:pt x="4" y="6"/>
                  </a:lnTo>
                  <a:lnTo>
                    <a:pt x="0" y="10"/>
                  </a:lnTo>
                  <a:lnTo>
                    <a:pt x="0" y="15"/>
                  </a:lnTo>
                  <a:lnTo>
                    <a:pt x="0" y="19"/>
                  </a:lnTo>
                  <a:lnTo>
                    <a:pt x="4" y="24"/>
                  </a:lnTo>
                  <a:lnTo>
                    <a:pt x="4" y="24"/>
                  </a:lnTo>
                  <a:lnTo>
                    <a:pt x="7" y="28"/>
                  </a:lnTo>
                  <a:lnTo>
                    <a:pt x="11" y="30"/>
                  </a:lnTo>
                  <a:lnTo>
                    <a:pt x="16" y="30"/>
                  </a:lnTo>
                  <a:lnTo>
                    <a:pt x="20" y="30"/>
                  </a:lnTo>
                  <a:lnTo>
                    <a:pt x="20" y="30"/>
                  </a:lnTo>
                  <a:lnTo>
                    <a:pt x="25" y="27"/>
                  </a:lnTo>
                  <a:lnTo>
                    <a:pt x="28" y="24"/>
                  </a:lnTo>
                  <a:lnTo>
                    <a:pt x="31"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1" name="Google Shape;1021;p52"/>
            <p:cNvSpPr/>
            <p:nvPr/>
          </p:nvSpPr>
          <p:spPr>
            <a:xfrm>
              <a:off x="3319982" y="2950459"/>
              <a:ext cx="29614"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5" y="0"/>
                  </a:lnTo>
                  <a:lnTo>
                    <a:pt x="11" y="0"/>
                  </a:lnTo>
                  <a:lnTo>
                    <a:pt x="8" y="3"/>
                  </a:lnTo>
                  <a:lnTo>
                    <a:pt x="3" y="6"/>
                  </a:lnTo>
                  <a:lnTo>
                    <a:pt x="3" y="6"/>
                  </a:lnTo>
                  <a:lnTo>
                    <a:pt x="2" y="10"/>
                  </a:lnTo>
                  <a:lnTo>
                    <a:pt x="0" y="15"/>
                  </a:lnTo>
                  <a:lnTo>
                    <a:pt x="2" y="19"/>
                  </a:lnTo>
                  <a:lnTo>
                    <a:pt x="3" y="24"/>
                  </a:lnTo>
                  <a:lnTo>
                    <a:pt x="3" y="24"/>
                  </a:lnTo>
                  <a:lnTo>
                    <a:pt x="8" y="28"/>
                  </a:lnTo>
                  <a:lnTo>
                    <a:pt x="11" y="30"/>
                  </a:lnTo>
                  <a:lnTo>
                    <a:pt x="15"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2" name="Google Shape;1022;p52"/>
            <p:cNvSpPr/>
            <p:nvPr/>
          </p:nvSpPr>
          <p:spPr>
            <a:xfrm>
              <a:off x="3319982" y="2950459"/>
              <a:ext cx="29614"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5" y="0"/>
                  </a:lnTo>
                  <a:lnTo>
                    <a:pt x="11" y="0"/>
                  </a:lnTo>
                  <a:lnTo>
                    <a:pt x="8" y="3"/>
                  </a:lnTo>
                  <a:lnTo>
                    <a:pt x="3" y="6"/>
                  </a:lnTo>
                  <a:lnTo>
                    <a:pt x="3" y="6"/>
                  </a:lnTo>
                  <a:lnTo>
                    <a:pt x="2" y="10"/>
                  </a:lnTo>
                  <a:lnTo>
                    <a:pt x="0" y="15"/>
                  </a:lnTo>
                  <a:lnTo>
                    <a:pt x="2" y="19"/>
                  </a:lnTo>
                  <a:lnTo>
                    <a:pt x="3" y="24"/>
                  </a:lnTo>
                  <a:lnTo>
                    <a:pt x="3" y="24"/>
                  </a:lnTo>
                  <a:lnTo>
                    <a:pt x="8" y="28"/>
                  </a:lnTo>
                  <a:lnTo>
                    <a:pt x="11" y="30"/>
                  </a:lnTo>
                  <a:lnTo>
                    <a:pt x="15"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3" name="Google Shape;1023;p52"/>
            <p:cNvSpPr/>
            <p:nvPr/>
          </p:nvSpPr>
          <p:spPr>
            <a:xfrm>
              <a:off x="3327386" y="2950459"/>
              <a:ext cx="28689" cy="38806"/>
            </a:xfrm>
            <a:custGeom>
              <a:avLst/>
              <a:gdLst/>
              <a:ahLst/>
              <a:cxnLst/>
              <a:rect l="l" t="t" r="r" b="b"/>
              <a:pathLst>
                <a:path w="31" h="30" extrusionOk="0">
                  <a:moveTo>
                    <a:pt x="31" y="15"/>
                  </a:moveTo>
                  <a:lnTo>
                    <a:pt x="31" y="15"/>
                  </a:lnTo>
                  <a:lnTo>
                    <a:pt x="30" y="10"/>
                  </a:lnTo>
                  <a:lnTo>
                    <a:pt x="28" y="6"/>
                  </a:lnTo>
                  <a:lnTo>
                    <a:pt x="25" y="3"/>
                  </a:lnTo>
                  <a:lnTo>
                    <a:pt x="21" y="0"/>
                  </a:lnTo>
                  <a:lnTo>
                    <a:pt x="21" y="0"/>
                  </a:lnTo>
                  <a:lnTo>
                    <a:pt x="16" y="0"/>
                  </a:lnTo>
                  <a:lnTo>
                    <a:pt x="10" y="0"/>
                  </a:lnTo>
                  <a:lnTo>
                    <a:pt x="7" y="3"/>
                  </a:lnTo>
                  <a:lnTo>
                    <a:pt x="3" y="6"/>
                  </a:lnTo>
                  <a:lnTo>
                    <a:pt x="3" y="6"/>
                  </a:lnTo>
                  <a:lnTo>
                    <a:pt x="1" y="10"/>
                  </a:lnTo>
                  <a:lnTo>
                    <a:pt x="0" y="15"/>
                  </a:lnTo>
                  <a:lnTo>
                    <a:pt x="1" y="19"/>
                  </a:lnTo>
                  <a:lnTo>
                    <a:pt x="3" y="24"/>
                  </a:lnTo>
                  <a:lnTo>
                    <a:pt x="3" y="24"/>
                  </a:lnTo>
                  <a:lnTo>
                    <a:pt x="7" y="28"/>
                  </a:lnTo>
                  <a:lnTo>
                    <a:pt x="10" y="30"/>
                  </a:lnTo>
                  <a:lnTo>
                    <a:pt x="16" y="30"/>
                  </a:lnTo>
                  <a:lnTo>
                    <a:pt x="21" y="30"/>
                  </a:lnTo>
                  <a:lnTo>
                    <a:pt x="21" y="30"/>
                  </a:lnTo>
                  <a:lnTo>
                    <a:pt x="25" y="27"/>
                  </a:lnTo>
                  <a:lnTo>
                    <a:pt x="28" y="24"/>
                  </a:lnTo>
                  <a:lnTo>
                    <a:pt x="30" y="19"/>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4" name="Google Shape;1024;p52"/>
            <p:cNvSpPr/>
            <p:nvPr/>
          </p:nvSpPr>
          <p:spPr>
            <a:xfrm>
              <a:off x="3377360" y="2950459"/>
              <a:ext cx="29614" cy="38806"/>
            </a:xfrm>
            <a:custGeom>
              <a:avLst/>
              <a:gdLst/>
              <a:ahLst/>
              <a:cxnLst/>
              <a:rect l="l" t="t" r="r" b="b"/>
              <a:pathLst>
                <a:path w="32" h="30" extrusionOk="0">
                  <a:moveTo>
                    <a:pt x="32" y="15"/>
                  </a:moveTo>
                  <a:lnTo>
                    <a:pt x="32" y="15"/>
                  </a:lnTo>
                  <a:lnTo>
                    <a:pt x="30" y="10"/>
                  </a:lnTo>
                  <a:lnTo>
                    <a:pt x="29" y="6"/>
                  </a:lnTo>
                  <a:lnTo>
                    <a:pt x="26" y="3"/>
                  </a:lnTo>
                  <a:lnTo>
                    <a:pt x="21" y="0"/>
                  </a:lnTo>
                  <a:lnTo>
                    <a:pt x="21" y="0"/>
                  </a:lnTo>
                  <a:lnTo>
                    <a:pt x="15" y="0"/>
                  </a:lnTo>
                  <a:lnTo>
                    <a:pt x="11" y="0"/>
                  </a:lnTo>
                  <a:lnTo>
                    <a:pt x="6" y="3"/>
                  </a:lnTo>
                  <a:lnTo>
                    <a:pt x="3" y="6"/>
                  </a:lnTo>
                  <a:lnTo>
                    <a:pt x="3" y="6"/>
                  </a:lnTo>
                  <a:lnTo>
                    <a:pt x="2" y="10"/>
                  </a:lnTo>
                  <a:lnTo>
                    <a:pt x="0" y="15"/>
                  </a:lnTo>
                  <a:lnTo>
                    <a:pt x="2" y="19"/>
                  </a:lnTo>
                  <a:lnTo>
                    <a:pt x="3" y="24"/>
                  </a:lnTo>
                  <a:lnTo>
                    <a:pt x="3" y="24"/>
                  </a:lnTo>
                  <a:lnTo>
                    <a:pt x="6" y="28"/>
                  </a:lnTo>
                  <a:lnTo>
                    <a:pt x="11" y="30"/>
                  </a:lnTo>
                  <a:lnTo>
                    <a:pt x="15" y="30"/>
                  </a:lnTo>
                  <a:lnTo>
                    <a:pt x="21" y="30"/>
                  </a:lnTo>
                  <a:lnTo>
                    <a:pt x="21" y="30"/>
                  </a:lnTo>
                  <a:lnTo>
                    <a:pt x="26"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5" name="Google Shape;1025;p52"/>
            <p:cNvSpPr/>
            <p:nvPr/>
          </p:nvSpPr>
          <p:spPr>
            <a:xfrm>
              <a:off x="3402346" y="2950459"/>
              <a:ext cx="29614" cy="38806"/>
            </a:xfrm>
            <a:custGeom>
              <a:avLst/>
              <a:gdLst/>
              <a:ahLst/>
              <a:cxnLst/>
              <a:rect l="l" t="t" r="r" b="b"/>
              <a:pathLst>
                <a:path w="32" h="30" extrusionOk="0">
                  <a:moveTo>
                    <a:pt x="32" y="15"/>
                  </a:moveTo>
                  <a:lnTo>
                    <a:pt x="32" y="15"/>
                  </a:lnTo>
                  <a:lnTo>
                    <a:pt x="30" y="10"/>
                  </a:lnTo>
                  <a:lnTo>
                    <a:pt x="29" y="6"/>
                  </a:lnTo>
                  <a:lnTo>
                    <a:pt x="24" y="3"/>
                  </a:lnTo>
                  <a:lnTo>
                    <a:pt x="21" y="0"/>
                  </a:lnTo>
                  <a:lnTo>
                    <a:pt x="21" y="0"/>
                  </a:lnTo>
                  <a:lnTo>
                    <a:pt x="15" y="0"/>
                  </a:lnTo>
                  <a:lnTo>
                    <a:pt x="11" y="0"/>
                  </a:lnTo>
                  <a:lnTo>
                    <a:pt x="6" y="3"/>
                  </a:lnTo>
                  <a:lnTo>
                    <a:pt x="3" y="6"/>
                  </a:lnTo>
                  <a:lnTo>
                    <a:pt x="3" y="6"/>
                  </a:lnTo>
                  <a:lnTo>
                    <a:pt x="2" y="10"/>
                  </a:lnTo>
                  <a:lnTo>
                    <a:pt x="0" y="15"/>
                  </a:lnTo>
                  <a:lnTo>
                    <a:pt x="2" y="19"/>
                  </a:lnTo>
                  <a:lnTo>
                    <a:pt x="3" y="24"/>
                  </a:lnTo>
                  <a:lnTo>
                    <a:pt x="3" y="24"/>
                  </a:lnTo>
                  <a:lnTo>
                    <a:pt x="6" y="28"/>
                  </a:lnTo>
                  <a:lnTo>
                    <a:pt x="11" y="30"/>
                  </a:lnTo>
                  <a:lnTo>
                    <a:pt x="15" y="30"/>
                  </a:lnTo>
                  <a:lnTo>
                    <a:pt x="21" y="30"/>
                  </a:lnTo>
                  <a:lnTo>
                    <a:pt x="21" y="30"/>
                  </a:lnTo>
                  <a:lnTo>
                    <a:pt x="24" y="27"/>
                  </a:lnTo>
                  <a:lnTo>
                    <a:pt x="29" y="24"/>
                  </a:lnTo>
                  <a:lnTo>
                    <a:pt x="30" y="19"/>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6" name="Google Shape;1026;p52"/>
            <p:cNvSpPr/>
            <p:nvPr/>
          </p:nvSpPr>
          <p:spPr>
            <a:xfrm>
              <a:off x="3470829" y="2969862"/>
              <a:ext cx="27763" cy="41393"/>
            </a:xfrm>
            <a:custGeom>
              <a:avLst/>
              <a:gdLst/>
              <a:ahLst/>
              <a:cxnLst/>
              <a:rect l="l" t="t" r="r" b="b"/>
              <a:pathLst>
                <a:path w="30" h="32" extrusionOk="0">
                  <a:moveTo>
                    <a:pt x="30" y="15"/>
                  </a:moveTo>
                  <a:lnTo>
                    <a:pt x="30" y="15"/>
                  </a:lnTo>
                  <a:lnTo>
                    <a:pt x="30" y="10"/>
                  </a:lnTo>
                  <a:lnTo>
                    <a:pt x="27" y="6"/>
                  </a:lnTo>
                  <a:lnTo>
                    <a:pt x="24" y="3"/>
                  </a:lnTo>
                  <a:lnTo>
                    <a:pt x="20" y="1"/>
                  </a:lnTo>
                  <a:lnTo>
                    <a:pt x="20" y="1"/>
                  </a:lnTo>
                  <a:lnTo>
                    <a:pt x="15" y="0"/>
                  </a:lnTo>
                  <a:lnTo>
                    <a:pt x="11" y="1"/>
                  </a:lnTo>
                  <a:lnTo>
                    <a:pt x="6" y="3"/>
                  </a:lnTo>
                  <a:lnTo>
                    <a:pt x="3" y="6"/>
                  </a:lnTo>
                  <a:lnTo>
                    <a:pt x="3" y="6"/>
                  </a:lnTo>
                  <a:lnTo>
                    <a:pt x="0" y="10"/>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7" name="Google Shape;1027;p52"/>
            <p:cNvSpPr/>
            <p:nvPr/>
          </p:nvSpPr>
          <p:spPr>
            <a:xfrm>
              <a:off x="3484711" y="2969862"/>
              <a:ext cx="29614" cy="41393"/>
            </a:xfrm>
            <a:custGeom>
              <a:avLst/>
              <a:gdLst/>
              <a:ahLst/>
              <a:cxnLst/>
              <a:rect l="l" t="t" r="r" b="b"/>
              <a:pathLst>
                <a:path w="32" h="32" extrusionOk="0">
                  <a:moveTo>
                    <a:pt x="32" y="15"/>
                  </a:moveTo>
                  <a:lnTo>
                    <a:pt x="32" y="15"/>
                  </a:lnTo>
                  <a:lnTo>
                    <a:pt x="31" y="10"/>
                  </a:lnTo>
                  <a:lnTo>
                    <a:pt x="29" y="6"/>
                  </a:lnTo>
                  <a:lnTo>
                    <a:pt x="25" y="3"/>
                  </a:lnTo>
                  <a:lnTo>
                    <a:pt x="20" y="1"/>
                  </a:lnTo>
                  <a:lnTo>
                    <a:pt x="20" y="1"/>
                  </a:lnTo>
                  <a:lnTo>
                    <a:pt x="15" y="0"/>
                  </a:lnTo>
                  <a:lnTo>
                    <a:pt x="11" y="1"/>
                  </a:lnTo>
                  <a:lnTo>
                    <a:pt x="6" y="3"/>
                  </a:lnTo>
                  <a:lnTo>
                    <a:pt x="3" y="6"/>
                  </a:lnTo>
                  <a:lnTo>
                    <a:pt x="3" y="6"/>
                  </a:lnTo>
                  <a:lnTo>
                    <a:pt x="2" y="10"/>
                  </a:lnTo>
                  <a:lnTo>
                    <a:pt x="0" y="15"/>
                  </a:lnTo>
                  <a:lnTo>
                    <a:pt x="2" y="21"/>
                  </a:lnTo>
                  <a:lnTo>
                    <a:pt x="3" y="24"/>
                  </a:lnTo>
                  <a:lnTo>
                    <a:pt x="3" y="24"/>
                  </a:lnTo>
                  <a:lnTo>
                    <a:pt x="6" y="29"/>
                  </a:lnTo>
                  <a:lnTo>
                    <a:pt x="11" y="30"/>
                  </a:lnTo>
                  <a:lnTo>
                    <a:pt x="15" y="32"/>
                  </a:lnTo>
                  <a:lnTo>
                    <a:pt x="20" y="30"/>
                  </a:lnTo>
                  <a:lnTo>
                    <a:pt x="20" y="30"/>
                  </a:lnTo>
                  <a:lnTo>
                    <a:pt x="25" y="29"/>
                  </a:lnTo>
                  <a:lnTo>
                    <a:pt x="29" y="24"/>
                  </a:lnTo>
                  <a:lnTo>
                    <a:pt x="31"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8" name="Google Shape;1028;p52"/>
            <p:cNvSpPr/>
            <p:nvPr/>
          </p:nvSpPr>
          <p:spPr>
            <a:xfrm>
              <a:off x="3521728" y="2969862"/>
              <a:ext cx="27763" cy="41393"/>
            </a:xfrm>
            <a:custGeom>
              <a:avLst/>
              <a:gdLst/>
              <a:ahLst/>
              <a:cxnLst/>
              <a:rect l="l" t="t" r="r" b="b"/>
              <a:pathLst>
                <a:path w="30" h="32" extrusionOk="0">
                  <a:moveTo>
                    <a:pt x="30" y="15"/>
                  </a:moveTo>
                  <a:lnTo>
                    <a:pt x="30" y="15"/>
                  </a:lnTo>
                  <a:lnTo>
                    <a:pt x="30" y="10"/>
                  </a:lnTo>
                  <a:lnTo>
                    <a:pt x="27" y="6"/>
                  </a:lnTo>
                  <a:lnTo>
                    <a:pt x="24" y="3"/>
                  </a:lnTo>
                  <a:lnTo>
                    <a:pt x="19" y="1"/>
                  </a:lnTo>
                  <a:lnTo>
                    <a:pt x="19" y="1"/>
                  </a:lnTo>
                  <a:lnTo>
                    <a:pt x="15" y="0"/>
                  </a:lnTo>
                  <a:lnTo>
                    <a:pt x="10" y="1"/>
                  </a:lnTo>
                  <a:lnTo>
                    <a:pt x="6" y="3"/>
                  </a:lnTo>
                  <a:lnTo>
                    <a:pt x="3" y="6"/>
                  </a:lnTo>
                  <a:lnTo>
                    <a:pt x="3" y="6"/>
                  </a:lnTo>
                  <a:lnTo>
                    <a:pt x="0" y="10"/>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9" name="Google Shape;1029;p52"/>
            <p:cNvSpPr/>
            <p:nvPr/>
          </p:nvSpPr>
          <p:spPr>
            <a:xfrm>
              <a:off x="3546715" y="2969862"/>
              <a:ext cx="27763" cy="41393"/>
            </a:xfrm>
            <a:custGeom>
              <a:avLst/>
              <a:gdLst/>
              <a:ahLst/>
              <a:cxnLst/>
              <a:rect l="l" t="t" r="r" b="b"/>
              <a:pathLst>
                <a:path w="30" h="32" extrusionOk="0">
                  <a:moveTo>
                    <a:pt x="30" y="15"/>
                  </a:moveTo>
                  <a:lnTo>
                    <a:pt x="30" y="15"/>
                  </a:lnTo>
                  <a:lnTo>
                    <a:pt x="30" y="10"/>
                  </a:lnTo>
                  <a:lnTo>
                    <a:pt x="27" y="6"/>
                  </a:lnTo>
                  <a:lnTo>
                    <a:pt x="24" y="3"/>
                  </a:lnTo>
                  <a:lnTo>
                    <a:pt x="19" y="1"/>
                  </a:lnTo>
                  <a:lnTo>
                    <a:pt x="19" y="1"/>
                  </a:lnTo>
                  <a:lnTo>
                    <a:pt x="15" y="0"/>
                  </a:lnTo>
                  <a:lnTo>
                    <a:pt x="10" y="1"/>
                  </a:lnTo>
                  <a:lnTo>
                    <a:pt x="6" y="3"/>
                  </a:lnTo>
                  <a:lnTo>
                    <a:pt x="3" y="6"/>
                  </a:lnTo>
                  <a:lnTo>
                    <a:pt x="3" y="6"/>
                  </a:lnTo>
                  <a:lnTo>
                    <a:pt x="0" y="10"/>
                  </a:lnTo>
                  <a:lnTo>
                    <a:pt x="0" y="15"/>
                  </a:lnTo>
                  <a:lnTo>
                    <a:pt x="0" y="21"/>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0" name="Google Shape;1030;p52"/>
            <p:cNvSpPr/>
            <p:nvPr/>
          </p:nvSpPr>
          <p:spPr>
            <a:xfrm>
              <a:off x="3585584" y="2969862"/>
              <a:ext cx="27763" cy="41393"/>
            </a:xfrm>
            <a:custGeom>
              <a:avLst/>
              <a:gdLst/>
              <a:ahLst/>
              <a:cxnLst/>
              <a:rect l="l" t="t" r="r" b="b"/>
              <a:pathLst>
                <a:path w="30" h="32" extrusionOk="0">
                  <a:moveTo>
                    <a:pt x="30" y="15"/>
                  </a:moveTo>
                  <a:lnTo>
                    <a:pt x="30" y="15"/>
                  </a:lnTo>
                  <a:lnTo>
                    <a:pt x="30" y="10"/>
                  </a:lnTo>
                  <a:lnTo>
                    <a:pt x="27" y="6"/>
                  </a:lnTo>
                  <a:lnTo>
                    <a:pt x="24" y="3"/>
                  </a:lnTo>
                  <a:lnTo>
                    <a:pt x="20" y="1"/>
                  </a:lnTo>
                  <a:lnTo>
                    <a:pt x="20" y="1"/>
                  </a:lnTo>
                  <a:lnTo>
                    <a:pt x="15" y="0"/>
                  </a:lnTo>
                  <a:lnTo>
                    <a:pt x="11" y="1"/>
                  </a:lnTo>
                  <a:lnTo>
                    <a:pt x="6" y="3"/>
                  </a:lnTo>
                  <a:lnTo>
                    <a:pt x="3" y="6"/>
                  </a:lnTo>
                  <a:lnTo>
                    <a:pt x="3" y="6"/>
                  </a:lnTo>
                  <a:lnTo>
                    <a:pt x="0" y="10"/>
                  </a:lnTo>
                  <a:lnTo>
                    <a:pt x="0" y="15"/>
                  </a:lnTo>
                  <a:lnTo>
                    <a:pt x="0" y="21"/>
                  </a:lnTo>
                  <a:lnTo>
                    <a:pt x="3" y="24"/>
                  </a:lnTo>
                  <a:lnTo>
                    <a:pt x="3" y="24"/>
                  </a:lnTo>
                  <a:lnTo>
                    <a:pt x="6" y="29"/>
                  </a:lnTo>
                  <a:lnTo>
                    <a:pt x="11" y="30"/>
                  </a:lnTo>
                  <a:lnTo>
                    <a:pt x="15" y="32"/>
                  </a:lnTo>
                  <a:lnTo>
                    <a:pt x="20" y="30"/>
                  </a:lnTo>
                  <a:lnTo>
                    <a:pt x="20"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1" name="Google Shape;1031;p52"/>
            <p:cNvSpPr/>
            <p:nvPr/>
          </p:nvSpPr>
          <p:spPr>
            <a:xfrm>
              <a:off x="3599465" y="2969862"/>
              <a:ext cx="29614" cy="41393"/>
            </a:xfrm>
            <a:custGeom>
              <a:avLst/>
              <a:gdLst/>
              <a:ahLst/>
              <a:cxnLst/>
              <a:rect l="l" t="t" r="r" b="b"/>
              <a:pathLst>
                <a:path w="32" h="32" extrusionOk="0">
                  <a:moveTo>
                    <a:pt x="32" y="15"/>
                  </a:moveTo>
                  <a:lnTo>
                    <a:pt x="32" y="15"/>
                  </a:lnTo>
                  <a:lnTo>
                    <a:pt x="30" y="10"/>
                  </a:lnTo>
                  <a:lnTo>
                    <a:pt x="29" y="6"/>
                  </a:lnTo>
                  <a:lnTo>
                    <a:pt x="24" y="3"/>
                  </a:lnTo>
                  <a:lnTo>
                    <a:pt x="20" y="1"/>
                  </a:lnTo>
                  <a:lnTo>
                    <a:pt x="20" y="1"/>
                  </a:lnTo>
                  <a:lnTo>
                    <a:pt x="15" y="0"/>
                  </a:lnTo>
                  <a:lnTo>
                    <a:pt x="11" y="1"/>
                  </a:lnTo>
                  <a:lnTo>
                    <a:pt x="6" y="3"/>
                  </a:lnTo>
                  <a:lnTo>
                    <a:pt x="3" y="6"/>
                  </a:lnTo>
                  <a:lnTo>
                    <a:pt x="3" y="6"/>
                  </a:lnTo>
                  <a:lnTo>
                    <a:pt x="2" y="10"/>
                  </a:lnTo>
                  <a:lnTo>
                    <a:pt x="0" y="15"/>
                  </a:lnTo>
                  <a:lnTo>
                    <a:pt x="2" y="21"/>
                  </a:lnTo>
                  <a:lnTo>
                    <a:pt x="3" y="24"/>
                  </a:lnTo>
                  <a:lnTo>
                    <a:pt x="3" y="24"/>
                  </a:lnTo>
                  <a:lnTo>
                    <a:pt x="6" y="29"/>
                  </a:lnTo>
                  <a:lnTo>
                    <a:pt x="11" y="30"/>
                  </a:lnTo>
                  <a:lnTo>
                    <a:pt x="15" y="32"/>
                  </a:lnTo>
                  <a:lnTo>
                    <a:pt x="20" y="30"/>
                  </a:lnTo>
                  <a:lnTo>
                    <a:pt x="20" y="30"/>
                  </a:lnTo>
                  <a:lnTo>
                    <a:pt x="24"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2" name="Google Shape;1032;p52"/>
            <p:cNvSpPr/>
            <p:nvPr/>
          </p:nvSpPr>
          <p:spPr>
            <a:xfrm>
              <a:off x="3653141" y="3004788"/>
              <a:ext cx="28689" cy="41393"/>
            </a:xfrm>
            <a:custGeom>
              <a:avLst/>
              <a:gdLst/>
              <a:ahLst/>
              <a:cxnLst/>
              <a:rect l="l" t="t" r="r" b="b"/>
              <a:pathLst>
                <a:path w="31" h="32" extrusionOk="0">
                  <a:moveTo>
                    <a:pt x="31" y="15"/>
                  </a:moveTo>
                  <a:lnTo>
                    <a:pt x="31" y="15"/>
                  </a:lnTo>
                  <a:lnTo>
                    <a:pt x="30" y="11"/>
                  </a:lnTo>
                  <a:lnTo>
                    <a:pt x="28" y="6"/>
                  </a:lnTo>
                  <a:lnTo>
                    <a:pt x="25" y="3"/>
                  </a:lnTo>
                  <a:lnTo>
                    <a:pt x="21" y="2"/>
                  </a:lnTo>
                  <a:lnTo>
                    <a:pt x="21" y="2"/>
                  </a:lnTo>
                  <a:lnTo>
                    <a:pt x="16" y="0"/>
                  </a:lnTo>
                  <a:lnTo>
                    <a:pt x="12" y="2"/>
                  </a:lnTo>
                  <a:lnTo>
                    <a:pt x="7" y="3"/>
                  </a:lnTo>
                  <a:lnTo>
                    <a:pt x="3" y="6"/>
                  </a:lnTo>
                  <a:lnTo>
                    <a:pt x="3" y="6"/>
                  </a:lnTo>
                  <a:lnTo>
                    <a:pt x="1" y="11"/>
                  </a:lnTo>
                  <a:lnTo>
                    <a:pt x="0" y="15"/>
                  </a:lnTo>
                  <a:lnTo>
                    <a:pt x="1" y="20"/>
                  </a:lnTo>
                  <a:lnTo>
                    <a:pt x="3" y="24"/>
                  </a:lnTo>
                  <a:lnTo>
                    <a:pt x="3" y="24"/>
                  </a:lnTo>
                  <a:lnTo>
                    <a:pt x="7" y="29"/>
                  </a:lnTo>
                  <a:lnTo>
                    <a:pt x="12" y="30"/>
                  </a:lnTo>
                  <a:lnTo>
                    <a:pt x="16" y="32"/>
                  </a:lnTo>
                  <a:lnTo>
                    <a:pt x="21" y="30"/>
                  </a:lnTo>
                  <a:lnTo>
                    <a:pt x="21" y="30"/>
                  </a:lnTo>
                  <a:lnTo>
                    <a:pt x="25" y="29"/>
                  </a:lnTo>
                  <a:lnTo>
                    <a:pt x="28" y="24"/>
                  </a:lnTo>
                  <a:lnTo>
                    <a:pt x="30"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3" name="Google Shape;1033;p52"/>
            <p:cNvSpPr/>
            <p:nvPr/>
          </p:nvSpPr>
          <p:spPr>
            <a:xfrm>
              <a:off x="3681829" y="3004788"/>
              <a:ext cx="28689" cy="41393"/>
            </a:xfrm>
            <a:custGeom>
              <a:avLst/>
              <a:gdLst/>
              <a:ahLst/>
              <a:cxnLst/>
              <a:rect l="l" t="t" r="r" b="b"/>
              <a:pathLst>
                <a:path w="31" h="32" extrusionOk="0">
                  <a:moveTo>
                    <a:pt x="31" y="15"/>
                  </a:moveTo>
                  <a:lnTo>
                    <a:pt x="31" y="15"/>
                  </a:lnTo>
                  <a:lnTo>
                    <a:pt x="31" y="11"/>
                  </a:lnTo>
                  <a:lnTo>
                    <a:pt x="28" y="6"/>
                  </a:lnTo>
                  <a:lnTo>
                    <a:pt x="25" y="3"/>
                  </a:lnTo>
                  <a:lnTo>
                    <a:pt x="20" y="2"/>
                  </a:lnTo>
                  <a:lnTo>
                    <a:pt x="20" y="2"/>
                  </a:lnTo>
                  <a:lnTo>
                    <a:pt x="15" y="0"/>
                  </a:lnTo>
                  <a:lnTo>
                    <a:pt x="11" y="2"/>
                  </a:lnTo>
                  <a:lnTo>
                    <a:pt x="6" y="3"/>
                  </a:lnTo>
                  <a:lnTo>
                    <a:pt x="3" y="6"/>
                  </a:lnTo>
                  <a:lnTo>
                    <a:pt x="3" y="6"/>
                  </a:lnTo>
                  <a:lnTo>
                    <a:pt x="0" y="11"/>
                  </a:lnTo>
                  <a:lnTo>
                    <a:pt x="0" y="15"/>
                  </a:lnTo>
                  <a:lnTo>
                    <a:pt x="0" y="20"/>
                  </a:lnTo>
                  <a:lnTo>
                    <a:pt x="3" y="24"/>
                  </a:lnTo>
                  <a:lnTo>
                    <a:pt x="3" y="24"/>
                  </a:lnTo>
                  <a:lnTo>
                    <a:pt x="6" y="29"/>
                  </a:lnTo>
                  <a:lnTo>
                    <a:pt x="11" y="30"/>
                  </a:lnTo>
                  <a:lnTo>
                    <a:pt x="15" y="32"/>
                  </a:lnTo>
                  <a:lnTo>
                    <a:pt x="20" y="30"/>
                  </a:lnTo>
                  <a:lnTo>
                    <a:pt x="20" y="30"/>
                  </a:lnTo>
                  <a:lnTo>
                    <a:pt x="25" y="29"/>
                  </a:lnTo>
                  <a:lnTo>
                    <a:pt x="28" y="24"/>
                  </a:lnTo>
                  <a:lnTo>
                    <a:pt x="31" y="21"/>
                  </a:lnTo>
                  <a:lnTo>
                    <a:pt x="31"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4" name="Google Shape;1034;p52"/>
            <p:cNvSpPr/>
            <p:nvPr/>
          </p:nvSpPr>
          <p:spPr>
            <a:xfrm>
              <a:off x="3732729" y="3004788"/>
              <a:ext cx="27763" cy="41393"/>
            </a:xfrm>
            <a:custGeom>
              <a:avLst/>
              <a:gdLst/>
              <a:ahLst/>
              <a:cxnLst/>
              <a:rect l="l" t="t" r="r" b="b"/>
              <a:pathLst>
                <a:path w="30" h="32" extrusionOk="0">
                  <a:moveTo>
                    <a:pt x="30" y="15"/>
                  </a:moveTo>
                  <a:lnTo>
                    <a:pt x="30" y="15"/>
                  </a:lnTo>
                  <a:lnTo>
                    <a:pt x="30" y="11"/>
                  </a:lnTo>
                  <a:lnTo>
                    <a:pt x="27" y="6"/>
                  </a:lnTo>
                  <a:lnTo>
                    <a:pt x="24" y="3"/>
                  </a:lnTo>
                  <a:lnTo>
                    <a:pt x="19" y="2"/>
                  </a:lnTo>
                  <a:lnTo>
                    <a:pt x="19" y="2"/>
                  </a:lnTo>
                  <a:lnTo>
                    <a:pt x="15" y="0"/>
                  </a:lnTo>
                  <a:lnTo>
                    <a:pt x="10" y="2"/>
                  </a:lnTo>
                  <a:lnTo>
                    <a:pt x="6" y="3"/>
                  </a:lnTo>
                  <a:lnTo>
                    <a:pt x="3" y="6"/>
                  </a:lnTo>
                  <a:lnTo>
                    <a:pt x="3" y="6"/>
                  </a:lnTo>
                  <a:lnTo>
                    <a:pt x="0" y="11"/>
                  </a:lnTo>
                  <a:lnTo>
                    <a:pt x="0" y="15"/>
                  </a:lnTo>
                  <a:lnTo>
                    <a:pt x="0" y="20"/>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5" name="Google Shape;1035;p52"/>
            <p:cNvSpPr/>
            <p:nvPr/>
          </p:nvSpPr>
          <p:spPr>
            <a:xfrm>
              <a:off x="3847483" y="3004788"/>
              <a:ext cx="27763" cy="41393"/>
            </a:xfrm>
            <a:custGeom>
              <a:avLst/>
              <a:gdLst/>
              <a:ahLst/>
              <a:cxnLst/>
              <a:rect l="l" t="t" r="r" b="b"/>
              <a:pathLst>
                <a:path w="30" h="32" extrusionOk="0">
                  <a:moveTo>
                    <a:pt x="30" y="15"/>
                  </a:moveTo>
                  <a:lnTo>
                    <a:pt x="30" y="15"/>
                  </a:lnTo>
                  <a:lnTo>
                    <a:pt x="30" y="11"/>
                  </a:lnTo>
                  <a:lnTo>
                    <a:pt x="27" y="6"/>
                  </a:lnTo>
                  <a:lnTo>
                    <a:pt x="24" y="3"/>
                  </a:lnTo>
                  <a:lnTo>
                    <a:pt x="19" y="2"/>
                  </a:lnTo>
                  <a:lnTo>
                    <a:pt x="19" y="2"/>
                  </a:lnTo>
                  <a:lnTo>
                    <a:pt x="15" y="0"/>
                  </a:lnTo>
                  <a:lnTo>
                    <a:pt x="10" y="2"/>
                  </a:lnTo>
                  <a:lnTo>
                    <a:pt x="6" y="3"/>
                  </a:lnTo>
                  <a:lnTo>
                    <a:pt x="3" y="6"/>
                  </a:lnTo>
                  <a:lnTo>
                    <a:pt x="3" y="6"/>
                  </a:lnTo>
                  <a:lnTo>
                    <a:pt x="0" y="11"/>
                  </a:lnTo>
                  <a:lnTo>
                    <a:pt x="0" y="15"/>
                  </a:lnTo>
                  <a:lnTo>
                    <a:pt x="0" y="20"/>
                  </a:lnTo>
                  <a:lnTo>
                    <a:pt x="3" y="24"/>
                  </a:lnTo>
                  <a:lnTo>
                    <a:pt x="3" y="24"/>
                  </a:lnTo>
                  <a:lnTo>
                    <a:pt x="6" y="29"/>
                  </a:lnTo>
                  <a:lnTo>
                    <a:pt x="10" y="30"/>
                  </a:lnTo>
                  <a:lnTo>
                    <a:pt x="15" y="32"/>
                  </a:lnTo>
                  <a:lnTo>
                    <a:pt x="19" y="30"/>
                  </a:lnTo>
                  <a:lnTo>
                    <a:pt x="19" y="30"/>
                  </a:lnTo>
                  <a:lnTo>
                    <a:pt x="24" y="29"/>
                  </a:lnTo>
                  <a:lnTo>
                    <a:pt x="27" y="24"/>
                  </a:lnTo>
                  <a:lnTo>
                    <a:pt x="30" y="21"/>
                  </a:lnTo>
                  <a:lnTo>
                    <a:pt x="30"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6" name="Google Shape;1036;p52"/>
            <p:cNvSpPr/>
            <p:nvPr/>
          </p:nvSpPr>
          <p:spPr>
            <a:xfrm>
              <a:off x="3889128" y="3004788"/>
              <a:ext cx="29614" cy="41393"/>
            </a:xfrm>
            <a:custGeom>
              <a:avLst/>
              <a:gdLst/>
              <a:ahLst/>
              <a:cxnLst/>
              <a:rect l="l" t="t" r="r" b="b"/>
              <a:pathLst>
                <a:path w="32" h="32" extrusionOk="0">
                  <a:moveTo>
                    <a:pt x="32" y="15"/>
                  </a:moveTo>
                  <a:lnTo>
                    <a:pt x="32" y="15"/>
                  </a:lnTo>
                  <a:lnTo>
                    <a:pt x="30" y="11"/>
                  </a:lnTo>
                  <a:lnTo>
                    <a:pt x="29" y="6"/>
                  </a:lnTo>
                  <a:lnTo>
                    <a:pt x="26" y="3"/>
                  </a:lnTo>
                  <a:lnTo>
                    <a:pt x="21" y="2"/>
                  </a:lnTo>
                  <a:lnTo>
                    <a:pt x="21" y="2"/>
                  </a:lnTo>
                  <a:lnTo>
                    <a:pt x="17" y="0"/>
                  </a:lnTo>
                  <a:lnTo>
                    <a:pt x="12" y="2"/>
                  </a:lnTo>
                  <a:lnTo>
                    <a:pt x="8" y="3"/>
                  </a:lnTo>
                  <a:lnTo>
                    <a:pt x="3" y="6"/>
                  </a:lnTo>
                  <a:lnTo>
                    <a:pt x="3" y="6"/>
                  </a:lnTo>
                  <a:lnTo>
                    <a:pt x="1" y="11"/>
                  </a:lnTo>
                  <a:lnTo>
                    <a:pt x="0" y="15"/>
                  </a:lnTo>
                  <a:lnTo>
                    <a:pt x="1" y="20"/>
                  </a:lnTo>
                  <a:lnTo>
                    <a:pt x="3" y="24"/>
                  </a:lnTo>
                  <a:lnTo>
                    <a:pt x="3" y="24"/>
                  </a:lnTo>
                  <a:lnTo>
                    <a:pt x="8" y="29"/>
                  </a:lnTo>
                  <a:lnTo>
                    <a:pt x="12" y="30"/>
                  </a:lnTo>
                  <a:lnTo>
                    <a:pt x="17" y="32"/>
                  </a:lnTo>
                  <a:lnTo>
                    <a:pt x="21" y="30"/>
                  </a:lnTo>
                  <a:lnTo>
                    <a:pt x="21" y="30"/>
                  </a:lnTo>
                  <a:lnTo>
                    <a:pt x="26"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7" name="Google Shape;1037;p52"/>
            <p:cNvSpPr/>
            <p:nvPr/>
          </p:nvSpPr>
          <p:spPr>
            <a:xfrm>
              <a:off x="3914115" y="3004788"/>
              <a:ext cx="29614" cy="41393"/>
            </a:xfrm>
            <a:custGeom>
              <a:avLst/>
              <a:gdLst/>
              <a:ahLst/>
              <a:cxnLst/>
              <a:rect l="l" t="t" r="r" b="b"/>
              <a:pathLst>
                <a:path w="32" h="32" extrusionOk="0">
                  <a:moveTo>
                    <a:pt x="32" y="15"/>
                  </a:moveTo>
                  <a:lnTo>
                    <a:pt x="32" y="15"/>
                  </a:lnTo>
                  <a:lnTo>
                    <a:pt x="30" y="11"/>
                  </a:lnTo>
                  <a:lnTo>
                    <a:pt x="29" y="6"/>
                  </a:lnTo>
                  <a:lnTo>
                    <a:pt x="26" y="3"/>
                  </a:lnTo>
                  <a:lnTo>
                    <a:pt x="21" y="2"/>
                  </a:lnTo>
                  <a:lnTo>
                    <a:pt x="21" y="2"/>
                  </a:lnTo>
                  <a:lnTo>
                    <a:pt x="17" y="0"/>
                  </a:lnTo>
                  <a:lnTo>
                    <a:pt x="11" y="2"/>
                  </a:lnTo>
                  <a:lnTo>
                    <a:pt x="8" y="3"/>
                  </a:lnTo>
                  <a:lnTo>
                    <a:pt x="3" y="6"/>
                  </a:lnTo>
                  <a:lnTo>
                    <a:pt x="3" y="6"/>
                  </a:lnTo>
                  <a:lnTo>
                    <a:pt x="2" y="11"/>
                  </a:lnTo>
                  <a:lnTo>
                    <a:pt x="0" y="15"/>
                  </a:lnTo>
                  <a:lnTo>
                    <a:pt x="2" y="20"/>
                  </a:lnTo>
                  <a:lnTo>
                    <a:pt x="3" y="24"/>
                  </a:lnTo>
                  <a:lnTo>
                    <a:pt x="3" y="24"/>
                  </a:lnTo>
                  <a:lnTo>
                    <a:pt x="8" y="29"/>
                  </a:lnTo>
                  <a:lnTo>
                    <a:pt x="11" y="30"/>
                  </a:lnTo>
                  <a:lnTo>
                    <a:pt x="17" y="32"/>
                  </a:lnTo>
                  <a:lnTo>
                    <a:pt x="21" y="30"/>
                  </a:lnTo>
                  <a:lnTo>
                    <a:pt x="21" y="30"/>
                  </a:lnTo>
                  <a:lnTo>
                    <a:pt x="26" y="29"/>
                  </a:lnTo>
                  <a:lnTo>
                    <a:pt x="29" y="24"/>
                  </a:lnTo>
                  <a:lnTo>
                    <a:pt x="30" y="21"/>
                  </a:lnTo>
                  <a:lnTo>
                    <a:pt x="32" y="15"/>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8" name="Google Shape;1038;p52"/>
            <p:cNvSpPr/>
            <p:nvPr/>
          </p:nvSpPr>
          <p:spPr>
            <a:xfrm>
              <a:off x="937899" y="1534028"/>
              <a:ext cx="31465" cy="45274"/>
            </a:xfrm>
            <a:custGeom>
              <a:avLst/>
              <a:gdLst/>
              <a:ahLst/>
              <a:cxnLst/>
              <a:rect l="l" t="t" r="r" b="b"/>
              <a:pathLst>
                <a:path w="34" h="35" extrusionOk="0">
                  <a:moveTo>
                    <a:pt x="0" y="18"/>
                  </a:moveTo>
                  <a:lnTo>
                    <a:pt x="0" y="18"/>
                  </a:lnTo>
                  <a:lnTo>
                    <a:pt x="1" y="24"/>
                  </a:lnTo>
                  <a:lnTo>
                    <a:pt x="4" y="30"/>
                  </a:lnTo>
                  <a:lnTo>
                    <a:pt x="10" y="33"/>
                  </a:lnTo>
                  <a:lnTo>
                    <a:pt x="16" y="35"/>
                  </a:lnTo>
                  <a:lnTo>
                    <a:pt x="16" y="35"/>
                  </a:lnTo>
                  <a:lnTo>
                    <a:pt x="24" y="33"/>
                  </a:lnTo>
                  <a:lnTo>
                    <a:pt x="28" y="30"/>
                  </a:lnTo>
                  <a:lnTo>
                    <a:pt x="33" y="24"/>
                  </a:lnTo>
                  <a:lnTo>
                    <a:pt x="34" y="18"/>
                  </a:lnTo>
                  <a:lnTo>
                    <a:pt x="34" y="18"/>
                  </a:lnTo>
                  <a:lnTo>
                    <a:pt x="33" y="11"/>
                  </a:lnTo>
                  <a:lnTo>
                    <a:pt x="28" y="6"/>
                  </a:lnTo>
                  <a:lnTo>
                    <a:pt x="24" y="1"/>
                  </a:lnTo>
                  <a:lnTo>
                    <a:pt x="16" y="0"/>
                  </a:lnTo>
                  <a:lnTo>
                    <a:pt x="16" y="0"/>
                  </a:lnTo>
                  <a:lnTo>
                    <a:pt x="10" y="1"/>
                  </a:lnTo>
                  <a:lnTo>
                    <a:pt x="4"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9" name="Google Shape;1039;p52"/>
            <p:cNvSpPr/>
            <p:nvPr/>
          </p:nvSpPr>
          <p:spPr>
            <a:xfrm>
              <a:off x="949930" y="1543083"/>
              <a:ext cx="31465" cy="45274"/>
            </a:xfrm>
            <a:custGeom>
              <a:avLst/>
              <a:gdLst/>
              <a:ahLst/>
              <a:cxnLst/>
              <a:rect l="l" t="t" r="r" b="b"/>
              <a:pathLst>
                <a:path w="34" h="35" extrusionOk="0">
                  <a:moveTo>
                    <a:pt x="0" y="19"/>
                  </a:moveTo>
                  <a:lnTo>
                    <a:pt x="0" y="19"/>
                  </a:lnTo>
                  <a:lnTo>
                    <a:pt x="0" y="25"/>
                  </a:lnTo>
                  <a:lnTo>
                    <a:pt x="5" y="31"/>
                  </a:lnTo>
                  <a:lnTo>
                    <a:pt x="9" y="34"/>
                  </a:lnTo>
                  <a:lnTo>
                    <a:pt x="17" y="35"/>
                  </a:lnTo>
                  <a:lnTo>
                    <a:pt x="17" y="35"/>
                  </a:lnTo>
                  <a:lnTo>
                    <a:pt x="23" y="34"/>
                  </a:lnTo>
                  <a:lnTo>
                    <a:pt x="29" y="31"/>
                  </a:lnTo>
                  <a:lnTo>
                    <a:pt x="32" y="25"/>
                  </a:lnTo>
                  <a:lnTo>
                    <a:pt x="34" y="19"/>
                  </a:lnTo>
                  <a:lnTo>
                    <a:pt x="34" y="19"/>
                  </a:lnTo>
                  <a:lnTo>
                    <a:pt x="32" y="11"/>
                  </a:lnTo>
                  <a:lnTo>
                    <a:pt x="29" y="7"/>
                  </a:lnTo>
                  <a:lnTo>
                    <a:pt x="23" y="2"/>
                  </a:lnTo>
                  <a:lnTo>
                    <a:pt x="17" y="0"/>
                  </a:lnTo>
                  <a:lnTo>
                    <a:pt x="17" y="0"/>
                  </a:lnTo>
                  <a:lnTo>
                    <a:pt x="9" y="2"/>
                  </a:lnTo>
                  <a:lnTo>
                    <a:pt x="5" y="7"/>
                  </a:lnTo>
                  <a:lnTo>
                    <a:pt x="0"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0" name="Google Shape;1040;p52"/>
            <p:cNvSpPr/>
            <p:nvPr/>
          </p:nvSpPr>
          <p:spPr>
            <a:xfrm>
              <a:off x="1086895" y="1606467"/>
              <a:ext cx="32390" cy="45274"/>
            </a:xfrm>
            <a:custGeom>
              <a:avLst/>
              <a:gdLst/>
              <a:ahLst/>
              <a:cxnLst/>
              <a:rect l="l" t="t" r="r" b="b"/>
              <a:pathLst>
                <a:path w="35" h="35" extrusionOk="0">
                  <a:moveTo>
                    <a:pt x="0" y="16"/>
                  </a:moveTo>
                  <a:lnTo>
                    <a:pt x="0" y="16"/>
                  </a:lnTo>
                  <a:lnTo>
                    <a:pt x="2" y="24"/>
                  </a:lnTo>
                  <a:lnTo>
                    <a:pt x="6" y="29"/>
                  </a:lnTo>
                  <a:lnTo>
                    <a:pt x="11" y="33"/>
                  </a:lnTo>
                  <a:lnTo>
                    <a:pt x="18" y="35"/>
                  </a:lnTo>
                  <a:lnTo>
                    <a:pt x="18" y="35"/>
                  </a:lnTo>
                  <a:lnTo>
                    <a:pt x="25" y="33"/>
                  </a:lnTo>
                  <a:lnTo>
                    <a:pt x="31" y="29"/>
                  </a:lnTo>
                  <a:lnTo>
                    <a:pt x="34" y="24"/>
                  </a:lnTo>
                  <a:lnTo>
                    <a:pt x="35" y="16"/>
                  </a:lnTo>
                  <a:lnTo>
                    <a:pt x="35" y="16"/>
                  </a:lnTo>
                  <a:lnTo>
                    <a:pt x="34" y="10"/>
                  </a:lnTo>
                  <a:lnTo>
                    <a:pt x="31" y="4"/>
                  </a:lnTo>
                  <a:lnTo>
                    <a:pt x="25" y="1"/>
                  </a:lnTo>
                  <a:lnTo>
                    <a:pt x="18" y="0"/>
                  </a:lnTo>
                  <a:lnTo>
                    <a:pt x="18" y="0"/>
                  </a:lnTo>
                  <a:lnTo>
                    <a:pt x="11" y="1"/>
                  </a:lnTo>
                  <a:lnTo>
                    <a:pt x="6"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1" name="Google Shape;1041;p52"/>
            <p:cNvSpPr/>
            <p:nvPr/>
          </p:nvSpPr>
          <p:spPr>
            <a:xfrm>
              <a:off x="1126689" y="1627163"/>
              <a:ext cx="31465" cy="45274"/>
            </a:xfrm>
            <a:custGeom>
              <a:avLst/>
              <a:gdLst/>
              <a:ahLst/>
              <a:cxnLst/>
              <a:rect l="l" t="t" r="r" b="b"/>
              <a:pathLst>
                <a:path w="34" h="35" extrusionOk="0">
                  <a:moveTo>
                    <a:pt x="0" y="19"/>
                  </a:moveTo>
                  <a:lnTo>
                    <a:pt x="0" y="19"/>
                  </a:lnTo>
                  <a:lnTo>
                    <a:pt x="1" y="25"/>
                  </a:lnTo>
                  <a:lnTo>
                    <a:pt x="6" y="31"/>
                  </a:lnTo>
                  <a:lnTo>
                    <a:pt x="10" y="34"/>
                  </a:lnTo>
                  <a:lnTo>
                    <a:pt x="18" y="35"/>
                  </a:lnTo>
                  <a:lnTo>
                    <a:pt x="18" y="35"/>
                  </a:lnTo>
                  <a:lnTo>
                    <a:pt x="24" y="34"/>
                  </a:lnTo>
                  <a:lnTo>
                    <a:pt x="30" y="31"/>
                  </a:lnTo>
                  <a:lnTo>
                    <a:pt x="33" y="25"/>
                  </a:lnTo>
                  <a:lnTo>
                    <a:pt x="34" y="19"/>
                  </a:lnTo>
                  <a:lnTo>
                    <a:pt x="34" y="19"/>
                  </a:lnTo>
                  <a:lnTo>
                    <a:pt x="33" y="11"/>
                  </a:lnTo>
                  <a:lnTo>
                    <a:pt x="30" y="6"/>
                  </a:lnTo>
                  <a:lnTo>
                    <a:pt x="24" y="2"/>
                  </a:lnTo>
                  <a:lnTo>
                    <a:pt x="18" y="0"/>
                  </a:lnTo>
                  <a:lnTo>
                    <a:pt x="18" y="0"/>
                  </a:lnTo>
                  <a:lnTo>
                    <a:pt x="10" y="2"/>
                  </a:lnTo>
                  <a:lnTo>
                    <a:pt x="6" y="6"/>
                  </a:lnTo>
                  <a:lnTo>
                    <a:pt x="1"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2" name="Google Shape;1042;p52"/>
            <p:cNvSpPr/>
            <p:nvPr/>
          </p:nvSpPr>
          <p:spPr>
            <a:xfrm>
              <a:off x="1133167" y="1627163"/>
              <a:ext cx="30540" cy="45274"/>
            </a:xfrm>
            <a:custGeom>
              <a:avLst/>
              <a:gdLst/>
              <a:ahLst/>
              <a:cxnLst/>
              <a:rect l="l" t="t" r="r" b="b"/>
              <a:pathLst>
                <a:path w="33" h="35" extrusionOk="0">
                  <a:moveTo>
                    <a:pt x="0" y="19"/>
                  </a:moveTo>
                  <a:lnTo>
                    <a:pt x="0" y="19"/>
                  </a:lnTo>
                  <a:lnTo>
                    <a:pt x="2" y="25"/>
                  </a:lnTo>
                  <a:lnTo>
                    <a:pt x="5" y="31"/>
                  </a:lnTo>
                  <a:lnTo>
                    <a:pt x="11" y="34"/>
                  </a:lnTo>
                  <a:lnTo>
                    <a:pt x="17" y="35"/>
                  </a:lnTo>
                  <a:lnTo>
                    <a:pt x="17" y="35"/>
                  </a:lnTo>
                  <a:lnTo>
                    <a:pt x="23" y="34"/>
                  </a:lnTo>
                  <a:lnTo>
                    <a:pt x="29" y="31"/>
                  </a:lnTo>
                  <a:lnTo>
                    <a:pt x="32" y="25"/>
                  </a:lnTo>
                  <a:lnTo>
                    <a:pt x="33" y="19"/>
                  </a:lnTo>
                  <a:lnTo>
                    <a:pt x="33" y="19"/>
                  </a:lnTo>
                  <a:lnTo>
                    <a:pt x="32" y="11"/>
                  </a:lnTo>
                  <a:lnTo>
                    <a:pt x="29" y="6"/>
                  </a:lnTo>
                  <a:lnTo>
                    <a:pt x="23" y="2"/>
                  </a:lnTo>
                  <a:lnTo>
                    <a:pt x="17" y="0"/>
                  </a:lnTo>
                  <a:lnTo>
                    <a:pt x="17" y="0"/>
                  </a:lnTo>
                  <a:lnTo>
                    <a:pt x="11" y="2"/>
                  </a:lnTo>
                  <a:lnTo>
                    <a:pt x="5" y="6"/>
                  </a:lnTo>
                  <a:lnTo>
                    <a:pt x="2"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3" name="Google Shape;1043;p52"/>
            <p:cNvSpPr/>
            <p:nvPr/>
          </p:nvSpPr>
          <p:spPr>
            <a:xfrm>
              <a:off x="1189619" y="1653034"/>
              <a:ext cx="31465" cy="42687"/>
            </a:xfrm>
            <a:custGeom>
              <a:avLst/>
              <a:gdLst/>
              <a:ahLst/>
              <a:cxnLst/>
              <a:rect l="l" t="t" r="r" b="b"/>
              <a:pathLst>
                <a:path w="34" h="33" extrusionOk="0">
                  <a:moveTo>
                    <a:pt x="0" y="17"/>
                  </a:moveTo>
                  <a:lnTo>
                    <a:pt x="0" y="17"/>
                  </a:lnTo>
                  <a:lnTo>
                    <a:pt x="1" y="23"/>
                  </a:lnTo>
                  <a:lnTo>
                    <a:pt x="6" y="29"/>
                  </a:lnTo>
                  <a:lnTo>
                    <a:pt x="10" y="32"/>
                  </a:lnTo>
                  <a:lnTo>
                    <a:pt x="18" y="33"/>
                  </a:lnTo>
                  <a:lnTo>
                    <a:pt x="18" y="33"/>
                  </a:lnTo>
                  <a:lnTo>
                    <a:pt x="24" y="32"/>
                  </a:lnTo>
                  <a:lnTo>
                    <a:pt x="30" y="29"/>
                  </a:lnTo>
                  <a:lnTo>
                    <a:pt x="33" y="23"/>
                  </a:lnTo>
                  <a:lnTo>
                    <a:pt x="34" y="17"/>
                  </a:lnTo>
                  <a:lnTo>
                    <a:pt x="34" y="17"/>
                  </a:lnTo>
                  <a:lnTo>
                    <a:pt x="33" y="9"/>
                  </a:lnTo>
                  <a:lnTo>
                    <a:pt x="30" y="5"/>
                  </a:lnTo>
                  <a:lnTo>
                    <a:pt x="24" y="0"/>
                  </a:lnTo>
                  <a:lnTo>
                    <a:pt x="18" y="0"/>
                  </a:lnTo>
                  <a:lnTo>
                    <a:pt x="18" y="0"/>
                  </a:lnTo>
                  <a:lnTo>
                    <a:pt x="10" y="0"/>
                  </a:lnTo>
                  <a:lnTo>
                    <a:pt x="6" y="5"/>
                  </a:lnTo>
                  <a:lnTo>
                    <a:pt x="1" y="9"/>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4" name="Google Shape;1044;p52"/>
            <p:cNvSpPr/>
            <p:nvPr/>
          </p:nvSpPr>
          <p:spPr>
            <a:xfrm>
              <a:off x="1220158" y="1686666"/>
              <a:ext cx="32390" cy="43980"/>
            </a:xfrm>
            <a:custGeom>
              <a:avLst/>
              <a:gdLst/>
              <a:ahLst/>
              <a:cxnLst/>
              <a:rect l="l" t="t" r="r" b="b"/>
              <a:pathLst>
                <a:path w="35" h="34" extrusionOk="0">
                  <a:moveTo>
                    <a:pt x="0" y="18"/>
                  </a:moveTo>
                  <a:lnTo>
                    <a:pt x="0" y="18"/>
                  </a:lnTo>
                  <a:lnTo>
                    <a:pt x="1" y="24"/>
                  </a:lnTo>
                  <a:lnTo>
                    <a:pt x="4" y="30"/>
                  </a:lnTo>
                  <a:lnTo>
                    <a:pt x="10" y="33"/>
                  </a:lnTo>
                  <a:lnTo>
                    <a:pt x="16" y="34"/>
                  </a:lnTo>
                  <a:lnTo>
                    <a:pt x="16" y="34"/>
                  </a:lnTo>
                  <a:lnTo>
                    <a:pt x="24" y="33"/>
                  </a:lnTo>
                  <a:lnTo>
                    <a:pt x="29" y="30"/>
                  </a:lnTo>
                  <a:lnTo>
                    <a:pt x="33" y="24"/>
                  </a:lnTo>
                  <a:lnTo>
                    <a:pt x="35" y="18"/>
                  </a:lnTo>
                  <a:lnTo>
                    <a:pt x="35" y="18"/>
                  </a:lnTo>
                  <a:lnTo>
                    <a:pt x="33" y="10"/>
                  </a:lnTo>
                  <a:lnTo>
                    <a:pt x="29" y="6"/>
                  </a:lnTo>
                  <a:lnTo>
                    <a:pt x="24" y="1"/>
                  </a:lnTo>
                  <a:lnTo>
                    <a:pt x="16" y="0"/>
                  </a:lnTo>
                  <a:lnTo>
                    <a:pt x="16" y="0"/>
                  </a:lnTo>
                  <a:lnTo>
                    <a:pt x="10" y="1"/>
                  </a:lnTo>
                  <a:lnTo>
                    <a:pt x="4" y="6"/>
                  </a:lnTo>
                  <a:lnTo>
                    <a:pt x="1"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5" name="Google Shape;1045;p52"/>
            <p:cNvSpPr/>
            <p:nvPr/>
          </p:nvSpPr>
          <p:spPr>
            <a:xfrm>
              <a:off x="1228487" y="1694428"/>
              <a:ext cx="32390" cy="45274"/>
            </a:xfrm>
            <a:custGeom>
              <a:avLst/>
              <a:gdLst/>
              <a:ahLst/>
              <a:cxnLst/>
              <a:rect l="l" t="t" r="r" b="b"/>
              <a:pathLst>
                <a:path w="35" h="35" extrusionOk="0">
                  <a:moveTo>
                    <a:pt x="0" y="16"/>
                  </a:moveTo>
                  <a:lnTo>
                    <a:pt x="0" y="16"/>
                  </a:lnTo>
                  <a:lnTo>
                    <a:pt x="1" y="24"/>
                  </a:lnTo>
                  <a:lnTo>
                    <a:pt x="6" y="30"/>
                  </a:lnTo>
                  <a:lnTo>
                    <a:pt x="11" y="33"/>
                  </a:lnTo>
                  <a:lnTo>
                    <a:pt x="18" y="35"/>
                  </a:lnTo>
                  <a:lnTo>
                    <a:pt x="18" y="35"/>
                  </a:lnTo>
                  <a:lnTo>
                    <a:pt x="24" y="33"/>
                  </a:lnTo>
                  <a:lnTo>
                    <a:pt x="30" y="30"/>
                  </a:lnTo>
                  <a:lnTo>
                    <a:pt x="33" y="24"/>
                  </a:lnTo>
                  <a:lnTo>
                    <a:pt x="35" y="16"/>
                  </a:lnTo>
                  <a:lnTo>
                    <a:pt x="35" y="16"/>
                  </a:lnTo>
                  <a:lnTo>
                    <a:pt x="33" y="10"/>
                  </a:lnTo>
                  <a:lnTo>
                    <a:pt x="30" y="4"/>
                  </a:lnTo>
                  <a:lnTo>
                    <a:pt x="24" y="1"/>
                  </a:lnTo>
                  <a:lnTo>
                    <a:pt x="18" y="0"/>
                  </a:lnTo>
                  <a:lnTo>
                    <a:pt x="18" y="0"/>
                  </a:lnTo>
                  <a:lnTo>
                    <a:pt x="11" y="1"/>
                  </a:lnTo>
                  <a:lnTo>
                    <a:pt x="6"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6" name="Google Shape;1046;p52"/>
            <p:cNvSpPr/>
            <p:nvPr/>
          </p:nvSpPr>
          <p:spPr>
            <a:xfrm>
              <a:off x="1463549" y="1901395"/>
              <a:ext cx="31465" cy="45274"/>
            </a:xfrm>
            <a:custGeom>
              <a:avLst/>
              <a:gdLst/>
              <a:ahLst/>
              <a:cxnLst/>
              <a:rect l="l" t="t" r="r" b="b"/>
              <a:pathLst>
                <a:path w="34" h="35" extrusionOk="0">
                  <a:moveTo>
                    <a:pt x="0" y="16"/>
                  </a:moveTo>
                  <a:lnTo>
                    <a:pt x="0" y="16"/>
                  </a:lnTo>
                  <a:lnTo>
                    <a:pt x="1" y="24"/>
                  </a:lnTo>
                  <a:lnTo>
                    <a:pt x="4" y="29"/>
                  </a:lnTo>
                  <a:lnTo>
                    <a:pt x="10" y="33"/>
                  </a:lnTo>
                  <a:lnTo>
                    <a:pt x="16" y="35"/>
                  </a:lnTo>
                  <a:lnTo>
                    <a:pt x="16" y="35"/>
                  </a:lnTo>
                  <a:lnTo>
                    <a:pt x="24" y="33"/>
                  </a:lnTo>
                  <a:lnTo>
                    <a:pt x="28" y="29"/>
                  </a:lnTo>
                  <a:lnTo>
                    <a:pt x="33" y="24"/>
                  </a:lnTo>
                  <a:lnTo>
                    <a:pt x="34" y="16"/>
                  </a:lnTo>
                  <a:lnTo>
                    <a:pt x="34" y="16"/>
                  </a:lnTo>
                  <a:lnTo>
                    <a:pt x="33" y="10"/>
                  </a:lnTo>
                  <a:lnTo>
                    <a:pt x="28" y="4"/>
                  </a:lnTo>
                  <a:lnTo>
                    <a:pt x="24" y="1"/>
                  </a:lnTo>
                  <a:lnTo>
                    <a:pt x="16" y="0"/>
                  </a:lnTo>
                  <a:lnTo>
                    <a:pt x="16" y="0"/>
                  </a:lnTo>
                  <a:lnTo>
                    <a:pt x="10" y="1"/>
                  </a:lnTo>
                  <a:lnTo>
                    <a:pt x="4"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7" name="Google Shape;1047;p52"/>
            <p:cNvSpPr/>
            <p:nvPr/>
          </p:nvSpPr>
          <p:spPr>
            <a:xfrm>
              <a:off x="1601440" y="2008759"/>
              <a:ext cx="32390" cy="45274"/>
            </a:xfrm>
            <a:custGeom>
              <a:avLst/>
              <a:gdLst/>
              <a:ahLst/>
              <a:cxnLst/>
              <a:rect l="l" t="t" r="r" b="b"/>
              <a:pathLst>
                <a:path w="35" h="35" extrusionOk="0">
                  <a:moveTo>
                    <a:pt x="0" y="17"/>
                  </a:moveTo>
                  <a:lnTo>
                    <a:pt x="0" y="17"/>
                  </a:lnTo>
                  <a:lnTo>
                    <a:pt x="2" y="24"/>
                  </a:lnTo>
                  <a:lnTo>
                    <a:pt x="5" y="29"/>
                  </a:lnTo>
                  <a:lnTo>
                    <a:pt x="11" y="33"/>
                  </a:lnTo>
                  <a:lnTo>
                    <a:pt x="17" y="35"/>
                  </a:lnTo>
                  <a:lnTo>
                    <a:pt x="17" y="35"/>
                  </a:lnTo>
                  <a:lnTo>
                    <a:pt x="24" y="33"/>
                  </a:lnTo>
                  <a:lnTo>
                    <a:pt x="29" y="29"/>
                  </a:lnTo>
                  <a:lnTo>
                    <a:pt x="34" y="24"/>
                  </a:lnTo>
                  <a:lnTo>
                    <a:pt x="35" y="17"/>
                  </a:lnTo>
                  <a:lnTo>
                    <a:pt x="35" y="17"/>
                  </a:lnTo>
                  <a:lnTo>
                    <a:pt x="34" y="10"/>
                  </a:lnTo>
                  <a:lnTo>
                    <a:pt x="29" y="4"/>
                  </a:lnTo>
                  <a:lnTo>
                    <a:pt x="24" y="1"/>
                  </a:lnTo>
                  <a:lnTo>
                    <a:pt x="17" y="0"/>
                  </a:lnTo>
                  <a:lnTo>
                    <a:pt x="17" y="0"/>
                  </a:lnTo>
                  <a:lnTo>
                    <a:pt x="11" y="1"/>
                  </a:lnTo>
                  <a:lnTo>
                    <a:pt x="5" y="4"/>
                  </a:lnTo>
                  <a:lnTo>
                    <a:pt x="2" y="10"/>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8" name="Google Shape;1048;p52"/>
            <p:cNvSpPr/>
            <p:nvPr/>
          </p:nvSpPr>
          <p:spPr>
            <a:xfrm>
              <a:off x="1698611" y="2082491"/>
              <a:ext cx="31465" cy="45274"/>
            </a:xfrm>
            <a:custGeom>
              <a:avLst/>
              <a:gdLst/>
              <a:ahLst/>
              <a:cxnLst/>
              <a:rect l="l" t="t" r="r" b="b"/>
              <a:pathLst>
                <a:path w="34" h="35" extrusionOk="0">
                  <a:moveTo>
                    <a:pt x="0" y="18"/>
                  </a:moveTo>
                  <a:lnTo>
                    <a:pt x="0" y="18"/>
                  </a:lnTo>
                  <a:lnTo>
                    <a:pt x="1" y="24"/>
                  </a:lnTo>
                  <a:lnTo>
                    <a:pt x="4" y="30"/>
                  </a:lnTo>
                  <a:lnTo>
                    <a:pt x="10" y="34"/>
                  </a:lnTo>
                  <a:lnTo>
                    <a:pt x="16" y="35"/>
                  </a:lnTo>
                  <a:lnTo>
                    <a:pt x="16" y="35"/>
                  </a:lnTo>
                  <a:lnTo>
                    <a:pt x="24" y="34"/>
                  </a:lnTo>
                  <a:lnTo>
                    <a:pt x="28" y="30"/>
                  </a:lnTo>
                  <a:lnTo>
                    <a:pt x="33" y="24"/>
                  </a:lnTo>
                  <a:lnTo>
                    <a:pt x="34" y="18"/>
                  </a:lnTo>
                  <a:lnTo>
                    <a:pt x="34" y="18"/>
                  </a:lnTo>
                  <a:lnTo>
                    <a:pt x="33" y="11"/>
                  </a:lnTo>
                  <a:lnTo>
                    <a:pt x="28" y="6"/>
                  </a:lnTo>
                  <a:lnTo>
                    <a:pt x="24" y="2"/>
                  </a:lnTo>
                  <a:lnTo>
                    <a:pt x="16" y="0"/>
                  </a:lnTo>
                  <a:lnTo>
                    <a:pt x="16" y="0"/>
                  </a:lnTo>
                  <a:lnTo>
                    <a:pt x="10" y="2"/>
                  </a:lnTo>
                  <a:lnTo>
                    <a:pt x="4"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9" name="Google Shape;1049;p52"/>
            <p:cNvSpPr/>
            <p:nvPr/>
          </p:nvSpPr>
          <p:spPr>
            <a:xfrm>
              <a:off x="1767093" y="2135526"/>
              <a:ext cx="31465" cy="45274"/>
            </a:xfrm>
            <a:custGeom>
              <a:avLst/>
              <a:gdLst/>
              <a:ahLst/>
              <a:cxnLst/>
              <a:rect l="l" t="t" r="r" b="b"/>
              <a:pathLst>
                <a:path w="34" h="35" extrusionOk="0">
                  <a:moveTo>
                    <a:pt x="0" y="17"/>
                  </a:moveTo>
                  <a:lnTo>
                    <a:pt x="0" y="17"/>
                  </a:lnTo>
                  <a:lnTo>
                    <a:pt x="1" y="24"/>
                  </a:lnTo>
                  <a:lnTo>
                    <a:pt x="4" y="29"/>
                  </a:lnTo>
                  <a:lnTo>
                    <a:pt x="10" y="33"/>
                  </a:lnTo>
                  <a:lnTo>
                    <a:pt x="18" y="35"/>
                  </a:lnTo>
                  <a:lnTo>
                    <a:pt x="18" y="35"/>
                  </a:lnTo>
                  <a:lnTo>
                    <a:pt x="24" y="33"/>
                  </a:lnTo>
                  <a:lnTo>
                    <a:pt x="30" y="29"/>
                  </a:lnTo>
                  <a:lnTo>
                    <a:pt x="33" y="24"/>
                  </a:lnTo>
                  <a:lnTo>
                    <a:pt x="34" y="17"/>
                  </a:lnTo>
                  <a:lnTo>
                    <a:pt x="34" y="17"/>
                  </a:lnTo>
                  <a:lnTo>
                    <a:pt x="33" y="11"/>
                  </a:lnTo>
                  <a:lnTo>
                    <a:pt x="30" y="5"/>
                  </a:lnTo>
                  <a:lnTo>
                    <a:pt x="24" y="2"/>
                  </a:lnTo>
                  <a:lnTo>
                    <a:pt x="18" y="0"/>
                  </a:lnTo>
                  <a:lnTo>
                    <a:pt x="18" y="0"/>
                  </a:lnTo>
                  <a:lnTo>
                    <a:pt x="10" y="2"/>
                  </a:lnTo>
                  <a:lnTo>
                    <a:pt x="4"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0" name="Google Shape;1050;p52"/>
            <p:cNvSpPr/>
            <p:nvPr/>
          </p:nvSpPr>
          <p:spPr>
            <a:xfrm>
              <a:off x="1907760" y="2207965"/>
              <a:ext cx="32390" cy="45274"/>
            </a:xfrm>
            <a:custGeom>
              <a:avLst/>
              <a:gdLst/>
              <a:ahLst/>
              <a:cxnLst/>
              <a:rect l="l" t="t" r="r" b="b"/>
              <a:pathLst>
                <a:path w="35" h="35" extrusionOk="0">
                  <a:moveTo>
                    <a:pt x="0" y="17"/>
                  </a:moveTo>
                  <a:lnTo>
                    <a:pt x="0" y="17"/>
                  </a:lnTo>
                  <a:lnTo>
                    <a:pt x="2" y="24"/>
                  </a:lnTo>
                  <a:lnTo>
                    <a:pt x="5" y="30"/>
                  </a:lnTo>
                  <a:lnTo>
                    <a:pt x="11" y="33"/>
                  </a:lnTo>
                  <a:lnTo>
                    <a:pt x="18" y="35"/>
                  </a:lnTo>
                  <a:lnTo>
                    <a:pt x="18" y="35"/>
                  </a:lnTo>
                  <a:lnTo>
                    <a:pt x="24" y="33"/>
                  </a:lnTo>
                  <a:lnTo>
                    <a:pt x="30" y="30"/>
                  </a:lnTo>
                  <a:lnTo>
                    <a:pt x="33" y="24"/>
                  </a:lnTo>
                  <a:lnTo>
                    <a:pt x="35" y="17"/>
                  </a:lnTo>
                  <a:lnTo>
                    <a:pt x="35" y="17"/>
                  </a:lnTo>
                  <a:lnTo>
                    <a:pt x="33" y="11"/>
                  </a:lnTo>
                  <a:lnTo>
                    <a:pt x="30" y="4"/>
                  </a:lnTo>
                  <a:lnTo>
                    <a:pt x="24" y="1"/>
                  </a:lnTo>
                  <a:lnTo>
                    <a:pt x="18" y="0"/>
                  </a:lnTo>
                  <a:lnTo>
                    <a:pt x="18" y="0"/>
                  </a:lnTo>
                  <a:lnTo>
                    <a:pt x="11" y="1"/>
                  </a:lnTo>
                  <a:lnTo>
                    <a:pt x="5" y="4"/>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1" name="Google Shape;1051;p52"/>
            <p:cNvSpPr/>
            <p:nvPr/>
          </p:nvSpPr>
          <p:spPr>
            <a:xfrm>
              <a:off x="1967914" y="2254532"/>
              <a:ext cx="32390" cy="45274"/>
            </a:xfrm>
            <a:custGeom>
              <a:avLst/>
              <a:gdLst/>
              <a:ahLst/>
              <a:cxnLst/>
              <a:rect l="l" t="t" r="r" b="b"/>
              <a:pathLst>
                <a:path w="35" h="35" extrusionOk="0">
                  <a:moveTo>
                    <a:pt x="0" y="18"/>
                  </a:moveTo>
                  <a:lnTo>
                    <a:pt x="0" y="18"/>
                  </a:lnTo>
                  <a:lnTo>
                    <a:pt x="2" y="24"/>
                  </a:lnTo>
                  <a:lnTo>
                    <a:pt x="5" y="30"/>
                  </a:lnTo>
                  <a:lnTo>
                    <a:pt x="11" y="33"/>
                  </a:lnTo>
                  <a:lnTo>
                    <a:pt x="18" y="35"/>
                  </a:lnTo>
                  <a:lnTo>
                    <a:pt x="18" y="35"/>
                  </a:lnTo>
                  <a:lnTo>
                    <a:pt x="24" y="33"/>
                  </a:lnTo>
                  <a:lnTo>
                    <a:pt x="30" y="30"/>
                  </a:lnTo>
                  <a:lnTo>
                    <a:pt x="33" y="24"/>
                  </a:lnTo>
                  <a:lnTo>
                    <a:pt x="35" y="18"/>
                  </a:lnTo>
                  <a:lnTo>
                    <a:pt x="35" y="18"/>
                  </a:lnTo>
                  <a:lnTo>
                    <a:pt x="33" y="11"/>
                  </a:lnTo>
                  <a:lnTo>
                    <a:pt x="30" y="6"/>
                  </a:lnTo>
                  <a:lnTo>
                    <a:pt x="24" y="2"/>
                  </a:lnTo>
                  <a:lnTo>
                    <a:pt x="18" y="0"/>
                  </a:lnTo>
                  <a:lnTo>
                    <a:pt x="18" y="0"/>
                  </a:lnTo>
                  <a:lnTo>
                    <a:pt x="11" y="2"/>
                  </a:lnTo>
                  <a:lnTo>
                    <a:pt x="5"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2" name="Google Shape;1052;p52"/>
            <p:cNvSpPr/>
            <p:nvPr/>
          </p:nvSpPr>
          <p:spPr>
            <a:xfrm>
              <a:off x="2046576" y="2288164"/>
              <a:ext cx="31465" cy="42687"/>
            </a:xfrm>
            <a:custGeom>
              <a:avLst/>
              <a:gdLst/>
              <a:ahLst/>
              <a:cxnLst/>
              <a:rect l="l" t="t" r="r" b="b"/>
              <a:pathLst>
                <a:path w="34" h="33" extrusionOk="0">
                  <a:moveTo>
                    <a:pt x="0" y="16"/>
                  </a:moveTo>
                  <a:lnTo>
                    <a:pt x="0" y="16"/>
                  </a:lnTo>
                  <a:lnTo>
                    <a:pt x="1" y="23"/>
                  </a:lnTo>
                  <a:lnTo>
                    <a:pt x="4" y="29"/>
                  </a:lnTo>
                  <a:lnTo>
                    <a:pt x="10" y="32"/>
                  </a:lnTo>
                  <a:lnTo>
                    <a:pt x="16" y="33"/>
                  </a:lnTo>
                  <a:lnTo>
                    <a:pt x="16" y="33"/>
                  </a:lnTo>
                  <a:lnTo>
                    <a:pt x="24" y="32"/>
                  </a:lnTo>
                  <a:lnTo>
                    <a:pt x="28" y="29"/>
                  </a:lnTo>
                  <a:lnTo>
                    <a:pt x="33" y="23"/>
                  </a:lnTo>
                  <a:lnTo>
                    <a:pt x="34" y="16"/>
                  </a:lnTo>
                  <a:lnTo>
                    <a:pt x="34" y="16"/>
                  </a:lnTo>
                  <a:lnTo>
                    <a:pt x="33" y="10"/>
                  </a:lnTo>
                  <a:lnTo>
                    <a:pt x="28" y="4"/>
                  </a:lnTo>
                  <a:lnTo>
                    <a:pt x="24" y="0"/>
                  </a:lnTo>
                  <a:lnTo>
                    <a:pt x="16" y="0"/>
                  </a:lnTo>
                  <a:lnTo>
                    <a:pt x="16" y="0"/>
                  </a:lnTo>
                  <a:lnTo>
                    <a:pt x="10" y="0"/>
                  </a:lnTo>
                  <a:lnTo>
                    <a:pt x="4"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3" name="Google Shape;1053;p52"/>
            <p:cNvSpPr/>
            <p:nvPr/>
          </p:nvSpPr>
          <p:spPr>
            <a:xfrm>
              <a:off x="2049353" y="2301100"/>
              <a:ext cx="32390" cy="43980"/>
            </a:xfrm>
            <a:custGeom>
              <a:avLst/>
              <a:gdLst/>
              <a:ahLst/>
              <a:cxnLst/>
              <a:rect l="l" t="t" r="r" b="b"/>
              <a:pathLst>
                <a:path w="35" h="34" extrusionOk="0">
                  <a:moveTo>
                    <a:pt x="0" y="17"/>
                  </a:moveTo>
                  <a:lnTo>
                    <a:pt x="0" y="17"/>
                  </a:lnTo>
                  <a:lnTo>
                    <a:pt x="1" y="23"/>
                  </a:lnTo>
                  <a:lnTo>
                    <a:pt x="6" y="29"/>
                  </a:lnTo>
                  <a:lnTo>
                    <a:pt x="10" y="32"/>
                  </a:lnTo>
                  <a:lnTo>
                    <a:pt x="18" y="34"/>
                  </a:lnTo>
                  <a:lnTo>
                    <a:pt x="18" y="34"/>
                  </a:lnTo>
                  <a:lnTo>
                    <a:pt x="24" y="32"/>
                  </a:lnTo>
                  <a:lnTo>
                    <a:pt x="30" y="29"/>
                  </a:lnTo>
                  <a:lnTo>
                    <a:pt x="33" y="23"/>
                  </a:lnTo>
                  <a:lnTo>
                    <a:pt x="35" y="17"/>
                  </a:lnTo>
                  <a:lnTo>
                    <a:pt x="35" y="17"/>
                  </a:lnTo>
                  <a:lnTo>
                    <a:pt x="33" y="9"/>
                  </a:lnTo>
                  <a:lnTo>
                    <a:pt x="30" y="5"/>
                  </a:lnTo>
                  <a:lnTo>
                    <a:pt x="24" y="0"/>
                  </a:lnTo>
                  <a:lnTo>
                    <a:pt x="18" y="0"/>
                  </a:lnTo>
                  <a:lnTo>
                    <a:pt x="18" y="0"/>
                  </a:lnTo>
                  <a:lnTo>
                    <a:pt x="10" y="0"/>
                  </a:lnTo>
                  <a:lnTo>
                    <a:pt x="6" y="5"/>
                  </a:lnTo>
                  <a:lnTo>
                    <a:pt x="1" y="9"/>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4" name="Google Shape;1054;p52"/>
            <p:cNvSpPr/>
            <p:nvPr/>
          </p:nvSpPr>
          <p:spPr>
            <a:xfrm>
              <a:off x="2054905" y="2301100"/>
              <a:ext cx="32390" cy="43980"/>
            </a:xfrm>
            <a:custGeom>
              <a:avLst/>
              <a:gdLst/>
              <a:ahLst/>
              <a:cxnLst/>
              <a:rect l="l" t="t" r="r" b="b"/>
              <a:pathLst>
                <a:path w="35" h="34" extrusionOk="0">
                  <a:moveTo>
                    <a:pt x="0" y="17"/>
                  </a:moveTo>
                  <a:lnTo>
                    <a:pt x="0" y="17"/>
                  </a:lnTo>
                  <a:lnTo>
                    <a:pt x="1" y="23"/>
                  </a:lnTo>
                  <a:lnTo>
                    <a:pt x="6" y="29"/>
                  </a:lnTo>
                  <a:lnTo>
                    <a:pt x="10" y="32"/>
                  </a:lnTo>
                  <a:lnTo>
                    <a:pt x="18" y="34"/>
                  </a:lnTo>
                  <a:lnTo>
                    <a:pt x="18" y="34"/>
                  </a:lnTo>
                  <a:lnTo>
                    <a:pt x="24" y="32"/>
                  </a:lnTo>
                  <a:lnTo>
                    <a:pt x="30" y="29"/>
                  </a:lnTo>
                  <a:lnTo>
                    <a:pt x="33" y="23"/>
                  </a:lnTo>
                  <a:lnTo>
                    <a:pt x="35" y="17"/>
                  </a:lnTo>
                  <a:lnTo>
                    <a:pt x="35" y="17"/>
                  </a:lnTo>
                  <a:lnTo>
                    <a:pt x="33" y="9"/>
                  </a:lnTo>
                  <a:lnTo>
                    <a:pt x="30" y="5"/>
                  </a:lnTo>
                  <a:lnTo>
                    <a:pt x="24" y="0"/>
                  </a:lnTo>
                  <a:lnTo>
                    <a:pt x="18" y="0"/>
                  </a:lnTo>
                  <a:lnTo>
                    <a:pt x="18" y="0"/>
                  </a:lnTo>
                  <a:lnTo>
                    <a:pt x="10" y="0"/>
                  </a:lnTo>
                  <a:lnTo>
                    <a:pt x="6" y="5"/>
                  </a:lnTo>
                  <a:lnTo>
                    <a:pt x="1" y="9"/>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5" name="Google Shape;1055;p52"/>
            <p:cNvSpPr/>
            <p:nvPr/>
          </p:nvSpPr>
          <p:spPr>
            <a:xfrm>
              <a:off x="2077116" y="2301100"/>
              <a:ext cx="30540" cy="43980"/>
            </a:xfrm>
            <a:custGeom>
              <a:avLst/>
              <a:gdLst/>
              <a:ahLst/>
              <a:cxnLst/>
              <a:rect l="l" t="t" r="r" b="b"/>
              <a:pathLst>
                <a:path w="33" h="34" extrusionOk="0">
                  <a:moveTo>
                    <a:pt x="0" y="17"/>
                  </a:moveTo>
                  <a:lnTo>
                    <a:pt x="0" y="17"/>
                  </a:lnTo>
                  <a:lnTo>
                    <a:pt x="0" y="23"/>
                  </a:lnTo>
                  <a:lnTo>
                    <a:pt x="5" y="29"/>
                  </a:lnTo>
                  <a:lnTo>
                    <a:pt x="9" y="32"/>
                  </a:lnTo>
                  <a:lnTo>
                    <a:pt x="17" y="34"/>
                  </a:lnTo>
                  <a:lnTo>
                    <a:pt x="17" y="34"/>
                  </a:lnTo>
                  <a:lnTo>
                    <a:pt x="23" y="32"/>
                  </a:lnTo>
                  <a:lnTo>
                    <a:pt x="29" y="29"/>
                  </a:lnTo>
                  <a:lnTo>
                    <a:pt x="32" y="23"/>
                  </a:lnTo>
                  <a:lnTo>
                    <a:pt x="33" y="17"/>
                  </a:lnTo>
                  <a:lnTo>
                    <a:pt x="33" y="17"/>
                  </a:lnTo>
                  <a:lnTo>
                    <a:pt x="32" y="9"/>
                  </a:lnTo>
                  <a:lnTo>
                    <a:pt x="29" y="5"/>
                  </a:lnTo>
                  <a:lnTo>
                    <a:pt x="23" y="0"/>
                  </a:lnTo>
                  <a:lnTo>
                    <a:pt x="17" y="0"/>
                  </a:lnTo>
                  <a:lnTo>
                    <a:pt x="17" y="0"/>
                  </a:lnTo>
                  <a:lnTo>
                    <a:pt x="9" y="0"/>
                  </a:lnTo>
                  <a:lnTo>
                    <a:pt x="5" y="5"/>
                  </a:lnTo>
                  <a:lnTo>
                    <a:pt x="0" y="9"/>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6" name="Google Shape;1056;p52"/>
            <p:cNvSpPr/>
            <p:nvPr/>
          </p:nvSpPr>
          <p:spPr>
            <a:xfrm>
              <a:off x="2085445" y="2303687"/>
              <a:ext cx="32390" cy="45274"/>
            </a:xfrm>
            <a:custGeom>
              <a:avLst/>
              <a:gdLst/>
              <a:ahLst/>
              <a:cxnLst/>
              <a:rect l="l" t="t" r="r" b="b"/>
              <a:pathLst>
                <a:path w="35" h="35" extrusionOk="0">
                  <a:moveTo>
                    <a:pt x="0" y="18"/>
                  </a:moveTo>
                  <a:lnTo>
                    <a:pt x="0" y="18"/>
                  </a:lnTo>
                  <a:lnTo>
                    <a:pt x="2" y="24"/>
                  </a:lnTo>
                  <a:lnTo>
                    <a:pt x="5" y="30"/>
                  </a:lnTo>
                  <a:lnTo>
                    <a:pt x="11" y="33"/>
                  </a:lnTo>
                  <a:lnTo>
                    <a:pt x="17" y="35"/>
                  </a:lnTo>
                  <a:lnTo>
                    <a:pt x="17" y="35"/>
                  </a:lnTo>
                  <a:lnTo>
                    <a:pt x="24" y="33"/>
                  </a:lnTo>
                  <a:lnTo>
                    <a:pt x="29" y="30"/>
                  </a:lnTo>
                  <a:lnTo>
                    <a:pt x="33" y="24"/>
                  </a:lnTo>
                  <a:lnTo>
                    <a:pt x="35" y="18"/>
                  </a:lnTo>
                  <a:lnTo>
                    <a:pt x="35" y="18"/>
                  </a:lnTo>
                  <a:lnTo>
                    <a:pt x="33" y="11"/>
                  </a:lnTo>
                  <a:lnTo>
                    <a:pt x="29" y="6"/>
                  </a:lnTo>
                  <a:lnTo>
                    <a:pt x="24" y="1"/>
                  </a:lnTo>
                  <a:lnTo>
                    <a:pt x="17" y="0"/>
                  </a:lnTo>
                  <a:lnTo>
                    <a:pt x="17" y="0"/>
                  </a:lnTo>
                  <a:lnTo>
                    <a:pt x="11" y="1"/>
                  </a:lnTo>
                  <a:lnTo>
                    <a:pt x="5"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7" name="Google Shape;1057;p52"/>
            <p:cNvSpPr/>
            <p:nvPr/>
          </p:nvSpPr>
          <p:spPr>
            <a:xfrm>
              <a:off x="2085445" y="2307567"/>
              <a:ext cx="32390" cy="45274"/>
            </a:xfrm>
            <a:custGeom>
              <a:avLst/>
              <a:gdLst/>
              <a:ahLst/>
              <a:cxnLst/>
              <a:rect l="l" t="t" r="r" b="b"/>
              <a:pathLst>
                <a:path w="35" h="35" extrusionOk="0">
                  <a:moveTo>
                    <a:pt x="0" y="18"/>
                  </a:moveTo>
                  <a:lnTo>
                    <a:pt x="0" y="18"/>
                  </a:lnTo>
                  <a:lnTo>
                    <a:pt x="2" y="24"/>
                  </a:lnTo>
                  <a:lnTo>
                    <a:pt x="5" y="30"/>
                  </a:lnTo>
                  <a:lnTo>
                    <a:pt x="11" y="33"/>
                  </a:lnTo>
                  <a:lnTo>
                    <a:pt x="17" y="35"/>
                  </a:lnTo>
                  <a:lnTo>
                    <a:pt x="17" y="35"/>
                  </a:lnTo>
                  <a:lnTo>
                    <a:pt x="24" y="33"/>
                  </a:lnTo>
                  <a:lnTo>
                    <a:pt x="29" y="30"/>
                  </a:lnTo>
                  <a:lnTo>
                    <a:pt x="33" y="24"/>
                  </a:lnTo>
                  <a:lnTo>
                    <a:pt x="35" y="18"/>
                  </a:lnTo>
                  <a:lnTo>
                    <a:pt x="35" y="18"/>
                  </a:lnTo>
                  <a:lnTo>
                    <a:pt x="33" y="11"/>
                  </a:lnTo>
                  <a:lnTo>
                    <a:pt x="29" y="6"/>
                  </a:lnTo>
                  <a:lnTo>
                    <a:pt x="24" y="1"/>
                  </a:lnTo>
                  <a:lnTo>
                    <a:pt x="17" y="0"/>
                  </a:lnTo>
                  <a:lnTo>
                    <a:pt x="17" y="0"/>
                  </a:lnTo>
                  <a:lnTo>
                    <a:pt x="11" y="1"/>
                  </a:lnTo>
                  <a:lnTo>
                    <a:pt x="5"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8" name="Google Shape;1058;p52"/>
            <p:cNvSpPr/>
            <p:nvPr/>
          </p:nvSpPr>
          <p:spPr>
            <a:xfrm>
              <a:off x="2088221" y="2307567"/>
              <a:ext cx="32390" cy="45274"/>
            </a:xfrm>
            <a:custGeom>
              <a:avLst/>
              <a:gdLst/>
              <a:ahLst/>
              <a:cxnLst/>
              <a:rect l="l" t="t" r="r" b="b"/>
              <a:pathLst>
                <a:path w="35" h="35" extrusionOk="0">
                  <a:moveTo>
                    <a:pt x="0" y="18"/>
                  </a:moveTo>
                  <a:lnTo>
                    <a:pt x="0" y="18"/>
                  </a:lnTo>
                  <a:lnTo>
                    <a:pt x="2" y="24"/>
                  </a:lnTo>
                  <a:lnTo>
                    <a:pt x="6" y="30"/>
                  </a:lnTo>
                  <a:lnTo>
                    <a:pt x="11" y="33"/>
                  </a:lnTo>
                  <a:lnTo>
                    <a:pt x="18" y="35"/>
                  </a:lnTo>
                  <a:lnTo>
                    <a:pt x="18" y="35"/>
                  </a:lnTo>
                  <a:lnTo>
                    <a:pt x="24" y="33"/>
                  </a:lnTo>
                  <a:lnTo>
                    <a:pt x="30" y="30"/>
                  </a:lnTo>
                  <a:lnTo>
                    <a:pt x="33" y="24"/>
                  </a:lnTo>
                  <a:lnTo>
                    <a:pt x="35" y="18"/>
                  </a:lnTo>
                  <a:lnTo>
                    <a:pt x="35" y="18"/>
                  </a:lnTo>
                  <a:lnTo>
                    <a:pt x="33" y="11"/>
                  </a:lnTo>
                  <a:lnTo>
                    <a:pt x="30" y="6"/>
                  </a:lnTo>
                  <a:lnTo>
                    <a:pt x="24" y="1"/>
                  </a:lnTo>
                  <a:lnTo>
                    <a:pt x="18" y="0"/>
                  </a:lnTo>
                  <a:lnTo>
                    <a:pt x="18" y="0"/>
                  </a:lnTo>
                  <a:lnTo>
                    <a:pt x="11" y="1"/>
                  </a:lnTo>
                  <a:lnTo>
                    <a:pt x="6"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59" name="Google Shape;1059;p52"/>
            <p:cNvSpPr/>
            <p:nvPr/>
          </p:nvSpPr>
          <p:spPr>
            <a:xfrm>
              <a:off x="2093774" y="2307567"/>
              <a:ext cx="32390" cy="45274"/>
            </a:xfrm>
            <a:custGeom>
              <a:avLst/>
              <a:gdLst/>
              <a:ahLst/>
              <a:cxnLst/>
              <a:rect l="l" t="t" r="r" b="b"/>
              <a:pathLst>
                <a:path w="35" h="35" extrusionOk="0">
                  <a:moveTo>
                    <a:pt x="0" y="18"/>
                  </a:moveTo>
                  <a:lnTo>
                    <a:pt x="0" y="18"/>
                  </a:lnTo>
                  <a:lnTo>
                    <a:pt x="2" y="24"/>
                  </a:lnTo>
                  <a:lnTo>
                    <a:pt x="6" y="30"/>
                  </a:lnTo>
                  <a:lnTo>
                    <a:pt x="11" y="33"/>
                  </a:lnTo>
                  <a:lnTo>
                    <a:pt x="18" y="35"/>
                  </a:lnTo>
                  <a:lnTo>
                    <a:pt x="18" y="35"/>
                  </a:lnTo>
                  <a:lnTo>
                    <a:pt x="24" y="33"/>
                  </a:lnTo>
                  <a:lnTo>
                    <a:pt x="30" y="30"/>
                  </a:lnTo>
                  <a:lnTo>
                    <a:pt x="33" y="24"/>
                  </a:lnTo>
                  <a:lnTo>
                    <a:pt x="35" y="18"/>
                  </a:lnTo>
                  <a:lnTo>
                    <a:pt x="35" y="18"/>
                  </a:lnTo>
                  <a:lnTo>
                    <a:pt x="33" y="11"/>
                  </a:lnTo>
                  <a:lnTo>
                    <a:pt x="30" y="6"/>
                  </a:lnTo>
                  <a:lnTo>
                    <a:pt x="24" y="1"/>
                  </a:lnTo>
                  <a:lnTo>
                    <a:pt x="18" y="0"/>
                  </a:lnTo>
                  <a:lnTo>
                    <a:pt x="18" y="0"/>
                  </a:lnTo>
                  <a:lnTo>
                    <a:pt x="11" y="1"/>
                  </a:lnTo>
                  <a:lnTo>
                    <a:pt x="6"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0" name="Google Shape;1060;p52"/>
            <p:cNvSpPr/>
            <p:nvPr/>
          </p:nvSpPr>
          <p:spPr>
            <a:xfrm>
              <a:off x="2115059" y="2326971"/>
              <a:ext cx="32390" cy="45274"/>
            </a:xfrm>
            <a:custGeom>
              <a:avLst/>
              <a:gdLst/>
              <a:ahLst/>
              <a:cxnLst/>
              <a:rect l="l" t="t" r="r" b="b"/>
              <a:pathLst>
                <a:path w="35" h="35" extrusionOk="0">
                  <a:moveTo>
                    <a:pt x="0" y="18"/>
                  </a:moveTo>
                  <a:lnTo>
                    <a:pt x="0" y="18"/>
                  </a:lnTo>
                  <a:lnTo>
                    <a:pt x="1" y="24"/>
                  </a:lnTo>
                  <a:lnTo>
                    <a:pt x="6" y="30"/>
                  </a:lnTo>
                  <a:lnTo>
                    <a:pt x="10" y="33"/>
                  </a:lnTo>
                  <a:lnTo>
                    <a:pt x="18" y="35"/>
                  </a:lnTo>
                  <a:lnTo>
                    <a:pt x="18" y="35"/>
                  </a:lnTo>
                  <a:lnTo>
                    <a:pt x="24" y="33"/>
                  </a:lnTo>
                  <a:lnTo>
                    <a:pt x="30" y="30"/>
                  </a:lnTo>
                  <a:lnTo>
                    <a:pt x="33" y="24"/>
                  </a:lnTo>
                  <a:lnTo>
                    <a:pt x="35" y="18"/>
                  </a:lnTo>
                  <a:lnTo>
                    <a:pt x="35" y="18"/>
                  </a:lnTo>
                  <a:lnTo>
                    <a:pt x="33" y="11"/>
                  </a:lnTo>
                  <a:lnTo>
                    <a:pt x="30" y="6"/>
                  </a:lnTo>
                  <a:lnTo>
                    <a:pt x="24" y="2"/>
                  </a:lnTo>
                  <a:lnTo>
                    <a:pt x="18" y="0"/>
                  </a:lnTo>
                  <a:lnTo>
                    <a:pt x="18" y="0"/>
                  </a:lnTo>
                  <a:lnTo>
                    <a:pt x="10" y="2"/>
                  </a:lnTo>
                  <a:lnTo>
                    <a:pt x="6"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1" name="Google Shape;1061;p52"/>
            <p:cNvSpPr/>
            <p:nvPr/>
          </p:nvSpPr>
          <p:spPr>
            <a:xfrm>
              <a:off x="2121537" y="2330851"/>
              <a:ext cx="31465" cy="45274"/>
            </a:xfrm>
            <a:custGeom>
              <a:avLst/>
              <a:gdLst/>
              <a:ahLst/>
              <a:cxnLst/>
              <a:rect l="l" t="t" r="r" b="b"/>
              <a:pathLst>
                <a:path w="34" h="35" extrusionOk="0">
                  <a:moveTo>
                    <a:pt x="0" y="18"/>
                  </a:moveTo>
                  <a:lnTo>
                    <a:pt x="0" y="18"/>
                  </a:lnTo>
                  <a:lnTo>
                    <a:pt x="2" y="24"/>
                  </a:lnTo>
                  <a:lnTo>
                    <a:pt x="5" y="30"/>
                  </a:lnTo>
                  <a:lnTo>
                    <a:pt x="11" y="33"/>
                  </a:lnTo>
                  <a:lnTo>
                    <a:pt x="17" y="35"/>
                  </a:lnTo>
                  <a:lnTo>
                    <a:pt x="17" y="35"/>
                  </a:lnTo>
                  <a:lnTo>
                    <a:pt x="24" y="33"/>
                  </a:lnTo>
                  <a:lnTo>
                    <a:pt x="29" y="30"/>
                  </a:lnTo>
                  <a:lnTo>
                    <a:pt x="34" y="24"/>
                  </a:lnTo>
                  <a:lnTo>
                    <a:pt x="34" y="18"/>
                  </a:lnTo>
                  <a:lnTo>
                    <a:pt x="34" y="18"/>
                  </a:lnTo>
                  <a:lnTo>
                    <a:pt x="34" y="11"/>
                  </a:lnTo>
                  <a:lnTo>
                    <a:pt x="29" y="6"/>
                  </a:lnTo>
                  <a:lnTo>
                    <a:pt x="24" y="2"/>
                  </a:lnTo>
                  <a:lnTo>
                    <a:pt x="17" y="0"/>
                  </a:lnTo>
                  <a:lnTo>
                    <a:pt x="17" y="0"/>
                  </a:lnTo>
                  <a:lnTo>
                    <a:pt x="11" y="2"/>
                  </a:lnTo>
                  <a:lnTo>
                    <a:pt x="5"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2" name="Google Shape;1062;p52"/>
            <p:cNvSpPr/>
            <p:nvPr/>
          </p:nvSpPr>
          <p:spPr>
            <a:xfrm>
              <a:off x="2124313" y="2334732"/>
              <a:ext cx="32390" cy="45274"/>
            </a:xfrm>
            <a:custGeom>
              <a:avLst/>
              <a:gdLst/>
              <a:ahLst/>
              <a:cxnLst/>
              <a:rect l="l" t="t" r="r" b="b"/>
              <a:pathLst>
                <a:path w="35" h="35" extrusionOk="0">
                  <a:moveTo>
                    <a:pt x="0" y="18"/>
                  </a:moveTo>
                  <a:lnTo>
                    <a:pt x="0" y="18"/>
                  </a:lnTo>
                  <a:lnTo>
                    <a:pt x="2" y="24"/>
                  </a:lnTo>
                  <a:lnTo>
                    <a:pt x="5" y="30"/>
                  </a:lnTo>
                  <a:lnTo>
                    <a:pt x="11" y="33"/>
                  </a:lnTo>
                  <a:lnTo>
                    <a:pt x="17" y="35"/>
                  </a:lnTo>
                  <a:lnTo>
                    <a:pt x="17" y="35"/>
                  </a:lnTo>
                  <a:lnTo>
                    <a:pt x="25" y="33"/>
                  </a:lnTo>
                  <a:lnTo>
                    <a:pt x="29" y="30"/>
                  </a:lnTo>
                  <a:lnTo>
                    <a:pt x="34" y="24"/>
                  </a:lnTo>
                  <a:lnTo>
                    <a:pt x="35" y="18"/>
                  </a:lnTo>
                  <a:lnTo>
                    <a:pt x="35" y="18"/>
                  </a:lnTo>
                  <a:lnTo>
                    <a:pt x="34" y="11"/>
                  </a:lnTo>
                  <a:lnTo>
                    <a:pt x="29" y="6"/>
                  </a:lnTo>
                  <a:lnTo>
                    <a:pt x="25" y="2"/>
                  </a:lnTo>
                  <a:lnTo>
                    <a:pt x="17" y="0"/>
                  </a:lnTo>
                  <a:lnTo>
                    <a:pt x="17" y="0"/>
                  </a:lnTo>
                  <a:lnTo>
                    <a:pt x="11" y="2"/>
                  </a:lnTo>
                  <a:lnTo>
                    <a:pt x="5"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3" name="Google Shape;1063;p52"/>
            <p:cNvSpPr/>
            <p:nvPr/>
          </p:nvSpPr>
          <p:spPr>
            <a:xfrm>
              <a:off x="2129866" y="2341200"/>
              <a:ext cx="32390" cy="42687"/>
            </a:xfrm>
            <a:custGeom>
              <a:avLst/>
              <a:gdLst/>
              <a:ahLst/>
              <a:cxnLst/>
              <a:rect l="l" t="t" r="r" b="b"/>
              <a:pathLst>
                <a:path w="35" h="33" extrusionOk="0">
                  <a:moveTo>
                    <a:pt x="0" y="16"/>
                  </a:moveTo>
                  <a:lnTo>
                    <a:pt x="0" y="16"/>
                  </a:lnTo>
                  <a:lnTo>
                    <a:pt x="2" y="22"/>
                  </a:lnTo>
                  <a:lnTo>
                    <a:pt x="6" y="28"/>
                  </a:lnTo>
                  <a:lnTo>
                    <a:pt x="11" y="31"/>
                  </a:lnTo>
                  <a:lnTo>
                    <a:pt x="19" y="33"/>
                  </a:lnTo>
                  <a:lnTo>
                    <a:pt x="19" y="33"/>
                  </a:lnTo>
                  <a:lnTo>
                    <a:pt x="25" y="31"/>
                  </a:lnTo>
                  <a:lnTo>
                    <a:pt x="31" y="28"/>
                  </a:lnTo>
                  <a:lnTo>
                    <a:pt x="34" y="22"/>
                  </a:lnTo>
                  <a:lnTo>
                    <a:pt x="35" y="16"/>
                  </a:lnTo>
                  <a:lnTo>
                    <a:pt x="35" y="16"/>
                  </a:lnTo>
                  <a:lnTo>
                    <a:pt x="34" y="10"/>
                  </a:lnTo>
                  <a:lnTo>
                    <a:pt x="31" y="4"/>
                  </a:lnTo>
                  <a:lnTo>
                    <a:pt x="25" y="1"/>
                  </a:lnTo>
                  <a:lnTo>
                    <a:pt x="19" y="0"/>
                  </a:lnTo>
                  <a:lnTo>
                    <a:pt x="19" y="0"/>
                  </a:lnTo>
                  <a:lnTo>
                    <a:pt x="11" y="1"/>
                  </a:lnTo>
                  <a:lnTo>
                    <a:pt x="6"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4" name="Google Shape;1064;p52"/>
            <p:cNvSpPr/>
            <p:nvPr/>
          </p:nvSpPr>
          <p:spPr>
            <a:xfrm>
              <a:off x="2132642" y="2341200"/>
              <a:ext cx="32390" cy="42687"/>
            </a:xfrm>
            <a:custGeom>
              <a:avLst/>
              <a:gdLst/>
              <a:ahLst/>
              <a:cxnLst/>
              <a:rect l="l" t="t" r="r" b="b"/>
              <a:pathLst>
                <a:path w="35" h="33" extrusionOk="0">
                  <a:moveTo>
                    <a:pt x="0" y="16"/>
                  </a:moveTo>
                  <a:lnTo>
                    <a:pt x="0" y="16"/>
                  </a:lnTo>
                  <a:lnTo>
                    <a:pt x="2" y="22"/>
                  </a:lnTo>
                  <a:lnTo>
                    <a:pt x="6" y="28"/>
                  </a:lnTo>
                  <a:lnTo>
                    <a:pt x="11" y="31"/>
                  </a:lnTo>
                  <a:lnTo>
                    <a:pt x="19" y="33"/>
                  </a:lnTo>
                  <a:lnTo>
                    <a:pt x="19" y="33"/>
                  </a:lnTo>
                  <a:lnTo>
                    <a:pt x="25" y="31"/>
                  </a:lnTo>
                  <a:lnTo>
                    <a:pt x="31" y="28"/>
                  </a:lnTo>
                  <a:lnTo>
                    <a:pt x="34" y="22"/>
                  </a:lnTo>
                  <a:lnTo>
                    <a:pt x="35" y="16"/>
                  </a:lnTo>
                  <a:lnTo>
                    <a:pt x="35" y="16"/>
                  </a:lnTo>
                  <a:lnTo>
                    <a:pt x="34" y="10"/>
                  </a:lnTo>
                  <a:lnTo>
                    <a:pt x="31" y="4"/>
                  </a:lnTo>
                  <a:lnTo>
                    <a:pt x="25" y="1"/>
                  </a:lnTo>
                  <a:lnTo>
                    <a:pt x="19" y="0"/>
                  </a:lnTo>
                  <a:lnTo>
                    <a:pt x="19" y="0"/>
                  </a:lnTo>
                  <a:lnTo>
                    <a:pt x="11" y="1"/>
                  </a:lnTo>
                  <a:lnTo>
                    <a:pt x="6"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5" name="Google Shape;1065;p52"/>
            <p:cNvSpPr/>
            <p:nvPr/>
          </p:nvSpPr>
          <p:spPr>
            <a:xfrm>
              <a:off x="2151151" y="2356722"/>
              <a:ext cx="32390" cy="42687"/>
            </a:xfrm>
            <a:custGeom>
              <a:avLst/>
              <a:gdLst/>
              <a:ahLst/>
              <a:cxnLst/>
              <a:rect l="l" t="t" r="r" b="b"/>
              <a:pathLst>
                <a:path w="35" h="33" extrusionOk="0">
                  <a:moveTo>
                    <a:pt x="0" y="16"/>
                  </a:moveTo>
                  <a:lnTo>
                    <a:pt x="0" y="16"/>
                  </a:lnTo>
                  <a:lnTo>
                    <a:pt x="2" y="22"/>
                  </a:lnTo>
                  <a:lnTo>
                    <a:pt x="6" y="28"/>
                  </a:lnTo>
                  <a:lnTo>
                    <a:pt x="11" y="31"/>
                  </a:lnTo>
                  <a:lnTo>
                    <a:pt x="18" y="33"/>
                  </a:lnTo>
                  <a:lnTo>
                    <a:pt x="18" y="33"/>
                  </a:lnTo>
                  <a:lnTo>
                    <a:pt x="24" y="31"/>
                  </a:lnTo>
                  <a:lnTo>
                    <a:pt x="30" y="28"/>
                  </a:lnTo>
                  <a:lnTo>
                    <a:pt x="33" y="22"/>
                  </a:lnTo>
                  <a:lnTo>
                    <a:pt x="35" y="16"/>
                  </a:lnTo>
                  <a:lnTo>
                    <a:pt x="35" y="16"/>
                  </a:lnTo>
                  <a:lnTo>
                    <a:pt x="33" y="10"/>
                  </a:lnTo>
                  <a:lnTo>
                    <a:pt x="30" y="4"/>
                  </a:lnTo>
                  <a:lnTo>
                    <a:pt x="24" y="1"/>
                  </a:lnTo>
                  <a:lnTo>
                    <a:pt x="18" y="0"/>
                  </a:lnTo>
                  <a:lnTo>
                    <a:pt x="18" y="0"/>
                  </a:lnTo>
                  <a:lnTo>
                    <a:pt x="11" y="1"/>
                  </a:lnTo>
                  <a:lnTo>
                    <a:pt x="6"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6" name="Google Shape;1066;p52"/>
            <p:cNvSpPr/>
            <p:nvPr/>
          </p:nvSpPr>
          <p:spPr>
            <a:xfrm>
              <a:off x="2158555" y="2364483"/>
              <a:ext cx="30540" cy="42687"/>
            </a:xfrm>
            <a:custGeom>
              <a:avLst/>
              <a:gdLst/>
              <a:ahLst/>
              <a:cxnLst/>
              <a:rect l="l" t="t" r="r" b="b"/>
              <a:pathLst>
                <a:path w="33" h="33" extrusionOk="0">
                  <a:moveTo>
                    <a:pt x="0" y="16"/>
                  </a:moveTo>
                  <a:lnTo>
                    <a:pt x="0" y="16"/>
                  </a:lnTo>
                  <a:lnTo>
                    <a:pt x="0" y="24"/>
                  </a:lnTo>
                  <a:lnTo>
                    <a:pt x="4" y="28"/>
                  </a:lnTo>
                  <a:lnTo>
                    <a:pt x="10" y="33"/>
                  </a:lnTo>
                  <a:lnTo>
                    <a:pt x="16" y="33"/>
                  </a:lnTo>
                  <a:lnTo>
                    <a:pt x="16" y="33"/>
                  </a:lnTo>
                  <a:lnTo>
                    <a:pt x="22" y="33"/>
                  </a:lnTo>
                  <a:lnTo>
                    <a:pt x="28" y="28"/>
                  </a:lnTo>
                  <a:lnTo>
                    <a:pt x="31" y="24"/>
                  </a:lnTo>
                  <a:lnTo>
                    <a:pt x="33" y="16"/>
                  </a:lnTo>
                  <a:lnTo>
                    <a:pt x="33" y="16"/>
                  </a:lnTo>
                  <a:lnTo>
                    <a:pt x="31" y="10"/>
                  </a:lnTo>
                  <a:lnTo>
                    <a:pt x="28" y="4"/>
                  </a:lnTo>
                  <a:lnTo>
                    <a:pt x="22" y="1"/>
                  </a:lnTo>
                  <a:lnTo>
                    <a:pt x="16" y="0"/>
                  </a:lnTo>
                  <a:lnTo>
                    <a:pt x="16" y="0"/>
                  </a:lnTo>
                  <a:lnTo>
                    <a:pt x="10" y="1"/>
                  </a:lnTo>
                  <a:lnTo>
                    <a:pt x="4" y="4"/>
                  </a:lnTo>
                  <a:lnTo>
                    <a:pt x="0"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7" name="Google Shape;1067;p52"/>
            <p:cNvSpPr/>
            <p:nvPr/>
          </p:nvSpPr>
          <p:spPr>
            <a:xfrm>
              <a:off x="2161331" y="2364483"/>
              <a:ext cx="30540" cy="42687"/>
            </a:xfrm>
            <a:custGeom>
              <a:avLst/>
              <a:gdLst/>
              <a:ahLst/>
              <a:cxnLst/>
              <a:rect l="l" t="t" r="r" b="b"/>
              <a:pathLst>
                <a:path w="33" h="33" extrusionOk="0">
                  <a:moveTo>
                    <a:pt x="0" y="16"/>
                  </a:moveTo>
                  <a:lnTo>
                    <a:pt x="0" y="16"/>
                  </a:lnTo>
                  <a:lnTo>
                    <a:pt x="1" y="24"/>
                  </a:lnTo>
                  <a:lnTo>
                    <a:pt x="4" y="28"/>
                  </a:lnTo>
                  <a:lnTo>
                    <a:pt x="10" y="33"/>
                  </a:lnTo>
                  <a:lnTo>
                    <a:pt x="16" y="33"/>
                  </a:lnTo>
                  <a:lnTo>
                    <a:pt x="16" y="33"/>
                  </a:lnTo>
                  <a:lnTo>
                    <a:pt x="22" y="33"/>
                  </a:lnTo>
                  <a:lnTo>
                    <a:pt x="28" y="28"/>
                  </a:lnTo>
                  <a:lnTo>
                    <a:pt x="33" y="24"/>
                  </a:lnTo>
                  <a:lnTo>
                    <a:pt x="33" y="16"/>
                  </a:lnTo>
                  <a:lnTo>
                    <a:pt x="33" y="16"/>
                  </a:lnTo>
                  <a:lnTo>
                    <a:pt x="33" y="10"/>
                  </a:lnTo>
                  <a:lnTo>
                    <a:pt x="28" y="4"/>
                  </a:lnTo>
                  <a:lnTo>
                    <a:pt x="22" y="1"/>
                  </a:lnTo>
                  <a:lnTo>
                    <a:pt x="16" y="0"/>
                  </a:lnTo>
                  <a:lnTo>
                    <a:pt x="16" y="0"/>
                  </a:lnTo>
                  <a:lnTo>
                    <a:pt x="10" y="1"/>
                  </a:lnTo>
                  <a:lnTo>
                    <a:pt x="4"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8" name="Google Shape;1068;p52"/>
            <p:cNvSpPr/>
            <p:nvPr/>
          </p:nvSpPr>
          <p:spPr>
            <a:xfrm>
              <a:off x="2172436" y="2380006"/>
              <a:ext cx="31465" cy="45274"/>
            </a:xfrm>
            <a:custGeom>
              <a:avLst/>
              <a:gdLst/>
              <a:ahLst/>
              <a:cxnLst/>
              <a:rect l="l" t="t" r="r" b="b"/>
              <a:pathLst>
                <a:path w="34" h="35" extrusionOk="0">
                  <a:moveTo>
                    <a:pt x="0" y="16"/>
                  </a:moveTo>
                  <a:lnTo>
                    <a:pt x="0" y="16"/>
                  </a:lnTo>
                  <a:lnTo>
                    <a:pt x="1" y="24"/>
                  </a:lnTo>
                  <a:lnTo>
                    <a:pt x="6" y="29"/>
                  </a:lnTo>
                  <a:lnTo>
                    <a:pt x="10" y="33"/>
                  </a:lnTo>
                  <a:lnTo>
                    <a:pt x="18" y="35"/>
                  </a:lnTo>
                  <a:lnTo>
                    <a:pt x="18" y="35"/>
                  </a:lnTo>
                  <a:lnTo>
                    <a:pt x="24" y="33"/>
                  </a:lnTo>
                  <a:lnTo>
                    <a:pt x="30" y="29"/>
                  </a:lnTo>
                  <a:lnTo>
                    <a:pt x="33" y="24"/>
                  </a:lnTo>
                  <a:lnTo>
                    <a:pt x="34" y="16"/>
                  </a:lnTo>
                  <a:lnTo>
                    <a:pt x="34" y="16"/>
                  </a:lnTo>
                  <a:lnTo>
                    <a:pt x="33" y="10"/>
                  </a:lnTo>
                  <a:lnTo>
                    <a:pt x="30" y="4"/>
                  </a:lnTo>
                  <a:lnTo>
                    <a:pt x="24" y="1"/>
                  </a:lnTo>
                  <a:lnTo>
                    <a:pt x="18" y="0"/>
                  </a:lnTo>
                  <a:lnTo>
                    <a:pt x="18" y="0"/>
                  </a:lnTo>
                  <a:lnTo>
                    <a:pt x="10" y="1"/>
                  </a:lnTo>
                  <a:lnTo>
                    <a:pt x="6"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9" name="Google Shape;1069;p52"/>
            <p:cNvSpPr/>
            <p:nvPr/>
          </p:nvSpPr>
          <p:spPr>
            <a:xfrm>
              <a:off x="2176138" y="2380006"/>
              <a:ext cx="30540" cy="45274"/>
            </a:xfrm>
            <a:custGeom>
              <a:avLst/>
              <a:gdLst/>
              <a:ahLst/>
              <a:cxnLst/>
              <a:rect l="l" t="t" r="r" b="b"/>
              <a:pathLst>
                <a:path w="33" h="35" extrusionOk="0">
                  <a:moveTo>
                    <a:pt x="0" y="16"/>
                  </a:moveTo>
                  <a:lnTo>
                    <a:pt x="0" y="16"/>
                  </a:lnTo>
                  <a:lnTo>
                    <a:pt x="0" y="24"/>
                  </a:lnTo>
                  <a:lnTo>
                    <a:pt x="5" y="29"/>
                  </a:lnTo>
                  <a:lnTo>
                    <a:pt x="9" y="33"/>
                  </a:lnTo>
                  <a:lnTo>
                    <a:pt x="17" y="35"/>
                  </a:lnTo>
                  <a:lnTo>
                    <a:pt x="17" y="35"/>
                  </a:lnTo>
                  <a:lnTo>
                    <a:pt x="23" y="33"/>
                  </a:lnTo>
                  <a:lnTo>
                    <a:pt x="29" y="29"/>
                  </a:lnTo>
                  <a:lnTo>
                    <a:pt x="32" y="24"/>
                  </a:lnTo>
                  <a:lnTo>
                    <a:pt x="33" y="16"/>
                  </a:lnTo>
                  <a:lnTo>
                    <a:pt x="33" y="16"/>
                  </a:lnTo>
                  <a:lnTo>
                    <a:pt x="32" y="10"/>
                  </a:lnTo>
                  <a:lnTo>
                    <a:pt x="29" y="4"/>
                  </a:lnTo>
                  <a:lnTo>
                    <a:pt x="23" y="1"/>
                  </a:lnTo>
                  <a:lnTo>
                    <a:pt x="17" y="0"/>
                  </a:lnTo>
                  <a:lnTo>
                    <a:pt x="17" y="0"/>
                  </a:lnTo>
                  <a:lnTo>
                    <a:pt x="9" y="1"/>
                  </a:lnTo>
                  <a:lnTo>
                    <a:pt x="5" y="4"/>
                  </a:lnTo>
                  <a:lnTo>
                    <a:pt x="0"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0" name="Google Shape;1070;p52"/>
            <p:cNvSpPr/>
            <p:nvPr/>
          </p:nvSpPr>
          <p:spPr>
            <a:xfrm>
              <a:off x="2181691" y="2380006"/>
              <a:ext cx="32390" cy="45274"/>
            </a:xfrm>
            <a:custGeom>
              <a:avLst/>
              <a:gdLst/>
              <a:ahLst/>
              <a:cxnLst/>
              <a:rect l="l" t="t" r="r" b="b"/>
              <a:pathLst>
                <a:path w="35" h="35" extrusionOk="0">
                  <a:moveTo>
                    <a:pt x="0" y="18"/>
                  </a:moveTo>
                  <a:lnTo>
                    <a:pt x="0" y="18"/>
                  </a:lnTo>
                  <a:lnTo>
                    <a:pt x="2" y="24"/>
                  </a:lnTo>
                  <a:lnTo>
                    <a:pt x="5" y="30"/>
                  </a:lnTo>
                  <a:lnTo>
                    <a:pt x="11" y="33"/>
                  </a:lnTo>
                  <a:lnTo>
                    <a:pt x="17" y="35"/>
                  </a:lnTo>
                  <a:lnTo>
                    <a:pt x="17" y="35"/>
                  </a:lnTo>
                  <a:lnTo>
                    <a:pt x="24" y="33"/>
                  </a:lnTo>
                  <a:lnTo>
                    <a:pt x="29" y="30"/>
                  </a:lnTo>
                  <a:lnTo>
                    <a:pt x="34" y="24"/>
                  </a:lnTo>
                  <a:lnTo>
                    <a:pt x="35" y="18"/>
                  </a:lnTo>
                  <a:lnTo>
                    <a:pt x="35" y="18"/>
                  </a:lnTo>
                  <a:lnTo>
                    <a:pt x="34" y="10"/>
                  </a:lnTo>
                  <a:lnTo>
                    <a:pt x="29" y="6"/>
                  </a:lnTo>
                  <a:lnTo>
                    <a:pt x="24" y="1"/>
                  </a:lnTo>
                  <a:lnTo>
                    <a:pt x="17" y="0"/>
                  </a:lnTo>
                  <a:lnTo>
                    <a:pt x="17" y="0"/>
                  </a:lnTo>
                  <a:lnTo>
                    <a:pt x="11" y="1"/>
                  </a:lnTo>
                  <a:lnTo>
                    <a:pt x="5" y="6"/>
                  </a:lnTo>
                  <a:lnTo>
                    <a:pt x="2"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1" name="Google Shape;1071;p52"/>
            <p:cNvSpPr/>
            <p:nvPr/>
          </p:nvSpPr>
          <p:spPr>
            <a:xfrm>
              <a:off x="2184467" y="2380006"/>
              <a:ext cx="32390" cy="45274"/>
            </a:xfrm>
            <a:custGeom>
              <a:avLst/>
              <a:gdLst/>
              <a:ahLst/>
              <a:cxnLst/>
              <a:rect l="l" t="t" r="r" b="b"/>
              <a:pathLst>
                <a:path w="35" h="35" extrusionOk="0">
                  <a:moveTo>
                    <a:pt x="0" y="16"/>
                  </a:moveTo>
                  <a:lnTo>
                    <a:pt x="0" y="16"/>
                  </a:lnTo>
                  <a:lnTo>
                    <a:pt x="2" y="24"/>
                  </a:lnTo>
                  <a:lnTo>
                    <a:pt x="5" y="29"/>
                  </a:lnTo>
                  <a:lnTo>
                    <a:pt x="11" y="33"/>
                  </a:lnTo>
                  <a:lnTo>
                    <a:pt x="17" y="35"/>
                  </a:lnTo>
                  <a:lnTo>
                    <a:pt x="17" y="35"/>
                  </a:lnTo>
                  <a:lnTo>
                    <a:pt x="24" y="33"/>
                  </a:lnTo>
                  <a:lnTo>
                    <a:pt x="29" y="29"/>
                  </a:lnTo>
                  <a:lnTo>
                    <a:pt x="34" y="24"/>
                  </a:lnTo>
                  <a:lnTo>
                    <a:pt x="35" y="16"/>
                  </a:lnTo>
                  <a:lnTo>
                    <a:pt x="35" y="16"/>
                  </a:lnTo>
                  <a:lnTo>
                    <a:pt x="34" y="10"/>
                  </a:lnTo>
                  <a:lnTo>
                    <a:pt x="29" y="4"/>
                  </a:lnTo>
                  <a:lnTo>
                    <a:pt x="24" y="1"/>
                  </a:lnTo>
                  <a:lnTo>
                    <a:pt x="17" y="0"/>
                  </a:lnTo>
                  <a:lnTo>
                    <a:pt x="17" y="0"/>
                  </a:lnTo>
                  <a:lnTo>
                    <a:pt x="11" y="1"/>
                  </a:lnTo>
                  <a:lnTo>
                    <a:pt x="5"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2" name="Google Shape;1072;p52"/>
            <p:cNvSpPr/>
            <p:nvPr/>
          </p:nvSpPr>
          <p:spPr>
            <a:xfrm>
              <a:off x="2192796" y="2380006"/>
              <a:ext cx="32390" cy="45274"/>
            </a:xfrm>
            <a:custGeom>
              <a:avLst/>
              <a:gdLst/>
              <a:ahLst/>
              <a:cxnLst/>
              <a:rect l="l" t="t" r="r" b="b"/>
              <a:pathLst>
                <a:path w="35" h="35" extrusionOk="0">
                  <a:moveTo>
                    <a:pt x="0" y="16"/>
                  </a:moveTo>
                  <a:lnTo>
                    <a:pt x="0" y="16"/>
                  </a:lnTo>
                  <a:lnTo>
                    <a:pt x="2" y="24"/>
                  </a:lnTo>
                  <a:lnTo>
                    <a:pt x="6" y="29"/>
                  </a:lnTo>
                  <a:lnTo>
                    <a:pt x="11" y="33"/>
                  </a:lnTo>
                  <a:lnTo>
                    <a:pt x="19" y="35"/>
                  </a:lnTo>
                  <a:lnTo>
                    <a:pt x="19" y="35"/>
                  </a:lnTo>
                  <a:lnTo>
                    <a:pt x="25" y="33"/>
                  </a:lnTo>
                  <a:lnTo>
                    <a:pt x="31" y="29"/>
                  </a:lnTo>
                  <a:lnTo>
                    <a:pt x="34" y="24"/>
                  </a:lnTo>
                  <a:lnTo>
                    <a:pt x="35" y="16"/>
                  </a:lnTo>
                  <a:lnTo>
                    <a:pt x="35" y="16"/>
                  </a:lnTo>
                  <a:lnTo>
                    <a:pt x="34" y="10"/>
                  </a:lnTo>
                  <a:lnTo>
                    <a:pt x="31" y="4"/>
                  </a:lnTo>
                  <a:lnTo>
                    <a:pt x="25" y="1"/>
                  </a:lnTo>
                  <a:lnTo>
                    <a:pt x="19" y="0"/>
                  </a:lnTo>
                  <a:lnTo>
                    <a:pt x="19" y="0"/>
                  </a:lnTo>
                  <a:lnTo>
                    <a:pt x="11" y="1"/>
                  </a:lnTo>
                  <a:lnTo>
                    <a:pt x="6"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3" name="Google Shape;1073;p52"/>
            <p:cNvSpPr/>
            <p:nvPr/>
          </p:nvSpPr>
          <p:spPr>
            <a:xfrm>
              <a:off x="2200200" y="2380006"/>
              <a:ext cx="30540" cy="45274"/>
            </a:xfrm>
            <a:custGeom>
              <a:avLst/>
              <a:gdLst/>
              <a:ahLst/>
              <a:cxnLst/>
              <a:rect l="l" t="t" r="r" b="b"/>
              <a:pathLst>
                <a:path w="33" h="35" extrusionOk="0">
                  <a:moveTo>
                    <a:pt x="0" y="16"/>
                  </a:moveTo>
                  <a:lnTo>
                    <a:pt x="0" y="16"/>
                  </a:lnTo>
                  <a:lnTo>
                    <a:pt x="1" y="24"/>
                  </a:lnTo>
                  <a:lnTo>
                    <a:pt x="4" y="29"/>
                  </a:lnTo>
                  <a:lnTo>
                    <a:pt x="11" y="33"/>
                  </a:lnTo>
                  <a:lnTo>
                    <a:pt x="17" y="35"/>
                  </a:lnTo>
                  <a:lnTo>
                    <a:pt x="17" y="35"/>
                  </a:lnTo>
                  <a:lnTo>
                    <a:pt x="23" y="33"/>
                  </a:lnTo>
                  <a:lnTo>
                    <a:pt x="29" y="29"/>
                  </a:lnTo>
                  <a:lnTo>
                    <a:pt x="32" y="24"/>
                  </a:lnTo>
                  <a:lnTo>
                    <a:pt x="33" y="16"/>
                  </a:lnTo>
                  <a:lnTo>
                    <a:pt x="33" y="16"/>
                  </a:lnTo>
                  <a:lnTo>
                    <a:pt x="32" y="10"/>
                  </a:lnTo>
                  <a:lnTo>
                    <a:pt x="29" y="4"/>
                  </a:lnTo>
                  <a:lnTo>
                    <a:pt x="23" y="1"/>
                  </a:lnTo>
                  <a:lnTo>
                    <a:pt x="17" y="0"/>
                  </a:lnTo>
                  <a:lnTo>
                    <a:pt x="17" y="0"/>
                  </a:lnTo>
                  <a:lnTo>
                    <a:pt x="11" y="1"/>
                  </a:lnTo>
                  <a:lnTo>
                    <a:pt x="4"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4" name="Google Shape;1074;p52"/>
            <p:cNvSpPr/>
            <p:nvPr/>
          </p:nvSpPr>
          <p:spPr>
            <a:xfrm>
              <a:off x="2250173" y="2400703"/>
              <a:ext cx="32390" cy="45274"/>
            </a:xfrm>
            <a:custGeom>
              <a:avLst/>
              <a:gdLst/>
              <a:ahLst/>
              <a:cxnLst/>
              <a:rect l="l" t="t" r="r" b="b"/>
              <a:pathLst>
                <a:path w="35" h="35" extrusionOk="0">
                  <a:moveTo>
                    <a:pt x="0" y="17"/>
                  </a:moveTo>
                  <a:lnTo>
                    <a:pt x="0" y="17"/>
                  </a:lnTo>
                  <a:lnTo>
                    <a:pt x="2" y="25"/>
                  </a:lnTo>
                  <a:lnTo>
                    <a:pt x="6" y="29"/>
                  </a:lnTo>
                  <a:lnTo>
                    <a:pt x="11" y="34"/>
                  </a:lnTo>
                  <a:lnTo>
                    <a:pt x="18" y="35"/>
                  </a:lnTo>
                  <a:lnTo>
                    <a:pt x="18" y="35"/>
                  </a:lnTo>
                  <a:lnTo>
                    <a:pt x="24" y="34"/>
                  </a:lnTo>
                  <a:lnTo>
                    <a:pt x="31" y="29"/>
                  </a:lnTo>
                  <a:lnTo>
                    <a:pt x="34" y="25"/>
                  </a:lnTo>
                  <a:lnTo>
                    <a:pt x="35" y="17"/>
                  </a:lnTo>
                  <a:lnTo>
                    <a:pt x="35" y="17"/>
                  </a:lnTo>
                  <a:lnTo>
                    <a:pt x="34" y="11"/>
                  </a:lnTo>
                  <a:lnTo>
                    <a:pt x="31" y="5"/>
                  </a:lnTo>
                  <a:lnTo>
                    <a:pt x="24" y="2"/>
                  </a:lnTo>
                  <a:lnTo>
                    <a:pt x="18" y="0"/>
                  </a:lnTo>
                  <a:lnTo>
                    <a:pt x="18" y="0"/>
                  </a:lnTo>
                  <a:lnTo>
                    <a:pt x="11" y="2"/>
                  </a:lnTo>
                  <a:lnTo>
                    <a:pt x="6"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5" name="Google Shape;1075;p52"/>
            <p:cNvSpPr/>
            <p:nvPr/>
          </p:nvSpPr>
          <p:spPr>
            <a:xfrm>
              <a:off x="2257577" y="2400703"/>
              <a:ext cx="30540" cy="45274"/>
            </a:xfrm>
            <a:custGeom>
              <a:avLst/>
              <a:gdLst/>
              <a:ahLst/>
              <a:cxnLst/>
              <a:rect l="l" t="t" r="r" b="b"/>
              <a:pathLst>
                <a:path w="33" h="35" extrusionOk="0">
                  <a:moveTo>
                    <a:pt x="0" y="17"/>
                  </a:moveTo>
                  <a:lnTo>
                    <a:pt x="0" y="17"/>
                  </a:lnTo>
                  <a:lnTo>
                    <a:pt x="0" y="25"/>
                  </a:lnTo>
                  <a:lnTo>
                    <a:pt x="4" y="29"/>
                  </a:lnTo>
                  <a:lnTo>
                    <a:pt x="9" y="34"/>
                  </a:lnTo>
                  <a:lnTo>
                    <a:pt x="16" y="35"/>
                  </a:lnTo>
                  <a:lnTo>
                    <a:pt x="16" y="35"/>
                  </a:lnTo>
                  <a:lnTo>
                    <a:pt x="23" y="34"/>
                  </a:lnTo>
                  <a:lnTo>
                    <a:pt x="29" y="29"/>
                  </a:lnTo>
                  <a:lnTo>
                    <a:pt x="32" y="25"/>
                  </a:lnTo>
                  <a:lnTo>
                    <a:pt x="33" y="17"/>
                  </a:lnTo>
                  <a:lnTo>
                    <a:pt x="33" y="17"/>
                  </a:lnTo>
                  <a:lnTo>
                    <a:pt x="32" y="11"/>
                  </a:lnTo>
                  <a:lnTo>
                    <a:pt x="29" y="5"/>
                  </a:lnTo>
                  <a:lnTo>
                    <a:pt x="23" y="2"/>
                  </a:lnTo>
                  <a:lnTo>
                    <a:pt x="16" y="0"/>
                  </a:lnTo>
                  <a:lnTo>
                    <a:pt x="16" y="0"/>
                  </a:lnTo>
                  <a:lnTo>
                    <a:pt x="9" y="2"/>
                  </a:lnTo>
                  <a:lnTo>
                    <a:pt x="4" y="5"/>
                  </a:lnTo>
                  <a:lnTo>
                    <a:pt x="0"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6" name="Google Shape;1076;p52"/>
            <p:cNvSpPr/>
            <p:nvPr/>
          </p:nvSpPr>
          <p:spPr>
            <a:xfrm>
              <a:off x="2281637" y="2426575"/>
              <a:ext cx="30540" cy="45274"/>
            </a:xfrm>
            <a:custGeom>
              <a:avLst/>
              <a:gdLst/>
              <a:ahLst/>
              <a:cxnLst/>
              <a:rect l="l" t="t" r="r" b="b"/>
              <a:pathLst>
                <a:path w="33" h="35" extrusionOk="0">
                  <a:moveTo>
                    <a:pt x="0" y="17"/>
                  </a:moveTo>
                  <a:lnTo>
                    <a:pt x="0" y="17"/>
                  </a:lnTo>
                  <a:lnTo>
                    <a:pt x="1" y="24"/>
                  </a:lnTo>
                  <a:lnTo>
                    <a:pt x="4" y="29"/>
                  </a:lnTo>
                  <a:lnTo>
                    <a:pt x="10" y="33"/>
                  </a:lnTo>
                  <a:lnTo>
                    <a:pt x="16" y="35"/>
                  </a:lnTo>
                  <a:lnTo>
                    <a:pt x="16" y="35"/>
                  </a:lnTo>
                  <a:lnTo>
                    <a:pt x="22" y="33"/>
                  </a:lnTo>
                  <a:lnTo>
                    <a:pt x="28" y="29"/>
                  </a:lnTo>
                  <a:lnTo>
                    <a:pt x="33" y="24"/>
                  </a:lnTo>
                  <a:lnTo>
                    <a:pt x="33" y="17"/>
                  </a:lnTo>
                  <a:lnTo>
                    <a:pt x="33" y="17"/>
                  </a:lnTo>
                  <a:lnTo>
                    <a:pt x="33" y="11"/>
                  </a:lnTo>
                  <a:lnTo>
                    <a:pt x="28" y="5"/>
                  </a:lnTo>
                  <a:lnTo>
                    <a:pt x="22" y="2"/>
                  </a:lnTo>
                  <a:lnTo>
                    <a:pt x="16" y="0"/>
                  </a:lnTo>
                  <a:lnTo>
                    <a:pt x="16" y="0"/>
                  </a:lnTo>
                  <a:lnTo>
                    <a:pt x="10" y="2"/>
                  </a:lnTo>
                  <a:lnTo>
                    <a:pt x="4"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7" name="Google Shape;1077;p52"/>
            <p:cNvSpPr/>
            <p:nvPr/>
          </p:nvSpPr>
          <p:spPr>
            <a:xfrm>
              <a:off x="2301996" y="2430455"/>
              <a:ext cx="30540" cy="45274"/>
            </a:xfrm>
            <a:custGeom>
              <a:avLst/>
              <a:gdLst/>
              <a:ahLst/>
              <a:cxnLst/>
              <a:rect l="l" t="t" r="r" b="b"/>
              <a:pathLst>
                <a:path w="33" h="35" extrusionOk="0">
                  <a:moveTo>
                    <a:pt x="0" y="17"/>
                  </a:moveTo>
                  <a:lnTo>
                    <a:pt x="0" y="17"/>
                  </a:lnTo>
                  <a:lnTo>
                    <a:pt x="2" y="24"/>
                  </a:lnTo>
                  <a:lnTo>
                    <a:pt x="5" y="29"/>
                  </a:lnTo>
                  <a:lnTo>
                    <a:pt x="11" y="33"/>
                  </a:lnTo>
                  <a:lnTo>
                    <a:pt x="17" y="35"/>
                  </a:lnTo>
                  <a:lnTo>
                    <a:pt x="17" y="35"/>
                  </a:lnTo>
                  <a:lnTo>
                    <a:pt x="24" y="33"/>
                  </a:lnTo>
                  <a:lnTo>
                    <a:pt x="29" y="29"/>
                  </a:lnTo>
                  <a:lnTo>
                    <a:pt x="33" y="24"/>
                  </a:lnTo>
                  <a:lnTo>
                    <a:pt x="33" y="17"/>
                  </a:lnTo>
                  <a:lnTo>
                    <a:pt x="33" y="17"/>
                  </a:lnTo>
                  <a:lnTo>
                    <a:pt x="33" y="11"/>
                  </a:lnTo>
                  <a:lnTo>
                    <a:pt x="29" y="5"/>
                  </a:lnTo>
                  <a:lnTo>
                    <a:pt x="24" y="2"/>
                  </a:lnTo>
                  <a:lnTo>
                    <a:pt x="17" y="0"/>
                  </a:lnTo>
                  <a:lnTo>
                    <a:pt x="17" y="0"/>
                  </a:lnTo>
                  <a:lnTo>
                    <a:pt x="11" y="2"/>
                  </a:lnTo>
                  <a:lnTo>
                    <a:pt x="5"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8" name="Google Shape;1078;p52"/>
            <p:cNvSpPr/>
            <p:nvPr/>
          </p:nvSpPr>
          <p:spPr>
            <a:xfrm>
              <a:off x="2307550" y="2430455"/>
              <a:ext cx="32390" cy="45274"/>
            </a:xfrm>
            <a:custGeom>
              <a:avLst/>
              <a:gdLst/>
              <a:ahLst/>
              <a:cxnLst/>
              <a:rect l="l" t="t" r="r" b="b"/>
              <a:pathLst>
                <a:path w="35" h="35" extrusionOk="0">
                  <a:moveTo>
                    <a:pt x="0" y="17"/>
                  </a:moveTo>
                  <a:lnTo>
                    <a:pt x="0" y="17"/>
                  </a:lnTo>
                  <a:lnTo>
                    <a:pt x="2" y="24"/>
                  </a:lnTo>
                  <a:lnTo>
                    <a:pt x="5" y="29"/>
                  </a:lnTo>
                  <a:lnTo>
                    <a:pt x="11" y="33"/>
                  </a:lnTo>
                  <a:lnTo>
                    <a:pt x="17" y="35"/>
                  </a:lnTo>
                  <a:lnTo>
                    <a:pt x="17" y="35"/>
                  </a:lnTo>
                  <a:lnTo>
                    <a:pt x="24" y="33"/>
                  </a:lnTo>
                  <a:lnTo>
                    <a:pt x="29" y="29"/>
                  </a:lnTo>
                  <a:lnTo>
                    <a:pt x="33" y="24"/>
                  </a:lnTo>
                  <a:lnTo>
                    <a:pt x="35" y="17"/>
                  </a:lnTo>
                  <a:lnTo>
                    <a:pt x="35" y="17"/>
                  </a:lnTo>
                  <a:lnTo>
                    <a:pt x="33" y="11"/>
                  </a:lnTo>
                  <a:lnTo>
                    <a:pt x="29" y="5"/>
                  </a:lnTo>
                  <a:lnTo>
                    <a:pt x="24" y="2"/>
                  </a:lnTo>
                  <a:lnTo>
                    <a:pt x="17" y="0"/>
                  </a:lnTo>
                  <a:lnTo>
                    <a:pt x="17" y="0"/>
                  </a:lnTo>
                  <a:lnTo>
                    <a:pt x="11" y="2"/>
                  </a:lnTo>
                  <a:lnTo>
                    <a:pt x="5"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9" name="Google Shape;1079;p52"/>
            <p:cNvSpPr/>
            <p:nvPr/>
          </p:nvSpPr>
          <p:spPr>
            <a:xfrm>
              <a:off x="2328835" y="2440803"/>
              <a:ext cx="32390" cy="43980"/>
            </a:xfrm>
            <a:custGeom>
              <a:avLst/>
              <a:gdLst/>
              <a:ahLst/>
              <a:cxnLst/>
              <a:rect l="l" t="t" r="r" b="b"/>
              <a:pathLst>
                <a:path w="35" h="34" extrusionOk="0">
                  <a:moveTo>
                    <a:pt x="0" y="16"/>
                  </a:moveTo>
                  <a:lnTo>
                    <a:pt x="0" y="16"/>
                  </a:lnTo>
                  <a:lnTo>
                    <a:pt x="1" y="24"/>
                  </a:lnTo>
                  <a:lnTo>
                    <a:pt x="4" y="28"/>
                  </a:lnTo>
                  <a:lnTo>
                    <a:pt x="10" y="33"/>
                  </a:lnTo>
                  <a:lnTo>
                    <a:pt x="18" y="34"/>
                  </a:lnTo>
                  <a:lnTo>
                    <a:pt x="18" y="34"/>
                  </a:lnTo>
                  <a:lnTo>
                    <a:pt x="24" y="33"/>
                  </a:lnTo>
                  <a:lnTo>
                    <a:pt x="30" y="28"/>
                  </a:lnTo>
                  <a:lnTo>
                    <a:pt x="33" y="24"/>
                  </a:lnTo>
                  <a:lnTo>
                    <a:pt x="35" y="16"/>
                  </a:lnTo>
                  <a:lnTo>
                    <a:pt x="35" y="16"/>
                  </a:lnTo>
                  <a:lnTo>
                    <a:pt x="33" y="10"/>
                  </a:lnTo>
                  <a:lnTo>
                    <a:pt x="30" y="4"/>
                  </a:lnTo>
                  <a:lnTo>
                    <a:pt x="24" y="1"/>
                  </a:lnTo>
                  <a:lnTo>
                    <a:pt x="18" y="0"/>
                  </a:lnTo>
                  <a:lnTo>
                    <a:pt x="18" y="0"/>
                  </a:lnTo>
                  <a:lnTo>
                    <a:pt x="10" y="1"/>
                  </a:lnTo>
                  <a:lnTo>
                    <a:pt x="4"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0" name="Google Shape;1080;p52"/>
            <p:cNvSpPr/>
            <p:nvPr/>
          </p:nvSpPr>
          <p:spPr>
            <a:xfrm>
              <a:off x="2331612" y="2448565"/>
              <a:ext cx="32390" cy="43980"/>
            </a:xfrm>
            <a:custGeom>
              <a:avLst/>
              <a:gdLst/>
              <a:ahLst/>
              <a:cxnLst/>
              <a:rect l="l" t="t" r="r" b="b"/>
              <a:pathLst>
                <a:path w="35" h="34" extrusionOk="0">
                  <a:moveTo>
                    <a:pt x="0" y="16"/>
                  </a:moveTo>
                  <a:lnTo>
                    <a:pt x="0" y="16"/>
                  </a:lnTo>
                  <a:lnTo>
                    <a:pt x="1" y="24"/>
                  </a:lnTo>
                  <a:lnTo>
                    <a:pt x="6" y="28"/>
                  </a:lnTo>
                  <a:lnTo>
                    <a:pt x="11" y="33"/>
                  </a:lnTo>
                  <a:lnTo>
                    <a:pt x="18" y="34"/>
                  </a:lnTo>
                  <a:lnTo>
                    <a:pt x="18" y="34"/>
                  </a:lnTo>
                  <a:lnTo>
                    <a:pt x="24" y="33"/>
                  </a:lnTo>
                  <a:lnTo>
                    <a:pt x="30" y="28"/>
                  </a:lnTo>
                  <a:lnTo>
                    <a:pt x="33" y="24"/>
                  </a:lnTo>
                  <a:lnTo>
                    <a:pt x="35" y="16"/>
                  </a:lnTo>
                  <a:lnTo>
                    <a:pt x="35" y="16"/>
                  </a:lnTo>
                  <a:lnTo>
                    <a:pt x="33" y="10"/>
                  </a:lnTo>
                  <a:lnTo>
                    <a:pt x="30" y="4"/>
                  </a:lnTo>
                  <a:lnTo>
                    <a:pt x="24" y="1"/>
                  </a:lnTo>
                  <a:lnTo>
                    <a:pt x="18" y="0"/>
                  </a:lnTo>
                  <a:lnTo>
                    <a:pt x="18" y="0"/>
                  </a:lnTo>
                  <a:lnTo>
                    <a:pt x="11" y="1"/>
                  </a:lnTo>
                  <a:lnTo>
                    <a:pt x="6"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1" name="Google Shape;1081;p52"/>
            <p:cNvSpPr/>
            <p:nvPr/>
          </p:nvSpPr>
          <p:spPr>
            <a:xfrm>
              <a:off x="2347344" y="2461500"/>
              <a:ext cx="31465" cy="42687"/>
            </a:xfrm>
            <a:custGeom>
              <a:avLst/>
              <a:gdLst/>
              <a:ahLst/>
              <a:cxnLst/>
              <a:rect l="l" t="t" r="r" b="b"/>
              <a:pathLst>
                <a:path w="34" h="33" extrusionOk="0">
                  <a:moveTo>
                    <a:pt x="0" y="17"/>
                  </a:moveTo>
                  <a:lnTo>
                    <a:pt x="0" y="17"/>
                  </a:lnTo>
                  <a:lnTo>
                    <a:pt x="1" y="23"/>
                  </a:lnTo>
                  <a:lnTo>
                    <a:pt x="4" y="29"/>
                  </a:lnTo>
                  <a:lnTo>
                    <a:pt x="10" y="32"/>
                  </a:lnTo>
                  <a:lnTo>
                    <a:pt x="16" y="33"/>
                  </a:lnTo>
                  <a:lnTo>
                    <a:pt x="16" y="33"/>
                  </a:lnTo>
                  <a:lnTo>
                    <a:pt x="24" y="32"/>
                  </a:lnTo>
                  <a:lnTo>
                    <a:pt x="28" y="29"/>
                  </a:lnTo>
                  <a:lnTo>
                    <a:pt x="33" y="23"/>
                  </a:lnTo>
                  <a:lnTo>
                    <a:pt x="34" y="17"/>
                  </a:lnTo>
                  <a:lnTo>
                    <a:pt x="34" y="17"/>
                  </a:lnTo>
                  <a:lnTo>
                    <a:pt x="33" y="11"/>
                  </a:lnTo>
                  <a:lnTo>
                    <a:pt x="28" y="5"/>
                  </a:lnTo>
                  <a:lnTo>
                    <a:pt x="24" y="2"/>
                  </a:lnTo>
                  <a:lnTo>
                    <a:pt x="16" y="0"/>
                  </a:lnTo>
                  <a:lnTo>
                    <a:pt x="16" y="0"/>
                  </a:lnTo>
                  <a:lnTo>
                    <a:pt x="10" y="2"/>
                  </a:lnTo>
                  <a:lnTo>
                    <a:pt x="4"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2" name="Google Shape;1082;p52"/>
            <p:cNvSpPr/>
            <p:nvPr/>
          </p:nvSpPr>
          <p:spPr>
            <a:xfrm>
              <a:off x="2367703" y="2479610"/>
              <a:ext cx="32390" cy="42687"/>
            </a:xfrm>
            <a:custGeom>
              <a:avLst/>
              <a:gdLst/>
              <a:ahLst/>
              <a:cxnLst/>
              <a:rect l="l" t="t" r="r" b="b"/>
              <a:pathLst>
                <a:path w="35" h="33" extrusionOk="0">
                  <a:moveTo>
                    <a:pt x="0" y="16"/>
                  </a:moveTo>
                  <a:lnTo>
                    <a:pt x="0" y="16"/>
                  </a:lnTo>
                  <a:lnTo>
                    <a:pt x="2" y="23"/>
                  </a:lnTo>
                  <a:lnTo>
                    <a:pt x="5" y="29"/>
                  </a:lnTo>
                  <a:lnTo>
                    <a:pt x="11" y="32"/>
                  </a:lnTo>
                  <a:lnTo>
                    <a:pt x="17" y="33"/>
                  </a:lnTo>
                  <a:lnTo>
                    <a:pt x="17" y="33"/>
                  </a:lnTo>
                  <a:lnTo>
                    <a:pt x="24" y="32"/>
                  </a:lnTo>
                  <a:lnTo>
                    <a:pt x="29" y="29"/>
                  </a:lnTo>
                  <a:lnTo>
                    <a:pt x="33" y="23"/>
                  </a:lnTo>
                  <a:lnTo>
                    <a:pt x="35" y="16"/>
                  </a:lnTo>
                  <a:lnTo>
                    <a:pt x="35" y="16"/>
                  </a:lnTo>
                  <a:lnTo>
                    <a:pt x="33" y="9"/>
                  </a:lnTo>
                  <a:lnTo>
                    <a:pt x="29" y="4"/>
                  </a:lnTo>
                  <a:lnTo>
                    <a:pt x="24" y="0"/>
                  </a:lnTo>
                  <a:lnTo>
                    <a:pt x="17" y="0"/>
                  </a:lnTo>
                  <a:lnTo>
                    <a:pt x="17" y="0"/>
                  </a:lnTo>
                  <a:lnTo>
                    <a:pt x="11" y="0"/>
                  </a:lnTo>
                  <a:lnTo>
                    <a:pt x="5"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3" name="Google Shape;1083;p52"/>
            <p:cNvSpPr/>
            <p:nvPr/>
          </p:nvSpPr>
          <p:spPr>
            <a:xfrm>
              <a:off x="2394542" y="2504188"/>
              <a:ext cx="32390" cy="45274"/>
            </a:xfrm>
            <a:custGeom>
              <a:avLst/>
              <a:gdLst/>
              <a:ahLst/>
              <a:cxnLst/>
              <a:rect l="l" t="t" r="r" b="b"/>
              <a:pathLst>
                <a:path w="35" h="35" extrusionOk="0">
                  <a:moveTo>
                    <a:pt x="0" y="19"/>
                  </a:moveTo>
                  <a:lnTo>
                    <a:pt x="0" y="19"/>
                  </a:lnTo>
                  <a:lnTo>
                    <a:pt x="1" y="25"/>
                  </a:lnTo>
                  <a:lnTo>
                    <a:pt x="6" y="31"/>
                  </a:lnTo>
                  <a:lnTo>
                    <a:pt x="11" y="34"/>
                  </a:lnTo>
                  <a:lnTo>
                    <a:pt x="18" y="35"/>
                  </a:lnTo>
                  <a:lnTo>
                    <a:pt x="18" y="35"/>
                  </a:lnTo>
                  <a:lnTo>
                    <a:pt x="24" y="34"/>
                  </a:lnTo>
                  <a:lnTo>
                    <a:pt x="30" y="31"/>
                  </a:lnTo>
                  <a:lnTo>
                    <a:pt x="33" y="25"/>
                  </a:lnTo>
                  <a:lnTo>
                    <a:pt x="35" y="19"/>
                  </a:lnTo>
                  <a:lnTo>
                    <a:pt x="35" y="19"/>
                  </a:lnTo>
                  <a:lnTo>
                    <a:pt x="33" y="11"/>
                  </a:lnTo>
                  <a:lnTo>
                    <a:pt x="30" y="7"/>
                  </a:lnTo>
                  <a:lnTo>
                    <a:pt x="24" y="2"/>
                  </a:lnTo>
                  <a:lnTo>
                    <a:pt x="18" y="0"/>
                  </a:lnTo>
                  <a:lnTo>
                    <a:pt x="18" y="0"/>
                  </a:lnTo>
                  <a:lnTo>
                    <a:pt x="11" y="2"/>
                  </a:lnTo>
                  <a:lnTo>
                    <a:pt x="6" y="7"/>
                  </a:lnTo>
                  <a:lnTo>
                    <a:pt x="1"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4" name="Google Shape;1084;p52"/>
            <p:cNvSpPr/>
            <p:nvPr/>
          </p:nvSpPr>
          <p:spPr>
            <a:xfrm>
              <a:off x="2415826" y="2509361"/>
              <a:ext cx="31465" cy="43980"/>
            </a:xfrm>
            <a:custGeom>
              <a:avLst/>
              <a:gdLst/>
              <a:ahLst/>
              <a:cxnLst/>
              <a:rect l="l" t="t" r="r" b="b"/>
              <a:pathLst>
                <a:path w="34" h="34" extrusionOk="0">
                  <a:moveTo>
                    <a:pt x="0" y="18"/>
                  </a:moveTo>
                  <a:lnTo>
                    <a:pt x="0" y="18"/>
                  </a:lnTo>
                  <a:lnTo>
                    <a:pt x="1" y="24"/>
                  </a:lnTo>
                  <a:lnTo>
                    <a:pt x="6" y="30"/>
                  </a:lnTo>
                  <a:lnTo>
                    <a:pt x="10" y="33"/>
                  </a:lnTo>
                  <a:lnTo>
                    <a:pt x="18" y="34"/>
                  </a:lnTo>
                  <a:lnTo>
                    <a:pt x="18" y="34"/>
                  </a:lnTo>
                  <a:lnTo>
                    <a:pt x="24" y="33"/>
                  </a:lnTo>
                  <a:lnTo>
                    <a:pt x="30" y="30"/>
                  </a:lnTo>
                  <a:lnTo>
                    <a:pt x="33" y="24"/>
                  </a:lnTo>
                  <a:lnTo>
                    <a:pt x="34" y="18"/>
                  </a:lnTo>
                  <a:lnTo>
                    <a:pt x="34" y="18"/>
                  </a:lnTo>
                  <a:lnTo>
                    <a:pt x="33" y="10"/>
                  </a:lnTo>
                  <a:lnTo>
                    <a:pt x="30" y="6"/>
                  </a:lnTo>
                  <a:lnTo>
                    <a:pt x="24" y="1"/>
                  </a:lnTo>
                  <a:lnTo>
                    <a:pt x="18" y="0"/>
                  </a:lnTo>
                  <a:lnTo>
                    <a:pt x="18" y="0"/>
                  </a:lnTo>
                  <a:lnTo>
                    <a:pt x="10" y="1"/>
                  </a:lnTo>
                  <a:lnTo>
                    <a:pt x="6" y="6"/>
                  </a:lnTo>
                  <a:lnTo>
                    <a:pt x="1"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5" name="Google Shape;1085;p52"/>
            <p:cNvSpPr/>
            <p:nvPr/>
          </p:nvSpPr>
          <p:spPr>
            <a:xfrm>
              <a:off x="2438038" y="2514536"/>
              <a:ext cx="30540" cy="42687"/>
            </a:xfrm>
            <a:custGeom>
              <a:avLst/>
              <a:gdLst/>
              <a:ahLst/>
              <a:cxnLst/>
              <a:rect l="l" t="t" r="r" b="b"/>
              <a:pathLst>
                <a:path w="33" h="33" extrusionOk="0">
                  <a:moveTo>
                    <a:pt x="0" y="17"/>
                  </a:moveTo>
                  <a:lnTo>
                    <a:pt x="0" y="17"/>
                  </a:lnTo>
                  <a:lnTo>
                    <a:pt x="0" y="24"/>
                  </a:lnTo>
                  <a:lnTo>
                    <a:pt x="4" y="29"/>
                  </a:lnTo>
                  <a:lnTo>
                    <a:pt x="9" y="33"/>
                  </a:lnTo>
                  <a:lnTo>
                    <a:pt x="16" y="33"/>
                  </a:lnTo>
                  <a:lnTo>
                    <a:pt x="16" y="33"/>
                  </a:lnTo>
                  <a:lnTo>
                    <a:pt x="22" y="33"/>
                  </a:lnTo>
                  <a:lnTo>
                    <a:pt x="28" y="29"/>
                  </a:lnTo>
                  <a:lnTo>
                    <a:pt x="31" y="24"/>
                  </a:lnTo>
                  <a:lnTo>
                    <a:pt x="33" y="17"/>
                  </a:lnTo>
                  <a:lnTo>
                    <a:pt x="33" y="17"/>
                  </a:lnTo>
                  <a:lnTo>
                    <a:pt x="31" y="11"/>
                  </a:lnTo>
                  <a:lnTo>
                    <a:pt x="28" y="5"/>
                  </a:lnTo>
                  <a:lnTo>
                    <a:pt x="22" y="2"/>
                  </a:lnTo>
                  <a:lnTo>
                    <a:pt x="16" y="0"/>
                  </a:lnTo>
                  <a:lnTo>
                    <a:pt x="16" y="0"/>
                  </a:lnTo>
                  <a:lnTo>
                    <a:pt x="9" y="2"/>
                  </a:lnTo>
                  <a:lnTo>
                    <a:pt x="4" y="5"/>
                  </a:lnTo>
                  <a:lnTo>
                    <a:pt x="0"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6" name="Google Shape;1086;p52"/>
            <p:cNvSpPr/>
            <p:nvPr/>
          </p:nvSpPr>
          <p:spPr>
            <a:xfrm>
              <a:off x="2449142" y="2514536"/>
              <a:ext cx="32390" cy="42687"/>
            </a:xfrm>
            <a:custGeom>
              <a:avLst/>
              <a:gdLst/>
              <a:ahLst/>
              <a:cxnLst/>
              <a:rect l="l" t="t" r="r" b="b"/>
              <a:pathLst>
                <a:path w="35" h="33" extrusionOk="0">
                  <a:moveTo>
                    <a:pt x="0" y="17"/>
                  </a:moveTo>
                  <a:lnTo>
                    <a:pt x="0" y="17"/>
                  </a:lnTo>
                  <a:lnTo>
                    <a:pt x="1" y="24"/>
                  </a:lnTo>
                  <a:lnTo>
                    <a:pt x="4" y="29"/>
                  </a:lnTo>
                  <a:lnTo>
                    <a:pt x="10" y="33"/>
                  </a:lnTo>
                  <a:lnTo>
                    <a:pt x="16" y="33"/>
                  </a:lnTo>
                  <a:lnTo>
                    <a:pt x="16" y="33"/>
                  </a:lnTo>
                  <a:lnTo>
                    <a:pt x="24" y="33"/>
                  </a:lnTo>
                  <a:lnTo>
                    <a:pt x="29" y="29"/>
                  </a:lnTo>
                  <a:lnTo>
                    <a:pt x="33" y="24"/>
                  </a:lnTo>
                  <a:lnTo>
                    <a:pt x="35" y="17"/>
                  </a:lnTo>
                  <a:lnTo>
                    <a:pt x="35" y="17"/>
                  </a:lnTo>
                  <a:lnTo>
                    <a:pt x="33" y="11"/>
                  </a:lnTo>
                  <a:lnTo>
                    <a:pt x="29" y="5"/>
                  </a:lnTo>
                  <a:lnTo>
                    <a:pt x="24" y="2"/>
                  </a:lnTo>
                  <a:lnTo>
                    <a:pt x="16" y="0"/>
                  </a:lnTo>
                  <a:lnTo>
                    <a:pt x="16" y="0"/>
                  </a:lnTo>
                  <a:lnTo>
                    <a:pt x="10" y="2"/>
                  </a:lnTo>
                  <a:lnTo>
                    <a:pt x="4"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7" name="Google Shape;1087;p52"/>
            <p:cNvSpPr/>
            <p:nvPr/>
          </p:nvSpPr>
          <p:spPr>
            <a:xfrm>
              <a:off x="2470429" y="2522297"/>
              <a:ext cx="31465" cy="45274"/>
            </a:xfrm>
            <a:custGeom>
              <a:avLst/>
              <a:gdLst/>
              <a:ahLst/>
              <a:cxnLst/>
              <a:rect l="l" t="t" r="r" b="b"/>
              <a:pathLst>
                <a:path w="34" h="35" extrusionOk="0">
                  <a:moveTo>
                    <a:pt x="0" y="18"/>
                  </a:moveTo>
                  <a:lnTo>
                    <a:pt x="0" y="18"/>
                  </a:lnTo>
                  <a:lnTo>
                    <a:pt x="1" y="24"/>
                  </a:lnTo>
                  <a:lnTo>
                    <a:pt x="4" y="30"/>
                  </a:lnTo>
                  <a:lnTo>
                    <a:pt x="10" y="33"/>
                  </a:lnTo>
                  <a:lnTo>
                    <a:pt x="16" y="35"/>
                  </a:lnTo>
                  <a:lnTo>
                    <a:pt x="16" y="35"/>
                  </a:lnTo>
                  <a:lnTo>
                    <a:pt x="24" y="33"/>
                  </a:lnTo>
                  <a:lnTo>
                    <a:pt x="28" y="30"/>
                  </a:lnTo>
                  <a:lnTo>
                    <a:pt x="33" y="24"/>
                  </a:lnTo>
                  <a:lnTo>
                    <a:pt x="34" y="18"/>
                  </a:lnTo>
                  <a:lnTo>
                    <a:pt x="34" y="18"/>
                  </a:lnTo>
                  <a:lnTo>
                    <a:pt x="33" y="11"/>
                  </a:lnTo>
                  <a:lnTo>
                    <a:pt x="28" y="6"/>
                  </a:lnTo>
                  <a:lnTo>
                    <a:pt x="24" y="2"/>
                  </a:lnTo>
                  <a:lnTo>
                    <a:pt x="16" y="0"/>
                  </a:lnTo>
                  <a:lnTo>
                    <a:pt x="16" y="0"/>
                  </a:lnTo>
                  <a:lnTo>
                    <a:pt x="10" y="2"/>
                  </a:lnTo>
                  <a:lnTo>
                    <a:pt x="4"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8" name="Google Shape;1088;p52"/>
            <p:cNvSpPr/>
            <p:nvPr/>
          </p:nvSpPr>
          <p:spPr>
            <a:xfrm>
              <a:off x="2473204" y="2522297"/>
              <a:ext cx="31465" cy="45274"/>
            </a:xfrm>
            <a:custGeom>
              <a:avLst/>
              <a:gdLst/>
              <a:ahLst/>
              <a:cxnLst/>
              <a:rect l="l" t="t" r="r" b="b"/>
              <a:pathLst>
                <a:path w="34" h="35" extrusionOk="0">
                  <a:moveTo>
                    <a:pt x="0" y="18"/>
                  </a:moveTo>
                  <a:lnTo>
                    <a:pt x="0" y="18"/>
                  </a:lnTo>
                  <a:lnTo>
                    <a:pt x="1" y="24"/>
                  </a:lnTo>
                  <a:lnTo>
                    <a:pt x="6" y="30"/>
                  </a:lnTo>
                  <a:lnTo>
                    <a:pt x="10" y="33"/>
                  </a:lnTo>
                  <a:lnTo>
                    <a:pt x="18" y="35"/>
                  </a:lnTo>
                  <a:lnTo>
                    <a:pt x="18" y="35"/>
                  </a:lnTo>
                  <a:lnTo>
                    <a:pt x="24" y="33"/>
                  </a:lnTo>
                  <a:lnTo>
                    <a:pt x="30" y="30"/>
                  </a:lnTo>
                  <a:lnTo>
                    <a:pt x="33" y="24"/>
                  </a:lnTo>
                  <a:lnTo>
                    <a:pt x="34" y="18"/>
                  </a:lnTo>
                  <a:lnTo>
                    <a:pt x="34" y="18"/>
                  </a:lnTo>
                  <a:lnTo>
                    <a:pt x="33" y="11"/>
                  </a:lnTo>
                  <a:lnTo>
                    <a:pt x="30" y="6"/>
                  </a:lnTo>
                  <a:lnTo>
                    <a:pt x="24" y="2"/>
                  </a:lnTo>
                  <a:lnTo>
                    <a:pt x="18" y="0"/>
                  </a:lnTo>
                  <a:lnTo>
                    <a:pt x="18" y="0"/>
                  </a:lnTo>
                  <a:lnTo>
                    <a:pt x="10" y="2"/>
                  </a:lnTo>
                  <a:lnTo>
                    <a:pt x="6"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9" name="Google Shape;1089;p52"/>
            <p:cNvSpPr/>
            <p:nvPr/>
          </p:nvSpPr>
          <p:spPr>
            <a:xfrm>
              <a:off x="2490788" y="2536526"/>
              <a:ext cx="32390" cy="43980"/>
            </a:xfrm>
            <a:custGeom>
              <a:avLst/>
              <a:gdLst/>
              <a:ahLst/>
              <a:cxnLst/>
              <a:rect l="l" t="t" r="r" b="b"/>
              <a:pathLst>
                <a:path w="35" h="34" extrusionOk="0">
                  <a:moveTo>
                    <a:pt x="0" y="18"/>
                  </a:moveTo>
                  <a:lnTo>
                    <a:pt x="0" y="18"/>
                  </a:lnTo>
                  <a:lnTo>
                    <a:pt x="2" y="24"/>
                  </a:lnTo>
                  <a:lnTo>
                    <a:pt x="6" y="30"/>
                  </a:lnTo>
                  <a:lnTo>
                    <a:pt x="11" y="33"/>
                  </a:lnTo>
                  <a:lnTo>
                    <a:pt x="18" y="34"/>
                  </a:lnTo>
                  <a:lnTo>
                    <a:pt x="18" y="34"/>
                  </a:lnTo>
                  <a:lnTo>
                    <a:pt x="24" y="33"/>
                  </a:lnTo>
                  <a:lnTo>
                    <a:pt x="30" y="30"/>
                  </a:lnTo>
                  <a:lnTo>
                    <a:pt x="33" y="24"/>
                  </a:lnTo>
                  <a:lnTo>
                    <a:pt x="35" y="18"/>
                  </a:lnTo>
                  <a:lnTo>
                    <a:pt x="35" y="18"/>
                  </a:lnTo>
                  <a:lnTo>
                    <a:pt x="33" y="10"/>
                  </a:lnTo>
                  <a:lnTo>
                    <a:pt x="30" y="6"/>
                  </a:lnTo>
                  <a:lnTo>
                    <a:pt x="24" y="1"/>
                  </a:lnTo>
                  <a:lnTo>
                    <a:pt x="18" y="0"/>
                  </a:lnTo>
                  <a:lnTo>
                    <a:pt x="18" y="0"/>
                  </a:lnTo>
                  <a:lnTo>
                    <a:pt x="11" y="1"/>
                  </a:lnTo>
                  <a:lnTo>
                    <a:pt x="6" y="6"/>
                  </a:lnTo>
                  <a:lnTo>
                    <a:pt x="2"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0" name="Google Shape;1090;p52"/>
            <p:cNvSpPr/>
            <p:nvPr/>
          </p:nvSpPr>
          <p:spPr>
            <a:xfrm>
              <a:off x="2503745" y="2552049"/>
              <a:ext cx="30540" cy="42687"/>
            </a:xfrm>
            <a:custGeom>
              <a:avLst/>
              <a:gdLst/>
              <a:ahLst/>
              <a:cxnLst/>
              <a:rect l="l" t="t" r="r" b="b"/>
              <a:pathLst>
                <a:path w="33" h="33" extrusionOk="0">
                  <a:moveTo>
                    <a:pt x="0" y="16"/>
                  </a:moveTo>
                  <a:lnTo>
                    <a:pt x="0" y="16"/>
                  </a:lnTo>
                  <a:lnTo>
                    <a:pt x="1" y="22"/>
                  </a:lnTo>
                  <a:lnTo>
                    <a:pt x="4" y="28"/>
                  </a:lnTo>
                  <a:lnTo>
                    <a:pt x="10" y="31"/>
                  </a:lnTo>
                  <a:lnTo>
                    <a:pt x="16" y="33"/>
                  </a:lnTo>
                  <a:lnTo>
                    <a:pt x="16" y="33"/>
                  </a:lnTo>
                  <a:lnTo>
                    <a:pt x="24" y="31"/>
                  </a:lnTo>
                  <a:lnTo>
                    <a:pt x="28" y="28"/>
                  </a:lnTo>
                  <a:lnTo>
                    <a:pt x="33" y="22"/>
                  </a:lnTo>
                  <a:lnTo>
                    <a:pt x="33" y="16"/>
                  </a:lnTo>
                  <a:lnTo>
                    <a:pt x="33" y="16"/>
                  </a:lnTo>
                  <a:lnTo>
                    <a:pt x="33" y="9"/>
                  </a:lnTo>
                  <a:lnTo>
                    <a:pt x="28" y="4"/>
                  </a:lnTo>
                  <a:lnTo>
                    <a:pt x="24" y="0"/>
                  </a:lnTo>
                  <a:lnTo>
                    <a:pt x="16" y="0"/>
                  </a:lnTo>
                  <a:lnTo>
                    <a:pt x="16" y="0"/>
                  </a:lnTo>
                  <a:lnTo>
                    <a:pt x="10" y="0"/>
                  </a:lnTo>
                  <a:lnTo>
                    <a:pt x="4" y="4"/>
                  </a:lnTo>
                  <a:lnTo>
                    <a:pt x="1"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1" name="Google Shape;1091;p52"/>
            <p:cNvSpPr/>
            <p:nvPr/>
          </p:nvSpPr>
          <p:spPr>
            <a:xfrm>
              <a:off x="2512074" y="2552049"/>
              <a:ext cx="32390" cy="42687"/>
            </a:xfrm>
            <a:custGeom>
              <a:avLst/>
              <a:gdLst/>
              <a:ahLst/>
              <a:cxnLst/>
              <a:rect l="l" t="t" r="r" b="b"/>
              <a:pathLst>
                <a:path w="35" h="33" extrusionOk="0">
                  <a:moveTo>
                    <a:pt x="0" y="16"/>
                  </a:moveTo>
                  <a:lnTo>
                    <a:pt x="0" y="16"/>
                  </a:lnTo>
                  <a:lnTo>
                    <a:pt x="1" y="22"/>
                  </a:lnTo>
                  <a:lnTo>
                    <a:pt x="6" y="28"/>
                  </a:lnTo>
                  <a:lnTo>
                    <a:pt x="10" y="31"/>
                  </a:lnTo>
                  <a:lnTo>
                    <a:pt x="18" y="33"/>
                  </a:lnTo>
                  <a:lnTo>
                    <a:pt x="18" y="33"/>
                  </a:lnTo>
                  <a:lnTo>
                    <a:pt x="24" y="31"/>
                  </a:lnTo>
                  <a:lnTo>
                    <a:pt x="30" y="28"/>
                  </a:lnTo>
                  <a:lnTo>
                    <a:pt x="33" y="22"/>
                  </a:lnTo>
                  <a:lnTo>
                    <a:pt x="35" y="16"/>
                  </a:lnTo>
                  <a:lnTo>
                    <a:pt x="35" y="16"/>
                  </a:lnTo>
                  <a:lnTo>
                    <a:pt x="33" y="9"/>
                  </a:lnTo>
                  <a:lnTo>
                    <a:pt x="30" y="4"/>
                  </a:lnTo>
                  <a:lnTo>
                    <a:pt x="24" y="0"/>
                  </a:lnTo>
                  <a:lnTo>
                    <a:pt x="18" y="0"/>
                  </a:lnTo>
                  <a:lnTo>
                    <a:pt x="18" y="0"/>
                  </a:lnTo>
                  <a:lnTo>
                    <a:pt x="10" y="0"/>
                  </a:lnTo>
                  <a:lnTo>
                    <a:pt x="6" y="4"/>
                  </a:lnTo>
                  <a:lnTo>
                    <a:pt x="1"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2" name="Google Shape;1092;p52"/>
            <p:cNvSpPr/>
            <p:nvPr/>
          </p:nvSpPr>
          <p:spPr>
            <a:xfrm>
              <a:off x="2514851" y="2559811"/>
              <a:ext cx="32390" cy="45274"/>
            </a:xfrm>
            <a:custGeom>
              <a:avLst/>
              <a:gdLst/>
              <a:ahLst/>
              <a:cxnLst/>
              <a:rect l="l" t="t" r="r" b="b"/>
              <a:pathLst>
                <a:path w="35" h="35" extrusionOk="0">
                  <a:moveTo>
                    <a:pt x="0" y="16"/>
                  </a:moveTo>
                  <a:lnTo>
                    <a:pt x="0" y="16"/>
                  </a:lnTo>
                  <a:lnTo>
                    <a:pt x="1" y="24"/>
                  </a:lnTo>
                  <a:lnTo>
                    <a:pt x="6" y="28"/>
                  </a:lnTo>
                  <a:lnTo>
                    <a:pt x="10" y="33"/>
                  </a:lnTo>
                  <a:lnTo>
                    <a:pt x="18" y="35"/>
                  </a:lnTo>
                  <a:lnTo>
                    <a:pt x="18" y="35"/>
                  </a:lnTo>
                  <a:lnTo>
                    <a:pt x="24" y="33"/>
                  </a:lnTo>
                  <a:lnTo>
                    <a:pt x="30" y="28"/>
                  </a:lnTo>
                  <a:lnTo>
                    <a:pt x="33" y="24"/>
                  </a:lnTo>
                  <a:lnTo>
                    <a:pt x="35" y="16"/>
                  </a:lnTo>
                  <a:lnTo>
                    <a:pt x="35" y="16"/>
                  </a:lnTo>
                  <a:lnTo>
                    <a:pt x="33" y="10"/>
                  </a:lnTo>
                  <a:lnTo>
                    <a:pt x="30" y="4"/>
                  </a:lnTo>
                  <a:lnTo>
                    <a:pt x="24" y="1"/>
                  </a:lnTo>
                  <a:lnTo>
                    <a:pt x="18" y="0"/>
                  </a:lnTo>
                  <a:lnTo>
                    <a:pt x="18" y="0"/>
                  </a:lnTo>
                  <a:lnTo>
                    <a:pt x="10" y="1"/>
                  </a:lnTo>
                  <a:lnTo>
                    <a:pt x="6"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3" name="Google Shape;1093;p52"/>
            <p:cNvSpPr/>
            <p:nvPr/>
          </p:nvSpPr>
          <p:spPr>
            <a:xfrm>
              <a:off x="2524103" y="2564984"/>
              <a:ext cx="31465" cy="45274"/>
            </a:xfrm>
            <a:custGeom>
              <a:avLst/>
              <a:gdLst/>
              <a:ahLst/>
              <a:cxnLst/>
              <a:rect l="l" t="t" r="r" b="b"/>
              <a:pathLst>
                <a:path w="34" h="35" extrusionOk="0">
                  <a:moveTo>
                    <a:pt x="0" y="17"/>
                  </a:moveTo>
                  <a:lnTo>
                    <a:pt x="0" y="17"/>
                  </a:lnTo>
                  <a:lnTo>
                    <a:pt x="2" y="24"/>
                  </a:lnTo>
                  <a:lnTo>
                    <a:pt x="5" y="29"/>
                  </a:lnTo>
                  <a:lnTo>
                    <a:pt x="11" y="34"/>
                  </a:lnTo>
                  <a:lnTo>
                    <a:pt x="17" y="35"/>
                  </a:lnTo>
                  <a:lnTo>
                    <a:pt x="17" y="35"/>
                  </a:lnTo>
                  <a:lnTo>
                    <a:pt x="25" y="34"/>
                  </a:lnTo>
                  <a:lnTo>
                    <a:pt x="29" y="29"/>
                  </a:lnTo>
                  <a:lnTo>
                    <a:pt x="34" y="24"/>
                  </a:lnTo>
                  <a:lnTo>
                    <a:pt x="34" y="17"/>
                  </a:lnTo>
                  <a:lnTo>
                    <a:pt x="34" y="17"/>
                  </a:lnTo>
                  <a:lnTo>
                    <a:pt x="34" y="11"/>
                  </a:lnTo>
                  <a:lnTo>
                    <a:pt x="29" y="5"/>
                  </a:lnTo>
                  <a:lnTo>
                    <a:pt x="25" y="2"/>
                  </a:lnTo>
                  <a:lnTo>
                    <a:pt x="17" y="0"/>
                  </a:lnTo>
                  <a:lnTo>
                    <a:pt x="17" y="0"/>
                  </a:lnTo>
                  <a:lnTo>
                    <a:pt x="11" y="2"/>
                  </a:lnTo>
                  <a:lnTo>
                    <a:pt x="5"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4" name="Google Shape;1094;p52"/>
            <p:cNvSpPr/>
            <p:nvPr/>
          </p:nvSpPr>
          <p:spPr>
            <a:xfrm>
              <a:off x="2529657" y="2568864"/>
              <a:ext cx="32390" cy="45274"/>
            </a:xfrm>
            <a:custGeom>
              <a:avLst/>
              <a:gdLst/>
              <a:ahLst/>
              <a:cxnLst/>
              <a:rect l="l" t="t" r="r" b="b"/>
              <a:pathLst>
                <a:path w="35" h="35" extrusionOk="0">
                  <a:moveTo>
                    <a:pt x="0" y="18"/>
                  </a:moveTo>
                  <a:lnTo>
                    <a:pt x="0" y="18"/>
                  </a:lnTo>
                  <a:lnTo>
                    <a:pt x="2" y="24"/>
                  </a:lnTo>
                  <a:lnTo>
                    <a:pt x="5" y="31"/>
                  </a:lnTo>
                  <a:lnTo>
                    <a:pt x="11" y="34"/>
                  </a:lnTo>
                  <a:lnTo>
                    <a:pt x="17" y="35"/>
                  </a:lnTo>
                  <a:lnTo>
                    <a:pt x="17" y="35"/>
                  </a:lnTo>
                  <a:lnTo>
                    <a:pt x="25" y="34"/>
                  </a:lnTo>
                  <a:lnTo>
                    <a:pt x="31" y="31"/>
                  </a:lnTo>
                  <a:lnTo>
                    <a:pt x="34" y="24"/>
                  </a:lnTo>
                  <a:lnTo>
                    <a:pt x="35" y="18"/>
                  </a:lnTo>
                  <a:lnTo>
                    <a:pt x="35" y="18"/>
                  </a:lnTo>
                  <a:lnTo>
                    <a:pt x="34" y="11"/>
                  </a:lnTo>
                  <a:lnTo>
                    <a:pt x="31" y="6"/>
                  </a:lnTo>
                  <a:lnTo>
                    <a:pt x="25" y="2"/>
                  </a:lnTo>
                  <a:lnTo>
                    <a:pt x="17" y="0"/>
                  </a:lnTo>
                  <a:lnTo>
                    <a:pt x="17" y="0"/>
                  </a:lnTo>
                  <a:lnTo>
                    <a:pt x="11" y="2"/>
                  </a:lnTo>
                  <a:lnTo>
                    <a:pt x="5"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5" name="Google Shape;1095;p52"/>
            <p:cNvSpPr/>
            <p:nvPr/>
          </p:nvSpPr>
          <p:spPr>
            <a:xfrm>
              <a:off x="2545389" y="2568864"/>
              <a:ext cx="32390" cy="45274"/>
            </a:xfrm>
            <a:custGeom>
              <a:avLst/>
              <a:gdLst/>
              <a:ahLst/>
              <a:cxnLst/>
              <a:rect l="l" t="t" r="r" b="b"/>
              <a:pathLst>
                <a:path w="35" h="35" extrusionOk="0">
                  <a:moveTo>
                    <a:pt x="0" y="18"/>
                  </a:moveTo>
                  <a:lnTo>
                    <a:pt x="0" y="18"/>
                  </a:lnTo>
                  <a:lnTo>
                    <a:pt x="2" y="24"/>
                  </a:lnTo>
                  <a:lnTo>
                    <a:pt x="5" y="31"/>
                  </a:lnTo>
                  <a:lnTo>
                    <a:pt x="11" y="34"/>
                  </a:lnTo>
                  <a:lnTo>
                    <a:pt x="17" y="35"/>
                  </a:lnTo>
                  <a:lnTo>
                    <a:pt x="17" y="35"/>
                  </a:lnTo>
                  <a:lnTo>
                    <a:pt x="24" y="34"/>
                  </a:lnTo>
                  <a:lnTo>
                    <a:pt x="29" y="31"/>
                  </a:lnTo>
                  <a:lnTo>
                    <a:pt x="33" y="24"/>
                  </a:lnTo>
                  <a:lnTo>
                    <a:pt x="35" y="18"/>
                  </a:lnTo>
                  <a:lnTo>
                    <a:pt x="35" y="18"/>
                  </a:lnTo>
                  <a:lnTo>
                    <a:pt x="33" y="11"/>
                  </a:lnTo>
                  <a:lnTo>
                    <a:pt x="29" y="6"/>
                  </a:lnTo>
                  <a:lnTo>
                    <a:pt x="24" y="2"/>
                  </a:lnTo>
                  <a:lnTo>
                    <a:pt x="17" y="0"/>
                  </a:lnTo>
                  <a:lnTo>
                    <a:pt x="17" y="0"/>
                  </a:lnTo>
                  <a:lnTo>
                    <a:pt x="11" y="2"/>
                  </a:lnTo>
                  <a:lnTo>
                    <a:pt x="5"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6" name="Google Shape;1096;p52"/>
            <p:cNvSpPr/>
            <p:nvPr/>
          </p:nvSpPr>
          <p:spPr>
            <a:xfrm>
              <a:off x="2556494" y="2568864"/>
              <a:ext cx="32390" cy="45274"/>
            </a:xfrm>
            <a:custGeom>
              <a:avLst/>
              <a:gdLst/>
              <a:ahLst/>
              <a:cxnLst/>
              <a:rect l="l" t="t" r="r" b="b"/>
              <a:pathLst>
                <a:path w="35" h="35" extrusionOk="0">
                  <a:moveTo>
                    <a:pt x="0" y="18"/>
                  </a:moveTo>
                  <a:lnTo>
                    <a:pt x="0" y="18"/>
                  </a:lnTo>
                  <a:lnTo>
                    <a:pt x="2" y="24"/>
                  </a:lnTo>
                  <a:lnTo>
                    <a:pt x="6" y="31"/>
                  </a:lnTo>
                  <a:lnTo>
                    <a:pt x="11" y="34"/>
                  </a:lnTo>
                  <a:lnTo>
                    <a:pt x="18" y="35"/>
                  </a:lnTo>
                  <a:lnTo>
                    <a:pt x="18" y="35"/>
                  </a:lnTo>
                  <a:lnTo>
                    <a:pt x="24" y="34"/>
                  </a:lnTo>
                  <a:lnTo>
                    <a:pt x="30" y="31"/>
                  </a:lnTo>
                  <a:lnTo>
                    <a:pt x="33" y="24"/>
                  </a:lnTo>
                  <a:lnTo>
                    <a:pt x="35" y="18"/>
                  </a:lnTo>
                  <a:lnTo>
                    <a:pt x="35" y="18"/>
                  </a:lnTo>
                  <a:lnTo>
                    <a:pt x="33" y="11"/>
                  </a:lnTo>
                  <a:lnTo>
                    <a:pt x="30" y="6"/>
                  </a:lnTo>
                  <a:lnTo>
                    <a:pt x="24" y="2"/>
                  </a:lnTo>
                  <a:lnTo>
                    <a:pt x="18" y="0"/>
                  </a:lnTo>
                  <a:lnTo>
                    <a:pt x="18" y="0"/>
                  </a:lnTo>
                  <a:lnTo>
                    <a:pt x="11" y="2"/>
                  </a:lnTo>
                  <a:lnTo>
                    <a:pt x="6" y="6"/>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7" name="Google Shape;1097;p52"/>
            <p:cNvSpPr/>
            <p:nvPr/>
          </p:nvSpPr>
          <p:spPr>
            <a:xfrm>
              <a:off x="2561121" y="2568864"/>
              <a:ext cx="30540" cy="45274"/>
            </a:xfrm>
            <a:custGeom>
              <a:avLst/>
              <a:gdLst/>
              <a:ahLst/>
              <a:cxnLst/>
              <a:rect l="l" t="t" r="r" b="b"/>
              <a:pathLst>
                <a:path w="33" h="35" extrusionOk="0">
                  <a:moveTo>
                    <a:pt x="0" y="18"/>
                  </a:moveTo>
                  <a:lnTo>
                    <a:pt x="0" y="18"/>
                  </a:lnTo>
                  <a:lnTo>
                    <a:pt x="1" y="24"/>
                  </a:lnTo>
                  <a:lnTo>
                    <a:pt x="4" y="31"/>
                  </a:lnTo>
                  <a:lnTo>
                    <a:pt x="10" y="34"/>
                  </a:lnTo>
                  <a:lnTo>
                    <a:pt x="16" y="35"/>
                  </a:lnTo>
                  <a:lnTo>
                    <a:pt x="16" y="35"/>
                  </a:lnTo>
                  <a:lnTo>
                    <a:pt x="22" y="34"/>
                  </a:lnTo>
                  <a:lnTo>
                    <a:pt x="28" y="31"/>
                  </a:lnTo>
                  <a:lnTo>
                    <a:pt x="31" y="24"/>
                  </a:lnTo>
                  <a:lnTo>
                    <a:pt x="33" y="18"/>
                  </a:lnTo>
                  <a:lnTo>
                    <a:pt x="33" y="18"/>
                  </a:lnTo>
                  <a:lnTo>
                    <a:pt x="31" y="11"/>
                  </a:lnTo>
                  <a:lnTo>
                    <a:pt x="28" y="6"/>
                  </a:lnTo>
                  <a:lnTo>
                    <a:pt x="22" y="2"/>
                  </a:lnTo>
                  <a:lnTo>
                    <a:pt x="16" y="0"/>
                  </a:lnTo>
                  <a:lnTo>
                    <a:pt x="16" y="0"/>
                  </a:lnTo>
                  <a:lnTo>
                    <a:pt x="10" y="2"/>
                  </a:lnTo>
                  <a:lnTo>
                    <a:pt x="4"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8" name="Google Shape;1098;p52"/>
            <p:cNvSpPr/>
            <p:nvPr/>
          </p:nvSpPr>
          <p:spPr>
            <a:xfrm>
              <a:off x="2563899" y="2568864"/>
              <a:ext cx="30540" cy="45274"/>
            </a:xfrm>
            <a:custGeom>
              <a:avLst/>
              <a:gdLst/>
              <a:ahLst/>
              <a:cxnLst/>
              <a:rect l="l" t="t" r="r" b="b"/>
              <a:pathLst>
                <a:path w="33" h="35" extrusionOk="0">
                  <a:moveTo>
                    <a:pt x="0" y="18"/>
                  </a:moveTo>
                  <a:lnTo>
                    <a:pt x="0" y="18"/>
                  </a:lnTo>
                  <a:lnTo>
                    <a:pt x="1" y="24"/>
                  </a:lnTo>
                  <a:lnTo>
                    <a:pt x="4" y="31"/>
                  </a:lnTo>
                  <a:lnTo>
                    <a:pt x="10" y="34"/>
                  </a:lnTo>
                  <a:lnTo>
                    <a:pt x="16" y="35"/>
                  </a:lnTo>
                  <a:lnTo>
                    <a:pt x="16" y="35"/>
                  </a:lnTo>
                  <a:lnTo>
                    <a:pt x="24" y="34"/>
                  </a:lnTo>
                  <a:lnTo>
                    <a:pt x="28" y="31"/>
                  </a:lnTo>
                  <a:lnTo>
                    <a:pt x="33" y="24"/>
                  </a:lnTo>
                  <a:lnTo>
                    <a:pt x="33" y="18"/>
                  </a:lnTo>
                  <a:lnTo>
                    <a:pt x="33" y="18"/>
                  </a:lnTo>
                  <a:lnTo>
                    <a:pt x="33" y="11"/>
                  </a:lnTo>
                  <a:lnTo>
                    <a:pt x="28" y="6"/>
                  </a:lnTo>
                  <a:lnTo>
                    <a:pt x="24" y="2"/>
                  </a:lnTo>
                  <a:lnTo>
                    <a:pt x="16" y="0"/>
                  </a:lnTo>
                  <a:lnTo>
                    <a:pt x="16" y="0"/>
                  </a:lnTo>
                  <a:lnTo>
                    <a:pt x="10" y="2"/>
                  </a:lnTo>
                  <a:lnTo>
                    <a:pt x="4"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9" name="Google Shape;1099;p52"/>
            <p:cNvSpPr/>
            <p:nvPr/>
          </p:nvSpPr>
          <p:spPr>
            <a:xfrm>
              <a:off x="2566674" y="2568864"/>
              <a:ext cx="31465" cy="45274"/>
            </a:xfrm>
            <a:custGeom>
              <a:avLst/>
              <a:gdLst/>
              <a:ahLst/>
              <a:cxnLst/>
              <a:rect l="l" t="t" r="r" b="b"/>
              <a:pathLst>
                <a:path w="34" h="35" extrusionOk="0">
                  <a:moveTo>
                    <a:pt x="0" y="18"/>
                  </a:moveTo>
                  <a:lnTo>
                    <a:pt x="0" y="18"/>
                  </a:lnTo>
                  <a:lnTo>
                    <a:pt x="1" y="24"/>
                  </a:lnTo>
                  <a:lnTo>
                    <a:pt x="4" y="31"/>
                  </a:lnTo>
                  <a:lnTo>
                    <a:pt x="10" y="34"/>
                  </a:lnTo>
                  <a:lnTo>
                    <a:pt x="16" y="35"/>
                  </a:lnTo>
                  <a:lnTo>
                    <a:pt x="16" y="35"/>
                  </a:lnTo>
                  <a:lnTo>
                    <a:pt x="24" y="34"/>
                  </a:lnTo>
                  <a:lnTo>
                    <a:pt x="28" y="31"/>
                  </a:lnTo>
                  <a:lnTo>
                    <a:pt x="33" y="24"/>
                  </a:lnTo>
                  <a:lnTo>
                    <a:pt x="34" y="18"/>
                  </a:lnTo>
                  <a:lnTo>
                    <a:pt x="34" y="18"/>
                  </a:lnTo>
                  <a:lnTo>
                    <a:pt x="33" y="11"/>
                  </a:lnTo>
                  <a:lnTo>
                    <a:pt x="28" y="6"/>
                  </a:lnTo>
                  <a:lnTo>
                    <a:pt x="24" y="2"/>
                  </a:lnTo>
                  <a:lnTo>
                    <a:pt x="16" y="0"/>
                  </a:lnTo>
                  <a:lnTo>
                    <a:pt x="16" y="0"/>
                  </a:lnTo>
                  <a:lnTo>
                    <a:pt x="10" y="2"/>
                  </a:lnTo>
                  <a:lnTo>
                    <a:pt x="4"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0" name="Google Shape;1100;p52"/>
            <p:cNvSpPr/>
            <p:nvPr/>
          </p:nvSpPr>
          <p:spPr>
            <a:xfrm>
              <a:off x="2581481" y="2575333"/>
              <a:ext cx="31465" cy="42687"/>
            </a:xfrm>
            <a:custGeom>
              <a:avLst/>
              <a:gdLst/>
              <a:ahLst/>
              <a:cxnLst/>
              <a:rect l="l" t="t" r="r" b="b"/>
              <a:pathLst>
                <a:path w="34" h="33" extrusionOk="0">
                  <a:moveTo>
                    <a:pt x="0" y="16"/>
                  </a:moveTo>
                  <a:lnTo>
                    <a:pt x="0" y="16"/>
                  </a:lnTo>
                  <a:lnTo>
                    <a:pt x="2" y="24"/>
                  </a:lnTo>
                  <a:lnTo>
                    <a:pt x="5" y="29"/>
                  </a:lnTo>
                  <a:lnTo>
                    <a:pt x="11" y="33"/>
                  </a:lnTo>
                  <a:lnTo>
                    <a:pt x="17" y="33"/>
                  </a:lnTo>
                  <a:lnTo>
                    <a:pt x="17" y="33"/>
                  </a:lnTo>
                  <a:lnTo>
                    <a:pt x="23" y="33"/>
                  </a:lnTo>
                  <a:lnTo>
                    <a:pt x="29" y="29"/>
                  </a:lnTo>
                  <a:lnTo>
                    <a:pt x="32" y="24"/>
                  </a:lnTo>
                  <a:lnTo>
                    <a:pt x="34" y="16"/>
                  </a:lnTo>
                  <a:lnTo>
                    <a:pt x="34" y="16"/>
                  </a:lnTo>
                  <a:lnTo>
                    <a:pt x="32" y="10"/>
                  </a:lnTo>
                  <a:lnTo>
                    <a:pt x="29" y="4"/>
                  </a:lnTo>
                  <a:lnTo>
                    <a:pt x="23" y="1"/>
                  </a:lnTo>
                  <a:lnTo>
                    <a:pt x="17" y="0"/>
                  </a:lnTo>
                  <a:lnTo>
                    <a:pt x="17" y="0"/>
                  </a:lnTo>
                  <a:lnTo>
                    <a:pt x="11" y="1"/>
                  </a:lnTo>
                  <a:lnTo>
                    <a:pt x="5"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1" name="Google Shape;1101;p52"/>
            <p:cNvSpPr/>
            <p:nvPr/>
          </p:nvSpPr>
          <p:spPr>
            <a:xfrm>
              <a:off x="2595363" y="2575333"/>
              <a:ext cx="32390" cy="42687"/>
            </a:xfrm>
            <a:custGeom>
              <a:avLst/>
              <a:gdLst/>
              <a:ahLst/>
              <a:cxnLst/>
              <a:rect l="l" t="t" r="r" b="b"/>
              <a:pathLst>
                <a:path w="35" h="33" extrusionOk="0">
                  <a:moveTo>
                    <a:pt x="0" y="16"/>
                  </a:moveTo>
                  <a:lnTo>
                    <a:pt x="0" y="16"/>
                  </a:lnTo>
                  <a:lnTo>
                    <a:pt x="2" y="24"/>
                  </a:lnTo>
                  <a:lnTo>
                    <a:pt x="7" y="29"/>
                  </a:lnTo>
                  <a:lnTo>
                    <a:pt x="11" y="33"/>
                  </a:lnTo>
                  <a:lnTo>
                    <a:pt x="19" y="33"/>
                  </a:lnTo>
                  <a:lnTo>
                    <a:pt x="19" y="33"/>
                  </a:lnTo>
                  <a:lnTo>
                    <a:pt x="25" y="33"/>
                  </a:lnTo>
                  <a:lnTo>
                    <a:pt x="31" y="29"/>
                  </a:lnTo>
                  <a:lnTo>
                    <a:pt x="34" y="24"/>
                  </a:lnTo>
                  <a:lnTo>
                    <a:pt x="35" y="16"/>
                  </a:lnTo>
                  <a:lnTo>
                    <a:pt x="35" y="16"/>
                  </a:lnTo>
                  <a:lnTo>
                    <a:pt x="34" y="10"/>
                  </a:lnTo>
                  <a:lnTo>
                    <a:pt x="31" y="4"/>
                  </a:lnTo>
                  <a:lnTo>
                    <a:pt x="25" y="1"/>
                  </a:lnTo>
                  <a:lnTo>
                    <a:pt x="19" y="0"/>
                  </a:lnTo>
                  <a:lnTo>
                    <a:pt x="19" y="0"/>
                  </a:lnTo>
                  <a:lnTo>
                    <a:pt x="11" y="1"/>
                  </a:lnTo>
                  <a:lnTo>
                    <a:pt x="7"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2" name="Google Shape;1102;p52"/>
            <p:cNvSpPr/>
            <p:nvPr/>
          </p:nvSpPr>
          <p:spPr>
            <a:xfrm>
              <a:off x="2599990" y="2575333"/>
              <a:ext cx="30540" cy="42687"/>
            </a:xfrm>
            <a:custGeom>
              <a:avLst/>
              <a:gdLst/>
              <a:ahLst/>
              <a:cxnLst/>
              <a:rect l="l" t="t" r="r" b="b"/>
              <a:pathLst>
                <a:path w="33" h="33" extrusionOk="0">
                  <a:moveTo>
                    <a:pt x="0" y="16"/>
                  </a:moveTo>
                  <a:lnTo>
                    <a:pt x="0" y="16"/>
                  </a:lnTo>
                  <a:lnTo>
                    <a:pt x="0" y="24"/>
                  </a:lnTo>
                  <a:lnTo>
                    <a:pt x="5" y="29"/>
                  </a:lnTo>
                  <a:lnTo>
                    <a:pt x="9" y="33"/>
                  </a:lnTo>
                  <a:lnTo>
                    <a:pt x="17" y="33"/>
                  </a:lnTo>
                  <a:lnTo>
                    <a:pt x="17" y="33"/>
                  </a:lnTo>
                  <a:lnTo>
                    <a:pt x="23" y="33"/>
                  </a:lnTo>
                  <a:lnTo>
                    <a:pt x="29" y="29"/>
                  </a:lnTo>
                  <a:lnTo>
                    <a:pt x="32" y="24"/>
                  </a:lnTo>
                  <a:lnTo>
                    <a:pt x="33" y="16"/>
                  </a:lnTo>
                  <a:lnTo>
                    <a:pt x="33" y="16"/>
                  </a:lnTo>
                  <a:lnTo>
                    <a:pt x="32" y="10"/>
                  </a:lnTo>
                  <a:lnTo>
                    <a:pt x="29" y="4"/>
                  </a:lnTo>
                  <a:lnTo>
                    <a:pt x="23" y="1"/>
                  </a:lnTo>
                  <a:lnTo>
                    <a:pt x="17" y="0"/>
                  </a:lnTo>
                  <a:lnTo>
                    <a:pt x="17" y="0"/>
                  </a:lnTo>
                  <a:lnTo>
                    <a:pt x="9" y="1"/>
                  </a:lnTo>
                  <a:lnTo>
                    <a:pt x="5" y="4"/>
                  </a:lnTo>
                  <a:lnTo>
                    <a:pt x="0"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3" name="Google Shape;1103;p52"/>
            <p:cNvSpPr/>
            <p:nvPr/>
          </p:nvSpPr>
          <p:spPr>
            <a:xfrm>
              <a:off x="2602767" y="2575333"/>
              <a:ext cx="30540" cy="42687"/>
            </a:xfrm>
            <a:custGeom>
              <a:avLst/>
              <a:gdLst/>
              <a:ahLst/>
              <a:cxnLst/>
              <a:rect l="l" t="t" r="r" b="b"/>
              <a:pathLst>
                <a:path w="33" h="33" extrusionOk="0">
                  <a:moveTo>
                    <a:pt x="0" y="16"/>
                  </a:moveTo>
                  <a:lnTo>
                    <a:pt x="0" y="16"/>
                  </a:lnTo>
                  <a:lnTo>
                    <a:pt x="2" y="24"/>
                  </a:lnTo>
                  <a:lnTo>
                    <a:pt x="5" y="29"/>
                  </a:lnTo>
                  <a:lnTo>
                    <a:pt x="11" y="33"/>
                  </a:lnTo>
                  <a:lnTo>
                    <a:pt x="17" y="33"/>
                  </a:lnTo>
                  <a:lnTo>
                    <a:pt x="17" y="33"/>
                  </a:lnTo>
                  <a:lnTo>
                    <a:pt x="23" y="33"/>
                  </a:lnTo>
                  <a:lnTo>
                    <a:pt x="29" y="29"/>
                  </a:lnTo>
                  <a:lnTo>
                    <a:pt x="33" y="24"/>
                  </a:lnTo>
                  <a:lnTo>
                    <a:pt x="33" y="16"/>
                  </a:lnTo>
                  <a:lnTo>
                    <a:pt x="33" y="16"/>
                  </a:lnTo>
                  <a:lnTo>
                    <a:pt x="33" y="10"/>
                  </a:lnTo>
                  <a:lnTo>
                    <a:pt x="29" y="4"/>
                  </a:lnTo>
                  <a:lnTo>
                    <a:pt x="23" y="1"/>
                  </a:lnTo>
                  <a:lnTo>
                    <a:pt x="17" y="0"/>
                  </a:lnTo>
                  <a:lnTo>
                    <a:pt x="17" y="0"/>
                  </a:lnTo>
                  <a:lnTo>
                    <a:pt x="11" y="1"/>
                  </a:lnTo>
                  <a:lnTo>
                    <a:pt x="5"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4" name="Google Shape;1104;p52"/>
            <p:cNvSpPr/>
            <p:nvPr/>
          </p:nvSpPr>
          <p:spPr>
            <a:xfrm>
              <a:off x="2608320" y="2575333"/>
              <a:ext cx="32390" cy="42687"/>
            </a:xfrm>
            <a:custGeom>
              <a:avLst/>
              <a:gdLst/>
              <a:ahLst/>
              <a:cxnLst/>
              <a:rect l="l" t="t" r="r" b="b"/>
              <a:pathLst>
                <a:path w="35" h="33" extrusionOk="0">
                  <a:moveTo>
                    <a:pt x="0" y="16"/>
                  </a:moveTo>
                  <a:lnTo>
                    <a:pt x="0" y="16"/>
                  </a:lnTo>
                  <a:lnTo>
                    <a:pt x="2" y="24"/>
                  </a:lnTo>
                  <a:lnTo>
                    <a:pt x="5" y="29"/>
                  </a:lnTo>
                  <a:lnTo>
                    <a:pt x="11" y="33"/>
                  </a:lnTo>
                  <a:lnTo>
                    <a:pt x="17" y="33"/>
                  </a:lnTo>
                  <a:lnTo>
                    <a:pt x="17" y="33"/>
                  </a:lnTo>
                  <a:lnTo>
                    <a:pt x="24" y="33"/>
                  </a:lnTo>
                  <a:lnTo>
                    <a:pt x="29" y="29"/>
                  </a:lnTo>
                  <a:lnTo>
                    <a:pt x="33" y="24"/>
                  </a:lnTo>
                  <a:lnTo>
                    <a:pt x="35" y="16"/>
                  </a:lnTo>
                  <a:lnTo>
                    <a:pt x="35" y="16"/>
                  </a:lnTo>
                  <a:lnTo>
                    <a:pt x="33" y="10"/>
                  </a:lnTo>
                  <a:lnTo>
                    <a:pt x="29" y="4"/>
                  </a:lnTo>
                  <a:lnTo>
                    <a:pt x="24" y="1"/>
                  </a:lnTo>
                  <a:lnTo>
                    <a:pt x="17" y="0"/>
                  </a:lnTo>
                  <a:lnTo>
                    <a:pt x="17" y="0"/>
                  </a:lnTo>
                  <a:lnTo>
                    <a:pt x="11" y="1"/>
                  </a:lnTo>
                  <a:lnTo>
                    <a:pt x="5"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5" name="Google Shape;1105;p52"/>
            <p:cNvSpPr/>
            <p:nvPr/>
          </p:nvSpPr>
          <p:spPr>
            <a:xfrm>
              <a:off x="2616649" y="2580506"/>
              <a:ext cx="32390" cy="43980"/>
            </a:xfrm>
            <a:custGeom>
              <a:avLst/>
              <a:gdLst/>
              <a:ahLst/>
              <a:cxnLst/>
              <a:rect l="l" t="t" r="r" b="b"/>
              <a:pathLst>
                <a:path w="35" h="34" extrusionOk="0">
                  <a:moveTo>
                    <a:pt x="0" y="17"/>
                  </a:moveTo>
                  <a:lnTo>
                    <a:pt x="0" y="17"/>
                  </a:lnTo>
                  <a:lnTo>
                    <a:pt x="2" y="23"/>
                  </a:lnTo>
                  <a:lnTo>
                    <a:pt x="6" y="29"/>
                  </a:lnTo>
                  <a:lnTo>
                    <a:pt x="11" y="32"/>
                  </a:lnTo>
                  <a:lnTo>
                    <a:pt x="18" y="34"/>
                  </a:lnTo>
                  <a:lnTo>
                    <a:pt x="18" y="34"/>
                  </a:lnTo>
                  <a:lnTo>
                    <a:pt x="24" y="32"/>
                  </a:lnTo>
                  <a:lnTo>
                    <a:pt x="30" y="29"/>
                  </a:lnTo>
                  <a:lnTo>
                    <a:pt x="33" y="23"/>
                  </a:lnTo>
                  <a:lnTo>
                    <a:pt x="35" y="17"/>
                  </a:lnTo>
                  <a:lnTo>
                    <a:pt x="35" y="17"/>
                  </a:lnTo>
                  <a:lnTo>
                    <a:pt x="33" y="11"/>
                  </a:lnTo>
                  <a:lnTo>
                    <a:pt x="30" y="5"/>
                  </a:lnTo>
                  <a:lnTo>
                    <a:pt x="24" y="2"/>
                  </a:lnTo>
                  <a:lnTo>
                    <a:pt x="18" y="0"/>
                  </a:lnTo>
                  <a:lnTo>
                    <a:pt x="18" y="0"/>
                  </a:lnTo>
                  <a:lnTo>
                    <a:pt x="11" y="2"/>
                  </a:lnTo>
                  <a:lnTo>
                    <a:pt x="6"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6" name="Google Shape;1106;p52"/>
            <p:cNvSpPr/>
            <p:nvPr/>
          </p:nvSpPr>
          <p:spPr>
            <a:xfrm>
              <a:off x="2629603" y="2580506"/>
              <a:ext cx="31465" cy="43980"/>
            </a:xfrm>
            <a:custGeom>
              <a:avLst/>
              <a:gdLst/>
              <a:ahLst/>
              <a:cxnLst/>
              <a:rect l="l" t="t" r="r" b="b"/>
              <a:pathLst>
                <a:path w="34" h="34" extrusionOk="0">
                  <a:moveTo>
                    <a:pt x="0" y="17"/>
                  </a:moveTo>
                  <a:lnTo>
                    <a:pt x="0" y="17"/>
                  </a:lnTo>
                  <a:lnTo>
                    <a:pt x="1" y="23"/>
                  </a:lnTo>
                  <a:lnTo>
                    <a:pt x="4" y="29"/>
                  </a:lnTo>
                  <a:lnTo>
                    <a:pt x="10" y="32"/>
                  </a:lnTo>
                  <a:lnTo>
                    <a:pt x="16" y="34"/>
                  </a:lnTo>
                  <a:lnTo>
                    <a:pt x="16" y="34"/>
                  </a:lnTo>
                  <a:lnTo>
                    <a:pt x="24" y="32"/>
                  </a:lnTo>
                  <a:lnTo>
                    <a:pt x="28" y="29"/>
                  </a:lnTo>
                  <a:lnTo>
                    <a:pt x="33" y="23"/>
                  </a:lnTo>
                  <a:lnTo>
                    <a:pt x="34" y="17"/>
                  </a:lnTo>
                  <a:lnTo>
                    <a:pt x="34" y="17"/>
                  </a:lnTo>
                  <a:lnTo>
                    <a:pt x="33" y="11"/>
                  </a:lnTo>
                  <a:lnTo>
                    <a:pt x="28" y="5"/>
                  </a:lnTo>
                  <a:lnTo>
                    <a:pt x="24" y="2"/>
                  </a:lnTo>
                  <a:lnTo>
                    <a:pt x="16" y="0"/>
                  </a:lnTo>
                  <a:lnTo>
                    <a:pt x="16" y="0"/>
                  </a:lnTo>
                  <a:lnTo>
                    <a:pt x="10" y="2"/>
                  </a:lnTo>
                  <a:lnTo>
                    <a:pt x="4"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7" name="Google Shape;1107;p52"/>
            <p:cNvSpPr/>
            <p:nvPr/>
          </p:nvSpPr>
          <p:spPr>
            <a:xfrm>
              <a:off x="2638857" y="2596028"/>
              <a:ext cx="31465" cy="43980"/>
            </a:xfrm>
            <a:custGeom>
              <a:avLst/>
              <a:gdLst/>
              <a:ahLst/>
              <a:cxnLst/>
              <a:rect l="l" t="t" r="r" b="b"/>
              <a:pathLst>
                <a:path w="34" h="34" extrusionOk="0">
                  <a:moveTo>
                    <a:pt x="0" y="17"/>
                  </a:moveTo>
                  <a:lnTo>
                    <a:pt x="0" y="17"/>
                  </a:lnTo>
                  <a:lnTo>
                    <a:pt x="0" y="23"/>
                  </a:lnTo>
                  <a:lnTo>
                    <a:pt x="5" y="29"/>
                  </a:lnTo>
                  <a:lnTo>
                    <a:pt x="9" y="32"/>
                  </a:lnTo>
                  <a:lnTo>
                    <a:pt x="17" y="34"/>
                  </a:lnTo>
                  <a:lnTo>
                    <a:pt x="17" y="34"/>
                  </a:lnTo>
                  <a:lnTo>
                    <a:pt x="23" y="32"/>
                  </a:lnTo>
                  <a:lnTo>
                    <a:pt x="29" y="29"/>
                  </a:lnTo>
                  <a:lnTo>
                    <a:pt x="32" y="23"/>
                  </a:lnTo>
                  <a:lnTo>
                    <a:pt x="34" y="17"/>
                  </a:lnTo>
                  <a:lnTo>
                    <a:pt x="34" y="17"/>
                  </a:lnTo>
                  <a:lnTo>
                    <a:pt x="32" y="11"/>
                  </a:lnTo>
                  <a:lnTo>
                    <a:pt x="29" y="5"/>
                  </a:lnTo>
                  <a:lnTo>
                    <a:pt x="23" y="0"/>
                  </a:lnTo>
                  <a:lnTo>
                    <a:pt x="17" y="0"/>
                  </a:lnTo>
                  <a:lnTo>
                    <a:pt x="17" y="0"/>
                  </a:lnTo>
                  <a:lnTo>
                    <a:pt x="9" y="0"/>
                  </a:lnTo>
                  <a:lnTo>
                    <a:pt x="5" y="5"/>
                  </a:lnTo>
                  <a:lnTo>
                    <a:pt x="0"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8" name="Google Shape;1108;p52"/>
            <p:cNvSpPr/>
            <p:nvPr/>
          </p:nvSpPr>
          <p:spPr>
            <a:xfrm>
              <a:off x="2644411" y="2596028"/>
              <a:ext cx="32390" cy="43980"/>
            </a:xfrm>
            <a:custGeom>
              <a:avLst/>
              <a:gdLst/>
              <a:ahLst/>
              <a:cxnLst/>
              <a:rect l="l" t="t" r="r" b="b"/>
              <a:pathLst>
                <a:path w="35" h="34" extrusionOk="0">
                  <a:moveTo>
                    <a:pt x="0" y="17"/>
                  </a:moveTo>
                  <a:lnTo>
                    <a:pt x="0" y="17"/>
                  </a:lnTo>
                  <a:lnTo>
                    <a:pt x="2" y="23"/>
                  </a:lnTo>
                  <a:lnTo>
                    <a:pt x="5" y="29"/>
                  </a:lnTo>
                  <a:lnTo>
                    <a:pt x="11" y="32"/>
                  </a:lnTo>
                  <a:lnTo>
                    <a:pt x="17" y="34"/>
                  </a:lnTo>
                  <a:lnTo>
                    <a:pt x="17" y="34"/>
                  </a:lnTo>
                  <a:lnTo>
                    <a:pt x="25" y="32"/>
                  </a:lnTo>
                  <a:lnTo>
                    <a:pt x="29" y="29"/>
                  </a:lnTo>
                  <a:lnTo>
                    <a:pt x="34" y="23"/>
                  </a:lnTo>
                  <a:lnTo>
                    <a:pt x="35" y="17"/>
                  </a:lnTo>
                  <a:lnTo>
                    <a:pt x="35" y="17"/>
                  </a:lnTo>
                  <a:lnTo>
                    <a:pt x="34" y="11"/>
                  </a:lnTo>
                  <a:lnTo>
                    <a:pt x="29" y="5"/>
                  </a:lnTo>
                  <a:lnTo>
                    <a:pt x="25" y="0"/>
                  </a:lnTo>
                  <a:lnTo>
                    <a:pt x="17" y="0"/>
                  </a:lnTo>
                  <a:lnTo>
                    <a:pt x="17" y="0"/>
                  </a:lnTo>
                  <a:lnTo>
                    <a:pt x="11" y="0"/>
                  </a:lnTo>
                  <a:lnTo>
                    <a:pt x="5"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9" name="Google Shape;1109;p52"/>
            <p:cNvSpPr/>
            <p:nvPr/>
          </p:nvSpPr>
          <p:spPr>
            <a:xfrm>
              <a:off x="2660144" y="2599910"/>
              <a:ext cx="30540" cy="45274"/>
            </a:xfrm>
            <a:custGeom>
              <a:avLst/>
              <a:gdLst/>
              <a:ahLst/>
              <a:cxnLst/>
              <a:rect l="l" t="t" r="r" b="b"/>
              <a:pathLst>
                <a:path w="33" h="35" extrusionOk="0">
                  <a:moveTo>
                    <a:pt x="0" y="19"/>
                  </a:moveTo>
                  <a:lnTo>
                    <a:pt x="0" y="19"/>
                  </a:lnTo>
                  <a:lnTo>
                    <a:pt x="1" y="25"/>
                  </a:lnTo>
                  <a:lnTo>
                    <a:pt x="5" y="31"/>
                  </a:lnTo>
                  <a:lnTo>
                    <a:pt x="11" y="34"/>
                  </a:lnTo>
                  <a:lnTo>
                    <a:pt x="17" y="35"/>
                  </a:lnTo>
                  <a:lnTo>
                    <a:pt x="17" y="35"/>
                  </a:lnTo>
                  <a:lnTo>
                    <a:pt x="23" y="34"/>
                  </a:lnTo>
                  <a:lnTo>
                    <a:pt x="29" y="31"/>
                  </a:lnTo>
                  <a:lnTo>
                    <a:pt x="32" y="25"/>
                  </a:lnTo>
                  <a:lnTo>
                    <a:pt x="33" y="19"/>
                  </a:lnTo>
                  <a:lnTo>
                    <a:pt x="33" y="19"/>
                  </a:lnTo>
                  <a:lnTo>
                    <a:pt x="32" y="11"/>
                  </a:lnTo>
                  <a:lnTo>
                    <a:pt x="29" y="7"/>
                  </a:lnTo>
                  <a:lnTo>
                    <a:pt x="23" y="2"/>
                  </a:lnTo>
                  <a:lnTo>
                    <a:pt x="17" y="0"/>
                  </a:lnTo>
                  <a:lnTo>
                    <a:pt x="17" y="0"/>
                  </a:lnTo>
                  <a:lnTo>
                    <a:pt x="11" y="2"/>
                  </a:lnTo>
                  <a:lnTo>
                    <a:pt x="5" y="7"/>
                  </a:lnTo>
                  <a:lnTo>
                    <a:pt x="1"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0" name="Google Shape;1110;p52"/>
            <p:cNvSpPr/>
            <p:nvPr/>
          </p:nvSpPr>
          <p:spPr>
            <a:xfrm>
              <a:off x="2662921" y="2602497"/>
              <a:ext cx="30540" cy="42687"/>
            </a:xfrm>
            <a:custGeom>
              <a:avLst/>
              <a:gdLst/>
              <a:ahLst/>
              <a:cxnLst/>
              <a:rect l="l" t="t" r="r" b="b"/>
              <a:pathLst>
                <a:path w="33" h="33" extrusionOk="0">
                  <a:moveTo>
                    <a:pt x="0" y="17"/>
                  </a:moveTo>
                  <a:lnTo>
                    <a:pt x="0" y="17"/>
                  </a:lnTo>
                  <a:lnTo>
                    <a:pt x="2" y="23"/>
                  </a:lnTo>
                  <a:lnTo>
                    <a:pt x="5" y="29"/>
                  </a:lnTo>
                  <a:lnTo>
                    <a:pt x="11" y="32"/>
                  </a:lnTo>
                  <a:lnTo>
                    <a:pt x="17" y="33"/>
                  </a:lnTo>
                  <a:lnTo>
                    <a:pt x="17" y="33"/>
                  </a:lnTo>
                  <a:lnTo>
                    <a:pt x="23" y="32"/>
                  </a:lnTo>
                  <a:lnTo>
                    <a:pt x="29" y="29"/>
                  </a:lnTo>
                  <a:lnTo>
                    <a:pt x="32" y="23"/>
                  </a:lnTo>
                  <a:lnTo>
                    <a:pt x="33" y="17"/>
                  </a:lnTo>
                  <a:lnTo>
                    <a:pt x="33" y="17"/>
                  </a:lnTo>
                  <a:lnTo>
                    <a:pt x="32" y="11"/>
                  </a:lnTo>
                  <a:lnTo>
                    <a:pt x="29" y="5"/>
                  </a:lnTo>
                  <a:lnTo>
                    <a:pt x="23" y="0"/>
                  </a:lnTo>
                  <a:lnTo>
                    <a:pt x="17" y="0"/>
                  </a:lnTo>
                  <a:lnTo>
                    <a:pt x="17" y="0"/>
                  </a:lnTo>
                  <a:lnTo>
                    <a:pt x="11" y="0"/>
                  </a:lnTo>
                  <a:lnTo>
                    <a:pt x="5"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1" name="Google Shape;1111;p52"/>
            <p:cNvSpPr/>
            <p:nvPr/>
          </p:nvSpPr>
          <p:spPr>
            <a:xfrm>
              <a:off x="2665697" y="2599910"/>
              <a:ext cx="32390" cy="45274"/>
            </a:xfrm>
            <a:custGeom>
              <a:avLst/>
              <a:gdLst/>
              <a:ahLst/>
              <a:cxnLst/>
              <a:rect l="l" t="t" r="r" b="b"/>
              <a:pathLst>
                <a:path w="35" h="35" extrusionOk="0">
                  <a:moveTo>
                    <a:pt x="0" y="19"/>
                  </a:moveTo>
                  <a:lnTo>
                    <a:pt x="0" y="19"/>
                  </a:lnTo>
                  <a:lnTo>
                    <a:pt x="2" y="25"/>
                  </a:lnTo>
                  <a:lnTo>
                    <a:pt x="5" y="31"/>
                  </a:lnTo>
                  <a:lnTo>
                    <a:pt x="11" y="34"/>
                  </a:lnTo>
                  <a:lnTo>
                    <a:pt x="17" y="35"/>
                  </a:lnTo>
                  <a:lnTo>
                    <a:pt x="17" y="35"/>
                  </a:lnTo>
                  <a:lnTo>
                    <a:pt x="24" y="34"/>
                  </a:lnTo>
                  <a:lnTo>
                    <a:pt x="29" y="31"/>
                  </a:lnTo>
                  <a:lnTo>
                    <a:pt x="33" y="25"/>
                  </a:lnTo>
                  <a:lnTo>
                    <a:pt x="35" y="19"/>
                  </a:lnTo>
                  <a:lnTo>
                    <a:pt x="35" y="19"/>
                  </a:lnTo>
                  <a:lnTo>
                    <a:pt x="33" y="11"/>
                  </a:lnTo>
                  <a:lnTo>
                    <a:pt x="29" y="7"/>
                  </a:lnTo>
                  <a:lnTo>
                    <a:pt x="24" y="2"/>
                  </a:lnTo>
                  <a:lnTo>
                    <a:pt x="17" y="0"/>
                  </a:lnTo>
                  <a:lnTo>
                    <a:pt x="17" y="0"/>
                  </a:lnTo>
                  <a:lnTo>
                    <a:pt x="11" y="2"/>
                  </a:lnTo>
                  <a:lnTo>
                    <a:pt x="5" y="7"/>
                  </a:lnTo>
                  <a:lnTo>
                    <a:pt x="2"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2" name="Google Shape;1112;p52"/>
            <p:cNvSpPr/>
            <p:nvPr/>
          </p:nvSpPr>
          <p:spPr>
            <a:xfrm>
              <a:off x="2668474" y="2599910"/>
              <a:ext cx="32390" cy="45274"/>
            </a:xfrm>
            <a:custGeom>
              <a:avLst/>
              <a:gdLst/>
              <a:ahLst/>
              <a:cxnLst/>
              <a:rect l="l" t="t" r="r" b="b"/>
              <a:pathLst>
                <a:path w="35" h="35" extrusionOk="0">
                  <a:moveTo>
                    <a:pt x="0" y="19"/>
                  </a:moveTo>
                  <a:lnTo>
                    <a:pt x="0" y="19"/>
                  </a:lnTo>
                  <a:lnTo>
                    <a:pt x="2" y="25"/>
                  </a:lnTo>
                  <a:lnTo>
                    <a:pt x="5" y="31"/>
                  </a:lnTo>
                  <a:lnTo>
                    <a:pt x="11" y="34"/>
                  </a:lnTo>
                  <a:lnTo>
                    <a:pt x="17" y="35"/>
                  </a:lnTo>
                  <a:lnTo>
                    <a:pt x="17" y="35"/>
                  </a:lnTo>
                  <a:lnTo>
                    <a:pt x="24" y="34"/>
                  </a:lnTo>
                  <a:lnTo>
                    <a:pt x="29" y="31"/>
                  </a:lnTo>
                  <a:lnTo>
                    <a:pt x="33" y="25"/>
                  </a:lnTo>
                  <a:lnTo>
                    <a:pt x="35" y="19"/>
                  </a:lnTo>
                  <a:lnTo>
                    <a:pt x="35" y="19"/>
                  </a:lnTo>
                  <a:lnTo>
                    <a:pt x="33" y="11"/>
                  </a:lnTo>
                  <a:lnTo>
                    <a:pt x="29" y="7"/>
                  </a:lnTo>
                  <a:lnTo>
                    <a:pt x="24" y="2"/>
                  </a:lnTo>
                  <a:lnTo>
                    <a:pt x="17" y="0"/>
                  </a:lnTo>
                  <a:lnTo>
                    <a:pt x="17" y="0"/>
                  </a:lnTo>
                  <a:lnTo>
                    <a:pt x="11" y="2"/>
                  </a:lnTo>
                  <a:lnTo>
                    <a:pt x="5" y="7"/>
                  </a:lnTo>
                  <a:lnTo>
                    <a:pt x="2"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3" name="Google Shape;1113;p52"/>
            <p:cNvSpPr/>
            <p:nvPr/>
          </p:nvSpPr>
          <p:spPr>
            <a:xfrm>
              <a:off x="2676804" y="2599910"/>
              <a:ext cx="32390" cy="45274"/>
            </a:xfrm>
            <a:custGeom>
              <a:avLst/>
              <a:gdLst/>
              <a:ahLst/>
              <a:cxnLst/>
              <a:rect l="l" t="t" r="r" b="b"/>
              <a:pathLst>
                <a:path w="35" h="35" extrusionOk="0">
                  <a:moveTo>
                    <a:pt x="0" y="19"/>
                  </a:moveTo>
                  <a:lnTo>
                    <a:pt x="0" y="19"/>
                  </a:lnTo>
                  <a:lnTo>
                    <a:pt x="2" y="25"/>
                  </a:lnTo>
                  <a:lnTo>
                    <a:pt x="6" y="31"/>
                  </a:lnTo>
                  <a:lnTo>
                    <a:pt x="11" y="34"/>
                  </a:lnTo>
                  <a:lnTo>
                    <a:pt x="18" y="35"/>
                  </a:lnTo>
                  <a:lnTo>
                    <a:pt x="18" y="35"/>
                  </a:lnTo>
                  <a:lnTo>
                    <a:pt x="24" y="34"/>
                  </a:lnTo>
                  <a:lnTo>
                    <a:pt x="30" y="31"/>
                  </a:lnTo>
                  <a:lnTo>
                    <a:pt x="33" y="25"/>
                  </a:lnTo>
                  <a:lnTo>
                    <a:pt x="35" y="19"/>
                  </a:lnTo>
                  <a:lnTo>
                    <a:pt x="35" y="19"/>
                  </a:lnTo>
                  <a:lnTo>
                    <a:pt x="33" y="11"/>
                  </a:lnTo>
                  <a:lnTo>
                    <a:pt x="30" y="7"/>
                  </a:lnTo>
                  <a:lnTo>
                    <a:pt x="24" y="2"/>
                  </a:lnTo>
                  <a:lnTo>
                    <a:pt x="18" y="0"/>
                  </a:lnTo>
                  <a:lnTo>
                    <a:pt x="18" y="0"/>
                  </a:lnTo>
                  <a:lnTo>
                    <a:pt x="11" y="2"/>
                  </a:lnTo>
                  <a:lnTo>
                    <a:pt x="6" y="7"/>
                  </a:lnTo>
                  <a:lnTo>
                    <a:pt x="2"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4" name="Google Shape;1114;p52"/>
            <p:cNvSpPr/>
            <p:nvPr/>
          </p:nvSpPr>
          <p:spPr>
            <a:xfrm>
              <a:off x="2684206" y="2606378"/>
              <a:ext cx="30540" cy="45274"/>
            </a:xfrm>
            <a:custGeom>
              <a:avLst/>
              <a:gdLst/>
              <a:ahLst/>
              <a:cxnLst/>
              <a:rect l="l" t="t" r="r" b="b"/>
              <a:pathLst>
                <a:path w="33" h="35" extrusionOk="0">
                  <a:moveTo>
                    <a:pt x="0" y="18"/>
                  </a:moveTo>
                  <a:lnTo>
                    <a:pt x="0" y="18"/>
                  </a:lnTo>
                  <a:lnTo>
                    <a:pt x="1" y="24"/>
                  </a:lnTo>
                  <a:lnTo>
                    <a:pt x="4" y="30"/>
                  </a:lnTo>
                  <a:lnTo>
                    <a:pt x="10" y="33"/>
                  </a:lnTo>
                  <a:lnTo>
                    <a:pt x="16" y="35"/>
                  </a:lnTo>
                  <a:lnTo>
                    <a:pt x="16" y="35"/>
                  </a:lnTo>
                  <a:lnTo>
                    <a:pt x="22" y="33"/>
                  </a:lnTo>
                  <a:lnTo>
                    <a:pt x="28" y="30"/>
                  </a:lnTo>
                  <a:lnTo>
                    <a:pt x="33" y="24"/>
                  </a:lnTo>
                  <a:lnTo>
                    <a:pt x="33" y="18"/>
                  </a:lnTo>
                  <a:lnTo>
                    <a:pt x="33" y="18"/>
                  </a:lnTo>
                  <a:lnTo>
                    <a:pt x="33" y="11"/>
                  </a:lnTo>
                  <a:lnTo>
                    <a:pt x="28" y="6"/>
                  </a:lnTo>
                  <a:lnTo>
                    <a:pt x="22" y="2"/>
                  </a:lnTo>
                  <a:lnTo>
                    <a:pt x="16" y="0"/>
                  </a:lnTo>
                  <a:lnTo>
                    <a:pt x="16" y="0"/>
                  </a:lnTo>
                  <a:lnTo>
                    <a:pt x="10" y="2"/>
                  </a:lnTo>
                  <a:lnTo>
                    <a:pt x="4" y="6"/>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5" name="Google Shape;1115;p52"/>
            <p:cNvSpPr/>
            <p:nvPr/>
          </p:nvSpPr>
          <p:spPr>
            <a:xfrm>
              <a:off x="2699012" y="2612845"/>
              <a:ext cx="31465" cy="43980"/>
            </a:xfrm>
            <a:custGeom>
              <a:avLst/>
              <a:gdLst/>
              <a:ahLst/>
              <a:cxnLst/>
              <a:rect l="l" t="t" r="r" b="b"/>
              <a:pathLst>
                <a:path w="34" h="34" extrusionOk="0">
                  <a:moveTo>
                    <a:pt x="0" y="18"/>
                  </a:moveTo>
                  <a:lnTo>
                    <a:pt x="0" y="18"/>
                  </a:lnTo>
                  <a:lnTo>
                    <a:pt x="0" y="24"/>
                  </a:lnTo>
                  <a:lnTo>
                    <a:pt x="5" y="30"/>
                  </a:lnTo>
                  <a:lnTo>
                    <a:pt x="9" y="33"/>
                  </a:lnTo>
                  <a:lnTo>
                    <a:pt x="17" y="34"/>
                  </a:lnTo>
                  <a:lnTo>
                    <a:pt x="17" y="34"/>
                  </a:lnTo>
                  <a:lnTo>
                    <a:pt x="23" y="33"/>
                  </a:lnTo>
                  <a:lnTo>
                    <a:pt x="29" y="30"/>
                  </a:lnTo>
                  <a:lnTo>
                    <a:pt x="32" y="24"/>
                  </a:lnTo>
                  <a:lnTo>
                    <a:pt x="34" y="18"/>
                  </a:lnTo>
                  <a:lnTo>
                    <a:pt x="34" y="18"/>
                  </a:lnTo>
                  <a:lnTo>
                    <a:pt x="32" y="10"/>
                  </a:lnTo>
                  <a:lnTo>
                    <a:pt x="29" y="6"/>
                  </a:lnTo>
                  <a:lnTo>
                    <a:pt x="23" y="1"/>
                  </a:lnTo>
                  <a:lnTo>
                    <a:pt x="17" y="0"/>
                  </a:lnTo>
                  <a:lnTo>
                    <a:pt x="17" y="0"/>
                  </a:lnTo>
                  <a:lnTo>
                    <a:pt x="9" y="1"/>
                  </a:lnTo>
                  <a:lnTo>
                    <a:pt x="5" y="6"/>
                  </a:lnTo>
                  <a:lnTo>
                    <a:pt x="0"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6" name="Google Shape;1116;p52"/>
            <p:cNvSpPr/>
            <p:nvPr/>
          </p:nvSpPr>
          <p:spPr>
            <a:xfrm>
              <a:off x="2701790" y="2612845"/>
              <a:ext cx="31465" cy="43980"/>
            </a:xfrm>
            <a:custGeom>
              <a:avLst/>
              <a:gdLst/>
              <a:ahLst/>
              <a:cxnLst/>
              <a:rect l="l" t="t" r="r" b="b"/>
              <a:pathLst>
                <a:path w="34" h="34" extrusionOk="0">
                  <a:moveTo>
                    <a:pt x="0" y="18"/>
                  </a:moveTo>
                  <a:lnTo>
                    <a:pt x="0" y="18"/>
                  </a:lnTo>
                  <a:lnTo>
                    <a:pt x="2" y="24"/>
                  </a:lnTo>
                  <a:lnTo>
                    <a:pt x="5" y="30"/>
                  </a:lnTo>
                  <a:lnTo>
                    <a:pt x="11" y="33"/>
                  </a:lnTo>
                  <a:lnTo>
                    <a:pt x="17" y="34"/>
                  </a:lnTo>
                  <a:lnTo>
                    <a:pt x="17" y="34"/>
                  </a:lnTo>
                  <a:lnTo>
                    <a:pt x="23" y="33"/>
                  </a:lnTo>
                  <a:lnTo>
                    <a:pt x="29" y="30"/>
                  </a:lnTo>
                  <a:lnTo>
                    <a:pt x="32" y="24"/>
                  </a:lnTo>
                  <a:lnTo>
                    <a:pt x="34" y="18"/>
                  </a:lnTo>
                  <a:lnTo>
                    <a:pt x="34" y="18"/>
                  </a:lnTo>
                  <a:lnTo>
                    <a:pt x="32" y="10"/>
                  </a:lnTo>
                  <a:lnTo>
                    <a:pt x="29" y="6"/>
                  </a:lnTo>
                  <a:lnTo>
                    <a:pt x="23" y="1"/>
                  </a:lnTo>
                  <a:lnTo>
                    <a:pt x="17" y="0"/>
                  </a:lnTo>
                  <a:lnTo>
                    <a:pt x="17" y="0"/>
                  </a:lnTo>
                  <a:lnTo>
                    <a:pt x="11" y="1"/>
                  </a:lnTo>
                  <a:lnTo>
                    <a:pt x="5" y="6"/>
                  </a:lnTo>
                  <a:lnTo>
                    <a:pt x="2"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7" name="Google Shape;1117;p52"/>
            <p:cNvSpPr/>
            <p:nvPr/>
          </p:nvSpPr>
          <p:spPr>
            <a:xfrm>
              <a:off x="2710119" y="2612845"/>
              <a:ext cx="32390" cy="43980"/>
            </a:xfrm>
            <a:custGeom>
              <a:avLst/>
              <a:gdLst/>
              <a:ahLst/>
              <a:cxnLst/>
              <a:rect l="l" t="t" r="r" b="b"/>
              <a:pathLst>
                <a:path w="35" h="34" extrusionOk="0">
                  <a:moveTo>
                    <a:pt x="0" y="18"/>
                  </a:moveTo>
                  <a:lnTo>
                    <a:pt x="0" y="18"/>
                  </a:lnTo>
                  <a:lnTo>
                    <a:pt x="2" y="24"/>
                  </a:lnTo>
                  <a:lnTo>
                    <a:pt x="5" y="30"/>
                  </a:lnTo>
                  <a:lnTo>
                    <a:pt x="11" y="33"/>
                  </a:lnTo>
                  <a:lnTo>
                    <a:pt x="17" y="34"/>
                  </a:lnTo>
                  <a:lnTo>
                    <a:pt x="17" y="34"/>
                  </a:lnTo>
                  <a:lnTo>
                    <a:pt x="25" y="33"/>
                  </a:lnTo>
                  <a:lnTo>
                    <a:pt x="29" y="30"/>
                  </a:lnTo>
                  <a:lnTo>
                    <a:pt x="34" y="24"/>
                  </a:lnTo>
                  <a:lnTo>
                    <a:pt x="35" y="18"/>
                  </a:lnTo>
                  <a:lnTo>
                    <a:pt x="35" y="18"/>
                  </a:lnTo>
                  <a:lnTo>
                    <a:pt x="34" y="10"/>
                  </a:lnTo>
                  <a:lnTo>
                    <a:pt x="29" y="6"/>
                  </a:lnTo>
                  <a:lnTo>
                    <a:pt x="25" y="1"/>
                  </a:lnTo>
                  <a:lnTo>
                    <a:pt x="17" y="0"/>
                  </a:lnTo>
                  <a:lnTo>
                    <a:pt x="17" y="0"/>
                  </a:lnTo>
                  <a:lnTo>
                    <a:pt x="11" y="1"/>
                  </a:lnTo>
                  <a:lnTo>
                    <a:pt x="5" y="6"/>
                  </a:lnTo>
                  <a:lnTo>
                    <a:pt x="2"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8" name="Google Shape;1118;p52"/>
            <p:cNvSpPr/>
            <p:nvPr/>
          </p:nvSpPr>
          <p:spPr>
            <a:xfrm>
              <a:off x="2712896" y="2612845"/>
              <a:ext cx="32390" cy="43980"/>
            </a:xfrm>
            <a:custGeom>
              <a:avLst/>
              <a:gdLst/>
              <a:ahLst/>
              <a:cxnLst/>
              <a:rect l="l" t="t" r="r" b="b"/>
              <a:pathLst>
                <a:path w="35" h="34" extrusionOk="0">
                  <a:moveTo>
                    <a:pt x="0" y="18"/>
                  </a:moveTo>
                  <a:lnTo>
                    <a:pt x="0" y="18"/>
                  </a:lnTo>
                  <a:lnTo>
                    <a:pt x="2" y="24"/>
                  </a:lnTo>
                  <a:lnTo>
                    <a:pt x="6" y="30"/>
                  </a:lnTo>
                  <a:lnTo>
                    <a:pt x="11" y="33"/>
                  </a:lnTo>
                  <a:lnTo>
                    <a:pt x="19" y="34"/>
                  </a:lnTo>
                  <a:lnTo>
                    <a:pt x="19" y="34"/>
                  </a:lnTo>
                  <a:lnTo>
                    <a:pt x="25" y="33"/>
                  </a:lnTo>
                  <a:lnTo>
                    <a:pt x="31" y="30"/>
                  </a:lnTo>
                  <a:lnTo>
                    <a:pt x="34" y="24"/>
                  </a:lnTo>
                  <a:lnTo>
                    <a:pt x="35" y="18"/>
                  </a:lnTo>
                  <a:lnTo>
                    <a:pt x="35" y="18"/>
                  </a:lnTo>
                  <a:lnTo>
                    <a:pt x="34" y="10"/>
                  </a:lnTo>
                  <a:lnTo>
                    <a:pt x="31" y="6"/>
                  </a:lnTo>
                  <a:lnTo>
                    <a:pt x="25" y="1"/>
                  </a:lnTo>
                  <a:lnTo>
                    <a:pt x="19" y="0"/>
                  </a:lnTo>
                  <a:lnTo>
                    <a:pt x="19" y="0"/>
                  </a:lnTo>
                  <a:lnTo>
                    <a:pt x="11" y="1"/>
                  </a:lnTo>
                  <a:lnTo>
                    <a:pt x="6" y="6"/>
                  </a:lnTo>
                  <a:lnTo>
                    <a:pt x="2"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9" name="Google Shape;1119;p52"/>
            <p:cNvSpPr/>
            <p:nvPr/>
          </p:nvSpPr>
          <p:spPr>
            <a:xfrm>
              <a:off x="2734182" y="2620607"/>
              <a:ext cx="32390" cy="42687"/>
            </a:xfrm>
            <a:custGeom>
              <a:avLst/>
              <a:gdLst/>
              <a:ahLst/>
              <a:cxnLst/>
              <a:rect l="l" t="t" r="r" b="b"/>
              <a:pathLst>
                <a:path w="35" h="33" extrusionOk="0">
                  <a:moveTo>
                    <a:pt x="0" y="16"/>
                  </a:moveTo>
                  <a:lnTo>
                    <a:pt x="0" y="16"/>
                  </a:lnTo>
                  <a:lnTo>
                    <a:pt x="2" y="22"/>
                  </a:lnTo>
                  <a:lnTo>
                    <a:pt x="6" y="28"/>
                  </a:lnTo>
                  <a:lnTo>
                    <a:pt x="11" y="31"/>
                  </a:lnTo>
                  <a:lnTo>
                    <a:pt x="18" y="33"/>
                  </a:lnTo>
                  <a:lnTo>
                    <a:pt x="18" y="33"/>
                  </a:lnTo>
                  <a:lnTo>
                    <a:pt x="24" y="31"/>
                  </a:lnTo>
                  <a:lnTo>
                    <a:pt x="30" y="28"/>
                  </a:lnTo>
                  <a:lnTo>
                    <a:pt x="33" y="22"/>
                  </a:lnTo>
                  <a:lnTo>
                    <a:pt x="35" y="16"/>
                  </a:lnTo>
                  <a:lnTo>
                    <a:pt x="35" y="16"/>
                  </a:lnTo>
                  <a:lnTo>
                    <a:pt x="33" y="9"/>
                  </a:lnTo>
                  <a:lnTo>
                    <a:pt x="30" y="4"/>
                  </a:lnTo>
                  <a:lnTo>
                    <a:pt x="24" y="0"/>
                  </a:lnTo>
                  <a:lnTo>
                    <a:pt x="18" y="0"/>
                  </a:lnTo>
                  <a:lnTo>
                    <a:pt x="18" y="0"/>
                  </a:lnTo>
                  <a:lnTo>
                    <a:pt x="11" y="0"/>
                  </a:lnTo>
                  <a:lnTo>
                    <a:pt x="6"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0" name="Google Shape;1120;p52"/>
            <p:cNvSpPr/>
            <p:nvPr/>
          </p:nvSpPr>
          <p:spPr>
            <a:xfrm>
              <a:off x="2747137" y="2620607"/>
              <a:ext cx="31465" cy="42687"/>
            </a:xfrm>
            <a:custGeom>
              <a:avLst/>
              <a:gdLst/>
              <a:ahLst/>
              <a:cxnLst/>
              <a:rect l="l" t="t" r="r" b="b"/>
              <a:pathLst>
                <a:path w="34" h="33" extrusionOk="0">
                  <a:moveTo>
                    <a:pt x="0" y="16"/>
                  </a:moveTo>
                  <a:lnTo>
                    <a:pt x="0" y="16"/>
                  </a:lnTo>
                  <a:lnTo>
                    <a:pt x="1" y="22"/>
                  </a:lnTo>
                  <a:lnTo>
                    <a:pt x="4" y="28"/>
                  </a:lnTo>
                  <a:lnTo>
                    <a:pt x="10" y="31"/>
                  </a:lnTo>
                  <a:lnTo>
                    <a:pt x="16" y="33"/>
                  </a:lnTo>
                  <a:lnTo>
                    <a:pt x="16" y="33"/>
                  </a:lnTo>
                  <a:lnTo>
                    <a:pt x="24" y="31"/>
                  </a:lnTo>
                  <a:lnTo>
                    <a:pt x="28" y="28"/>
                  </a:lnTo>
                  <a:lnTo>
                    <a:pt x="33" y="22"/>
                  </a:lnTo>
                  <a:lnTo>
                    <a:pt x="34" y="16"/>
                  </a:lnTo>
                  <a:lnTo>
                    <a:pt x="34" y="16"/>
                  </a:lnTo>
                  <a:lnTo>
                    <a:pt x="33" y="9"/>
                  </a:lnTo>
                  <a:lnTo>
                    <a:pt x="28" y="4"/>
                  </a:lnTo>
                  <a:lnTo>
                    <a:pt x="24" y="0"/>
                  </a:lnTo>
                  <a:lnTo>
                    <a:pt x="16" y="0"/>
                  </a:lnTo>
                  <a:lnTo>
                    <a:pt x="16" y="0"/>
                  </a:lnTo>
                  <a:lnTo>
                    <a:pt x="10" y="0"/>
                  </a:lnTo>
                  <a:lnTo>
                    <a:pt x="4" y="4"/>
                  </a:lnTo>
                  <a:lnTo>
                    <a:pt x="1"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1" name="Google Shape;1121;p52"/>
            <p:cNvSpPr/>
            <p:nvPr/>
          </p:nvSpPr>
          <p:spPr>
            <a:xfrm>
              <a:off x="2822098" y="2637423"/>
              <a:ext cx="30540" cy="45274"/>
            </a:xfrm>
            <a:custGeom>
              <a:avLst/>
              <a:gdLst/>
              <a:ahLst/>
              <a:cxnLst/>
              <a:rect l="l" t="t" r="r" b="b"/>
              <a:pathLst>
                <a:path w="33" h="35" extrusionOk="0">
                  <a:moveTo>
                    <a:pt x="0" y="17"/>
                  </a:moveTo>
                  <a:lnTo>
                    <a:pt x="0" y="17"/>
                  </a:lnTo>
                  <a:lnTo>
                    <a:pt x="0" y="24"/>
                  </a:lnTo>
                  <a:lnTo>
                    <a:pt x="5" y="30"/>
                  </a:lnTo>
                  <a:lnTo>
                    <a:pt x="11" y="33"/>
                  </a:lnTo>
                  <a:lnTo>
                    <a:pt x="17" y="35"/>
                  </a:lnTo>
                  <a:lnTo>
                    <a:pt x="17" y="35"/>
                  </a:lnTo>
                  <a:lnTo>
                    <a:pt x="23" y="33"/>
                  </a:lnTo>
                  <a:lnTo>
                    <a:pt x="29" y="30"/>
                  </a:lnTo>
                  <a:lnTo>
                    <a:pt x="32" y="24"/>
                  </a:lnTo>
                  <a:lnTo>
                    <a:pt x="33" y="17"/>
                  </a:lnTo>
                  <a:lnTo>
                    <a:pt x="33" y="17"/>
                  </a:lnTo>
                  <a:lnTo>
                    <a:pt x="32" y="11"/>
                  </a:lnTo>
                  <a:lnTo>
                    <a:pt x="29" y="5"/>
                  </a:lnTo>
                  <a:lnTo>
                    <a:pt x="23" y="2"/>
                  </a:lnTo>
                  <a:lnTo>
                    <a:pt x="17" y="0"/>
                  </a:lnTo>
                  <a:lnTo>
                    <a:pt x="17" y="0"/>
                  </a:lnTo>
                  <a:lnTo>
                    <a:pt x="11" y="2"/>
                  </a:lnTo>
                  <a:lnTo>
                    <a:pt x="5" y="5"/>
                  </a:lnTo>
                  <a:lnTo>
                    <a:pt x="0"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2" name="Google Shape;1122;p52"/>
            <p:cNvSpPr/>
            <p:nvPr/>
          </p:nvSpPr>
          <p:spPr>
            <a:xfrm>
              <a:off x="2827651" y="2643890"/>
              <a:ext cx="32390" cy="43980"/>
            </a:xfrm>
            <a:custGeom>
              <a:avLst/>
              <a:gdLst/>
              <a:ahLst/>
              <a:cxnLst/>
              <a:rect l="l" t="t" r="r" b="b"/>
              <a:pathLst>
                <a:path w="35" h="34" extrusionOk="0">
                  <a:moveTo>
                    <a:pt x="0" y="18"/>
                  </a:moveTo>
                  <a:lnTo>
                    <a:pt x="0" y="18"/>
                  </a:lnTo>
                  <a:lnTo>
                    <a:pt x="2" y="24"/>
                  </a:lnTo>
                  <a:lnTo>
                    <a:pt x="5" y="30"/>
                  </a:lnTo>
                  <a:lnTo>
                    <a:pt x="11" y="33"/>
                  </a:lnTo>
                  <a:lnTo>
                    <a:pt x="17" y="34"/>
                  </a:lnTo>
                  <a:lnTo>
                    <a:pt x="17" y="34"/>
                  </a:lnTo>
                  <a:lnTo>
                    <a:pt x="24" y="33"/>
                  </a:lnTo>
                  <a:lnTo>
                    <a:pt x="29" y="30"/>
                  </a:lnTo>
                  <a:lnTo>
                    <a:pt x="34" y="24"/>
                  </a:lnTo>
                  <a:lnTo>
                    <a:pt x="35" y="18"/>
                  </a:lnTo>
                  <a:lnTo>
                    <a:pt x="35" y="18"/>
                  </a:lnTo>
                  <a:lnTo>
                    <a:pt x="34" y="10"/>
                  </a:lnTo>
                  <a:lnTo>
                    <a:pt x="29" y="6"/>
                  </a:lnTo>
                  <a:lnTo>
                    <a:pt x="24" y="1"/>
                  </a:lnTo>
                  <a:lnTo>
                    <a:pt x="17" y="0"/>
                  </a:lnTo>
                  <a:lnTo>
                    <a:pt x="17" y="0"/>
                  </a:lnTo>
                  <a:lnTo>
                    <a:pt x="11" y="1"/>
                  </a:lnTo>
                  <a:lnTo>
                    <a:pt x="5" y="6"/>
                  </a:lnTo>
                  <a:lnTo>
                    <a:pt x="2" y="10"/>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3" name="Google Shape;1123;p52"/>
            <p:cNvSpPr/>
            <p:nvPr/>
          </p:nvSpPr>
          <p:spPr>
            <a:xfrm>
              <a:off x="2830428" y="2651652"/>
              <a:ext cx="32390" cy="42687"/>
            </a:xfrm>
            <a:custGeom>
              <a:avLst/>
              <a:gdLst/>
              <a:ahLst/>
              <a:cxnLst/>
              <a:rect l="l" t="t" r="r" b="b"/>
              <a:pathLst>
                <a:path w="35" h="33" extrusionOk="0">
                  <a:moveTo>
                    <a:pt x="0" y="16"/>
                  </a:moveTo>
                  <a:lnTo>
                    <a:pt x="0" y="16"/>
                  </a:lnTo>
                  <a:lnTo>
                    <a:pt x="2" y="22"/>
                  </a:lnTo>
                  <a:lnTo>
                    <a:pt x="5" y="28"/>
                  </a:lnTo>
                  <a:lnTo>
                    <a:pt x="11" y="31"/>
                  </a:lnTo>
                  <a:lnTo>
                    <a:pt x="17" y="33"/>
                  </a:lnTo>
                  <a:lnTo>
                    <a:pt x="17" y="33"/>
                  </a:lnTo>
                  <a:lnTo>
                    <a:pt x="24" y="31"/>
                  </a:lnTo>
                  <a:lnTo>
                    <a:pt x="29" y="28"/>
                  </a:lnTo>
                  <a:lnTo>
                    <a:pt x="34" y="22"/>
                  </a:lnTo>
                  <a:lnTo>
                    <a:pt x="35" y="16"/>
                  </a:lnTo>
                  <a:lnTo>
                    <a:pt x="35" y="16"/>
                  </a:lnTo>
                  <a:lnTo>
                    <a:pt x="34" y="10"/>
                  </a:lnTo>
                  <a:lnTo>
                    <a:pt x="29" y="4"/>
                  </a:lnTo>
                  <a:lnTo>
                    <a:pt x="24" y="1"/>
                  </a:lnTo>
                  <a:lnTo>
                    <a:pt x="17" y="0"/>
                  </a:lnTo>
                  <a:lnTo>
                    <a:pt x="17" y="0"/>
                  </a:lnTo>
                  <a:lnTo>
                    <a:pt x="11" y="1"/>
                  </a:lnTo>
                  <a:lnTo>
                    <a:pt x="5" y="4"/>
                  </a:lnTo>
                  <a:lnTo>
                    <a:pt x="2"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4" name="Google Shape;1124;p52"/>
            <p:cNvSpPr/>
            <p:nvPr/>
          </p:nvSpPr>
          <p:spPr>
            <a:xfrm>
              <a:off x="2848937" y="2651652"/>
              <a:ext cx="32390" cy="42687"/>
            </a:xfrm>
            <a:custGeom>
              <a:avLst/>
              <a:gdLst/>
              <a:ahLst/>
              <a:cxnLst/>
              <a:rect l="l" t="t" r="r" b="b"/>
              <a:pathLst>
                <a:path w="35" h="33" extrusionOk="0">
                  <a:moveTo>
                    <a:pt x="0" y="16"/>
                  </a:moveTo>
                  <a:lnTo>
                    <a:pt x="0" y="16"/>
                  </a:lnTo>
                  <a:lnTo>
                    <a:pt x="1" y="22"/>
                  </a:lnTo>
                  <a:lnTo>
                    <a:pt x="4" y="28"/>
                  </a:lnTo>
                  <a:lnTo>
                    <a:pt x="11" y="31"/>
                  </a:lnTo>
                  <a:lnTo>
                    <a:pt x="17" y="33"/>
                  </a:lnTo>
                  <a:lnTo>
                    <a:pt x="17" y="33"/>
                  </a:lnTo>
                  <a:lnTo>
                    <a:pt x="24" y="31"/>
                  </a:lnTo>
                  <a:lnTo>
                    <a:pt x="29" y="28"/>
                  </a:lnTo>
                  <a:lnTo>
                    <a:pt x="33" y="22"/>
                  </a:lnTo>
                  <a:lnTo>
                    <a:pt x="35" y="16"/>
                  </a:lnTo>
                  <a:lnTo>
                    <a:pt x="35" y="16"/>
                  </a:lnTo>
                  <a:lnTo>
                    <a:pt x="33" y="10"/>
                  </a:lnTo>
                  <a:lnTo>
                    <a:pt x="29" y="4"/>
                  </a:lnTo>
                  <a:lnTo>
                    <a:pt x="24" y="1"/>
                  </a:lnTo>
                  <a:lnTo>
                    <a:pt x="17" y="0"/>
                  </a:lnTo>
                  <a:lnTo>
                    <a:pt x="17" y="0"/>
                  </a:lnTo>
                  <a:lnTo>
                    <a:pt x="11" y="1"/>
                  </a:lnTo>
                  <a:lnTo>
                    <a:pt x="4"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5" name="Google Shape;1125;p52"/>
            <p:cNvSpPr/>
            <p:nvPr/>
          </p:nvSpPr>
          <p:spPr>
            <a:xfrm>
              <a:off x="2854489" y="2651652"/>
              <a:ext cx="32390" cy="42687"/>
            </a:xfrm>
            <a:custGeom>
              <a:avLst/>
              <a:gdLst/>
              <a:ahLst/>
              <a:cxnLst/>
              <a:rect l="l" t="t" r="r" b="b"/>
              <a:pathLst>
                <a:path w="35" h="33" extrusionOk="0">
                  <a:moveTo>
                    <a:pt x="0" y="16"/>
                  </a:moveTo>
                  <a:lnTo>
                    <a:pt x="0" y="16"/>
                  </a:lnTo>
                  <a:lnTo>
                    <a:pt x="1" y="22"/>
                  </a:lnTo>
                  <a:lnTo>
                    <a:pt x="6" y="28"/>
                  </a:lnTo>
                  <a:lnTo>
                    <a:pt x="11" y="31"/>
                  </a:lnTo>
                  <a:lnTo>
                    <a:pt x="18" y="33"/>
                  </a:lnTo>
                  <a:lnTo>
                    <a:pt x="18" y="33"/>
                  </a:lnTo>
                  <a:lnTo>
                    <a:pt x="24" y="31"/>
                  </a:lnTo>
                  <a:lnTo>
                    <a:pt x="30" y="28"/>
                  </a:lnTo>
                  <a:lnTo>
                    <a:pt x="33" y="22"/>
                  </a:lnTo>
                  <a:lnTo>
                    <a:pt x="35" y="16"/>
                  </a:lnTo>
                  <a:lnTo>
                    <a:pt x="35" y="16"/>
                  </a:lnTo>
                  <a:lnTo>
                    <a:pt x="33" y="10"/>
                  </a:lnTo>
                  <a:lnTo>
                    <a:pt x="30" y="4"/>
                  </a:lnTo>
                  <a:lnTo>
                    <a:pt x="24" y="1"/>
                  </a:lnTo>
                  <a:lnTo>
                    <a:pt x="18" y="0"/>
                  </a:lnTo>
                  <a:lnTo>
                    <a:pt x="18" y="0"/>
                  </a:lnTo>
                  <a:lnTo>
                    <a:pt x="11" y="1"/>
                  </a:lnTo>
                  <a:lnTo>
                    <a:pt x="6"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6" name="Google Shape;1126;p52"/>
            <p:cNvSpPr/>
            <p:nvPr/>
          </p:nvSpPr>
          <p:spPr>
            <a:xfrm>
              <a:off x="2890582" y="2656826"/>
              <a:ext cx="32390" cy="45274"/>
            </a:xfrm>
            <a:custGeom>
              <a:avLst/>
              <a:gdLst/>
              <a:ahLst/>
              <a:cxnLst/>
              <a:rect l="l" t="t" r="r" b="b"/>
              <a:pathLst>
                <a:path w="35" h="35" extrusionOk="0">
                  <a:moveTo>
                    <a:pt x="0" y="17"/>
                  </a:moveTo>
                  <a:lnTo>
                    <a:pt x="0" y="17"/>
                  </a:lnTo>
                  <a:lnTo>
                    <a:pt x="2" y="24"/>
                  </a:lnTo>
                  <a:lnTo>
                    <a:pt x="5" y="29"/>
                  </a:lnTo>
                  <a:lnTo>
                    <a:pt x="11" y="33"/>
                  </a:lnTo>
                  <a:lnTo>
                    <a:pt x="17" y="35"/>
                  </a:lnTo>
                  <a:lnTo>
                    <a:pt x="17" y="35"/>
                  </a:lnTo>
                  <a:lnTo>
                    <a:pt x="24" y="33"/>
                  </a:lnTo>
                  <a:lnTo>
                    <a:pt x="29" y="29"/>
                  </a:lnTo>
                  <a:lnTo>
                    <a:pt x="33" y="24"/>
                  </a:lnTo>
                  <a:lnTo>
                    <a:pt x="35" y="17"/>
                  </a:lnTo>
                  <a:lnTo>
                    <a:pt x="35" y="17"/>
                  </a:lnTo>
                  <a:lnTo>
                    <a:pt x="33" y="11"/>
                  </a:lnTo>
                  <a:lnTo>
                    <a:pt x="29" y="5"/>
                  </a:lnTo>
                  <a:lnTo>
                    <a:pt x="24" y="2"/>
                  </a:lnTo>
                  <a:lnTo>
                    <a:pt x="17" y="0"/>
                  </a:lnTo>
                  <a:lnTo>
                    <a:pt x="17" y="0"/>
                  </a:lnTo>
                  <a:lnTo>
                    <a:pt x="11" y="2"/>
                  </a:lnTo>
                  <a:lnTo>
                    <a:pt x="5"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7" name="Google Shape;1127;p52"/>
            <p:cNvSpPr/>
            <p:nvPr/>
          </p:nvSpPr>
          <p:spPr>
            <a:xfrm>
              <a:off x="2893358" y="2656826"/>
              <a:ext cx="32390" cy="45274"/>
            </a:xfrm>
            <a:custGeom>
              <a:avLst/>
              <a:gdLst/>
              <a:ahLst/>
              <a:cxnLst/>
              <a:rect l="l" t="t" r="r" b="b"/>
              <a:pathLst>
                <a:path w="35" h="35" extrusionOk="0">
                  <a:moveTo>
                    <a:pt x="0" y="17"/>
                  </a:moveTo>
                  <a:lnTo>
                    <a:pt x="0" y="17"/>
                  </a:lnTo>
                  <a:lnTo>
                    <a:pt x="2" y="24"/>
                  </a:lnTo>
                  <a:lnTo>
                    <a:pt x="6" y="29"/>
                  </a:lnTo>
                  <a:lnTo>
                    <a:pt x="11" y="33"/>
                  </a:lnTo>
                  <a:lnTo>
                    <a:pt x="18" y="35"/>
                  </a:lnTo>
                  <a:lnTo>
                    <a:pt x="18" y="35"/>
                  </a:lnTo>
                  <a:lnTo>
                    <a:pt x="24" y="33"/>
                  </a:lnTo>
                  <a:lnTo>
                    <a:pt x="30" y="29"/>
                  </a:lnTo>
                  <a:lnTo>
                    <a:pt x="34" y="24"/>
                  </a:lnTo>
                  <a:lnTo>
                    <a:pt x="35" y="17"/>
                  </a:lnTo>
                  <a:lnTo>
                    <a:pt x="35" y="17"/>
                  </a:lnTo>
                  <a:lnTo>
                    <a:pt x="34" y="11"/>
                  </a:lnTo>
                  <a:lnTo>
                    <a:pt x="30" y="5"/>
                  </a:lnTo>
                  <a:lnTo>
                    <a:pt x="24" y="2"/>
                  </a:lnTo>
                  <a:lnTo>
                    <a:pt x="18" y="0"/>
                  </a:lnTo>
                  <a:lnTo>
                    <a:pt x="18" y="0"/>
                  </a:lnTo>
                  <a:lnTo>
                    <a:pt x="11" y="2"/>
                  </a:lnTo>
                  <a:lnTo>
                    <a:pt x="6"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8" name="Google Shape;1128;p52"/>
            <p:cNvSpPr/>
            <p:nvPr/>
          </p:nvSpPr>
          <p:spPr>
            <a:xfrm>
              <a:off x="2903538" y="2656826"/>
              <a:ext cx="30540" cy="45274"/>
            </a:xfrm>
            <a:custGeom>
              <a:avLst/>
              <a:gdLst/>
              <a:ahLst/>
              <a:cxnLst/>
              <a:rect l="l" t="t" r="r" b="b"/>
              <a:pathLst>
                <a:path w="33" h="35" extrusionOk="0">
                  <a:moveTo>
                    <a:pt x="0" y="17"/>
                  </a:moveTo>
                  <a:lnTo>
                    <a:pt x="0" y="17"/>
                  </a:lnTo>
                  <a:lnTo>
                    <a:pt x="1" y="24"/>
                  </a:lnTo>
                  <a:lnTo>
                    <a:pt x="4" y="29"/>
                  </a:lnTo>
                  <a:lnTo>
                    <a:pt x="10" y="33"/>
                  </a:lnTo>
                  <a:lnTo>
                    <a:pt x="16" y="35"/>
                  </a:lnTo>
                  <a:lnTo>
                    <a:pt x="16" y="35"/>
                  </a:lnTo>
                  <a:lnTo>
                    <a:pt x="23" y="33"/>
                  </a:lnTo>
                  <a:lnTo>
                    <a:pt x="29" y="29"/>
                  </a:lnTo>
                  <a:lnTo>
                    <a:pt x="32" y="24"/>
                  </a:lnTo>
                  <a:lnTo>
                    <a:pt x="33" y="17"/>
                  </a:lnTo>
                  <a:lnTo>
                    <a:pt x="33" y="17"/>
                  </a:lnTo>
                  <a:lnTo>
                    <a:pt x="32" y="11"/>
                  </a:lnTo>
                  <a:lnTo>
                    <a:pt x="29" y="5"/>
                  </a:lnTo>
                  <a:lnTo>
                    <a:pt x="23" y="2"/>
                  </a:lnTo>
                  <a:lnTo>
                    <a:pt x="16" y="0"/>
                  </a:lnTo>
                  <a:lnTo>
                    <a:pt x="16" y="0"/>
                  </a:lnTo>
                  <a:lnTo>
                    <a:pt x="10" y="2"/>
                  </a:lnTo>
                  <a:lnTo>
                    <a:pt x="4"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29" name="Google Shape;1129;p52"/>
            <p:cNvSpPr/>
            <p:nvPr/>
          </p:nvSpPr>
          <p:spPr>
            <a:xfrm>
              <a:off x="2984050" y="2671055"/>
              <a:ext cx="31465" cy="45274"/>
            </a:xfrm>
            <a:custGeom>
              <a:avLst/>
              <a:gdLst/>
              <a:ahLst/>
              <a:cxnLst/>
              <a:rect l="l" t="t" r="r" b="b"/>
              <a:pathLst>
                <a:path w="34" h="35" extrusionOk="0">
                  <a:moveTo>
                    <a:pt x="0" y="16"/>
                  </a:moveTo>
                  <a:lnTo>
                    <a:pt x="0" y="16"/>
                  </a:lnTo>
                  <a:lnTo>
                    <a:pt x="0" y="22"/>
                  </a:lnTo>
                  <a:lnTo>
                    <a:pt x="3" y="29"/>
                  </a:lnTo>
                  <a:lnTo>
                    <a:pt x="10" y="33"/>
                  </a:lnTo>
                  <a:lnTo>
                    <a:pt x="16" y="35"/>
                  </a:lnTo>
                  <a:lnTo>
                    <a:pt x="16" y="35"/>
                  </a:lnTo>
                  <a:lnTo>
                    <a:pt x="23" y="33"/>
                  </a:lnTo>
                  <a:lnTo>
                    <a:pt x="28" y="30"/>
                  </a:lnTo>
                  <a:lnTo>
                    <a:pt x="32" y="26"/>
                  </a:lnTo>
                  <a:lnTo>
                    <a:pt x="34" y="18"/>
                  </a:lnTo>
                  <a:lnTo>
                    <a:pt x="34" y="18"/>
                  </a:lnTo>
                  <a:lnTo>
                    <a:pt x="34" y="12"/>
                  </a:lnTo>
                  <a:lnTo>
                    <a:pt x="31" y="6"/>
                  </a:lnTo>
                  <a:lnTo>
                    <a:pt x="25" y="1"/>
                  </a:lnTo>
                  <a:lnTo>
                    <a:pt x="19" y="0"/>
                  </a:lnTo>
                  <a:lnTo>
                    <a:pt x="19" y="0"/>
                  </a:lnTo>
                  <a:lnTo>
                    <a:pt x="11" y="1"/>
                  </a:lnTo>
                  <a:lnTo>
                    <a:pt x="7"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0" name="Google Shape;1130;p52"/>
            <p:cNvSpPr/>
            <p:nvPr/>
          </p:nvSpPr>
          <p:spPr>
            <a:xfrm>
              <a:off x="2996082" y="2678816"/>
              <a:ext cx="31465" cy="45274"/>
            </a:xfrm>
            <a:custGeom>
              <a:avLst/>
              <a:gdLst/>
              <a:ahLst/>
              <a:cxnLst/>
              <a:rect l="l" t="t" r="r" b="b"/>
              <a:pathLst>
                <a:path w="34" h="35" extrusionOk="0">
                  <a:moveTo>
                    <a:pt x="0" y="16"/>
                  </a:moveTo>
                  <a:lnTo>
                    <a:pt x="0" y="16"/>
                  </a:lnTo>
                  <a:lnTo>
                    <a:pt x="1" y="23"/>
                  </a:lnTo>
                  <a:lnTo>
                    <a:pt x="4" y="29"/>
                  </a:lnTo>
                  <a:lnTo>
                    <a:pt x="9" y="32"/>
                  </a:lnTo>
                  <a:lnTo>
                    <a:pt x="16" y="35"/>
                  </a:lnTo>
                  <a:lnTo>
                    <a:pt x="16" y="35"/>
                  </a:lnTo>
                  <a:lnTo>
                    <a:pt x="22" y="33"/>
                  </a:lnTo>
                  <a:lnTo>
                    <a:pt x="28" y="30"/>
                  </a:lnTo>
                  <a:lnTo>
                    <a:pt x="33" y="24"/>
                  </a:lnTo>
                  <a:lnTo>
                    <a:pt x="34" y="18"/>
                  </a:lnTo>
                  <a:lnTo>
                    <a:pt x="34" y="18"/>
                  </a:lnTo>
                  <a:lnTo>
                    <a:pt x="33" y="12"/>
                  </a:lnTo>
                  <a:lnTo>
                    <a:pt x="30" y="6"/>
                  </a:lnTo>
                  <a:lnTo>
                    <a:pt x="25" y="1"/>
                  </a:lnTo>
                  <a:lnTo>
                    <a:pt x="18" y="0"/>
                  </a:lnTo>
                  <a:lnTo>
                    <a:pt x="18" y="0"/>
                  </a:lnTo>
                  <a:lnTo>
                    <a:pt x="12" y="1"/>
                  </a:lnTo>
                  <a:lnTo>
                    <a:pt x="6" y="4"/>
                  </a:lnTo>
                  <a:lnTo>
                    <a:pt x="3"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1" name="Google Shape;1131;p52"/>
            <p:cNvSpPr/>
            <p:nvPr/>
          </p:nvSpPr>
          <p:spPr>
            <a:xfrm>
              <a:off x="2998858" y="2678816"/>
              <a:ext cx="31465" cy="45274"/>
            </a:xfrm>
            <a:custGeom>
              <a:avLst/>
              <a:gdLst/>
              <a:ahLst/>
              <a:cxnLst/>
              <a:rect l="l" t="t" r="r" b="b"/>
              <a:pathLst>
                <a:path w="34" h="35" extrusionOk="0">
                  <a:moveTo>
                    <a:pt x="0" y="16"/>
                  </a:moveTo>
                  <a:lnTo>
                    <a:pt x="0" y="16"/>
                  </a:lnTo>
                  <a:lnTo>
                    <a:pt x="1" y="23"/>
                  </a:lnTo>
                  <a:lnTo>
                    <a:pt x="4" y="29"/>
                  </a:lnTo>
                  <a:lnTo>
                    <a:pt x="10" y="32"/>
                  </a:lnTo>
                  <a:lnTo>
                    <a:pt x="16" y="35"/>
                  </a:lnTo>
                  <a:lnTo>
                    <a:pt x="16" y="35"/>
                  </a:lnTo>
                  <a:lnTo>
                    <a:pt x="22" y="33"/>
                  </a:lnTo>
                  <a:lnTo>
                    <a:pt x="28" y="30"/>
                  </a:lnTo>
                  <a:lnTo>
                    <a:pt x="33" y="24"/>
                  </a:lnTo>
                  <a:lnTo>
                    <a:pt x="34" y="18"/>
                  </a:lnTo>
                  <a:lnTo>
                    <a:pt x="34" y="18"/>
                  </a:lnTo>
                  <a:lnTo>
                    <a:pt x="33" y="12"/>
                  </a:lnTo>
                  <a:lnTo>
                    <a:pt x="30" y="6"/>
                  </a:lnTo>
                  <a:lnTo>
                    <a:pt x="25" y="1"/>
                  </a:lnTo>
                  <a:lnTo>
                    <a:pt x="18" y="0"/>
                  </a:lnTo>
                  <a:lnTo>
                    <a:pt x="18" y="0"/>
                  </a:lnTo>
                  <a:lnTo>
                    <a:pt x="12" y="1"/>
                  </a:lnTo>
                  <a:lnTo>
                    <a:pt x="6" y="4"/>
                  </a:lnTo>
                  <a:lnTo>
                    <a:pt x="3"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2" name="Google Shape;1132;p52"/>
            <p:cNvSpPr/>
            <p:nvPr/>
          </p:nvSpPr>
          <p:spPr>
            <a:xfrm>
              <a:off x="3005338" y="2678816"/>
              <a:ext cx="30540" cy="42687"/>
            </a:xfrm>
            <a:custGeom>
              <a:avLst/>
              <a:gdLst/>
              <a:ahLst/>
              <a:cxnLst/>
              <a:rect l="l" t="t" r="r" b="b"/>
              <a:pathLst>
                <a:path w="33" h="33" extrusionOk="0">
                  <a:moveTo>
                    <a:pt x="0" y="15"/>
                  </a:moveTo>
                  <a:lnTo>
                    <a:pt x="0" y="15"/>
                  </a:lnTo>
                  <a:lnTo>
                    <a:pt x="0" y="23"/>
                  </a:lnTo>
                  <a:lnTo>
                    <a:pt x="5" y="29"/>
                  </a:lnTo>
                  <a:lnTo>
                    <a:pt x="9" y="32"/>
                  </a:lnTo>
                  <a:lnTo>
                    <a:pt x="15" y="33"/>
                  </a:lnTo>
                  <a:lnTo>
                    <a:pt x="15" y="33"/>
                  </a:lnTo>
                  <a:lnTo>
                    <a:pt x="23" y="33"/>
                  </a:lnTo>
                  <a:lnTo>
                    <a:pt x="29" y="30"/>
                  </a:lnTo>
                  <a:lnTo>
                    <a:pt x="32" y="24"/>
                  </a:lnTo>
                  <a:lnTo>
                    <a:pt x="33" y="18"/>
                  </a:lnTo>
                  <a:lnTo>
                    <a:pt x="33" y="18"/>
                  </a:lnTo>
                  <a:lnTo>
                    <a:pt x="33" y="10"/>
                  </a:lnTo>
                  <a:lnTo>
                    <a:pt x="30" y="6"/>
                  </a:lnTo>
                  <a:lnTo>
                    <a:pt x="24" y="1"/>
                  </a:lnTo>
                  <a:lnTo>
                    <a:pt x="18" y="0"/>
                  </a:lnTo>
                  <a:lnTo>
                    <a:pt x="18" y="0"/>
                  </a:lnTo>
                  <a:lnTo>
                    <a:pt x="11" y="0"/>
                  </a:lnTo>
                  <a:lnTo>
                    <a:pt x="6" y="4"/>
                  </a:lnTo>
                  <a:lnTo>
                    <a:pt x="2"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3" name="Google Shape;1133;p52"/>
            <p:cNvSpPr/>
            <p:nvPr/>
          </p:nvSpPr>
          <p:spPr>
            <a:xfrm>
              <a:off x="3026623" y="2686577"/>
              <a:ext cx="32390" cy="42687"/>
            </a:xfrm>
            <a:custGeom>
              <a:avLst/>
              <a:gdLst/>
              <a:ahLst/>
              <a:cxnLst/>
              <a:rect l="l" t="t" r="r" b="b"/>
              <a:pathLst>
                <a:path w="35" h="33" extrusionOk="0">
                  <a:moveTo>
                    <a:pt x="0" y="15"/>
                  </a:moveTo>
                  <a:lnTo>
                    <a:pt x="0" y="15"/>
                  </a:lnTo>
                  <a:lnTo>
                    <a:pt x="0" y="23"/>
                  </a:lnTo>
                  <a:lnTo>
                    <a:pt x="4" y="29"/>
                  </a:lnTo>
                  <a:lnTo>
                    <a:pt x="9" y="32"/>
                  </a:lnTo>
                  <a:lnTo>
                    <a:pt x="15" y="33"/>
                  </a:lnTo>
                  <a:lnTo>
                    <a:pt x="15" y="33"/>
                  </a:lnTo>
                  <a:lnTo>
                    <a:pt x="22" y="33"/>
                  </a:lnTo>
                  <a:lnTo>
                    <a:pt x="29" y="30"/>
                  </a:lnTo>
                  <a:lnTo>
                    <a:pt x="32" y="24"/>
                  </a:lnTo>
                  <a:lnTo>
                    <a:pt x="35" y="18"/>
                  </a:lnTo>
                  <a:lnTo>
                    <a:pt x="35" y="18"/>
                  </a:lnTo>
                  <a:lnTo>
                    <a:pt x="33" y="10"/>
                  </a:lnTo>
                  <a:lnTo>
                    <a:pt x="30" y="6"/>
                  </a:lnTo>
                  <a:lnTo>
                    <a:pt x="24" y="1"/>
                  </a:lnTo>
                  <a:lnTo>
                    <a:pt x="18" y="0"/>
                  </a:lnTo>
                  <a:lnTo>
                    <a:pt x="18" y="0"/>
                  </a:lnTo>
                  <a:lnTo>
                    <a:pt x="12" y="0"/>
                  </a:lnTo>
                  <a:lnTo>
                    <a:pt x="6" y="4"/>
                  </a:lnTo>
                  <a:lnTo>
                    <a:pt x="1"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4" name="Google Shape;1134;p52"/>
            <p:cNvSpPr/>
            <p:nvPr/>
          </p:nvSpPr>
          <p:spPr>
            <a:xfrm>
              <a:off x="3029400" y="2686577"/>
              <a:ext cx="32390" cy="42687"/>
            </a:xfrm>
            <a:custGeom>
              <a:avLst/>
              <a:gdLst/>
              <a:ahLst/>
              <a:cxnLst/>
              <a:rect l="l" t="t" r="r" b="b"/>
              <a:pathLst>
                <a:path w="35" h="33" extrusionOk="0">
                  <a:moveTo>
                    <a:pt x="0" y="15"/>
                  </a:moveTo>
                  <a:lnTo>
                    <a:pt x="0" y="15"/>
                  </a:lnTo>
                  <a:lnTo>
                    <a:pt x="1" y="23"/>
                  </a:lnTo>
                  <a:lnTo>
                    <a:pt x="4" y="29"/>
                  </a:lnTo>
                  <a:lnTo>
                    <a:pt x="9" y="32"/>
                  </a:lnTo>
                  <a:lnTo>
                    <a:pt x="15" y="33"/>
                  </a:lnTo>
                  <a:lnTo>
                    <a:pt x="15" y="33"/>
                  </a:lnTo>
                  <a:lnTo>
                    <a:pt x="22" y="33"/>
                  </a:lnTo>
                  <a:lnTo>
                    <a:pt x="29" y="30"/>
                  </a:lnTo>
                  <a:lnTo>
                    <a:pt x="32" y="24"/>
                  </a:lnTo>
                  <a:lnTo>
                    <a:pt x="35" y="18"/>
                  </a:lnTo>
                  <a:lnTo>
                    <a:pt x="35" y="18"/>
                  </a:lnTo>
                  <a:lnTo>
                    <a:pt x="33" y="10"/>
                  </a:lnTo>
                  <a:lnTo>
                    <a:pt x="30" y="6"/>
                  </a:lnTo>
                  <a:lnTo>
                    <a:pt x="24" y="1"/>
                  </a:lnTo>
                  <a:lnTo>
                    <a:pt x="18" y="0"/>
                  </a:lnTo>
                  <a:lnTo>
                    <a:pt x="18" y="0"/>
                  </a:lnTo>
                  <a:lnTo>
                    <a:pt x="12" y="0"/>
                  </a:lnTo>
                  <a:lnTo>
                    <a:pt x="6" y="4"/>
                  </a:lnTo>
                  <a:lnTo>
                    <a:pt x="1"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5" name="Google Shape;1135;p52"/>
            <p:cNvSpPr/>
            <p:nvPr/>
          </p:nvSpPr>
          <p:spPr>
            <a:xfrm>
              <a:off x="3034952" y="2702100"/>
              <a:ext cx="32390" cy="42687"/>
            </a:xfrm>
            <a:custGeom>
              <a:avLst/>
              <a:gdLst/>
              <a:ahLst/>
              <a:cxnLst/>
              <a:rect l="l" t="t" r="r" b="b"/>
              <a:pathLst>
                <a:path w="35" h="33" extrusionOk="0">
                  <a:moveTo>
                    <a:pt x="0" y="15"/>
                  </a:moveTo>
                  <a:lnTo>
                    <a:pt x="0" y="15"/>
                  </a:lnTo>
                  <a:lnTo>
                    <a:pt x="1" y="23"/>
                  </a:lnTo>
                  <a:lnTo>
                    <a:pt x="4" y="27"/>
                  </a:lnTo>
                  <a:lnTo>
                    <a:pt x="9" y="32"/>
                  </a:lnTo>
                  <a:lnTo>
                    <a:pt x="16" y="33"/>
                  </a:lnTo>
                  <a:lnTo>
                    <a:pt x="16" y="33"/>
                  </a:lnTo>
                  <a:lnTo>
                    <a:pt x="23" y="33"/>
                  </a:lnTo>
                  <a:lnTo>
                    <a:pt x="29" y="30"/>
                  </a:lnTo>
                  <a:lnTo>
                    <a:pt x="33" y="24"/>
                  </a:lnTo>
                  <a:lnTo>
                    <a:pt x="35" y="18"/>
                  </a:lnTo>
                  <a:lnTo>
                    <a:pt x="35" y="18"/>
                  </a:lnTo>
                  <a:lnTo>
                    <a:pt x="33" y="11"/>
                  </a:lnTo>
                  <a:lnTo>
                    <a:pt x="30" y="6"/>
                  </a:lnTo>
                  <a:lnTo>
                    <a:pt x="26" y="2"/>
                  </a:lnTo>
                  <a:lnTo>
                    <a:pt x="18" y="0"/>
                  </a:lnTo>
                  <a:lnTo>
                    <a:pt x="18" y="0"/>
                  </a:lnTo>
                  <a:lnTo>
                    <a:pt x="12" y="0"/>
                  </a:lnTo>
                  <a:lnTo>
                    <a:pt x="6" y="3"/>
                  </a:lnTo>
                  <a:lnTo>
                    <a:pt x="1"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6" name="Google Shape;1136;p52"/>
            <p:cNvSpPr/>
            <p:nvPr/>
          </p:nvSpPr>
          <p:spPr>
            <a:xfrm>
              <a:off x="3037729" y="2702100"/>
              <a:ext cx="32390" cy="42687"/>
            </a:xfrm>
            <a:custGeom>
              <a:avLst/>
              <a:gdLst/>
              <a:ahLst/>
              <a:cxnLst/>
              <a:rect l="l" t="t" r="r" b="b"/>
              <a:pathLst>
                <a:path w="35" h="33" extrusionOk="0">
                  <a:moveTo>
                    <a:pt x="0" y="15"/>
                  </a:moveTo>
                  <a:lnTo>
                    <a:pt x="0" y="15"/>
                  </a:lnTo>
                  <a:lnTo>
                    <a:pt x="1" y="23"/>
                  </a:lnTo>
                  <a:lnTo>
                    <a:pt x="4" y="27"/>
                  </a:lnTo>
                  <a:lnTo>
                    <a:pt x="10" y="32"/>
                  </a:lnTo>
                  <a:lnTo>
                    <a:pt x="17" y="33"/>
                  </a:lnTo>
                  <a:lnTo>
                    <a:pt x="17" y="33"/>
                  </a:lnTo>
                  <a:lnTo>
                    <a:pt x="23" y="33"/>
                  </a:lnTo>
                  <a:lnTo>
                    <a:pt x="29" y="30"/>
                  </a:lnTo>
                  <a:lnTo>
                    <a:pt x="33" y="24"/>
                  </a:lnTo>
                  <a:lnTo>
                    <a:pt x="35" y="18"/>
                  </a:lnTo>
                  <a:lnTo>
                    <a:pt x="35" y="18"/>
                  </a:lnTo>
                  <a:lnTo>
                    <a:pt x="33" y="11"/>
                  </a:lnTo>
                  <a:lnTo>
                    <a:pt x="30" y="6"/>
                  </a:lnTo>
                  <a:lnTo>
                    <a:pt x="26" y="2"/>
                  </a:lnTo>
                  <a:lnTo>
                    <a:pt x="20" y="0"/>
                  </a:lnTo>
                  <a:lnTo>
                    <a:pt x="20" y="0"/>
                  </a:lnTo>
                  <a:lnTo>
                    <a:pt x="12" y="0"/>
                  </a:lnTo>
                  <a:lnTo>
                    <a:pt x="6" y="3"/>
                  </a:lnTo>
                  <a:lnTo>
                    <a:pt x="3"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7" name="Google Shape;1137;p52"/>
            <p:cNvSpPr/>
            <p:nvPr/>
          </p:nvSpPr>
          <p:spPr>
            <a:xfrm>
              <a:off x="3037728" y="2709860"/>
              <a:ext cx="32390" cy="42687"/>
            </a:xfrm>
            <a:custGeom>
              <a:avLst/>
              <a:gdLst/>
              <a:ahLst/>
              <a:cxnLst/>
              <a:rect l="l" t="t" r="r" b="b"/>
              <a:pathLst>
                <a:path w="35" h="33" extrusionOk="0">
                  <a:moveTo>
                    <a:pt x="0" y="15"/>
                  </a:moveTo>
                  <a:lnTo>
                    <a:pt x="0" y="15"/>
                  </a:lnTo>
                  <a:lnTo>
                    <a:pt x="1" y="23"/>
                  </a:lnTo>
                  <a:lnTo>
                    <a:pt x="4" y="27"/>
                  </a:lnTo>
                  <a:lnTo>
                    <a:pt x="10" y="32"/>
                  </a:lnTo>
                  <a:lnTo>
                    <a:pt x="17" y="33"/>
                  </a:lnTo>
                  <a:lnTo>
                    <a:pt x="17" y="33"/>
                  </a:lnTo>
                  <a:lnTo>
                    <a:pt x="23" y="33"/>
                  </a:lnTo>
                  <a:lnTo>
                    <a:pt x="29" y="30"/>
                  </a:lnTo>
                  <a:lnTo>
                    <a:pt x="33" y="24"/>
                  </a:lnTo>
                  <a:lnTo>
                    <a:pt x="35" y="18"/>
                  </a:lnTo>
                  <a:lnTo>
                    <a:pt x="35" y="18"/>
                  </a:lnTo>
                  <a:lnTo>
                    <a:pt x="33" y="11"/>
                  </a:lnTo>
                  <a:lnTo>
                    <a:pt x="30" y="6"/>
                  </a:lnTo>
                  <a:lnTo>
                    <a:pt x="26" y="2"/>
                  </a:lnTo>
                  <a:lnTo>
                    <a:pt x="20" y="0"/>
                  </a:lnTo>
                  <a:lnTo>
                    <a:pt x="20" y="0"/>
                  </a:lnTo>
                  <a:lnTo>
                    <a:pt x="12" y="0"/>
                  </a:lnTo>
                  <a:lnTo>
                    <a:pt x="6" y="3"/>
                  </a:lnTo>
                  <a:lnTo>
                    <a:pt x="3"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8" name="Google Shape;1138;p52"/>
            <p:cNvSpPr/>
            <p:nvPr/>
          </p:nvSpPr>
          <p:spPr>
            <a:xfrm>
              <a:off x="3046981" y="2709860"/>
              <a:ext cx="31465" cy="42687"/>
            </a:xfrm>
            <a:custGeom>
              <a:avLst/>
              <a:gdLst/>
              <a:ahLst/>
              <a:cxnLst/>
              <a:rect l="l" t="t" r="r" b="b"/>
              <a:pathLst>
                <a:path w="34" h="33" extrusionOk="0">
                  <a:moveTo>
                    <a:pt x="0" y="15"/>
                  </a:moveTo>
                  <a:lnTo>
                    <a:pt x="0" y="15"/>
                  </a:lnTo>
                  <a:lnTo>
                    <a:pt x="0" y="23"/>
                  </a:lnTo>
                  <a:lnTo>
                    <a:pt x="5" y="27"/>
                  </a:lnTo>
                  <a:lnTo>
                    <a:pt x="10" y="32"/>
                  </a:lnTo>
                  <a:lnTo>
                    <a:pt x="16" y="33"/>
                  </a:lnTo>
                  <a:lnTo>
                    <a:pt x="16" y="33"/>
                  </a:lnTo>
                  <a:lnTo>
                    <a:pt x="23" y="33"/>
                  </a:lnTo>
                  <a:lnTo>
                    <a:pt x="29" y="30"/>
                  </a:lnTo>
                  <a:lnTo>
                    <a:pt x="32" y="24"/>
                  </a:lnTo>
                  <a:lnTo>
                    <a:pt x="34" y="18"/>
                  </a:lnTo>
                  <a:lnTo>
                    <a:pt x="34" y="18"/>
                  </a:lnTo>
                  <a:lnTo>
                    <a:pt x="34" y="11"/>
                  </a:lnTo>
                  <a:lnTo>
                    <a:pt x="31" y="6"/>
                  </a:lnTo>
                  <a:lnTo>
                    <a:pt x="25" y="2"/>
                  </a:lnTo>
                  <a:lnTo>
                    <a:pt x="19" y="0"/>
                  </a:lnTo>
                  <a:lnTo>
                    <a:pt x="19" y="0"/>
                  </a:lnTo>
                  <a:lnTo>
                    <a:pt x="11" y="0"/>
                  </a:lnTo>
                  <a:lnTo>
                    <a:pt x="7" y="3"/>
                  </a:lnTo>
                  <a:lnTo>
                    <a:pt x="2"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9" name="Google Shape;1139;p52"/>
            <p:cNvSpPr/>
            <p:nvPr/>
          </p:nvSpPr>
          <p:spPr>
            <a:xfrm>
              <a:off x="3073820" y="2717622"/>
              <a:ext cx="32390" cy="45274"/>
            </a:xfrm>
            <a:custGeom>
              <a:avLst/>
              <a:gdLst/>
              <a:ahLst/>
              <a:cxnLst/>
              <a:rect l="l" t="t" r="r" b="b"/>
              <a:pathLst>
                <a:path w="35" h="35" extrusionOk="0">
                  <a:moveTo>
                    <a:pt x="0" y="15"/>
                  </a:moveTo>
                  <a:lnTo>
                    <a:pt x="0" y="15"/>
                  </a:lnTo>
                  <a:lnTo>
                    <a:pt x="2" y="23"/>
                  </a:lnTo>
                  <a:lnTo>
                    <a:pt x="5" y="29"/>
                  </a:lnTo>
                  <a:lnTo>
                    <a:pt x="9" y="32"/>
                  </a:lnTo>
                  <a:lnTo>
                    <a:pt x="17" y="35"/>
                  </a:lnTo>
                  <a:lnTo>
                    <a:pt x="17" y="35"/>
                  </a:lnTo>
                  <a:lnTo>
                    <a:pt x="23" y="33"/>
                  </a:lnTo>
                  <a:lnTo>
                    <a:pt x="29" y="30"/>
                  </a:lnTo>
                  <a:lnTo>
                    <a:pt x="33" y="24"/>
                  </a:lnTo>
                  <a:lnTo>
                    <a:pt x="35" y="18"/>
                  </a:lnTo>
                  <a:lnTo>
                    <a:pt x="35" y="18"/>
                  </a:lnTo>
                  <a:lnTo>
                    <a:pt x="33" y="12"/>
                  </a:lnTo>
                  <a:lnTo>
                    <a:pt x="30" y="6"/>
                  </a:lnTo>
                  <a:lnTo>
                    <a:pt x="26" y="2"/>
                  </a:lnTo>
                  <a:lnTo>
                    <a:pt x="18" y="0"/>
                  </a:lnTo>
                  <a:lnTo>
                    <a:pt x="18" y="0"/>
                  </a:lnTo>
                  <a:lnTo>
                    <a:pt x="12" y="0"/>
                  </a:lnTo>
                  <a:lnTo>
                    <a:pt x="6" y="5"/>
                  </a:lnTo>
                  <a:lnTo>
                    <a:pt x="2"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0" name="Google Shape;1140;p52"/>
            <p:cNvSpPr/>
            <p:nvPr/>
          </p:nvSpPr>
          <p:spPr>
            <a:xfrm>
              <a:off x="3086777" y="2717622"/>
              <a:ext cx="30540" cy="45274"/>
            </a:xfrm>
            <a:custGeom>
              <a:avLst/>
              <a:gdLst/>
              <a:ahLst/>
              <a:cxnLst/>
              <a:rect l="l" t="t" r="r" b="b"/>
              <a:pathLst>
                <a:path w="33" h="35" extrusionOk="0">
                  <a:moveTo>
                    <a:pt x="0" y="15"/>
                  </a:moveTo>
                  <a:lnTo>
                    <a:pt x="0" y="15"/>
                  </a:lnTo>
                  <a:lnTo>
                    <a:pt x="0" y="23"/>
                  </a:lnTo>
                  <a:lnTo>
                    <a:pt x="4" y="29"/>
                  </a:lnTo>
                  <a:lnTo>
                    <a:pt x="9" y="32"/>
                  </a:lnTo>
                  <a:lnTo>
                    <a:pt x="15" y="35"/>
                  </a:lnTo>
                  <a:lnTo>
                    <a:pt x="15" y="35"/>
                  </a:lnTo>
                  <a:lnTo>
                    <a:pt x="22" y="33"/>
                  </a:lnTo>
                  <a:lnTo>
                    <a:pt x="28" y="30"/>
                  </a:lnTo>
                  <a:lnTo>
                    <a:pt x="31" y="24"/>
                  </a:lnTo>
                  <a:lnTo>
                    <a:pt x="33" y="18"/>
                  </a:lnTo>
                  <a:lnTo>
                    <a:pt x="33" y="18"/>
                  </a:lnTo>
                  <a:lnTo>
                    <a:pt x="33" y="12"/>
                  </a:lnTo>
                  <a:lnTo>
                    <a:pt x="30" y="6"/>
                  </a:lnTo>
                  <a:lnTo>
                    <a:pt x="24" y="2"/>
                  </a:lnTo>
                  <a:lnTo>
                    <a:pt x="18" y="0"/>
                  </a:lnTo>
                  <a:lnTo>
                    <a:pt x="18" y="0"/>
                  </a:lnTo>
                  <a:lnTo>
                    <a:pt x="10" y="0"/>
                  </a:lnTo>
                  <a:lnTo>
                    <a:pt x="6" y="5"/>
                  </a:lnTo>
                  <a:lnTo>
                    <a:pt x="1"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1" name="Google Shape;1141;p52"/>
            <p:cNvSpPr/>
            <p:nvPr/>
          </p:nvSpPr>
          <p:spPr>
            <a:xfrm>
              <a:off x="3089553" y="2717622"/>
              <a:ext cx="32390" cy="45274"/>
            </a:xfrm>
            <a:custGeom>
              <a:avLst/>
              <a:gdLst/>
              <a:ahLst/>
              <a:cxnLst/>
              <a:rect l="l" t="t" r="r" b="b"/>
              <a:pathLst>
                <a:path w="35" h="35" extrusionOk="0">
                  <a:moveTo>
                    <a:pt x="0" y="15"/>
                  </a:moveTo>
                  <a:lnTo>
                    <a:pt x="0" y="15"/>
                  </a:lnTo>
                  <a:lnTo>
                    <a:pt x="1" y="23"/>
                  </a:lnTo>
                  <a:lnTo>
                    <a:pt x="4" y="29"/>
                  </a:lnTo>
                  <a:lnTo>
                    <a:pt x="9" y="32"/>
                  </a:lnTo>
                  <a:lnTo>
                    <a:pt x="15" y="35"/>
                  </a:lnTo>
                  <a:lnTo>
                    <a:pt x="15" y="35"/>
                  </a:lnTo>
                  <a:lnTo>
                    <a:pt x="22" y="33"/>
                  </a:lnTo>
                  <a:lnTo>
                    <a:pt x="28" y="30"/>
                  </a:lnTo>
                  <a:lnTo>
                    <a:pt x="32" y="24"/>
                  </a:lnTo>
                  <a:lnTo>
                    <a:pt x="35" y="18"/>
                  </a:lnTo>
                  <a:lnTo>
                    <a:pt x="35" y="18"/>
                  </a:lnTo>
                  <a:lnTo>
                    <a:pt x="33" y="12"/>
                  </a:lnTo>
                  <a:lnTo>
                    <a:pt x="30" y="6"/>
                  </a:lnTo>
                  <a:lnTo>
                    <a:pt x="24" y="2"/>
                  </a:lnTo>
                  <a:lnTo>
                    <a:pt x="18" y="0"/>
                  </a:lnTo>
                  <a:lnTo>
                    <a:pt x="18" y="0"/>
                  </a:lnTo>
                  <a:lnTo>
                    <a:pt x="12" y="0"/>
                  </a:lnTo>
                  <a:lnTo>
                    <a:pt x="6" y="5"/>
                  </a:lnTo>
                  <a:lnTo>
                    <a:pt x="1"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2" name="Google Shape;1142;p52"/>
            <p:cNvSpPr/>
            <p:nvPr/>
          </p:nvSpPr>
          <p:spPr>
            <a:xfrm>
              <a:off x="3115466" y="2725384"/>
              <a:ext cx="32390" cy="45274"/>
            </a:xfrm>
            <a:custGeom>
              <a:avLst/>
              <a:gdLst/>
              <a:ahLst/>
              <a:cxnLst/>
              <a:rect l="l" t="t" r="r" b="b"/>
              <a:pathLst>
                <a:path w="35" h="35" extrusionOk="0">
                  <a:moveTo>
                    <a:pt x="0" y="17"/>
                  </a:moveTo>
                  <a:lnTo>
                    <a:pt x="0" y="17"/>
                  </a:lnTo>
                  <a:lnTo>
                    <a:pt x="2" y="23"/>
                  </a:lnTo>
                  <a:lnTo>
                    <a:pt x="5" y="29"/>
                  </a:lnTo>
                  <a:lnTo>
                    <a:pt x="10" y="33"/>
                  </a:lnTo>
                  <a:lnTo>
                    <a:pt x="17" y="35"/>
                  </a:lnTo>
                  <a:lnTo>
                    <a:pt x="17" y="35"/>
                  </a:lnTo>
                  <a:lnTo>
                    <a:pt x="23" y="33"/>
                  </a:lnTo>
                  <a:lnTo>
                    <a:pt x="29" y="30"/>
                  </a:lnTo>
                  <a:lnTo>
                    <a:pt x="34" y="26"/>
                  </a:lnTo>
                  <a:lnTo>
                    <a:pt x="35" y="18"/>
                  </a:lnTo>
                  <a:lnTo>
                    <a:pt x="35" y="18"/>
                  </a:lnTo>
                  <a:lnTo>
                    <a:pt x="34" y="12"/>
                  </a:lnTo>
                  <a:lnTo>
                    <a:pt x="31" y="6"/>
                  </a:lnTo>
                  <a:lnTo>
                    <a:pt x="26" y="3"/>
                  </a:lnTo>
                  <a:lnTo>
                    <a:pt x="19" y="0"/>
                  </a:lnTo>
                  <a:lnTo>
                    <a:pt x="19" y="0"/>
                  </a:lnTo>
                  <a:lnTo>
                    <a:pt x="13" y="2"/>
                  </a:lnTo>
                  <a:lnTo>
                    <a:pt x="7"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3" name="Google Shape;1143;p52"/>
            <p:cNvSpPr/>
            <p:nvPr/>
          </p:nvSpPr>
          <p:spPr>
            <a:xfrm>
              <a:off x="3122869" y="2725384"/>
              <a:ext cx="30540" cy="45274"/>
            </a:xfrm>
            <a:custGeom>
              <a:avLst/>
              <a:gdLst/>
              <a:ahLst/>
              <a:cxnLst/>
              <a:rect l="l" t="t" r="r" b="b"/>
              <a:pathLst>
                <a:path w="33" h="35" extrusionOk="0">
                  <a:moveTo>
                    <a:pt x="0" y="17"/>
                  </a:moveTo>
                  <a:lnTo>
                    <a:pt x="0" y="17"/>
                  </a:lnTo>
                  <a:lnTo>
                    <a:pt x="0" y="23"/>
                  </a:lnTo>
                  <a:lnTo>
                    <a:pt x="3" y="29"/>
                  </a:lnTo>
                  <a:lnTo>
                    <a:pt x="9" y="33"/>
                  </a:lnTo>
                  <a:lnTo>
                    <a:pt x="15" y="35"/>
                  </a:lnTo>
                  <a:lnTo>
                    <a:pt x="15" y="35"/>
                  </a:lnTo>
                  <a:lnTo>
                    <a:pt x="23" y="33"/>
                  </a:lnTo>
                  <a:lnTo>
                    <a:pt x="27" y="30"/>
                  </a:lnTo>
                  <a:lnTo>
                    <a:pt x="32" y="26"/>
                  </a:lnTo>
                  <a:lnTo>
                    <a:pt x="33" y="18"/>
                  </a:lnTo>
                  <a:lnTo>
                    <a:pt x="33" y="18"/>
                  </a:lnTo>
                  <a:lnTo>
                    <a:pt x="33" y="12"/>
                  </a:lnTo>
                  <a:lnTo>
                    <a:pt x="29" y="6"/>
                  </a:lnTo>
                  <a:lnTo>
                    <a:pt x="24" y="3"/>
                  </a:lnTo>
                  <a:lnTo>
                    <a:pt x="18" y="0"/>
                  </a:lnTo>
                  <a:lnTo>
                    <a:pt x="18" y="0"/>
                  </a:lnTo>
                  <a:lnTo>
                    <a:pt x="11" y="2"/>
                  </a:lnTo>
                  <a:lnTo>
                    <a:pt x="5"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4" name="Google Shape;1144;p52"/>
            <p:cNvSpPr/>
            <p:nvPr/>
          </p:nvSpPr>
          <p:spPr>
            <a:xfrm>
              <a:off x="3139527" y="2725384"/>
              <a:ext cx="32390" cy="45274"/>
            </a:xfrm>
            <a:custGeom>
              <a:avLst/>
              <a:gdLst/>
              <a:ahLst/>
              <a:cxnLst/>
              <a:rect l="l" t="t" r="r" b="b"/>
              <a:pathLst>
                <a:path w="35" h="35" extrusionOk="0">
                  <a:moveTo>
                    <a:pt x="0" y="17"/>
                  </a:moveTo>
                  <a:lnTo>
                    <a:pt x="0" y="17"/>
                  </a:lnTo>
                  <a:lnTo>
                    <a:pt x="2" y="23"/>
                  </a:lnTo>
                  <a:lnTo>
                    <a:pt x="5" y="29"/>
                  </a:lnTo>
                  <a:lnTo>
                    <a:pt x="11" y="33"/>
                  </a:lnTo>
                  <a:lnTo>
                    <a:pt x="17" y="35"/>
                  </a:lnTo>
                  <a:lnTo>
                    <a:pt x="17" y="35"/>
                  </a:lnTo>
                  <a:lnTo>
                    <a:pt x="23" y="33"/>
                  </a:lnTo>
                  <a:lnTo>
                    <a:pt x="29" y="30"/>
                  </a:lnTo>
                  <a:lnTo>
                    <a:pt x="33" y="26"/>
                  </a:lnTo>
                  <a:lnTo>
                    <a:pt x="35" y="18"/>
                  </a:lnTo>
                  <a:lnTo>
                    <a:pt x="35" y="18"/>
                  </a:lnTo>
                  <a:lnTo>
                    <a:pt x="35" y="12"/>
                  </a:lnTo>
                  <a:lnTo>
                    <a:pt x="30" y="6"/>
                  </a:lnTo>
                  <a:lnTo>
                    <a:pt x="26" y="3"/>
                  </a:lnTo>
                  <a:lnTo>
                    <a:pt x="20" y="0"/>
                  </a:lnTo>
                  <a:lnTo>
                    <a:pt x="20" y="0"/>
                  </a:lnTo>
                  <a:lnTo>
                    <a:pt x="12" y="2"/>
                  </a:lnTo>
                  <a:lnTo>
                    <a:pt x="6" y="5"/>
                  </a:lnTo>
                  <a:lnTo>
                    <a:pt x="3"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5" name="Google Shape;1145;p52"/>
            <p:cNvSpPr/>
            <p:nvPr/>
          </p:nvSpPr>
          <p:spPr>
            <a:xfrm>
              <a:off x="3158036" y="2725384"/>
              <a:ext cx="32390" cy="45274"/>
            </a:xfrm>
            <a:custGeom>
              <a:avLst/>
              <a:gdLst/>
              <a:ahLst/>
              <a:cxnLst/>
              <a:rect l="l" t="t" r="r" b="b"/>
              <a:pathLst>
                <a:path w="35" h="35" extrusionOk="0">
                  <a:moveTo>
                    <a:pt x="0" y="17"/>
                  </a:moveTo>
                  <a:lnTo>
                    <a:pt x="0" y="17"/>
                  </a:lnTo>
                  <a:lnTo>
                    <a:pt x="1" y="23"/>
                  </a:lnTo>
                  <a:lnTo>
                    <a:pt x="4" y="29"/>
                  </a:lnTo>
                  <a:lnTo>
                    <a:pt x="10" y="33"/>
                  </a:lnTo>
                  <a:lnTo>
                    <a:pt x="16" y="35"/>
                  </a:lnTo>
                  <a:lnTo>
                    <a:pt x="16" y="35"/>
                  </a:lnTo>
                  <a:lnTo>
                    <a:pt x="22" y="33"/>
                  </a:lnTo>
                  <a:lnTo>
                    <a:pt x="29" y="30"/>
                  </a:lnTo>
                  <a:lnTo>
                    <a:pt x="33" y="26"/>
                  </a:lnTo>
                  <a:lnTo>
                    <a:pt x="35" y="18"/>
                  </a:lnTo>
                  <a:lnTo>
                    <a:pt x="35" y="18"/>
                  </a:lnTo>
                  <a:lnTo>
                    <a:pt x="33" y="12"/>
                  </a:lnTo>
                  <a:lnTo>
                    <a:pt x="30" y="6"/>
                  </a:lnTo>
                  <a:lnTo>
                    <a:pt x="25" y="3"/>
                  </a:lnTo>
                  <a:lnTo>
                    <a:pt x="18" y="0"/>
                  </a:lnTo>
                  <a:lnTo>
                    <a:pt x="18" y="0"/>
                  </a:lnTo>
                  <a:lnTo>
                    <a:pt x="12" y="2"/>
                  </a:lnTo>
                  <a:lnTo>
                    <a:pt x="6" y="5"/>
                  </a:lnTo>
                  <a:lnTo>
                    <a:pt x="3"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6" name="Google Shape;1146;p52"/>
            <p:cNvSpPr/>
            <p:nvPr/>
          </p:nvSpPr>
          <p:spPr>
            <a:xfrm>
              <a:off x="3164513" y="2725384"/>
              <a:ext cx="31465" cy="45274"/>
            </a:xfrm>
            <a:custGeom>
              <a:avLst/>
              <a:gdLst/>
              <a:ahLst/>
              <a:cxnLst/>
              <a:rect l="l" t="t" r="r" b="b"/>
              <a:pathLst>
                <a:path w="34" h="35" extrusionOk="0">
                  <a:moveTo>
                    <a:pt x="0" y="17"/>
                  </a:moveTo>
                  <a:lnTo>
                    <a:pt x="0" y="17"/>
                  </a:lnTo>
                  <a:lnTo>
                    <a:pt x="0" y="23"/>
                  </a:lnTo>
                  <a:lnTo>
                    <a:pt x="3" y="29"/>
                  </a:lnTo>
                  <a:lnTo>
                    <a:pt x="9" y="33"/>
                  </a:lnTo>
                  <a:lnTo>
                    <a:pt x="15" y="35"/>
                  </a:lnTo>
                  <a:lnTo>
                    <a:pt x="15" y="35"/>
                  </a:lnTo>
                  <a:lnTo>
                    <a:pt x="23" y="33"/>
                  </a:lnTo>
                  <a:lnTo>
                    <a:pt x="28" y="30"/>
                  </a:lnTo>
                  <a:lnTo>
                    <a:pt x="32" y="26"/>
                  </a:lnTo>
                  <a:lnTo>
                    <a:pt x="34" y="18"/>
                  </a:lnTo>
                  <a:lnTo>
                    <a:pt x="34" y="18"/>
                  </a:lnTo>
                  <a:lnTo>
                    <a:pt x="34" y="12"/>
                  </a:lnTo>
                  <a:lnTo>
                    <a:pt x="31" y="6"/>
                  </a:lnTo>
                  <a:lnTo>
                    <a:pt x="25" y="3"/>
                  </a:lnTo>
                  <a:lnTo>
                    <a:pt x="18" y="0"/>
                  </a:lnTo>
                  <a:lnTo>
                    <a:pt x="18" y="0"/>
                  </a:lnTo>
                  <a:lnTo>
                    <a:pt x="11" y="2"/>
                  </a:lnTo>
                  <a:lnTo>
                    <a:pt x="6"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7" name="Google Shape;1147;p52"/>
            <p:cNvSpPr/>
            <p:nvPr/>
          </p:nvSpPr>
          <p:spPr>
            <a:xfrm>
              <a:off x="3172843" y="2725384"/>
              <a:ext cx="32390" cy="45274"/>
            </a:xfrm>
            <a:custGeom>
              <a:avLst/>
              <a:gdLst/>
              <a:ahLst/>
              <a:cxnLst/>
              <a:rect l="l" t="t" r="r" b="b"/>
              <a:pathLst>
                <a:path w="35" h="35" extrusionOk="0">
                  <a:moveTo>
                    <a:pt x="0" y="17"/>
                  </a:moveTo>
                  <a:lnTo>
                    <a:pt x="0" y="17"/>
                  </a:lnTo>
                  <a:lnTo>
                    <a:pt x="2" y="23"/>
                  </a:lnTo>
                  <a:lnTo>
                    <a:pt x="5" y="29"/>
                  </a:lnTo>
                  <a:lnTo>
                    <a:pt x="9" y="33"/>
                  </a:lnTo>
                  <a:lnTo>
                    <a:pt x="17" y="35"/>
                  </a:lnTo>
                  <a:lnTo>
                    <a:pt x="17" y="35"/>
                  </a:lnTo>
                  <a:lnTo>
                    <a:pt x="23" y="33"/>
                  </a:lnTo>
                  <a:lnTo>
                    <a:pt x="29" y="30"/>
                  </a:lnTo>
                  <a:lnTo>
                    <a:pt x="34" y="26"/>
                  </a:lnTo>
                  <a:lnTo>
                    <a:pt x="35" y="18"/>
                  </a:lnTo>
                  <a:lnTo>
                    <a:pt x="35" y="18"/>
                  </a:lnTo>
                  <a:lnTo>
                    <a:pt x="34" y="12"/>
                  </a:lnTo>
                  <a:lnTo>
                    <a:pt x="31" y="6"/>
                  </a:lnTo>
                  <a:lnTo>
                    <a:pt x="26" y="3"/>
                  </a:lnTo>
                  <a:lnTo>
                    <a:pt x="19" y="0"/>
                  </a:lnTo>
                  <a:lnTo>
                    <a:pt x="19" y="0"/>
                  </a:lnTo>
                  <a:lnTo>
                    <a:pt x="13" y="2"/>
                  </a:lnTo>
                  <a:lnTo>
                    <a:pt x="6"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8" name="Google Shape;1148;p52"/>
            <p:cNvSpPr/>
            <p:nvPr/>
          </p:nvSpPr>
          <p:spPr>
            <a:xfrm>
              <a:off x="3188576" y="2747374"/>
              <a:ext cx="30540" cy="42687"/>
            </a:xfrm>
            <a:custGeom>
              <a:avLst/>
              <a:gdLst/>
              <a:ahLst/>
              <a:cxnLst/>
              <a:rect l="l" t="t" r="r" b="b"/>
              <a:pathLst>
                <a:path w="33" h="33" extrusionOk="0">
                  <a:moveTo>
                    <a:pt x="0" y="15"/>
                  </a:moveTo>
                  <a:lnTo>
                    <a:pt x="0" y="15"/>
                  </a:lnTo>
                  <a:lnTo>
                    <a:pt x="0" y="22"/>
                  </a:lnTo>
                  <a:lnTo>
                    <a:pt x="5" y="27"/>
                  </a:lnTo>
                  <a:lnTo>
                    <a:pt x="9" y="31"/>
                  </a:lnTo>
                  <a:lnTo>
                    <a:pt x="15" y="33"/>
                  </a:lnTo>
                  <a:lnTo>
                    <a:pt x="15" y="33"/>
                  </a:lnTo>
                  <a:lnTo>
                    <a:pt x="23" y="33"/>
                  </a:lnTo>
                  <a:lnTo>
                    <a:pt x="29" y="28"/>
                  </a:lnTo>
                  <a:lnTo>
                    <a:pt x="32" y="24"/>
                  </a:lnTo>
                  <a:lnTo>
                    <a:pt x="33" y="18"/>
                  </a:lnTo>
                  <a:lnTo>
                    <a:pt x="33" y="18"/>
                  </a:lnTo>
                  <a:lnTo>
                    <a:pt x="33" y="10"/>
                  </a:lnTo>
                  <a:lnTo>
                    <a:pt x="30" y="4"/>
                  </a:lnTo>
                  <a:lnTo>
                    <a:pt x="24" y="1"/>
                  </a:lnTo>
                  <a:lnTo>
                    <a:pt x="18" y="0"/>
                  </a:lnTo>
                  <a:lnTo>
                    <a:pt x="18" y="0"/>
                  </a:lnTo>
                  <a:lnTo>
                    <a:pt x="11" y="0"/>
                  </a:lnTo>
                  <a:lnTo>
                    <a:pt x="6" y="3"/>
                  </a:lnTo>
                  <a:lnTo>
                    <a:pt x="2"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49" name="Google Shape;1149;p52"/>
            <p:cNvSpPr/>
            <p:nvPr/>
          </p:nvSpPr>
          <p:spPr>
            <a:xfrm>
              <a:off x="3196905" y="2756428"/>
              <a:ext cx="32390" cy="43980"/>
            </a:xfrm>
            <a:custGeom>
              <a:avLst/>
              <a:gdLst/>
              <a:ahLst/>
              <a:cxnLst/>
              <a:rect l="l" t="t" r="r" b="b"/>
              <a:pathLst>
                <a:path w="35" h="34" extrusionOk="0">
                  <a:moveTo>
                    <a:pt x="0" y="15"/>
                  </a:moveTo>
                  <a:lnTo>
                    <a:pt x="0" y="15"/>
                  </a:lnTo>
                  <a:lnTo>
                    <a:pt x="2" y="23"/>
                  </a:lnTo>
                  <a:lnTo>
                    <a:pt x="5" y="29"/>
                  </a:lnTo>
                  <a:lnTo>
                    <a:pt x="9" y="32"/>
                  </a:lnTo>
                  <a:lnTo>
                    <a:pt x="17" y="34"/>
                  </a:lnTo>
                  <a:lnTo>
                    <a:pt x="17" y="34"/>
                  </a:lnTo>
                  <a:lnTo>
                    <a:pt x="23" y="34"/>
                  </a:lnTo>
                  <a:lnTo>
                    <a:pt x="29" y="30"/>
                  </a:lnTo>
                  <a:lnTo>
                    <a:pt x="33" y="24"/>
                  </a:lnTo>
                  <a:lnTo>
                    <a:pt x="35" y="18"/>
                  </a:lnTo>
                  <a:lnTo>
                    <a:pt x="35" y="18"/>
                  </a:lnTo>
                  <a:lnTo>
                    <a:pt x="33" y="11"/>
                  </a:lnTo>
                  <a:lnTo>
                    <a:pt x="30" y="6"/>
                  </a:lnTo>
                  <a:lnTo>
                    <a:pt x="26" y="2"/>
                  </a:lnTo>
                  <a:lnTo>
                    <a:pt x="18" y="0"/>
                  </a:lnTo>
                  <a:lnTo>
                    <a:pt x="18" y="0"/>
                  </a:lnTo>
                  <a:lnTo>
                    <a:pt x="12" y="0"/>
                  </a:lnTo>
                  <a:lnTo>
                    <a:pt x="6" y="5"/>
                  </a:lnTo>
                  <a:lnTo>
                    <a:pt x="3"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0" name="Google Shape;1150;p52"/>
            <p:cNvSpPr/>
            <p:nvPr/>
          </p:nvSpPr>
          <p:spPr>
            <a:xfrm>
              <a:off x="3199682" y="2756428"/>
              <a:ext cx="32390" cy="43980"/>
            </a:xfrm>
            <a:custGeom>
              <a:avLst/>
              <a:gdLst/>
              <a:ahLst/>
              <a:cxnLst/>
              <a:rect l="l" t="t" r="r" b="b"/>
              <a:pathLst>
                <a:path w="35" h="34" extrusionOk="0">
                  <a:moveTo>
                    <a:pt x="0" y="15"/>
                  </a:moveTo>
                  <a:lnTo>
                    <a:pt x="0" y="15"/>
                  </a:lnTo>
                  <a:lnTo>
                    <a:pt x="2" y="23"/>
                  </a:lnTo>
                  <a:lnTo>
                    <a:pt x="5" y="29"/>
                  </a:lnTo>
                  <a:lnTo>
                    <a:pt x="11" y="32"/>
                  </a:lnTo>
                  <a:lnTo>
                    <a:pt x="17" y="34"/>
                  </a:lnTo>
                  <a:lnTo>
                    <a:pt x="17" y="34"/>
                  </a:lnTo>
                  <a:lnTo>
                    <a:pt x="23" y="34"/>
                  </a:lnTo>
                  <a:lnTo>
                    <a:pt x="29" y="30"/>
                  </a:lnTo>
                  <a:lnTo>
                    <a:pt x="33" y="24"/>
                  </a:lnTo>
                  <a:lnTo>
                    <a:pt x="35" y="18"/>
                  </a:lnTo>
                  <a:lnTo>
                    <a:pt x="35" y="18"/>
                  </a:lnTo>
                  <a:lnTo>
                    <a:pt x="33" y="11"/>
                  </a:lnTo>
                  <a:lnTo>
                    <a:pt x="30" y="6"/>
                  </a:lnTo>
                  <a:lnTo>
                    <a:pt x="26" y="2"/>
                  </a:lnTo>
                  <a:lnTo>
                    <a:pt x="20" y="0"/>
                  </a:lnTo>
                  <a:lnTo>
                    <a:pt x="20" y="0"/>
                  </a:lnTo>
                  <a:lnTo>
                    <a:pt x="12" y="0"/>
                  </a:lnTo>
                  <a:lnTo>
                    <a:pt x="6" y="5"/>
                  </a:lnTo>
                  <a:lnTo>
                    <a:pt x="3"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1" name="Google Shape;1151;p52"/>
            <p:cNvSpPr/>
            <p:nvPr/>
          </p:nvSpPr>
          <p:spPr>
            <a:xfrm>
              <a:off x="3230220" y="2766777"/>
              <a:ext cx="32390" cy="45274"/>
            </a:xfrm>
            <a:custGeom>
              <a:avLst/>
              <a:gdLst/>
              <a:ahLst/>
              <a:cxnLst/>
              <a:rect l="l" t="t" r="r" b="b"/>
              <a:pathLst>
                <a:path w="35" h="35" extrusionOk="0">
                  <a:moveTo>
                    <a:pt x="0" y="16"/>
                  </a:moveTo>
                  <a:lnTo>
                    <a:pt x="0" y="16"/>
                  </a:lnTo>
                  <a:lnTo>
                    <a:pt x="2" y="22"/>
                  </a:lnTo>
                  <a:lnTo>
                    <a:pt x="5" y="29"/>
                  </a:lnTo>
                  <a:lnTo>
                    <a:pt x="9" y="33"/>
                  </a:lnTo>
                  <a:lnTo>
                    <a:pt x="15" y="35"/>
                  </a:lnTo>
                  <a:lnTo>
                    <a:pt x="15" y="35"/>
                  </a:lnTo>
                  <a:lnTo>
                    <a:pt x="23" y="33"/>
                  </a:lnTo>
                  <a:lnTo>
                    <a:pt x="29" y="30"/>
                  </a:lnTo>
                  <a:lnTo>
                    <a:pt x="32" y="26"/>
                  </a:lnTo>
                  <a:lnTo>
                    <a:pt x="35" y="18"/>
                  </a:lnTo>
                  <a:lnTo>
                    <a:pt x="35" y="18"/>
                  </a:lnTo>
                  <a:lnTo>
                    <a:pt x="34" y="12"/>
                  </a:lnTo>
                  <a:lnTo>
                    <a:pt x="31" y="6"/>
                  </a:lnTo>
                  <a:lnTo>
                    <a:pt x="25" y="1"/>
                  </a:lnTo>
                  <a:lnTo>
                    <a:pt x="19" y="0"/>
                  </a:lnTo>
                  <a:lnTo>
                    <a:pt x="19" y="0"/>
                  </a:lnTo>
                  <a:lnTo>
                    <a:pt x="12" y="1"/>
                  </a:lnTo>
                  <a:lnTo>
                    <a:pt x="6"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2" name="Google Shape;1152;p52"/>
            <p:cNvSpPr/>
            <p:nvPr/>
          </p:nvSpPr>
          <p:spPr>
            <a:xfrm>
              <a:off x="3243177" y="2778418"/>
              <a:ext cx="30540" cy="42687"/>
            </a:xfrm>
            <a:custGeom>
              <a:avLst/>
              <a:gdLst/>
              <a:ahLst/>
              <a:cxnLst/>
              <a:rect l="l" t="t" r="r" b="b"/>
              <a:pathLst>
                <a:path w="33" h="33" extrusionOk="0">
                  <a:moveTo>
                    <a:pt x="0" y="15"/>
                  </a:moveTo>
                  <a:lnTo>
                    <a:pt x="0" y="15"/>
                  </a:lnTo>
                  <a:lnTo>
                    <a:pt x="0" y="23"/>
                  </a:lnTo>
                  <a:lnTo>
                    <a:pt x="3" y="29"/>
                  </a:lnTo>
                  <a:lnTo>
                    <a:pt x="9" y="32"/>
                  </a:lnTo>
                  <a:lnTo>
                    <a:pt x="15" y="33"/>
                  </a:lnTo>
                  <a:lnTo>
                    <a:pt x="15" y="33"/>
                  </a:lnTo>
                  <a:lnTo>
                    <a:pt x="23" y="33"/>
                  </a:lnTo>
                  <a:lnTo>
                    <a:pt x="27" y="30"/>
                  </a:lnTo>
                  <a:lnTo>
                    <a:pt x="32" y="24"/>
                  </a:lnTo>
                  <a:lnTo>
                    <a:pt x="33" y="18"/>
                  </a:lnTo>
                  <a:lnTo>
                    <a:pt x="33" y="18"/>
                  </a:lnTo>
                  <a:lnTo>
                    <a:pt x="33" y="10"/>
                  </a:lnTo>
                  <a:lnTo>
                    <a:pt x="29" y="6"/>
                  </a:lnTo>
                  <a:lnTo>
                    <a:pt x="24" y="1"/>
                  </a:lnTo>
                  <a:lnTo>
                    <a:pt x="18" y="0"/>
                  </a:lnTo>
                  <a:lnTo>
                    <a:pt x="18" y="0"/>
                  </a:lnTo>
                  <a:lnTo>
                    <a:pt x="11" y="0"/>
                  </a:lnTo>
                  <a:lnTo>
                    <a:pt x="5" y="4"/>
                  </a:lnTo>
                  <a:lnTo>
                    <a:pt x="1"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3" name="Google Shape;1153;p52"/>
            <p:cNvSpPr/>
            <p:nvPr/>
          </p:nvSpPr>
          <p:spPr>
            <a:xfrm>
              <a:off x="3248729" y="2778418"/>
              <a:ext cx="30540" cy="42687"/>
            </a:xfrm>
            <a:custGeom>
              <a:avLst/>
              <a:gdLst/>
              <a:ahLst/>
              <a:cxnLst/>
              <a:rect l="l" t="t" r="r" b="b"/>
              <a:pathLst>
                <a:path w="33" h="33" extrusionOk="0">
                  <a:moveTo>
                    <a:pt x="0" y="15"/>
                  </a:moveTo>
                  <a:lnTo>
                    <a:pt x="0" y="15"/>
                  </a:lnTo>
                  <a:lnTo>
                    <a:pt x="0" y="23"/>
                  </a:lnTo>
                  <a:lnTo>
                    <a:pt x="5" y="29"/>
                  </a:lnTo>
                  <a:lnTo>
                    <a:pt x="9" y="32"/>
                  </a:lnTo>
                  <a:lnTo>
                    <a:pt x="15" y="33"/>
                  </a:lnTo>
                  <a:lnTo>
                    <a:pt x="15" y="33"/>
                  </a:lnTo>
                  <a:lnTo>
                    <a:pt x="23" y="33"/>
                  </a:lnTo>
                  <a:lnTo>
                    <a:pt x="29" y="30"/>
                  </a:lnTo>
                  <a:lnTo>
                    <a:pt x="32" y="24"/>
                  </a:lnTo>
                  <a:lnTo>
                    <a:pt x="33" y="18"/>
                  </a:lnTo>
                  <a:lnTo>
                    <a:pt x="33" y="18"/>
                  </a:lnTo>
                  <a:lnTo>
                    <a:pt x="33" y="10"/>
                  </a:lnTo>
                  <a:lnTo>
                    <a:pt x="30" y="6"/>
                  </a:lnTo>
                  <a:lnTo>
                    <a:pt x="24" y="1"/>
                  </a:lnTo>
                  <a:lnTo>
                    <a:pt x="18" y="0"/>
                  </a:lnTo>
                  <a:lnTo>
                    <a:pt x="18" y="0"/>
                  </a:lnTo>
                  <a:lnTo>
                    <a:pt x="11" y="0"/>
                  </a:lnTo>
                  <a:lnTo>
                    <a:pt x="6" y="4"/>
                  </a:lnTo>
                  <a:lnTo>
                    <a:pt x="2"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4" name="Google Shape;1154;p52"/>
            <p:cNvSpPr/>
            <p:nvPr/>
          </p:nvSpPr>
          <p:spPr>
            <a:xfrm>
              <a:off x="3293152" y="2801702"/>
              <a:ext cx="32390" cy="42687"/>
            </a:xfrm>
            <a:custGeom>
              <a:avLst/>
              <a:gdLst/>
              <a:ahLst/>
              <a:cxnLst/>
              <a:rect l="l" t="t" r="r" b="b"/>
              <a:pathLst>
                <a:path w="35" h="33" extrusionOk="0">
                  <a:moveTo>
                    <a:pt x="0" y="15"/>
                  </a:moveTo>
                  <a:lnTo>
                    <a:pt x="0" y="15"/>
                  </a:lnTo>
                  <a:lnTo>
                    <a:pt x="2" y="23"/>
                  </a:lnTo>
                  <a:lnTo>
                    <a:pt x="5" y="29"/>
                  </a:lnTo>
                  <a:lnTo>
                    <a:pt x="9" y="32"/>
                  </a:lnTo>
                  <a:lnTo>
                    <a:pt x="17" y="33"/>
                  </a:lnTo>
                  <a:lnTo>
                    <a:pt x="17" y="33"/>
                  </a:lnTo>
                  <a:lnTo>
                    <a:pt x="23" y="33"/>
                  </a:lnTo>
                  <a:lnTo>
                    <a:pt x="29" y="30"/>
                  </a:lnTo>
                  <a:lnTo>
                    <a:pt x="34" y="24"/>
                  </a:lnTo>
                  <a:lnTo>
                    <a:pt x="35" y="18"/>
                  </a:lnTo>
                  <a:lnTo>
                    <a:pt x="35" y="18"/>
                  </a:lnTo>
                  <a:lnTo>
                    <a:pt x="34" y="11"/>
                  </a:lnTo>
                  <a:lnTo>
                    <a:pt x="31" y="6"/>
                  </a:lnTo>
                  <a:lnTo>
                    <a:pt x="26" y="2"/>
                  </a:lnTo>
                  <a:lnTo>
                    <a:pt x="18" y="0"/>
                  </a:lnTo>
                  <a:lnTo>
                    <a:pt x="18" y="0"/>
                  </a:lnTo>
                  <a:lnTo>
                    <a:pt x="12" y="0"/>
                  </a:lnTo>
                  <a:lnTo>
                    <a:pt x="6" y="5"/>
                  </a:lnTo>
                  <a:lnTo>
                    <a:pt x="2"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5" name="Google Shape;1155;p52"/>
            <p:cNvSpPr/>
            <p:nvPr/>
          </p:nvSpPr>
          <p:spPr>
            <a:xfrm>
              <a:off x="3295927" y="2801702"/>
              <a:ext cx="32390" cy="42687"/>
            </a:xfrm>
            <a:custGeom>
              <a:avLst/>
              <a:gdLst/>
              <a:ahLst/>
              <a:cxnLst/>
              <a:rect l="l" t="t" r="r" b="b"/>
              <a:pathLst>
                <a:path w="35" h="33" extrusionOk="0">
                  <a:moveTo>
                    <a:pt x="0" y="15"/>
                  </a:moveTo>
                  <a:lnTo>
                    <a:pt x="0" y="15"/>
                  </a:lnTo>
                  <a:lnTo>
                    <a:pt x="2" y="23"/>
                  </a:lnTo>
                  <a:lnTo>
                    <a:pt x="5" y="29"/>
                  </a:lnTo>
                  <a:lnTo>
                    <a:pt x="9" y="32"/>
                  </a:lnTo>
                  <a:lnTo>
                    <a:pt x="17" y="33"/>
                  </a:lnTo>
                  <a:lnTo>
                    <a:pt x="17" y="33"/>
                  </a:lnTo>
                  <a:lnTo>
                    <a:pt x="23" y="33"/>
                  </a:lnTo>
                  <a:lnTo>
                    <a:pt x="29" y="30"/>
                  </a:lnTo>
                  <a:lnTo>
                    <a:pt x="34" y="24"/>
                  </a:lnTo>
                  <a:lnTo>
                    <a:pt x="35" y="18"/>
                  </a:lnTo>
                  <a:lnTo>
                    <a:pt x="35" y="18"/>
                  </a:lnTo>
                  <a:lnTo>
                    <a:pt x="34" y="11"/>
                  </a:lnTo>
                  <a:lnTo>
                    <a:pt x="31" y="6"/>
                  </a:lnTo>
                  <a:lnTo>
                    <a:pt x="26" y="2"/>
                  </a:lnTo>
                  <a:lnTo>
                    <a:pt x="19" y="0"/>
                  </a:lnTo>
                  <a:lnTo>
                    <a:pt x="19" y="0"/>
                  </a:lnTo>
                  <a:lnTo>
                    <a:pt x="12" y="0"/>
                  </a:lnTo>
                  <a:lnTo>
                    <a:pt x="6" y="5"/>
                  </a:lnTo>
                  <a:lnTo>
                    <a:pt x="2"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6" name="Google Shape;1156;p52"/>
            <p:cNvSpPr/>
            <p:nvPr/>
          </p:nvSpPr>
          <p:spPr>
            <a:xfrm>
              <a:off x="3303332" y="2801702"/>
              <a:ext cx="30540" cy="42687"/>
            </a:xfrm>
            <a:custGeom>
              <a:avLst/>
              <a:gdLst/>
              <a:ahLst/>
              <a:cxnLst/>
              <a:rect l="l" t="t" r="r" b="b"/>
              <a:pathLst>
                <a:path w="33" h="33" extrusionOk="0">
                  <a:moveTo>
                    <a:pt x="0" y="15"/>
                  </a:moveTo>
                  <a:lnTo>
                    <a:pt x="0" y="15"/>
                  </a:lnTo>
                  <a:lnTo>
                    <a:pt x="0" y="23"/>
                  </a:lnTo>
                  <a:lnTo>
                    <a:pt x="3" y="29"/>
                  </a:lnTo>
                  <a:lnTo>
                    <a:pt x="9" y="32"/>
                  </a:lnTo>
                  <a:lnTo>
                    <a:pt x="15" y="33"/>
                  </a:lnTo>
                  <a:lnTo>
                    <a:pt x="15" y="33"/>
                  </a:lnTo>
                  <a:lnTo>
                    <a:pt x="23" y="33"/>
                  </a:lnTo>
                  <a:lnTo>
                    <a:pt x="27" y="30"/>
                  </a:lnTo>
                  <a:lnTo>
                    <a:pt x="32" y="24"/>
                  </a:lnTo>
                  <a:lnTo>
                    <a:pt x="33" y="18"/>
                  </a:lnTo>
                  <a:lnTo>
                    <a:pt x="33" y="18"/>
                  </a:lnTo>
                  <a:lnTo>
                    <a:pt x="33" y="11"/>
                  </a:lnTo>
                  <a:lnTo>
                    <a:pt x="29" y="6"/>
                  </a:lnTo>
                  <a:lnTo>
                    <a:pt x="24" y="2"/>
                  </a:lnTo>
                  <a:lnTo>
                    <a:pt x="18" y="0"/>
                  </a:lnTo>
                  <a:lnTo>
                    <a:pt x="18" y="0"/>
                  </a:lnTo>
                  <a:lnTo>
                    <a:pt x="11" y="0"/>
                  </a:lnTo>
                  <a:lnTo>
                    <a:pt x="4" y="5"/>
                  </a:lnTo>
                  <a:lnTo>
                    <a:pt x="1"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7" name="Google Shape;1157;p52"/>
            <p:cNvSpPr/>
            <p:nvPr/>
          </p:nvSpPr>
          <p:spPr>
            <a:xfrm>
              <a:off x="3332945" y="2813345"/>
              <a:ext cx="31465" cy="45274"/>
            </a:xfrm>
            <a:custGeom>
              <a:avLst/>
              <a:gdLst/>
              <a:ahLst/>
              <a:cxnLst/>
              <a:rect l="l" t="t" r="r" b="b"/>
              <a:pathLst>
                <a:path w="34" h="35" extrusionOk="0">
                  <a:moveTo>
                    <a:pt x="0" y="17"/>
                  </a:moveTo>
                  <a:lnTo>
                    <a:pt x="0" y="17"/>
                  </a:lnTo>
                  <a:lnTo>
                    <a:pt x="1" y="23"/>
                  </a:lnTo>
                  <a:lnTo>
                    <a:pt x="4" y="29"/>
                  </a:lnTo>
                  <a:lnTo>
                    <a:pt x="9" y="33"/>
                  </a:lnTo>
                  <a:lnTo>
                    <a:pt x="16" y="35"/>
                  </a:lnTo>
                  <a:lnTo>
                    <a:pt x="16" y="35"/>
                  </a:lnTo>
                  <a:lnTo>
                    <a:pt x="22" y="33"/>
                  </a:lnTo>
                  <a:lnTo>
                    <a:pt x="28" y="30"/>
                  </a:lnTo>
                  <a:lnTo>
                    <a:pt x="31" y="26"/>
                  </a:lnTo>
                  <a:lnTo>
                    <a:pt x="34" y="20"/>
                  </a:lnTo>
                  <a:lnTo>
                    <a:pt x="34" y="20"/>
                  </a:lnTo>
                  <a:lnTo>
                    <a:pt x="33" y="12"/>
                  </a:lnTo>
                  <a:lnTo>
                    <a:pt x="30" y="6"/>
                  </a:lnTo>
                  <a:lnTo>
                    <a:pt x="24" y="3"/>
                  </a:lnTo>
                  <a:lnTo>
                    <a:pt x="18" y="0"/>
                  </a:lnTo>
                  <a:lnTo>
                    <a:pt x="18" y="0"/>
                  </a:lnTo>
                  <a:lnTo>
                    <a:pt x="12" y="2"/>
                  </a:lnTo>
                  <a:lnTo>
                    <a:pt x="6"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8" name="Google Shape;1158;p52"/>
            <p:cNvSpPr/>
            <p:nvPr/>
          </p:nvSpPr>
          <p:spPr>
            <a:xfrm>
              <a:off x="3374591" y="2813345"/>
              <a:ext cx="30540" cy="45274"/>
            </a:xfrm>
            <a:custGeom>
              <a:avLst/>
              <a:gdLst/>
              <a:ahLst/>
              <a:cxnLst/>
              <a:rect l="l" t="t" r="r" b="b"/>
              <a:pathLst>
                <a:path w="33" h="35" extrusionOk="0">
                  <a:moveTo>
                    <a:pt x="0" y="17"/>
                  </a:moveTo>
                  <a:lnTo>
                    <a:pt x="0" y="17"/>
                  </a:lnTo>
                  <a:lnTo>
                    <a:pt x="0" y="23"/>
                  </a:lnTo>
                  <a:lnTo>
                    <a:pt x="5" y="29"/>
                  </a:lnTo>
                  <a:lnTo>
                    <a:pt x="9" y="33"/>
                  </a:lnTo>
                  <a:lnTo>
                    <a:pt x="15" y="35"/>
                  </a:lnTo>
                  <a:lnTo>
                    <a:pt x="15" y="35"/>
                  </a:lnTo>
                  <a:lnTo>
                    <a:pt x="23" y="33"/>
                  </a:lnTo>
                  <a:lnTo>
                    <a:pt x="29" y="30"/>
                  </a:lnTo>
                  <a:lnTo>
                    <a:pt x="32" y="26"/>
                  </a:lnTo>
                  <a:lnTo>
                    <a:pt x="33" y="18"/>
                  </a:lnTo>
                  <a:lnTo>
                    <a:pt x="33" y="18"/>
                  </a:lnTo>
                  <a:lnTo>
                    <a:pt x="33" y="12"/>
                  </a:lnTo>
                  <a:lnTo>
                    <a:pt x="30" y="6"/>
                  </a:lnTo>
                  <a:lnTo>
                    <a:pt x="24" y="2"/>
                  </a:lnTo>
                  <a:lnTo>
                    <a:pt x="18" y="0"/>
                  </a:lnTo>
                  <a:lnTo>
                    <a:pt x="18" y="0"/>
                  </a:lnTo>
                  <a:lnTo>
                    <a:pt x="11" y="2"/>
                  </a:lnTo>
                  <a:lnTo>
                    <a:pt x="6" y="5"/>
                  </a:lnTo>
                  <a:lnTo>
                    <a:pt x="1" y="9"/>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59" name="Google Shape;1159;p52"/>
            <p:cNvSpPr/>
            <p:nvPr/>
          </p:nvSpPr>
          <p:spPr>
            <a:xfrm>
              <a:off x="3390324" y="2813345"/>
              <a:ext cx="30540" cy="45274"/>
            </a:xfrm>
            <a:custGeom>
              <a:avLst/>
              <a:gdLst/>
              <a:ahLst/>
              <a:cxnLst/>
              <a:rect l="l" t="t" r="r" b="b"/>
              <a:pathLst>
                <a:path w="33" h="35" extrusionOk="0">
                  <a:moveTo>
                    <a:pt x="0" y="17"/>
                  </a:moveTo>
                  <a:lnTo>
                    <a:pt x="0" y="17"/>
                  </a:lnTo>
                  <a:lnTo>
                    <a:pt x="0" y="23"/>
                  </a:lnTo>
                  <a:lnTo>
                    <a:pt x="4" y="29"/>
                  </a:lnTo>
                  <a:lnTo>
                    <a:pt x="9" y="33"/>
                  </a:lnTo>
                  <a:lnTo>
                    <a:pt x="15" y="35"/>
                  </a:lnTo>
                  <a:lnTo>
                    <a:pt x="15" y="35"/>
                  </a:lnTo>
                  <a:lnTo>
                    <a:pt x="22" y="33"/>
                  </a:lnTo>
                  <a:lnTo>
                    <a:pt x="28" y="30"/>
                  </a:lnTo>
                  <a:lnTo>
                    <a:pt x="31" y="26"/>
                  </a:lnTo>
                  <a:lnTo>
                    <a:pt x="33" y="20"/>
                  </a:lnTo>
                  <a:lnTo>
                    <a:pt x="33" y="20"/>
                  </a:lnTo>
                  <a:lnTo>
                    <a:pt x="33" y="12"/>
                  </a:lnTo>
                  <a:lnTo>
                    <a:pt x="30" y="6"/>
                  </a:lnTo>
                  <a:lnTo>
                    <a:pt x="24" y="3"/>
                  </a:lnTo>
                  <a:lnTo>
                    <a:pt x="18" y="0"/>
                  </a:lnTo>
                  <a:lnTo>
                    <a:pt x="18" y="0"/>
                  </a:lnTo>
                  <a:lnTo>
                    <a:pt x="10" y="2"/>
                  </a:lnTo>
                  <a:lnTo>
                    <a:pt x="6"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0" name="Google Shape;1160;p52"/>
            <p:cNvSpPr/>
            <p:nvPr/>
          </p:nvSpPr>
          <p:spPr>
            <a:xfrm>
              <a:off x="3398652" y="2813345"/>
              <a:ext cx="31465" cy="45274"/>
            </a:xfrm>
            <a:custGeom>
              <a:avLst/>
              <a:gdLst/>
              <a:ahLst/>
              <a:cxnLst/>
              <a:rect l="l" t="t" r="r" b="b"/>
              <a:pathLst>
                <a:path w="34" h="35" extrusionOk="0">
                  <a:moveTo>
                    <a:pt x="0" y="17"/>
                  </a:moveTo>
                  <a:lnTo>
                    <a:pt x="0" y="17"/>
                  </a:lnTo>
                  <a:lnTo>
                    <a:pt x="1" y="23"/>
                  </a:lnTo>
                  <a:lnTo>
                    <a:pt x="4" y="29"/>
                  </a:lnTo>
                  <a:lnTo>
                    <a:pt x="10" y="33"/>
                  </a:lnTo>
                  <a:lnTo>
                    <a:pt x="16" y="35"/>
                  </a:lnTo>
                  <a:lnTo>
                    <a:pt x="16" y="35"/>
                  </a:lnTo>
                  <a:lnTo>
                    <a:pt x="22" y="33"/>
                  </a:lnTo>
                  <a:lnTo>
                    <a:pt x="28" y="30"/>
                  </a:lnTo>
                  <a:lnTo>
                    <a:pt x="33" y="26"/>
                  </a:lnTo>
                  <a:lnTo>
                    <a:pt x="34" y="20"/>
                  </a:lnTo>
                  <a:lnTo>
                    <a:pt x="34" y="20"/>
                  </a:lnTo>
                  <a:lnTo>
                    <a:pt x="33" y="12"/>
                  </a:lnTo>
                  <a:lnTo>
                    <a:pt x="30" y="6"/>
                  </a:lnTo>
                  <a:lnTo>
                    <a:pt x="25" y="3"/>
                  </a:lnTo>
                  <a:lnTo>
                    <a:pt x="18" y="0"/>
                  </a:lnTo>
                  <a:lnTo>
                    <a:pt x="18" y="0"/>
                  </a:lnTo>
                  <a:lnTo>
                    <a:pt x="12" y="2"/>
                  </a:lnTo>
                  <a:lnTo>
                    <a:pt x="6" y="5"/>
                  </a:lnTo>
                  <a:lnTo>
                    <a:pt x="3"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1" name="Google Shape;1161;p52"/>
            <p:cNvSpPr/>
            <p:nvPr/>
          </p:nvSpPr>
          <p:spPr>
            <a:xfrm>
              <a:off x="3434744" y="2813345"/>
              <a:ext cx="32390" cy="45274"/>
            </a:xfrm>
            <a:custGeom>
              <a:avLst/>
              <a:gdLst/>
              <a:ahLst/>
              <a:cxnLst/>
              <a:rect l="l" t="t" r="r" b="b"/>
              <a:pathLst>
                <a:path w="35" h="35" extrusionOk="0">
                  <a:moveTo>
                    <a:pt x="0" y="17"/>
                  </a:moveTo>
                  <a:lnTo>
                    <a:pt x="0" y="17"/>
                  </a:lnTo>
                  <a:lnTo>
                    <a:pt x="1" y="23"/>
                  </a:lnTo>
                  <a:lnTo>
                    <a:pt x="4" y="29"/>
                  </a:lnTo>
                  <a:lnTo>
                    <a:pt x="9" y="33"/>
                  </a:lnTo>
                  <a:lnTo>
                    <a:pt x="17" y="35"/>
                  </a:lnTo>
                  <a:lnTo>
                    <a:pt x="17" y="35"/>
                  </a:lnTo>
                  <a:lnTo>
                    <a:pt x="23" y="33"/>
                  </a:lnTo>
                  <a:lnTo>
                    <a:pt x="29" y="30"/>
                  </a:lnTo>
                  <a:lnTo>
                    <a:pt x="33" y="26"/>
                  </a:lnTo>
                  <a:lnTo>
                    <a:pt x="35" y="20"/>
                  </a:lnTo>
                  <a:lnTo>
                    <a:pt x="35" y="20"/>
                  </a:lnTo>
                  <a:lnTo>
                    <a:pt x="33" y="12"/>
                  </a:lnTo>
                  <a:lnTo>
                    <a:pt x="30" y="6"/>
                  </a:lnTo>
                  <a:lnTo>
                    <a:pt x="26" y="3"/>
                  </a:lnTo>
                  <a:lnTo>
                    <a:pt x="18" y="0"/>
                  </a:lnTo>
                  <a:lnTo>
                    <a:pt x="18" y="0"/>
                  </a:lnTo>
                  <a:lnTo>
                    <a:pt x="12" y="2"/>
                  </a:lnTo>
                  <a:lnTo>
                    <a:pt x="6"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2" name="Google Shape;1162;p52"/>
            <p:cNvSpPr/>
            <p:nvPr/>
          </p:nvSpPr>
          <p:spPr>
            <a:xfrm>
              <a:off x="3461582" y="2813345"/>
              <a:ext cx="31465" cy="45274"/>
            </a:xfrm>
            <a:custGeom>
              <a:avLst/>
              <a:gdLst/>
              <a:ahLst/>
              <a:cxnLst/>
              <a:rect l="l" t="t" r="r" b="b"/>
              <a:pathLst>
                <a:path w="34" h="35" extrusionOk="0">
                  <a:moveTo>
                    <a:pt x="0" y="17"/>
                  </a:moveTo>
                  <a:lnTo>
                    <a:pt x="0" y="17"/>
                  </a:lnTo>
                  <a:lnTo>
                    <a:pt x="1" y="23"/>
                  </a:lnTo>
                  <a:lnTo>
                    <a:pt x="4" y="29"/>
                  </a:lnTo>
                  <a:lnTo>
                    <a:pt x="10" y="33"/>
                  </a:lnTo>
                  <a:lnTo>
                    <a:pt x="16" y="35"/>
                  </a:lnTo>
                  <a:lnTo>
                    <a:pt x="16" y="35"/>
                  </a:lnTo>
                  <a:lnTo>
                    <a:pt x="22" y="33"/>
                  </a:lnTo>
                  <a:lnTo>
                    <a:pt x="28" y="30"/>
                  </a:lnTo>
                  <a:lnTo>
                    <a:pt x="33" y="26"/>
                  </a:lnTo>
                  <a:lnTo>
                    <a:pt x="34" y="20"/>
                  </a:lnTo>
                  <a:lnTo>
                    <a:pt x="34" y="20"/>
                  </a:lnTo>
                  <a:lnTo>
                    <a:pt x="34" y="12"/>
                  </a:lnTo>
                  <a:lnTo>
                    <a:pt x="30" y="6"/>
                  </a:lnTo>
                  <a:lnTo>
                    <a:pt x="25" y="3"/>
                  </a:lnTo>
                  <a:lnTo>
                    <a:pt x="19" y="0"/>
                  </a:lnTo>
                  <a:lnTo>
                    <a:pt x="19" y="0"/>
                  </a:lnTo>
                  <a:lnTo>
                    <a:pt x="12" y="2"/>
                  </a:lnTo>
                  <a:lnTo>
                    <a:pt x="6" y="5"/>
                  </a:lnTo>
                  <a:lnTo>
                    <a:pt x="3"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3" name="Google Shape;1163;p52"/>
            <p:cNvSpPr/>
            <p:nvPr/>
          </p:nvSpPr>
          <p:spPr>
            <a:xfrm>
              <a:off x="3476389" y="2813345"/>
              <a:ext cx="32390" cy="45274"/>
            </a:xfrm>
            <a:custGeom>
              <a:avLst/>
              <a:gdLst/>
              <a:ahLst/>
              <a:cxnLst/>
              <a:rect l="l" t="t" r="r" b="b"/>
              <a:pathLst>
                <a:path w="35" h="35" extrusionOk="0">
                  <a:moveTo>
                    <a:pt x="0" y="17"/>
                  </a:moveTo>
                  <a:lnTo>
                    <a:pt x="0" y="17"/>
                  </a:lnTo>
                  <a:lnTo>
                    <a:pt x="2" y="23"/>
                  </a:lnTo>
                  <a:lnTo>
                    <a:pt x="5" y="29"/>
                  </a:lnTo>
                  <a:lnTo>
                    <a:pt x="9" y="33"/>
                  </a:lnTo>
                  <a:lnTo>
                    <a:pt x="17" y="35"/>
                  </a:lnTo>
                  <a:lnTo>
                    <a:pt x="17" y="35"/>
                  </a:lnTo>
                  <a:lnTo>
                    <a:pt x="23" y="33"/>
                  </a:lnTo>
                  <a:lnTo>
                    <a:pt x="29" y="30"/>
                  </a:lnTo>
                  <a:lnTo>
                    <a:pt x="34" y="26"/>
                  </a:lnTo>
                  <a:lnTo>
                    <a:pt x="35" y="20"/>
                  </a:lnTo>
                  <a:lnTo>
                    <a:pt x="35" y="20"/>
                  </a:lnTo>
                  <a:lnTo>
                    <a:pt x="34" y="12"/>
                  </a:lnTo>
                  <a:lnTo>
                    <a:pt x="30" y="6"/>
                  </a:lnTo>
                  <a:lnTo>
                    <a:pt x="26" y="3"/>
                  </a:lnTo>
                  <a:lnTo>
                    <a:pt x="18" y="0"/>
                  </a:lnTo>
                  <a:lnTo>
                    <a:pt x="18" y="0"/>
                  </a:lnTo>
                  <a:lnTo>
                    <a:pt x="12" y="2"/>
                  </a:lnTo>
                  <a:lnTo>
                    <a:pt x="6" y="5"/>
                  </a:lnTo>
                  <a:lnTo>
                    <a:pt x="2"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4" name="Google Shape;1164;p52"/>
            <p:cNvSpPr/>
            <p:nvPr/>
          </p:nvSpPr>
          <p:spPr>
            <a:xfrm>
              <a:off x="3489346" y="2813345"/>
              <a:ext cx="30540" cy="45274"/>
            </a:xfrm>
            <a:custGeom>
              <a:avLst/>
              <a:gdLst/>
              <a:ahLst/>
              <a:cxnLst/>
              <a:rect l="l" t="t" r="r" b="b"/>
              <a:pathLst>
                <a:path w="33" h="35" extrusionOk="0">
                  <a:moveTo>
                    <a:pt x="0" y="17"/>
                  </a:moveTo>
                  <a:lnTo>
                    <a:pt x="0" y="17"/>
                  </a:lnTo>
                  <a:lnTo>
                    <a:pt x="0" y="23"/>
                  </a:lnTo>
                  <a:lnTo>
                    <a:pt x="4" y="29"/>
                  </a:lnTo>
                  <a:lnTo>
                    <a:pt x="9" y="33"/>
                  </a:lnTo>
                  <a:lnTo>
                    <a:pt x="15" y="35"/>
                  </a:lnTo>
                  <a:lnTo>
                    <a:pt x="15" y="35"/>
                  </a:lnTo>
                  <a:lnTo>
                    <a:pt x="23" y="33"/>
                  </a:lnTo>
                  <a:lnTo>
                    <a:pt x="29" y="30"/>
                  </a:lnTo>
                  <a:lnTo>
                    <a:pt x="32" y="26"/>
                  </a:lnTo>
                  <a:lnTo>
                    <a:pt x="33" y="20"/>
                  </a:lnTo>
                  <a:lnTo>
                    <a:pt x="33" y="20"/>
                  </a:lnTo>
                  <a:lnTo>
                    <a:pt x="33" y="12"/>
                  </a:lnTo>
                  <a:lnTo>
                    <a:pt x="30" y="6"/>
                  </a:lnTo>
                  <a:lnTo>
                    <a:pt x="24" y="3"/>
                  </a:lnTo>
                  <a:lnTo>
                    <a:pt x="18" y="0"/>
                  </a:lnTo>
                  <a:lnTo>
                    <a:pt x="18" y="0"/>
                  </a:lnTo>
                  <a:lnTo>
                    <a:pt x="10" y="2"/>
                  </a:lnTo>
                  <a:lnTo>
                    <a:pt x="6" y="5"/>
                  </a:lnTo>
                  <a:lnTo>
                    <a:pt x="1" y="11"/>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5" name="Google Shape;1165;p52"/>
            <p:cNvSpPr/>
            <p:nvPr/>
          </p:nvSpPr>
          <p:spPr>
            <a:xfrm>
              <a:off x="3569859" y="2831454"/>
              <a:ext cx="32390" cy="43980"/>
            </a:xfrm>
            <a:custGeom>
              <a:avLst/>
              <a:gdLst/>
              <a:ahLst/>
              <a:cxnLst/>
              <a:rect l="l" t="t" r="r" b="b"/>
              <a:pathLst>
                <a:path w="35" h="34" extrusionOk="0">
                  <a:moveTo>
                    <a:pt x="0" y="16"/>
                  </a:moveTo>
                  <a:lnTo>
                    <a:pt x="0" y="16"/>
                  </a:lnTo>
                  <a:lnTo>
                    <a:pt x="2" y="22"/>
                  </a:lnTo>
                  <a:lnTo>
                    <a:pt x="5" y="28"/>
                  </a:lnTo>
                  <a:lnTo>
                    <a:pt x="10" y="33"/>
                  </a:lnTo>
                  <a:lnTo>
                    <a:pt x="17" y="34"/>
                  </a:lnTo>
                  <a:lnTo>
                    <a:pt x="17" y="34"/>
                  </a:lnTo>
                  <a:lnTo>
                    <a:pt x="23" y="33"/>
                  </a:lnTo>
                  <a:lnTo>
                    <a:pt x="29" y="30"/>
                  </a:lnTo>
                  <a:lnTo>
                    <a:pt x="32" y="25"/>
                  </a:lnTo>
                  <a:lnTo>
                    <a:pt x="35" y="18"/>
                  </a:lnTo>
                  <a:lnTo>
                    <a:pt x="35" y="18"/>
                  </a:lnTo>
                  <a:lnTo>
                    <a:pt x="34" y="12"/>
                  </a:lnTo>
                  <a:lnTo>
                    <a:pt x="31" y="6"/>
                  </a:lnTo>
                  <a:lnTo>
                    <a:pt x="25" y="1"/>
                  </a:lnTo>
                  <a:lnTo>
                    <a:pt x="19" y="0"/>
                  </a:lnTo>
                  <a:lnTo>
                    <a:pt x="19" y="0"/>
                  </a:lnTo>
                  <a:lnTo>
                    <a:pt x="13" y="1"/>
                  </a:lnTo>
                  <a:lnTo>
                    <a:pt x="7"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6" name="Google Shape;1166;p52"/>
            <p:cNvSpPr/>
            <p:nvPr/>
          </p:nvSpPr>
          <p:spPr>
            <a:xfrm>
              <a:off x="3593921" y="2831454"/>
              <a:ext cx="32390" cy="43980"/>
            </a:xfrm>
            <a:custGeom>
              <a:avLst/>
              <a:gdLst/>
              <a:ahLst/>
              <a:cxnLst/>
              <a:rect l="l" t="t" r="r" b="b"/>
              <a:pathLst>
                <a:path w="35" h="34" extrusionOk="0">
                  <a:moveTo>
                    <a:pt x="0" y="16"/>
                  </a:moveTo>
                  <a:lnTo>
                    <a:pt x="0" y="16"/>
                  </a:lnTo>
                  <a:lnTo>
                    <a:pt x="2" y="22"/>
                  </a:lnTo>
                  <a:lnTo>
                    <a:pt x="5" y="28"/>
                  </a:lnTo>
                  <a:lnTo>
                    <a:pt x="9" y="33"/>
                  </a:lnTo>
                  <a:lnTo>
                    <a:pt x="17" y="34"/>
                  </a:lnTo>
                  <a:lnTo>
                    <a:pt x="17" y="34"/>
                  </a:lnTo>
                  <a:lnTo>
                    <a:pt x="23" y="33"/>
                  </a:lnTo>
                  <a:lnTo>
                    <a:pt x="29" y="30"/>
                  </a:lnTo>
                  <a:lnTo>
                    <a:pt x="32" y="25"/>
                  </a:lnTo>
                  <a:lnTo>
                    <a:pt x="35" y="18"/>
                  </a:lnTo>
                  <a:lnTo>
                    <a:pt x="35" y="18"/>
                  </a:lnTo>
                  <a:lnTo>
                    <a:pt x="33" y="12"/>
                  </a:lnTo>
                  <a:lnTo>
                    <a:pt x="30" y="6"/>
                  </a:lnTo>
                  <a:lnTo>
                    <a:pt x="24" y="1"/>
                  </a:lnTo>
                  <a:lnTo>
                    <a:pt x="18" y="0"/>
                  </a:lnTo>
                  <a:lnTo>
                    <a:pt x="18" y="0"/>
                  </a:lnTo>
                  <a:lnTo>
                    <a:pt x="12" y="1"/>
                  </a:lnTo>
                  <a:lnTo>
                    <a:pt x="6"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7" name="Google Shape;1167;p52"/>
            <p:cNvSpPr/>
            <p:nvPr/>
          </p:nvSpPr>
          <p:spPr>
            <a:xfrm>
              <a:off x="3612429" y="2831454"/>
              <a:ext cx="32390" cy="43980"/>
            </a:xfrm>
            <a:custGeom>
              <a:avLst/>
              <a:gdLst/>
              <a:ahLst/>
              <a:cxnLst/>
              <a:rect l="l" t="t" r="r" b="b"/>
              <a:pathLst>
                <a:path w="35" h="34" extrusionOk="0">
                  <a:moveTo>
                    <a:pt x="0" y="16"/>
                  </a:moveTo>
                  <a:lnTo>
                    <a:pt x="0" y="16"/>
                  </a:lnTo>
                  <a:lnTo>
                    <a:pt x="1" y="22"/>
                  </a:lnTo>
                  <a:lnTo>
                    <a:pt x="4" y="28"/>
                  </a:lnTo>
                  <a:lnTo>
                    <a:pt x="9" y="33"/>
                  </a:lnTo>
                  <a:lnTo>
                    <a:pt x="16" y="34"/>
                  </a:lnTo>
                  <a:lnTo>
                    <a:pt x="16" y="34"/>
                  </a:lnTo>
                  <a:lnTo>
                    <a:pt x="22" y="33"/>
                  </a:lnTo>
                  <a:lnTo>
                    <a:pt x="29" y="30"/>
                  </a:lnTo>
                  <a:lnTo>
                    <a:pt x="33" y="25"/>
                  </a:lnTo>
                  <a:lnTo>
                    <a:pt x="35" y="19"/>
                  </a:lnTo>
                  <a:lnTo>
                    <a:pt x="35" y="19"/>
                  </a:lnTo>
                  <a:lnTo>
                    <a:pt x="33" y="12"/>
                  </a:lnTo>
                  <a:lnTo>
                    <a:pt x="30" y="6"/>
                  </a:lnTo>
                  <a:lnTo>
                    <a:pt x="26" y="3"/>
                  </a:lnTo>
                  <a:lnTo>
                    <a:pt x="18" y="0"/>
                  </a:lnTo>
                  <a:lnTo>
                    <a:pt x="18" y="0"/>
                  </a:lnTo>
                  <a:lnTo>
                    <a:pt x="12" y="1"/>
                  </a:lnTo>
                  <a:lnTo>
                    <a:pt x="6"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8" name="Google Shape;1168;p52"/>
            <p:cNvSpPr/>
            <p:nvPr/>
          </p:nvSpPr>
          <p:spPr>
            <a:xfrm>
              <a:off x="3624458" y="2831454"/>
              <a:ext cx="31465" cy="43980"/>
            </a:xfrm>
            <a:custGeom>
              <a:avLst/>
              <a:gdLst/>
              <a:ahLst/>
              <a:cxnLst/>
              <a:rect l="l" t="t" r="r" b="b"/>
              <a:pathLst>
                <a:path w="34" h="34" extrusionOk="0">
                  <a:moveTo>
                    <a:pt x="0" y="16"/>
                  </a:moveTo>
                  <a:lnTo>
                    <a:pt x="0" y="16"/>
                  </a:lnTo>
                  <a:lnTo>
                    <a:pt x="0" y="22"/>
                  </a:lnTo>
                  <a:lnTo>
                    <a:pt x="3" y="28"/>
                  </a:lnTo>
                  <a:lnTo>
                    <a:pt x="9" y="33"/>
                  </a:lnTo>
                  <a:lnTo>
                    <a:pt x="16" y="34"/>
                  </a:lnTo>
                  <a:lnTo>
                    <a:pt x="16" y="34"/>
                  </a:lnTo>
                  <a:lnTo>
                    <a:pt x="23" y="33"/>
                  </a:lnTo>
                  <a:lnTo>
                    <a:pt x="28" y="30"/>
                  </a:lnTo>
                  <a:lnTo>
                    <a:pt x="32" y="25"/>
                  </a:lnTo>
                  <a:lnTo>
                    <a:pt x="34" y="18"/>
                  </a:lnTo>
                  <a:lnTo>
                    <a:pt x="34" y="18"/>
                  </a:lnTo>
                  <a:lnTo>
                    <a:pt x="34" y="12"/>
                  </a:lnTo>
                  <a:lnTo>
                    <a:pt x="29" y="6"/>
                  </a:lnTo>
                  <a:lnTo>
                    <a:pt x="25" y="1"/>
                  </a:lnTo>
                  <a:lnTo>
                    <a:pt x="19" y="0"/>
                  </a:lnTo>
                  <a:lnTo>
                    <a:pt x="19" y="0"/>
                  </a:lnTo>
                  <a:lnTo>
                    <a:pt x="11" y="1"/>
                  </a:lnTo>
                  <a:lnTo>
                    <a:pt x="5"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69" name="Google Shape;1169;p52"/>
            <p:cNvSpPr/>
            <p:nvPr/>
          </p:nvSpPr>
          <p:spPr>
            <a:xfrm>
              <a:off x="3687390" y="2831454"/>
              <a:ext cx="31465" cy="43980"/>
            </a:xfrm>
            <a:custGeom>
              <a:avLst/>
              <a:gdLst/>
              <a:ahLst/>
              <a:cxnLst/>
              <a:rect l="l" t="t" r="r" b="b"/>
              <a:pathLst>
                <a:path w="34" h="34" extrusionOk="0">
                  <a:moveTo>
                    <a:pt x="0" y="16"/>
                  </a:moveTo>
                  <a:lnTo>
                    <a:pt x="0" y="16"/>
                  </a:lnTo>
                  <a:lnTo>
                    <a:pt x="0" y="22"/>
                  </a:lnTo>
                  <a:lnTo>
                    <a:pt x="3" y="28"/>
                  </a:lnTo>
                  <a:lnTo>
                    <a:pt x="9" y="33"/>
                  </a:lnTo>
                  <a:lnTo>
                    <a:pt x="16" y="34"/>
                  </a:lnTo>
                  <a:lnTo>
                    <a:pt x="16" y="34"/>
                  </a:lnTo>
                  <a:lnTo>
                    <a:pt x="23" y="33"/>
                  </a:lnTo>
                  <a:lnTo>
                    <a:pt x="28" y="30"/>
                  </a:lnTo>
                  <a:lnTo>
                    <a:pt x="32" y="25"/>
                  </a:lnTo>
                  <a:lnTo>
                    <a:pt x="34" y="18"/>
                  </a:lnTo>
                  <a:lnTo>
                    <a:pt x="34" y="18"/>
                  </a:lnTo>
                  <a:lnTo>
                    <a:pt x="34" y="12"/>
                  </a:lnTo>
                  <a:lnTo>
                    <a:pt x="31" y="6"/>
                  </a:lnTo>
                  <a:lnTo>
                    <a:pt x="25" y="1"/>
                  </a:lnTo>
                  <a:lnTo>
                    <a:pt x="19" y="0"/>
                  </a:lnTo>
                  <a:lnTo>
                    <a:pt x="19" y="0"/>
                  </a:lnTo>
                  <a:lnTo>
                    <a:pt x="11" y="1"/>
                  </a:lnTo>
                  <a:lnTo>
                    <a:pt x="6"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0" name="Google Shape;1170;p52"/>
            <p:cNvSpPr/>
            <p:nvPr/>
          </p:nvSpPr>
          <p:spPr>
            <a:xfrm>
              <a:off x="3690165" y="2831454"/>
              <a:ext cx="32390" cy="43980"/>
            </a:xfrm>
            <a:custGeom>
              <a:avLst/>
              <a:gdLst/>
              <a:ahLst/>
              <a:cxnLst/>
              <a:rect l="l" t="t" r="r" b="b"/>
              <a:pathLst>
                <a:path w="35" h="34" extrusionOk="0">
                  <a:moveTo>
                    <a:pt x="0" y="16"/>
                  </a:moveTo>
                  <a:lnTo>
                    <a:pt x="0" y="16"/>
                  </a:lnTo>
                  <a:lnTo>
                    <a:pt x="2" y="22"/>
                  </a:lnTo>
                  <a:lnTo>
                    <a:pt x="5" y="28"/>
                  </a:lnTo>
                  <a:lnTo>
                    <a:pt x="9" y="33"/>
                  </a:lnTo>
                  <a:lnTo>
                    <a:pt x="17" y="34"/>
                  </a:lnTo>
                  <a:lnTo>
                    <a:pt x="17" y="34"/>
                  </a:lnTo>
                  <a:lnTo>
                    <a:pt x="23" y="33"/>
                  </a:lnTo>
                  <a:lnTo>
                    <a:pt x="29" y="30"/>
                  </a:lnTo>
                  <a:lnTo>
                    <a:pt x="32" y="25"/>
                  </a:lnTo>
                  <a:lnTo>
                    <a:pt x="35" y="18"/>
                  </a:lnTo>
                  <a:lnTo>
                    <a:pt x="35" y="18"/>
                  </a:lnTo>
                  <a:lnTo>
                    <a:pt x="34" y="12"/>
                  </a:lnTo>
                  <a:lnTo>
                    <a:pt x="31" y="6"/>
                  </a:lnTo>
                  <a:lnTo>
                    <a:pt x="25" y="1"/>
                  </a:lnTo>
                  <a:lnTo>
                    <a:pt x="19" y="0"/>
                  </a:lnTo>
                  <a:lnTo>
                    <a:pt x="19" y="0"/>
                  </a:lnTo>
                  <a:lnTo>
                    <a:pt x="13" y="1"/>
                  </a:lnTo>
                  <a:lnTo>
                    <a:pt x="6"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1" name="Google Shape;1171;p52"/>
            <p:cNvSpPr/>
            <p:nvPr/>
          </p:nvSpPr>
          <p:spPr>
            <a:xfrm>
              <a:off x="3738288" y="2831454"/>
              <a:ext cx="32390" cy="43980"/>
            </a:xfrm>
            <a:custGeom>
              <a:avLst/>
              <a:gdLst/>
              <a:ahLst/>
              <a:cxnLst/>
              <a:rect l="l" t="t" r="r" b="b"/>
              <a:pathLst>
                <a:path w="35" h="34" extrusionOk="0">
                  <a:moveTo>
                    <a:pt x="0" y="16"/>
                  </a:moveTo>
                  <a:lnTo>
                    <a:pt x="0" y="16"/>
                  </a:lnTo>
                  <a:lnTo>
                    <a:pt x="1" y="22"/>
                  </a:lnTo>
                  <a:lnTo>
                    <a:pt x="4" y="28"/>
                  </a:lnTo>
                  <a:lnTo>
                    <a:pt x="9" y="33"/>
                  </a:lnTo>
                  <a:lnTo>
                    <a:pt x="16" y="34"/>
                  </a:lnTo>
                  <a:lnTo>
                    <a:pt x="16" y="34"/>
                  </a:lnTo>
                  <a:lnTo>
                    <a:pt x="22" y="33"/>
                  </a:lnTo>
                  <a:lnTo>
                    <a:pt x="28" y="30"/>
                  </a:lnTo>
                  <a:lnTo>
                    <a:pt x="33" y="25"/>
                  </a:lnTo>
                  <a:lnTo>
                    <a:pt x="35" y="18"/>
                  </a:lnTo>
                  <a:lnTo>
                    <a:pt x="35" y="18"/>
                  </a:lnTo>
                  <a:lnTo>
                    <a:pt x="33" y="12"/>
                  </a:lnTo>
                  <a:lnTo>
                    <a:pt x="30" y="6"/>
                  </a:lnTo>
                  <a:lnTo>
                    <a:pt x="25" y="3"/>
                  </a:lnTo>
                  <a:lnTo>
                    <a:pt x="18" y="0"/>
                  </a:lnTo>
                  <a:lnTo>
                    <a:pt x="18" y="0"/>
                  </a:lnTo>
                  <a:lnTo>
                    <a:pt x="12" y="1"/>
                  </a:lnTo>
                  <a:lnTo>
                    <a:pt x="6" y="4"/>
                  </a:lnTo>
                  <a:lnTo>
                    <a:pt x="1" y="10"/>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2" name="Google Shape;1172;p52"/>
            <p:cNvSpPr/>
            <p:nvPr/>
          </p:nvSpPr>
          <p:spPr>
            <a:xfrm>
              <a:off x="3741066" y="2831454"/>
              <a:ext cx="32390" cy="43980"/>
            </a:xfrm>
            <a:custGeom>
              <a:avLst/>
              <a:gdLst/>
              <a:ahLst/>
              <a:cxnLst/>
              <a:rect l="l" t="t" r="r" b="b"/>
              <a:pathLst>
                <a:path w="35" h="34" extrusionOk="0">
                  <a:moveTo>
                    <a:pt x="0" y="16"/>
                  </a:moveTo>
                  <a:lnTo>
                    <a:pt x="0" y="16"/>
                  </a:lnTo>
                  <a:lnTo>
                    <a:pt x="1" y="22"/>
                  </a:lnTo>
                  <a:lnTo>
                    <a:pt x="4" y="28"/>
                  </a:lnTo>
                  <a:lnTo>
                    <a:pt x="10" y="33"/>
                  </a:lnTo>
                  <a:lnTo>
                    <a:pt x="16" y="34"/>
                  </a:lnTo>
                  <a:lnTo>
                    <a:pt x="16" y="34"/>
                  </a:lnTo>
                  <a:lnTo>
                    <a:pt x="22" y="33"/>
                  </a:lnTo>
                  <a:lnTo>
                    <a:pt x="29" y="30"/>
                  </a:lnTo>
                  <a:lnTo>
                    <a:pt x="33" y="25"/>
                  </a:lnTo>
                  <a:lnTo>
                    <a:pt x="35" y="18"/>
                  </a:lnTo>
                  <a:lnTo>
                    <a:pt x="35" y="18"/>
                  </a:lnTo>
                  <a:lnTo>
                    <a:pt x="33" y="12"/>
                  </a:lnTo>
                  <a:lnTo>
                    <a:pt x="30" y="6"/>
                  </a:lnTo>
                  <a:lnTo>
                    <a:pt x="25" y="1"/>
                  </a:lnTo>
                  <a:lnTo>
                    <a:pt x="18" y="0"/>
                  </a:lnTo>
                  <a:lnTo>
                    <a:pt x="18" y="0"/>
                  </a:lnTo>
                  <a:lnTo>
                    <a:pt x="12" y="1"/>
                  </a:lnTo>
                  <a:lnTo>
                    <a:pt x="6" y="4"/>
                  </a:lnTo>
                  <a:lnTo>
                    <a:pt x="3"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3" name="Google Shape;1173;p52"/>
            <p:cNvSpPr/>
            <p:nvPr/>
          </p:nvSpPr>
          <p:spPr>
            <a:xfrm>
              <a:off x="3761425" y="2831454"/>
              <a:ext cx="32390" cy="43980"/>
            </a:xfrm>
            <a:custGeom>
              <a:avLst/>
              <a:gdLst/>
              <a:ahLst/>
              <a:cxnLst/>
              <a:rect l="l" t="t" r="r" b="b"/>
              <a:pathLst>
                <a:path w="35" h="34" extrusionOk="0">
                  <a:moveTo>
                    <a:pt x="0" y="16"/>
                  </a:moveTo>
                  <a:lnTo>
                    <a:pt x="0" y="16"/>
                  </a:lnTo>
                  <a:lnTo>
                    <a:pt x="2" y="22"/>
                  </a:lnTo>
                  <a:lnTo>
                    <a:pt x="5" y="28"/>
                  </a:lnTo>
                  <a:lnTo>
                    <a:pt x="11" y="33"/>
                  </a:lnTo>
                  <a:lnTo>
                    <a:pt x="17" y="34"/>
                  </a:lnTo>
                  <a:lnTo>
                    <a:pt x="17" y="34"/>
                  </a:lnTo>
                  <a:lnTo>
                    <a:pt x="23" y="33"/>
                  </a:lnTo>
                  <a:lnTo>
                    <a:pt x="29" y="30"/>
                  </a:lnTo>
                  <a:lnTo>
                    <a:pt x="34" y="25"/>
                  </a:lnTo>
                  <a:lnTo>
                    <a:pt x="35" y="18"/>
                  </a:lnTo>
                  <a:lnTo>
                    <a:pt x="35" y="18"/>
                  </a:lnTo>
                  <a:lnTo>
                    <a:pt x="34" y="12"/>
                  </a:lnTo>
                  <a:lnTo>
                    <a:pt x="31" y="6"/>
                  </a:lnTo>
                  <a:lnTo>
                    <a:pt x="26" y="1"/>
                  </a:lnTo>
                  <a:lnTo>
                    <a:pt x="20" y="0"/>
                  </a:lnTo>
                  <a:lnTo>
                    <a:pt x="20" y="0"/>
                  </a:lnTo>
                  <a:lnTo>
                    <a:pt x="13" y="1"/>
                  </a:lnTo>
                  <a:lnTo>
                    <a:pt x="7" y="4"/>
                  </a:lnTo>
                  <a:lnTo>
                    <a:pt x="3"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4" name="Google Shape;1174;p52"/>
            <p:cNvSpPr/>
            <p:nvPr/>
          </p:nvSpPr>
          <p:spPr>
            <a:xfrm>
              <a:off x="3790113" y="2828867"/>
              <a:ext cx="30540" cy="45274"/>
            </a:xfrm>
            <a:custGeom>
              <a:avLst/>
              <a:gdLst/>
              <a:ahLst/>
              <a:cxnLst/>
              <a:rect l="l" t="t" r="r" b="b"/>
              <a:pathLst>
                <a:path w="33" h="35" extrusionOk="0">
                  <a:moveTo>
                    <a:pt x="0" y="17"/>
                  </a:moveTo>
                  <a:lnTo>
                    <a:pt x="0" y="17"/>
                  </a:lnTo>
                  <a:lnTo>
                    <a:pt x="0" y="23"/>
                  </a:lnTo>
                  <a:lnTo>
                    <a:pt x="3" y="29"/>
                  </a:lnTo>
                  <a:lnTo>
                    <a:pt x="9" y="32"/>
                  </a:lnTo>
                  <a:lnTo>
                    <a:pt x="15" y="35"/>
                  </a:lnTo>
                  <a:lnTo>
                    <a:pt x="15" y="35"/>
                  </a:lnTo>
                  <a:lnTo>
                    <a:pt x="22" y="33"/>
                  </a:lnTo>
                  <a:lnTo>
                    <a:pt x="27" y="30"/>
                  </a:lnTo>
                  <a:lnTo>
                    <a:pt x="31" y="26"/>
                  </a:lnTo>
                  <a:lnTo>
                    <a:pt x="33" y="18"/>
                  </a:lnTo>
                  <a:lnTo>
                    <a:pt x="33" y="18"/>
                  </a:lnTo>
                  <a:lnTo>
                    <a:pt x="33" y="12"/>
                  </a:lnTo>
                  <a:lnTo>
                    <a:pt x="30" y="6"/>
                  </a:lnTo>
                  <a:lnTo>
                    <a:pt x="24" y="2"/>
                  </a:lnTo>
                  <a:lnTo>
                    <a:pt x="18" y="0"/>
                  </a:lnTo>
                  <a:lnTo>
                    <a:pt x="18" y="0"/>
                  </a:lnTo>
                  <a:lnTo>
                    <a:pt x="10" y="2"/>
                  </a:lnTo>
                  <a:lnTo>
                    <a:pt x="6" y="5"/>
                  </a:lnTo>
                  <a:lnTo>
                    <a:pt x="1" y="9"/>
                  </a:lnTo>
                  <a:lnTo>
                    <a:pt x="0" y="17"/>
                  </a:lnTo>
                  <a:lnTo>
                    <a:pt x="0" y="17"/>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5" name="Google Shape;1175;p52"/>
            <p:cNvSpPr/>
            <p:nvPr/>
          </p:nvSpPr>
          <p:spPr>
            <a:xfrm>
              <a:off x="3801218" y="2831454"/>
              <a:ext cx="32390" cy="43980"/>
            </a:xfrm>
            <a:custGeom>
              <a:avLst/>
              <a:gdLst/>
              <a:ahLst/>
              <a:cxnLst/>
              <a:rect l="l" t="t" r="r" b="b"/>
              <a:pathLst>
                <a:path w="35" h="34" extrusionOk="0">
                  <a:moveTo>
                    <a:pt x="0" y="16"/>
                  </a:moveTo>
                  <a:lnTo>
                    <a:pt x="0" y="16"/>
                  </a:lnTo>
                  <a:lnTo>
                    <a:pt x="1" y="22"/>
                  </a:lnTo>
                  <a:lnTo>
                    <a:pt x="4" y="28"/>
                  </a:lnTo>
                  <a:lnTo>
                    <a:pt x="10" y="33"/>
                  </a:lnTo>
                  <a:lnTo>
                    <a:pt x="16" y="34"/>
                  </a:lnTo>
                  <a:lnTo>
                    <a:pt x="16" y="34"/>
                  </a:lnTo>
                  <a:lnTo>
                    <a:pt x="22" y="33"/>
                  </a:lnTo>
                  <a:lnTo>
                    <a:pt x="28" y="30"/>
                  </a:lnTo>
                  <a:lnTo>
                    <a:pt x="33" y="25"/>
                  </a:lnTo>
                  <a:lnTo>
                    <a:pt x="35" y="18"/>
                  </a:lnTo>
                  <a:lnTo>
                    <a:pt x="35" y="18"/>
                  </a:lnTo>
                  <a:lnTo>
                    <a:pt x="33" y="12"/>
                  </a:lnTo>
                  <a:lnTo>
                    <a:pt x="30" y="6"/>
                  </a:lnTo>
                  <a:lnTo>
                    <a:pt x="25" y="1"/>
                  </a:lnTo>
                  <a:lnTo>
                    <a:pt x="18" y="0"/>
                  </a:lnTo>
                  <a:lnTo>
                    <a:pt x="18" y="0"/>
                  </a:lnTo>
                  <a:lnTo>
                    <a:pt x="12" y="1"/>
                  </a:lnTo>
                  <a:lnTo>
                    <a:pt x="6" y="4"/>
                  </a:lnTo>
                  <a:lnTo>
                    <a:pt x="3"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6" name="Google Shape;1176;p52"/>
            <p:cNvSpPr/>
            <p:nvPr/>
          </p:nvSpPr>
          <p:spPr>
            <a:xfrm>
              <a:off x="3834535" y="2831454"/>
              <a:ext cx="32390" cy="43980"/>
            </a:xfrm>
            <a:custGeom>
              <a:avLst/>
              <a:gdLst/>
              <a:ahLst/>
              <a:cxnLst/>
              <a:rect l="l" t="t" r="r" b="b"/>
              <a:pathLst>
                <a:path w="35" h="34" extrusionOk="0">
                  <a:moveTo>
                    <a:pt x="0" y="16"/>
                  </a:moveTo>
                  <a:lnTo>
                    <a:pt x="0" y="16"/>
                  </a:lnTo>
                  <a:lnTo>
                    <a:pt x="2" y="22"/>
                  </a:lnTo>
                  <a:lnTo>
                    <a:pt x="5" y="28"/>
                  </a:lnTo>
                  <a:lnTo>
                    <a:pt x="9" y="33"/>
                  </a:lnTo>
                  <a:lnTo>
                    <a:pt x="17" y="34"/>
                  </a:lnTo>
                  <a:lnTo>
                    <a:pt x="17" y="34"/>
                  </a:lnTo>
                  <a:lnTo>
                    <a:pt x="23" y="33"/>
                  </a:lnTo>
                  <a:lnTo>
                    <a:pt x="29" y="30"/>
                  </a:lnTo>
                  <a:lnTo>
                    <a:pt x="32" y="25"/>
                  </a:lnTo>
                  <a:lnTo>
                    <a:pt x="35" y="18"/>
                  </a:lnTo>
                  <a:lnTo>
                    <a:pt x="35" y="18"/>
                  </a:lnTo>
                  <a:lnTo>
                    <a:pt x="33" y="12"/>
                  </a:lnTo>
                  <a:lnTo>
                    <a:pt x="30" y="6"/>
                  </a:lnTo>
                  <a:lnTo>
                    <a:pt x="24" y="1"/>
                  </a:lnTo>
                  <a:lnTo>
                    <a:pt x="18" y="0"/>
                  </a:lnTo>
                  <a:lnTo>
                    <a:pt x="18" y="0"/>
                  </a:lnTo>
                  <a:lnTo>
                    <a:pt x="12" y="1"/>
                  </a:lnTo>
                  <a:lnTo>
                    <a:pt x="6"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7" name="Google Shape;1177;p52"/>
            <p:cNvSpPr/>
            <p:nvPr/>
          </p:nvSpPr>
          <p:spPr>
            <a:xfrm>
              <a:off x="3910421" y="2831454"/>
              <a:ext cx="30540" cy="43980"/>
            </a:xfrm>
            <a:custGeom>
              <a:avLst/>
              <a:gdLst/>
              <a:ahLst/>
              <a:cxnLst/>
              <a:rect l="l" t="t" r="r" b="b"/>
              <a:pathLst>
                <a:path w="33" h="34" extrusionOk="0">
                  <a:moveTo>
                    <a:pt x="0" y="16"/>
                  </a:moveTo>
                  <a:lnTo>
                    <a:pt x="0" y="16"/>
                  </a:lnTo>
                  <a:lnTo>
                    <a:pt x="0" y="22"/>
                  </a:lnTo>
                  <a:lnTo>
                    <a:pt x="3" y="28"/>
                  </a:lnTo>
                  <a:lnTo>
                    <a:pt x="9" y="33"/>
                  </a:lnTo>
                  <a:lnTo>
                    <a:pt x="15" y="34"/>
                  </a:lnTo>
                  <a:lnTo>
                    <a:pt x="15" y="34"/>
                  </a:lnTo>
                  <a:lnTo>
                    <a:pt x="22" y="33"/>
                  </a:lnTo>
                  <a:lnTo>
                    <a:pt x="27" y="30"/>
                  </a:lnTo>
                  <a:lnTo>
                    <a:pt x="31" y="25"/>
                  </a:lnTo>
                  <a:lnTo>
                    <a:pt x="33" y="18"/>
                  </a:lnTo>
                  <a:lnTo>
                    <a:pt x="33" y="18"/>
                  </a:lnTo>
                  <a:lnTo>
                    <a:pt x="33" y="12"/>
                  </a:lnTo>
                  <a:lnTo>
                    <a:pt x="30" y="6"/>
                  </a:lnTo>
                  <a:lnTo>
                    <a:pt x="24" y="1"/>
                  </a:lnTo>
                  <a:lnTo>
                    <a:pt x="18" y="0"/>
                  </a:lnTo>
                  <a:lnTo>
                    <a:pt x="18" y="0"/>
                  </a:lnTo>
                  <a:lnTo>
                    <a:pt x="10" y="1"/>
                  </a:lnTo>
                  <a:lnTo>
                    <a:pt x="6" y="4"/>
                  </a:lnTo>
                  <a:lnTo>
                    <a:pt x="1"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8" name="Google Shape;1178;p52"/>
            <p:cNvSpPr/>
            <p:nvPr/>
          </p:nvSpPr>
          <p:spPr>
            <a:xfrm>
              <a:off x="3921525" y="2831454"/>
              <a:ext cx="31465" cy="43980"/>
            </a:xfrm>
            <a:custGeom>
              <a:avLst/>
              <a:gdLst/>
              <a:ahLst/>
              <a:cxnLst/>
              <a:rect l="l" t="t" r="r" b="b"/>
              <a:pathLst>
                <a:path w="34" h="34" extrusionOk="0">
                  <a:moveTo>
                    <a:pt x="0" y="16"/>
                  </a:moveTo>
                  <a:lnTo>
                    <a:pt x="0" y="16"/>
                  </a:lnTo>
                  <a:lnTo>
                    <a:pt x="1" y="22"/>
                  </a:lnTo>
                  <a:lnTo>
                    <a:pt x="4" y="28"/>
                  </a:lnTo>
                  <a:lnTo>
                    <a:pt x="9" y="33"/>
                  </a:lnTo>
                  <a:lnTo>
                    <a:pt x="16" y="34"/>
                  </a:lnTo>
                  <a:lnTo>
                    <a:pt x="16" y="34"/>
                  </a:lnTo>
                  <a:lnTo>
                    <a:pt x="22" y="33"/>
                  </a:lnTo>
                  <a:lnTo>
                    <a:pt x="28" y="30"/>
                  </a:lnTo>
                  <a:lnTo>
                    <a:pt x="33" y="25"/>
                  </a:lnTo>
                  <a:lnTo>
                    <a:pt x="34" y="18"/>
                  </a:lnTo>
                  <a:lnTo>
                    <a:pt x="34" y="18"/>
                  </a:lnTo>
                  <a:lnTo>
                    <a:pt x="33" y="12"/>
                  </a:lnTo>
                  <a:lnTo>
                    <a:pt x="30" y="6"/>
                  </a:lnTo>
                  <a:lnTo>
                    <a:pt x="25" y="1"/>
                  </a:lnTo>
                  <a:lnTo>
                    <a:pt x="18" y="0"/>
                  </a:lnTo>
                  <a:lnTo>
                    <a:pt x="18" y="0"/>
                  </a:lnTo>
                  <a:lnTo>
                    <a:pt x="12" y="1"/>
                  </a:lnTo>
                  <a:lnTo>
                    <a:pt x="6" y="4"/>
                  </a:lnTo>
                  <a:lnTo>
                    <a:pt x="1"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79" name="Google Shape;1179;p52"/>
            <p:cNvSpPr/>
            <p:nvPr/>
          </p:nvSpPr>
          <p:spPr>
            <a:xfrm>
              <a:off x="3928004" y="2831454"/>
              <a:ext cx="30540" cy="43980"/>
            </a:xfrm>
            <a:custGeom>
              <a:avLst/>
              <a:gdLst/>
              <a:ahLst/>
              <a:cxnLst/>
              <a:rect l="l" t="t" r="r" b="b"/>
              <a:pathLst>
                <a:path w="33" h="34" extrusionOk="0">
                  <a:moveTo>
                    <a:pt x="0" y="16"/>
                  </a:moveTo>
                  <a:lnTo>
                    <a:pt x="0" y="16"/>
                  </a:lnTo>
                  <a:lnTo>
                    <a:pt x="0" y="22"/>
                  </a:lnTo>
                  <a:lnTo>
                    <a:pt x="3" y="28"/>
                  </a:lnTo>
                  <a:lnTo>
                    <a:pt x="9" y="33"/>
                  </a:lnTo>
                  <a:lnTo>
                    <a:pt x="15" y="34"/>
                  </a:lnTo>
                  <a:lnTo>
                    <a:pt x="15" y="34"/>
                  </a:lnTo>
                  <a:lnTo>
                    <a:pt x="23" y="33"/>
                  </a:lnTo>
                  <a:lnTo>
                    <a:pt x="27" y="30"/>
                  </a:lnTo>
                  <a:lnTo>
                    <a:pt x="32" y="25"/>
                  </a:lnTo>
                  <a:lnTo>
                    <a:pt x="33" y="18"/>
                  </a:lnTo>
                  <a:lnTo>
                    <a:pt x="33" y="18"/>
                  </a:lnTo>
                  <a:lnTo>
                    <a:pt x="33" y="12"/>
                  </a:lnTo>
                  <a:lnTo>
                    <a:pt x="30" y="6"/>
                  </a:lnTo>
                  <a:lnTo>
                    <a:pt x="24" y="1"/>
                  </a:lnTo>
                  <a:lnTo>
                    <a:pt x="18" y="0"/>
                  </a:lnTo>
                  <a:lnTo>
                    <a:pt x="18" y="0"/>
                  </a:lnTo>
                  <a:lnTo>
                    <a:pt x="11" y="1"/>
                  </a:lnTo>
                  <a:lnTo>
                    <a:pt x="6"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0" name="Google Shape;1180;p52"/>
            <p:cNvSpPr/>
            <p:nvPr/>
          </p:nvSpPr>
          <p:spPr>
            <a:xfrm>
              <a:off x="3963171" y="2831454"/>
              <a:ext cx="32390" cy="43980"/>
            </a:xfrm>
            <a:custGeom>
              <a:avLst/>
              <a:gdLst/>
              <a:ahLst/>
              <a:cxnLst/>
              <a:rect l="l" t="t" r="r" b="b"/>
              <a:pathLst>
                <a:path w="35" h="34" extrusionOk="0">
                  <a:moveTo>
                    <a:pt x="0" y="16"/>
                  </a:moveTo>
                  <a:lnTo>
                    <a:pt x="0" y="16"/>
                  </a:lnTo>
                  <a:lnTo>
                    <a:pt x="2" y="22"/>
                  </a:lnTo>
                  <a:lnTo>
                    <a:pt x="5" y="28"/>
                  </a:lnTo>
                  <a:lnTo>
                    <a:pt x="11" y="33"/>
                  </a:lnTo>
                  <a:lnTo>
                    <a:pt x="17" y="34"/>
                  </a:lnTo>
                  <a:lnTo>
                    <a:pt x="17" y="34"/>
                  </a:lnTo>
                  <a:lnTo>
                    <a:pt x="23" y="33"/>
                  </a:lnTo>
                  <a:lnTo>
                    <a:pt x="29" y="30"/>
                  </a:lnTo>
                  <a:lnTo>
                    <a:pt x="33" y="25"/>
                  </a:lnTo>
                  <a:lnTo>
                    <a:pt x="35" y="18"/>
                  </a:lnTo>
                  <a:lnTo>
                    <a:pt x="35" y="18"/>
                  </a:lnTo>
                  <a:lnTo>
                    <a:pt x="33" y="12"/>
                  </a:lnTo>
                  <a:lnTo>
                    <a:pt x="30" y="6"/>
                  </a:lnTo>
                  <a:lnTo>
                    <a:pt x="26" y="1"/>
                  </a:lnTo>
                  <a:lnTo>
                    <a:pt x="20" y="0"/>
                  </a:lnTo>
                  <a:lnTo>
                    <a:pt x="20" y="0"/>
                  </a:lnTo>
                  <a:lnTo>
                    <a:pt x="12" y="1"/>
                  </a:lnTo>
                  <a:lnTo>
                    <a:pt x="6" y="4"/>
                  </a:lnTo>
                  <a:lnTo>
                    <a:pt x="3"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1" name="Google Shape;1181;p52"/>
            <p:cNvSpPr/>
            <p:nvPr/>
          </p:nvSpPr>
          <p:spPr>
            <a:xfrm>
              <a:off x="4051089" y="2831454"/>
              <a:ext cx="30540" cy="43980"/>
            </a:xfrm>
            <a:custGeom>
              <a:avLst/>
              <a:gdLst/>
              <a:ahLst/>
              <a:cxnLst/>
              <a:rect l="l" t="t" r="r" b="b"/>
              <a:pathLst>
                <a:path w="33" h="34" extrusionOk="0">
                  <a:moveTo>
                    <a:pt x="0" y="16"/>
                  </a:moveTo>
                  <a:lnTo>
                    <a:pt x="0" y="16"/>
                  </a:lnTo>
                  <a:lnTo>
                    <a:pt x="0" y="22"/>
                  </a:lnTo>
                  <a:lnTo>
                    <a:pt x="3" y="28"/>
                  </a:lnTo>
                  <a:lnTo>
                    <a:pt x="9" y="33"/>
                  </a:lnTo>
                  <a:lnTo>
                    <a:pt x="15" y="34"/>
                  </a:lnTo>
                  <a:lnTo>
                    <a:pt x="15" y="34"/>
                  </a:lnTo>
                  <a:lnTo>
                    <a:pt x="23" y="33"/>
                  </a:lnTo>
                  <a:lnTo>
                    <a:pt x="27" y="30"/>
                  </a:lnTo>
                  <a:lnTo>
                    <a:pt x="32" y="25"/>
                  </a:lnTo>
                  <a:lnTo>
                    <a:pt x="33" y="18"/>
                  </a:lnTo>
                  <a:lnTo>
                    <a:pt x="33" y="18"/>
                  </a:lnTo>
                  <a:lnTo>
                    <a:pt x="33" y="12"/>
                  </a:lnTo>
                  <a:lnTo>
                    <a:pt x="30" y="6"/>
                  </a:lnTo>
                  <a:lnTo>
                    <a:pt x="24" y="1"/>
                  </a:lnTo>
                  <a:lnTo>
                    <a:pt x="18" y="0"/>
                  </a:lnTo>
                  <a:lnTo>
                    <a:pt x="18" y="0"/>
                  </a:lnTo>
                  <a:lnTo>
                    <a:pt x="11" y="1"/>
                  </a:lnTo>
                  <a:lnTo>
                    <a:pt x="6" y="4"/>
                  </a:lnTo>
                  <a:lnTo>
                    <a:pt x="2"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2" name="Google Shape;1182;p52"/>
            <p:cNvSpPr/>
            <p:nvPr/>
          </p:nvSpPr>
          <p:spPr>
            <a:xfrm>
              <a:off x="4066822" y="2831454"/>
              <a:ext cx="30540" cy="43980"/>
            </a:xfrm>
            <a:custGeom>
              <a:avLst/>
              <a:gdLst/>
              <a:ahLst/>
              <a:cxnLst/>
              <a:rect l="l" t="t" r="r" b="b"/>
              <a:pathLst>
                <a:path w="33" h="34" extrusionOk="0">
                  <a:moveTo>
                    <a:pt x="0" y="16"/>
                  </a:moveTo>
                  <a:lnTo>
                    <a:pt x="0" y="16"/>
                  </a:lnTo>
                  <a:lnTo>
                    <a:pt x="0" y="22"/>
                  </a:lnTo>
                  <a:lnTo>
                    <a:pt x="3" y="28"/>
                  </a:lnTo>
                  <a:lnTo>
                    <a:pt x="9" y="31"/>
                  </a:lnTo>
                  <a:lnTo>
                    <a:pt x="15" y="34"/>
                  </a:lnTo>
                  <a:lnTo>
                    <a:pt x="15" y="34"/>
                  </a:lnTo>
                  <a:lnTo>
                    <a:pt x="22" y="33"/>
                  </a:lnTo>
                  <a:lnTo>
                    <a:pt x="27" y="30"/>
                  </a:lnTo>
                  <a:lnTo>
                    <a:pt x="32" y="24"/>
                  </a:lnTo>
                  <a:lnTo>
                    <a:pt x="33" y="18"/>
                  </a:lnTo>
                  <a:lnTo>
                    <a:pt x="33" y="18"/>
                  </a:lnTo>
                  <a:lnTo>
                    <a:pt x="33" y="12"/>
                  </a:lnTo>
                  <a:lnTo>
                    <a:pt x="29" y="6"/>
                  </a:lnTo>
                  <a:lnTo>
                    <a:pt x="24" y="1"/>
                  </a:lnTo>
                  <a:lnTo>
                    <a:pt x="18" y="0"/>
                  </a:lnTo>
                  <a:lnTo>
                    <a:pt x="18" y="0"/>
                  </a:lnTo>
                  <a:lnTo>
                    <a:pt x="10" y="1"/>
                  </a:lnTo>
                  <a:lnTo>
                    <a:pt x="4" y="4"/>
                  </a:lnTo>
                  <a:lnTo>
                    <a:pt x="1" y="9"/>
                  </a:lnTo>
                  <a:lnTo>
                    <a:pt x="0" y="16"/>
                  </a:lnTo>
                  <a:lnTo>
                    <a:pt x="0" y="16"/>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3" name="Google Shape;1183;p52"/>
            <p:cNvSpPr/>
            <p:nvPr/>
          </p:nvSpPr>
          <p:spPr>
            <a:xfrm>
              <a:off x="4101988" y="2831454"/>
              <a:ext cx="31465" cy="43980"/>
            </a:xfrm>
            <a:custGeom>
              <a:avLst/>
              <a:gdLst/>
              <a:ahLst/>
              <a:cxnLst/>
              <a:rect l="l" t="t" r="r" b="b"/>
              <a:pathLst>
                <a:path w="34" h="34" extrusionOk="0">
                  <a:moveTo>
                    <a:pt x="0" y="15"/>
                  </a:moveTo>
                  <a:lnTo>
                    <a:pt x="0" y="15"/>
                  </a:lnTo>
                  <a:lnTo>
                    <a:pt x="1" y="22"/>
                  </a:lnTo>
                  <a:lnTo>
                    <a:pt x="4" y="28"/>
                  </a:lnTo>
                  <a:lnTo>
                    <a:pt x="9" y="31"/>
                  </a:lnTo>
                  <a:lnTo>
                    <a:pt x="16" y="34"/>
                  </a:lnTo>
                  <a:lnTo>
                    <a:pt x="16" y="34"/>
                  </a:lnTo>
                  <a:lnTo>
                    <a:pt x="22" y="33"/>
                  </a:lnTo>
                  <a:lnTo>
                    <a:pt x="28" y="30"/>
                  </a:lnTo>
                  <a:lnTo>
                    <a:pt x="33" y="25"/>
                  </a:lnTo>
                  <a:lnTo>
                    <a:pt x="34" y="19"/>
                  </a:lnTo>
                  <a:lnTo>
                    <a:pt x="34" y="19"/>
                  </a:lnTo>
                  <a:lnTo>
                    <a:pt x="33" y="12"/>
                  </a:lnTo>
                  <a:lnTo>
                    <a:pt x="30" y="6"/>
                  </a:lnTo>
                  <a:lnTo>
                    <a:pt x="25" y="1"/>
                  </a:lnTo>
                  <a:lnTo>
                    <a:pt x="19" y="0"/>
                  </a:lnTo>
                  <a:lnTo>
                    <a:pt x="19" y="0"/>
                  </a:lnTo>
                  <a:lnTo>
                    <a:pt x="12" y="1"/>
                  </a:lnTo>
                  <a:lnTo>
                    <a:pt x="6" y="4"/>
                  </a:lnTo>
                  <a:lnTo>
                    <a:pt x="3"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4" name="Google Shape;1184;p52"/>
            <p:cNvSpPr/>
            <p:nvPr/>
          </p:nvSpPr>
          <p:spPr>
            <a:xfrm>
              <a:off x="4138081" y="2831454"/>
              <a:ext cx="32390" cy="43980"/>
            </a:xfrm>
            <a:custGeom>
              <a:avLst/>
              <a:gdLst/>
              <a:ahLst/>
              <a:cxnLst/>
              <a:rect l="l" t="t" r="r" b="b"/>
              <a:pathLst>
                <a:path w="35" h="34" extrusionOk="0">
                  <a:moveTo>
                    <a:pt x="0" y="15"/>
                  </a:moveTo>
                  <a:lnTo>
                    <a:pt x="0" y="15"/>
                  </a:lnTo>
                  <a:lnTo>
                    <a:pt x="1" y="22"/>
                  </a:lnTo>
                  <a:lnTo>
                    <a:pt x="4" y="28"/>
                  </a:lnTo>
                  <a:lnTo>
                    <a:pt x="9" y="31"/>
                  </a:lnTo>
                  <a:lnTo>
                    <a:pt x="15" y="34"/>
                  </a:lnTo>
                  <a:lnTo>
                    <a:pt x="15" y="34"/>
                  </a:lnTo>
                  <a:lnTo>
                    <a:pt x="23" y="33"/>
                  </a:lnTo>
                  <a:lnTo>
                    <a:pt x="29" y="30"/>
                  </a:lnTo>
                  <a:lnTo>
                    <a:pt x="32" y="25"/>
                  </a:lnTo>
                  <a:lnTo>
                    <a:pt x="35" y="19"/>
                  </a:lnTo>
                  <a:lnTo>
                    <a:pt x="35" y="19"/>
                  </a:lnTo>
                  <a:lnTo>
                    <a:pt x="33" y="12"/>
                  </a:lnTo>
                  <a:lnTo>
                    <a:pt x="30" y="6"/>
                  </a:lnTo>
                  <a:lnTo>
                    <a:pt x="26" y="1"/>
                  </a:lnTo>
                  <a:lnTo>
                    <a:pt x="18" y="0"/>
                  </a:lnTo>
                  <a:lnTo>
                    <a:pt x="18" y="0"/>
                  </a:lnTo>
                  <a:lnTo>
                    <a:pt x="12" y="1"/>
                  </a:lnTo>
                  <a:lnTo>
                    <a:pt x="6" y="4"/>
                  </a:lnTo>
                  <a:lnTo>
                    <a:pt x="1"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5" name="Google Shape;1185;p52"/>
            <p:cNvSpPr/>
            <p:nvPr/>
          </p:nvSpPr>
          <p:spPr>
            <a:xfrm>
              <a:off x="4278747" y="2831454"/>
              <a:ext cx="32390" cy="43980"/>
            </a:xfrm>
            <a:custGeom>
              <a:avLst/>
              <a:gdLst/>
              <a:ahLst/>
              <a:cxnLst/>
              <a:rect l="l" t="t" r="r" b="b"/>
              <a:pathLst>
                <a:path w="35" h="34" extrusionOk="0">
                  <a:moveTo>
                    <a:pt x="0" y="15"/>
                  </a:moveTo>
                  <a:lnTo>
                    <a:pt x="0" y="15"/>
                  </a:lnTo>
                  <a:lnTo>
                    <a:pt x="2" y="22"/>
                  </a:lnTo>
                  <a:lnTo>
                    <a:pt x="5" y="28"/>
                  </a:lnTo>
                  <a:lnTo>
                    <a:pt x="10" y="31"/>
                  </a:lnTo>
                  <a:lnTo>
                    <a:pt x="16" y="34"/>
                  </a:lnTo>
                  <a:lnTo>
                    <a:pt x="16" y="34"/>
                  </a:lnTo>
                  <a:lnTo>
                    <a:pt x="23" y="33"/>
                  </a:lnTo>
                  <a:lnTo>
                    <a:pt x="29" y="30"/>
                  </a:lnTo>
                  <a:lnTo>
                    <a:pt x="32" y="25"/>
                  </a:lnTo>
                  <a:lnTo>
                    <a:pt x="35" y="19"/>
                  </a:lnTo>
                  <a:lnTo>
                    <a:pt x="35" y="19"/>
                  </a:lnTo>
                  <a:lnTo>
                    <a:pt x="34" y="12"/>
                  </a:lnTo>
                  <a:lnTo>
                    <a:pt x="31" y="6"/>
                  </a:lnTo>
                  <a:lnTo>
                    <a:pt x="26" y="1"/>
                  </a:lnTo>
                  <a:lnTo>
                    <a:pt x="19" y="0"/>
                  </a:lnTo>
                  <a:lnTo>
                    <a:pt x="19" y="0"/>
                  </a:lnTo>
                  <a:lnTo>
                    <a:pt x="13" y="1"/>
                  </a:lnTo>
                  <a:lnTo>
                    <a:pt x="7" y="4"/>
                  </a:lnTo>
                  <a:lnTo>
                    <a:pt x="2" y="9"/>
                  </a:lnTo>
                  <a:lnTo>
                    <a:pt x="0" y="15"/>
                  </a:lnTo>
                  <a:lnTo>
                    <a:pt x="0" y="15"/>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186" name="Google Shape;1186;p52"/>
          <p:cNvGrpSpPr/>
          <p:nvPr/>
        </p:nvGrpSpPr>
        <p:grpSpPr>
          <a:xfrm>
            <a:off x="6715014" y="2030046"/>
            <a:ext cx="4550876" cy="2031241"/>
            <a:chOff x="5036259" y="1522533"/>
            <a:chExt cx="3413157" cy="1523431"/>
          </a:xfrm>
        </p:grpSpPr>
        <p:sp>
          <p:nvSpPr>
            <p:cNvPr id="1187" name="Google Shape;1187;p52"/>
            <p:cNvSpPr/>
            <p:nvPr/>
          </p:nvSpPr>
          <p:spPr>
            <a:xfrm>
              <a:off x="8335447" y="3005011"/>
              <a:ext cx="29603" cy="38905"/>
            </a:xfrm>
            <a:custGeom>
              <a:avLst/>
              <a:gdLst/>
              <a:ahLst/>
              <a:cxnLst/>
              <a:rect l="l" t="t" r="r" b="b"/>
              <a:pathLst>
                <a:path w="39" h="37" extrusionOk="0">
                  <a:moveTo>
                    <a:pt x="39" y="19"/>
                  </a:moveTo>
                  <a:lnTo>
                    <a:pt x="39" y="19"/>
                  </a:lnTo>
                  <a:lnTo>
                    <a:pt x="37" y="13"/>
                  </a:lnTo>
                  <a:lnTo>
                    <a:pt x="35" y="7"/>
                  </a:lnTo>
                  <a:lnTo>
                    <a:pt x="31" y="4"/>
                  </a:lnTo>
                  <a:lnTo>
                    <a:pt x="26" y="0"/>
                  </a:lnTo>
                  <a:lnTo>
                    <a:pt x="26" y="0"/>
                  </a:lnTo>
                  <a:lnTo>
                    <a:pt x="20" y="0"/>
                  </a:lnTo>
                  <a:lnTo>
                    <a:pt x="13" y="0"/>
                  </a:lnTo>
                  <a:lnTo>
                    <a:pt x="9" y="4"/>
                  </a:lnTo>
                  <a:lnTo>
                    <a:pt x="3" y="7"/>
                  </a:lnTo>
                  <a:lnTo>
                    <a:pt x="3" y="7"/>
                  </a:lnTo>
                  <a:lnTo>
                    <a:pt x="2" y="13"/>
                  </a:lnTo>
                  <a:lnTo>
                    <a:pt x="0" y="19"/>
                  </a:lnTo>
                  <a:lnTo>
                    <a:pt x="2" y="24"/>
                  </a:lnTo>
                  <a:lnTo>
                    <a:pt x="3" y="30"/>
                  </a:lnTo>
                  <a:lnTo>
                    <a:pt x="3" y="30"/>
                  </a:lnTo>
                  <a:lnTo>
                    <a:pt x="9" y="33"/>
                  </a:lnTo>
                  <a:lnTo>
                    <a:pt x="13" y="37"/>
                  </a:lnTo>
                  <a:lnTo>
                    <a:pt x="20" y="37"/>
                  </a:lnTo>
                  <a:lnTo>
                    <a:pt x="26" y="37"/>
                  </a:lnTo>
                  <a:lnTo>
                    <a:pt x="26" y="37"/>
                  </a:lnTo>
                  <a:lnTo>
                    <a:pt x="31" y="33"/>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8" name="Google Shape;1188;p52"/>
            <p:cNvSpPr/>
            <p:nvPr/>
          </p:nvSpPr>
          <p:spPr>
            <a:xfrm>
              <a:off x="8291044" y="3005011"/>
              <a:ext cx="28122" cy="40953"/>
            </a:xfrm>
            <a:custGeom>
              <a:avLst/>
              <a:gdLst/>
              <a:ahLst/>
              <a:cxnLst/>
              <a:rect l="l" t="t" r="r" b="b"/>
              <a:pathLst>
                <a:path w="37" h="39" extrusionOk="0">
                  <a:moveTo>
                    <a:pt x="37" y="20"/>
                  </a:moveTo>
                  <a:lnTo>
                    <a:pt x="37" y="20"/>
                  </a:lnTo>
                  <a:lnTo>
                    <a:pt x="37" y="13"/>
                  </a:lnTo>
                  <a:lnTo>
                    <a:pt x="34" y="9"/>
                  </a:lnTo>
                  <a:lnTo>
                    <a:pt x="30" y="4"/>
                  </a:lnTo>
                  <a:lnTo>
                    <a:pt x="24" y="2"/>
                  </a:lnTo>
                  <a:lnTo>
                    <a:pt x="24" y="2"/>
                  </a:lnTo>
                  <a:lnTo>
                    <a:pt x="19" y="0"/>
                  </a:lnTo>
                  <a:lnTo>
                    <a:pt x="13" y="2"/>
                  </a:lnTo>
                  <a:lnTo>
                    <a:pt x="7" y="4"/>
                  </a:lnTo>
                  <a:lnTo>
                    <a:pt x="4" y="9"/>
                  </a:lnTo>
                  <a:lnTo>
                    <a:pt x="4" y="9"/>
                  </a:lnTo>
                  <a:lnTo>
                    <a:pt x="0" y="13"/>
                  </a:lnTo>
                  <a:lnTo>
                    <a:pt x="0" y="20"/>
                  </a:lnTo>
                  <a:lnTo>
                    <a:pt x="0" y="26"/>
                  </a:lnTo>
                  <a:lnTo>
                    <a:pt x="4" y="32"/>
                  </a:lnTo>
                  <a:lnTo>
                    <a:pt x="4" y="32"/>
                  </a:lnTo>
                  <a:lnTo>
                    <a:pt x="7" y="35"/>
                  </a:lnTo>
                  <a:lnTo>
                    <a:pt x="13" y="37"/>
                  </a:lnTo>
                  <a:lnTo>
                    <a:pt x="19" y="39"/>
                  </a:lnTo>
                  <a:lnTo>
                    <a:pt x="24" y="37"/>
                  </a:lnTo>
                  <a:lnTo>
                    <a:pt x="24" y="37"/>
                  </a:lnTo>
                  <a:lnTo>
                    <a:pt x="30" y="35"/>
                  </a:lnTo>
                  <a:lnTo>
                    <a:pt x="34" y="32"/>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89" name="Google Shape;1189;p52"/>
            <p:cNvSpPr/>
            <p:nvPr/>
          </p:nvSpPr>
          <p:spPr>
            <a:xfrm>
              <a:off x="8209637" y="3005011"/>
              <a:ext cx="29603" cy="38905"/>
            </a:xfrm>
            <a:custGeom>
              <a:avLst/>
              <a:gdLst/>
              <a:ahLst/>
              <a:cxnLst/>
              <a:rect l="l" t="t" r="r" b="b"/>
              <a:pathLst>
                <a:path w="39" h="37" extrusionOk="0">
                  <a:moveTo>
                    <a:pt x="39" y="19"/>
                  </a:moveTo>
                  <a:lnTo>
                    <a:pt x="39" y="19"/>
                  </a:lnTo>
                  <a:lnTo>
                    <a:pt x="37" y="13"/>
                  </a:lnTo>
                  <a:lnTo>
                    <a:pt x="35" y="7"/>
                  </a:lnTo>
                  <a:lnTo>
                    <a:pt x="32" y="4"/>
                  </a:lnTo>
                  <a:lnTo>
                    <a:pt x="26" y="0"/>
                  </a:lnTo>
                  <a:lnTo>
                    <a:pt x="26" y="0"/>
                  </a:lnTo>
                  <a:lnTo>
                    <a:pt x="20" y="0"/>
                  </a:lnTo>
                  <a:lnTo>
                    <a:pt x="13" y="0"/>
                  </a:lnTo>
                  <a:lnTo>
                    <a:pt x="9" y="4"/>
                  </a:lnTo>
                  <a:lnTo>
                    <a:pt x="4" y="7"/>
                  </a:lnTo>
                  <a:lnTo>
                    <a:pt x="4" y="7"/>
                  </a:lnTo>
                  <a:lnTo>
                    <a:pt x="2" y="13"/>
                  </a:lnTo>
                  <a:lnTo>
                    <a:pt x="0" y="19"/>
                  </a:lnTo>
                  <a:lnTo>
                    <a:pt x="2" y="24"/>
                  </a:lnTo>
                  <a:lnTo>
                    <a:pt x="4" y="30"/>
                  </a:lnTo>
                  <a:lnTo>
                    <a:pt x="4" y="30"/>
                  </a:lnTo>
                  <a:lnTo>
                    <a:pt x="9" y="33"/>
                  </a:lnTo>
                  <a:lnTo>
                    <a:pt x="13" y="37"/>
                  </a:lnTo>
                  <a:lnTo>
                    <a:pt x="20" y="37"/>
                  </a:lnTo>
                  <a:lnTo>
                    <a:pt x="26" y="37"/>
                  </a:lnTo>
                  <a:lnTo>
                    <a:pt x="26" y="37"/>
                  </a:lnTo>
                  <a:lnTo>
                    <a:pt x="32" y="33"/>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0" name="Google Shape;1190;p52"/>
            <p:cNvSpPr/>
            <p:nvPr/>
          </p:nvSpPr>
          <p:spPr>
            <a:xfrm>
              <a:off x="8104549" y="3005011"/>
              <a:ext cx="28122" cy="40953"/>
            </a:xfrm>
            <a:custGeom>
              <a:avLst/>
              <a:gdLst/>
              <a:ahLst/>
              <a:cxnLst/>
              <a:rect l="l" t="t" r="r" b="b"/>
              <a:pathLst>
                <a:path w="39" h="39" extrusionOk="0">
                  <a:moveTo>
                    <a:pt x="39" y="20"/>
                  </a:moveTo>
                  <a:lnTo>
                    <a:pt x="39" y="20"/>
                  </a:lnTo>
                  <a:lnTo>
                    <a:pt x="37" y="13"/>
                  </a:lnTo>
                  <a:lnTo>
                    <a:pt x="35" y="9"/>
                  </a:lnTo>
                  <a:lnTo>
                    <a:pt x="32" y="4"/>
                  </a:lnTo>
                  <a:lnTo>
                    <a:pt x="26" y="2"/>
                  </a:lnTo>
                  <a:lnTo>
                    <a:pt x="26" y="2"/>
                  </a:lnTo>
                  <a:lnTo>
                    <a:pt x="21" y="0"/>
                  </a:lnTo>
                  <a:lnTo>
                    <a:pt x="13" y="2"/>
                  </a:lnTo>
                  <a:lnTo>
                    <a:pt x="9" y="4"/>
                  </a:lnTo>
                  <a:lnTo>
                    <a:pt x="4" y="9"/>
                  </a:lnTo>
                  <a:lnTo>
                    <a:pt x="4" y="9"/>
                  </a:lnTo>
                  <a:lnTo>
                    <a:pt x="2" y="13"/>
                  </a:lnTo>
                  <a:lnTo>
                    <a:pt x="0" y="20"/>
                  </a:lnTo>
                  <a:lnTo>
                    <a:pt x="2" y="26"/>
                  </a:lnTo>
                  <a:lnTo>
                    <a:pt x="4" y="32"/>
                  </a:lnTo>
                  <a:lnTo>
                    <a:pt x="4" y="32"/>
                  </a:lnTo>
                  <a:lnTo>
                    <a:pt x="9" y="35"/>
                  </a:lnTo>
                  <a:lnTo>
                    <a:pt x="13" y="37"/>
                  </a:lnTo>
                  <a:lnTo>
                    <a:pt x="21" y="39"/>
                  </a:lnTo>
                  <a:lnTo>
                    <a:pt x="26" y="37"/>
                  </a:lnTo>
                  <a:lnTo>
                    <a:pt x="26" y="37"/>
                  </a:lnTo>
                  <a:lnTo>
                    <a:pt x="32" y="35"/>
                  </a:lnTo>
                  <a:lnTo>
                    <a:pt x="35" y="32"/>
                  </a:lnTo>
                  <a:lnTo>
                    <a:pt x="37" y="26"/>
                  </a:lnTo>
                  <a:lnTo>
                    <a:pt x="39"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1" name="Google Shape;1191;p52"/>
            <p:cNvSpPr/>
            <p:nvPr/>
          </p:nvSpPr>
          <p:spPr>
            <a:xfrm>
              <a:off x="8057185" y="3005011"/>
              <a:ext cx="28122" cy="40953"/>
            </a:xfrm>
            <a:custGeom>
              <a:avLst/>
              <a:gdLst/>
              <a:ahLst/>
              <a:cxnLst/>
              <a:rect l="l" t="t" r="r" b="b"/>
              <a:pathLst>
                <a:path w="39" h="39" extrusionOk="0">
                  <a:moveTo>
                    <a:pt x="39" y="20"/>
                  </a:moveTo>
                  <a:lnTo>
                    <a:pt x="39" y="20"/>
                  </a:lnTo>
                  <a:lnTo>
                    <a:pt x="37" y="13"/>
                  </a:lnTo>
                  <a:lnTo>
                    <a:pt x="35" y="9"/>
                  </a:lnTo>
                  <a:lnTo>
                    <a:pt x="31" y="4"/>
                  </a:lnTo>
                  <a:lnTo>
                    <a:pt x="26" y="2"/>
                  </a:lnTo>
                  <a:lnTo>
                    <a:pt x="26" y="2"/>
                  </a:lnTo>
                  <a:lnTo>
                    <a:pt x="18" y="0"/>
                  </a:lnTo>
                  <a:lnTo>
                    <a:pt x="13" y="2"/>
                  </a:lnTo>
                  <a:lnTo>
                    <a:pt x="9" y="4"/>
                  </a:lnTo>
                  <a:lnTo>
                    <a:pt x="3" y="9"/>
                  </a:lnTo>
                  <a:lnTo>
                    <a:pt x="3" y="9"/>
                  </a:lnTo>
                  <a:lnTo>
                    <a:pt x="1" y="13"/>
                  </a:lnTo>
                  <a:lnTo>
                    <a:pt x="0" y="20"/>
                  </a:lnTo>
                  <a:lnTo>
                    <a:pt x="1" y="26"/>
                  </a:lnTo>
                  <a:lnTo>
                    <a:pt x="3" y="32"/>
                  </a:lnTo>
                  <a:lnTo>
                    <a:pt x="3" y="32"/>
                  </a:lnTo>
                  <a:lnTo>
                    <a:pt x="9" y="35"/>
                  </a:lnTo>
                  <a:lnTo>
                    <a:pt x="13" y="37"/>
                  </a:lnTo>
                  <a:lnTo>
                    <a:pt x="18" y="39"/>
                  </a:lnTo>
                  <a:lnTo>
                    <a:pt x="26" y="37"/>
                  </a:lnTo>
                  <a:lnTo>
                    <a:pt x="26" y="37"/>
                  </a:lnTo>
                  <a:lnTo>
                    <a:pt x="31" y="35"/>
                  </a:lnTo>
                  <a:lnTo>
                    <a:pt x="35" y="32"/>
                  </a:lnTo>
                  <a:lnTo>
                    <a:pt x="37" y="26"/>
                  </a:lnTo>
                  <a:lnTo>
                    <a:pt x="39"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2" name="Google Shape;1192;p52"/>
            <p:cNvSpPr/>
            <p:nvPr/>
          </p:nvSpPr>
          <p:spPr>
            <a:xfrm>
              <a:off x="8033503" y="3005011"/>
              <a:ext cx="28122" cy="40953"/>
            </a:xfrm>
            <a:custGeom>
              <a:avLst/>
              <a:gdLst/>
              <a:ahLst/>
              <a:cxnLst/>
              <a:rect l="l" t="t" r="r" b="b"/>
              <a:pathLst>
                <a:path w="37" h="39" extrusionOk="0">
                  <a:moveTo>
                    <a:pt x="37" y="20"/>
                  </a:moveTo>
                  <a:lnTo>
                    <a:pt x="37" y="20"/>
                  </a:lnTo>
                  <a:lnTo>
                    <a:pt x="37" y="13"/>
                  </a:lnTo>
                  <a:lnTo>
                    <a:pt x="33" y="9"/>
                  </a:lnTo>
                  <a:lnTo>
                    <a:pt x="30" y="4"/>
                  </a:lnTo>
                  <a:lnTo>
                    <a:pt x="24" y="2"/>
                  </a:lnTo>
                  <a:lnTo>
                    <a:pt x="24" y="2"/>
                  </a:lnTo>
                  <a:lnTo>
                    <a:pt x="18" y="0"/>
                  </a:lnTo>
                  <a:lnTo>
                    <a:pt x="13" y="2"/>
                  </a:lnTo>
                  <a:lnTo>
                    <a:pt x="7" y="4"/>
                  </a:lnTo>
                  <a:lnTo>
                    <a:pt x="4" y="9"/>
                  </a:lnTo>
                  <a:lnTo>
                    <a:pt x="4" y="9"/>
                  </a:lnTo>
                  <a:lnTo>
                    <a:pt x="0" y="13"/>
                  </a:lnTo>
                  <a:lnTo>
                    <a:pt x="0" y="20"/>
                  </a:lnTo>
                  <a:lnTo>
                    <a:pt x="0" y="26"/>
                  </a:lnTo>
                  <a:lnTo>
                    <a:pt x="4" y="32"/>
                  </a:lnTo>
                  <a:lnTo>
                    <a:pt x="4" y="32"/>
                  </a:lnTo>
                  <a:lnTo>
                    <a:pt x="7" y="35"/>
                  </a:lnTo>
                  <a:lnTo>
                    <a:pt x="13" y="37"/>
                  </a:lnTo>
                  <a:lnTo>
                    <a:pt x="18" y="39"/>
                  </a:lnTo>
                  <a:lnTo>
                    <a:pt x="24" y="37"/>
                  </a:lnTo>
                  <a:lnTo>
                    <a:pt x="24" y="37"/>
                  </a:lnTo>
                  <a:lnTo>
                    <a:pt x="30" y="35"/>
                  </a:lnTo>
                  <a:lnTo>
                    <a:pt x="33" y="32"/>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3" name="Google Shape;1193;p52"/>
            <p:cNvSpPr/>
            <p:nvPr/>
          </p:nvSpPr>
          <p:spPr>
            <a:xfrm>
              <a:off x="7989099" y="3005011"/>
              <a:ext cx="29603" cy="40953"/>
            </a:xfrm>
            <a:custGeom>
              <a:avLst/>
              <a:gdLst/>
              <a:ahLst/>
              <a:cxnLst/>
              <a:rect l="l" t="t" r="r" b="b"/>
              <a:pathLst>
                <a:path w="39" h="39" extrusionOk="0">
                  <a:moveTo>
                    <a:pt x="39" y="20"/>
                  </a:moveTo>
                  <a:lnTo>
                    <a:pt x="39" y="20"/>
                  </a:lnTo>
                  <a:lnTo>
                    <a:pt x="37" y="13"/>
                  </a:lnTo>
                  <a:lnTo>
                    <a:pt x="36" y="9"/>
                  </a:lnTo>
                  <a:lnTo>
                    <a:pt x="32" y="4"/>
                  </a:lnTo>
                  <a:lnTo>
                    <a:pt x="26" y="2"/>
                  </a:lnTo>
                  <a:lnTo>
                    <a:pt x="26" y="2"/>
                  </a:lnTo>
                  <a:lnTo>
                    <a:pt x="21" y="0"/>
                  </a:lnTo>
                  <a:lnTo>
                    <a:pt x="13" y="2"/>
                  </a:lnTo>
                  <a:lnTo>
                    <a:pt x="9" y="4"/>
                  </a:lnTo>
                  <a:lnTo>
                    <a:pt x="4" y="9"/>
                  </a:lnTo>
                  <a:lnTo>
                    <a:pt x="4" y="9"/>
                  </a:lnTo>
                  <a:lnTo>
                    <a:pt x="2" y="13"/>
                  </a:lnTo>
                  <a:lnTo>
                    <a:pt x="0" y="20"/>
                  </a:lnTo>
                  <a:lnTo>
                    <a:pt x="2" y="26"/>
                  </a:lnTo>
                  <a:lnTo>
                    <a:pt x="4" y="32"/>
                  </a:lnTo>
                  <a:lnTo>
                    <a:pt x="4" y="32"/>
                  </a:lnTo>
                  <a:lnTo>
                    <a:pt x="9" y="35"/>
                  </a:lnTo>
                  <a:lnTo>
                    <a:pt x="13" y="37"/>
                  </a:lnTo>
                  <a:lnTo>
                    <a:pt x="21" y="39"/>
                  </a:lnTo>
                  <a:lnTo>
                    <a:pt x="26" y="37"/>
                  </a:lnTo>
                  <a:lnTo>
                    <a:pt x="26" y="37"/>
                  </a:lnTo>
                  <a:lnTo>
                    <a:pt x="32" y="35"/>
                  </a:lnTo>
                  <a:lnTo>
                    <a:pt x="36" y="32"/>
                  </a:lnTo>
                  <a:lnTo>
                    <a:pt x="37" y="26"/>
                  </a:lnTo>
                  <a:lnTo>
                    <a:pt x="39"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4" name="Google Shape;1194;p52"/>
            <p:cNvSpPr/>
            <p:nvPr/>
          </p:nvSpPr>
          <p:spPr>
            <a:xfrm>
              <a:off x="7965417" y="3005011"/>
              <a:ext cx="28122" cy="40953"/>
            </a:xfrm>
            <a:custGeom>
              <a:avLst/>
              <a:gdLst/>
              <a:ahLst/>
              <a:cxnLst/>
              <a:rect l="l" t="t" r="r" b="b"/>
              <a:pathLst>
                <a:path w="38" h="39" extrusionOk="0">
                  <a:moveTo>
                    <a:pt x="38" y="20"/>
                  </a:moveTo>
                  <a:lnTo>
                    <a:pt x="38" y="20"/>
                  </a:lnTo>
                  <a:lnTo>
                    <a:pt x="38" y="13"/>
                  </a:lnTo>
                  <a:lnTo>
                    <a:pt x="34" y="9"/>
                  </a:lnTo>
                  <a:lnTo>
                    <a:pt x="30" y="4"/>
                  </a:lnTo>
                  <a:lnTo>
                    <a:pt x="25" y="2"/>
                  </a:lnTo>
                  <a:lnTo>
                    <a:pt x="25" y="2"/>
                  </a:lnTo>
                  <a:lnTo>
                    <a:pt x="19" y="0"/>
                  </a:lnTo>
                  <a:lnTo>
                    <a:pt x="13" y="2"/>
                  </a:lnTo>
                  <a:lnTo>
                    <a:pt x="8" y="4"/>
                  </a:lnTo>
                  <a:lnTo>
                    <a:pt x="4" y="9"/>
                  </a:lnTo>
                  <a:lnTo>
                    <a:pt x="4" y="9"/>
                  </a:lnTo>
                  <a:lnTo>
                    <a:pt x="0" y="13"/>
                  </a:lnTo>
                  <a:lnTo>
                    <a:pt x="0" y="20"/>
                  </a:lnTo>
                  <a:lnTo>
                    <a:pt x="0" y="26"/>
                  </a:lnTo>
                  <a:lnTo>
                    <a:pt x="4" y="32"/>
                  </a:lnTo>
                  <a:lnTo>
                    <a:pt x="4" y="32"/>
                  </a:lnTo>
                  <a:lnTo>
                    <a:pt x="8" y="35"/>
                  </a:lnTo>
                  <a:lnTo>
                    <a:pt x="13" y="37"/>
                  </a:lnTo>
                  <a:lnTo>
                    <a:pt x="19" y="39"/>
                  </a:lnTo>
                  <a:lnTo>
                    <a:pt x="25" y="37"/>
                  </a:lnTo>
                  <a:lnTo>
                    <a:pt x="25" y="37"/>
                  </a:lnTo>
                  <a:lnTo>
                    <a:pt x="30" y="35"/>
                  </a:lnTo>
                  <a:lnTo>
                    <a:pt x="34" y="32"/>
                  </a:lnTo>
                  <a:lnTo>
                    <a:pt x="38" y="26"/>
                  </a:lnTo>
                  <a:lnTo>
                    <a:pt x="38"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5" name="Google Shape;1195;p52"/>
            <p:cNvSpPr/>
            <p:nvPr/>
          </p:nvSpPr>
          <p:spPr>
            <a:xfrm>
              <a:off x="7916573" y="3005011"/>
              <a:ext cx="28122" cy="40953"/>
            </a:xfrm>
            <a:custGeom>
              <a:avLst/>
              <a:gdLst/>
              <a:ahLst/>
              <a:cxnLst/>
              <a:rect l="l" t="t" r="r" b="b"/>
              <a:pathLst>
                <a:path w="39" h="39" extrusionOk="0">
                  <a:moveTo>
                    <a:pt x="39" y="20"/>
                  </a:moveTo>
                  <a:lnTo>
                    <a:pt x="39" y="20"/>
                  </a:lnTo>
                  <a:lnTo>
                    <a:pt x="37" y="13"/>
                  </a:lnTo>
                  <a:lnTo>
                    <a:pt x="36" y="9"/>
                  </a:lnTo>
                  <a:lnTo>
                    <a:pt x="32" y="4"/>
                  </a:lnTo>
                  <a:lnTo>
                    <a:pt x="26" y="2"/>
                  </a:lnTo>
                  <a:lnTo>
                    <a:pt x="26" y="2"/>
                  </a:lnTo>
                  <a:lnTo>
                    <a:pt x="21" y="0"/>
                  </a:lnTo>
                  <a:lnTo>
                    <a:pt x="13" y="2"/>
                  </a:lnTo>
                  <a:lnTo>
                    <a:pt x="9" y="4"/>
                  </a:lnTo>
                  <a:lnTo>
                    <a:pt x="4" y="9"/>
                  </a:lnTo>
                  <a:lnTo>
                    <a:pt x="4" y="9"/>
                  </a:lnTo>
                  <a:lnTo>
                    <a:pt x="2" y="13"/>
                  </a:lnTo>
                  <a:lnTo>
                    <a:pt x="0" y="20"/>
                  </a:lnTo>
                  <a:lnTo>
                    <a:pt x="2" y="26"/>
                  </a:lnTo>
                  <a:lnTo>
                    <a:pt x="4" y="32"/>
                  </a:lnTo>
                  <a:lnTo>
                    <a:pt x="4" y="32"/>
                  </a:lnTo>
                  <a:lnTo>
                    <a:pt x="9" y="35"/>
                  </a:lnTo>
                  <a:lnTo>
                    <a:pt x="13" y="37"/>
                  </a:lnTo>
                  <a:lnTo>
                    <a:pt x="21" y="39"/>
                  </a:lnTo>
                  <a:lnTo>
                    <a:pt x="26" y="37"/>
                  </a:lnTo>
                  <a:lnTo>
                    <a:pt x="26" y="37"/>
                  </a:lnTo>
                  <a:lnTo>
                    <a:pt x="32" y="35"/>
                  </a:lnTo>
                  <a:lnTo>
                    <a:pt x="36" y="32"/>
                  </a:lnTo>
                  <a:lnTo>
                    <a:pt x="37" y="26"/>
                  </a:lnTo>
                  <a:lnTo>
                    <a:pt x="39"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6" name="Google Shape;1196;p52"/>
            <p:cNvSpPr/>
            <p:nvPr/>
          </p:nvSpPr>
          <p:spPr>
            <a:xfrm>
              <a:off x="7875130" y="3005011"/>
              <a:ext cx="29603" cy="40953"/>
            </a:xfrm>
            <a:custGeom>
              <a:avLst/>
              <a:gdLst/>
              <a:ahLst/>
              <a:cxnLst/>
              <a:rect l="l" t="t" r="r" b="b"/>
              <a:pathLst>
                <a:path w="39" h="39" extrusionOk="0">
                  <a:moveTo>
                    <a:pt x="39" y="20"/>
                  </a:moveTo>
                  <a:lnTo>
                    <a:pt x="39" y="20"/>
                  </a:lnTo>
                  <a:lnTo>
                    <a:pt x="37" y="13"/>
                  </a:lnTo>
                  <a:lnTo>
                    <a:pt x="35" y="9"/>
                  </a:lnTo>
                  <a:lnTo>
                    <a:pt x="32" y="4"/>
                  </a:lnTo>
                  <a:lnTo>
                    <a:pt x="26" y="2"/>
                  </a:lnTo>
                  <a:lnTo>
                    <a:pt x="26" y="2"/>
                  </a:lnTo>
                  <a:lnTo>
                    <a:pt x="19" y="0"/>
                  </a:lnTo>
                  <a:lnTo>
                    <a:pt x="13" y="2"/>
                  </a:lnTo>
                  <a:lnTo>
                    <a:pt x="7" y="4"/>
                  </a:lnTo>
                  <a:lnTo>
                    <a:pt x="4" y="9"/>
                  </a:lnTo>
                  <a:lnTo>
                    <a:pt x="4" y="9"/>
                  </a:lnTo>
                  <a:lnTo>
                    <a:pt x="2" y="13"/>
                  </a:lnTo>
                  <a:lnTo>
                    <a:pt x="0" y="20"/>
                  </a:lnTo>
                  <a:lnTo>
                    <a:pt x="2" y="26"/>
                  </a:lnTo>
                  <a:lnTo>
                    <a:pt x="4" y="32"/>
                  </a:lnTo>
                  <a:lnTo>
                    <a:pt x="4" y="32"/>
                  </a:lnTo>
                  <a:lnTo>
                    <a:pt x="7" y="35"/>
                  </a:lnTo>
                  <a:lnTo>
                    <a:pt x="13" y="37"/>
                  </a:lnTo>
                  <a:lnTo>
                    <a:pt x="19" y="39"/>
                  </a:lnTo>
                  <a:lnTo>
                    <a:pt x="26" y="37"/>
                  </a:lnTo>
                  <a:lnTo>
                    <a:pt x="26" y="37"/>
                  </a:lnTo>
                  <a:lnTo>
                    <a:pt x="32" y="35"/>
                  </a:lnTo>
                  <a:lnTo>
                    <a:pt x="35" y="32"/>
                  </a:lnTo>
                  <a:lnTo>
                    <a:pt x="37" y="26"/>
                  </a:lnTo>
                  <a:lnTo>
                    <a:pt x="39"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7" name="Google Shape;1197;p52"/>
            <p:cNvSpPr/>
            <p:nvPr/>
          </p:nvSpPr>
          <p:spPr>
            <a:xfrm>
              <a:off x="7829245" y="3005011"/>
              <a:ext cx="26642" cy="40953"/>
            </a:xfrm>
            <a:custGeom>
              <a:avLst/>
              <a:gdLst/>
              <a:ahLst/>
              <a:cxnLst/>
              <a:rect l="l" t="t" r="r" b="b"/>
              <a:pathLst>
                <a:path w="38" h="39" extrusionOk="0">
                  <a:moveTo>
                    <a:pt x="38" y="20"/>
                  </a:moveTo>
                  <a:lnTo>
                    <a:pt x="38" y="20"/>
                  </a:lnTo>
                  <a:lnTo>
                    <a:pt x="38" y="13"/>
                  </a:lnTo>
                  <a:lnTo>
                    <a:pt x="34" y="9"/>
                  </a:lnTo>
                  <a:lnTo>
                    <a:pt x="30" y="4"/>
                  </a:lnTo>
                  <a:lnTo>
                    <a:pt x="25" y="2"/>
                  </a:lnTo>
                  <a:lnTo>
                    <a:pt x="25" y="2"/>
                  </a:lnTo>
                  <a:lnTo>
                    <a:pt x="19" y="0"/>
                  </a:lnTo>
                  <a:lnTo>
                    <a:pt x="14" y="2"/>
                  </a:lnTo>
                  <a:lnTo>
                    <a:pt x="8" y="4"/>
                  </a:lnTo>
                  <a:lnTo>
                    <a:pt x="4" y="9"/>
                  </a:lnTo>
                  <a:lnTo>
                    <a:pt x="4" y="9"/>
                  </a:lnTo>
                  <a:lnTo>
                    <a:pt x="0" y="13"/>
                  </a:lnTo>
                  <a:lnTo>
                    <a:pt x="0" y="20"/>
                  </a:lnTo>
                  <a:lnTo>
                    <a:pt x="0" y="26"/>
                  </a:lnTo>
                  <a:lnTo>
                    <a:pt x="4" y="32"/>
                  </a:lnTo>
                  <a:lnTo>
                    <a:pt x="4" y="32"/>
                  </a:lnTo>
                  <a:lnTo>
                    <a:pt x="8" y="35"/>
                  </a:lnTo>
                  <a:lnTo>
                    <a:pt x="14" y="37"/>
                  </a:lnTo>
                  <a:lnTo>
                    <a:pt x="19" y="39"/>
                  </a:lnTo>
                  <a:lnTo>
                    <a:pt x="25" y="37"/>
                  </a:lnTo>
                  <a:lnTo>
                    <a:pt x="25" y="37"/>
                  </a:lnTo>
                  <a:lnTo>
                    <a:pt x="30" y="35"/>
                  </a:lnTo>
                  <a:lnTo>
                    <a:pt x="34" y="32"/>
                  </a:lnTo>
                  <a:lnTo>
                    <a:pt x="38" y="26"/>
                  </a:lnTo>
                  <a:lnTo>
                    <a:pt x="38"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8" name="Google Shape;1198;p52"/>
            <p:cNvSpPr/>
            <p:nvPr/>
          </p:nvSpPr>
          <p:spPr>
            <a:xfrm>
              <a:off x="7798164" y="3005011"/>
              <a:ext cx="29603" cy="40953"/>
            </a:xfrm>
            <a:custGeom>
              <a:avLst/>
              <a:gdLst/>
              <a:ahLst/>
              <a:cxnLst/>
              <a:rect l="l" t="t" r="r" b="b"/>
              <a:pathLst>
                <a:path w="40" h="39" extrusionOk="0">
                  <a:moveTo>
                    <a:pt x="40" y="20"/>
                  </a:moveTo>
                  <a:lnTo>
                    <a:pt x="40" y="20"/>
                  </a:lnTo>
                  <a:lnTo>
                    <a:pt x="38" y="13"/>
                  </a:lnTo>
                  <a:lnTo>
                    <a:pt x="36" y="9"/>
                  </a:lnTo>
                  <a:lnTo>
                    <a:pt x="32" y="4"/>
                  </a:lnTo>
                  <a:lnTo>
                    <a:pt x="27" y="2"/>
                  </a:lnTo>
                  <a:lnTo>
                    <a:pt x="27" y="2"/>
                  </a:lnTo>
                  <a:lnTo>
                    <a:pt x="21" y="0"/>
                  </a:lnTo>
                  <a:lnTo>
                    <a:pt x="15" y="2"/>
                  </a:lnTo>
                  <a:lnTo>
                    <a:pt x="10" y="4"/>
                  </a:lnTo>
                  <a:lnTo>
                    <a:pt x="4" y="9"/>
                  </a:lnTo>
                  <a:lnTo>
                    <a:pt x="4" y="9"/>
                  </a:lnTo>
                  <a:lnTo>
                    <a:pt x="2" y="13"/>
                  </a:lnTo>
                  <a:lnTo>
                    <a:pt x="0" y="20"/>
                  </a:lnTo>
                  <a:lnTo>
                    <a:pt x="2" y="26"/>
                  </a:lnTo>
                  <a:lnTo>
                    <a:pt x="4" y="32"/>
                  </a:lnTo>
                  <a:lnTo>
                    <a:pt x="4" y="32"/>
                  </a:lnTo>
                  <a:lnTo>
                    <a:pt x="10" y="35"/>
                  </a:lnTo>
                  <a:lnTo>
                    <a:pt x="15" y="37"/>
                  </a:lnTo>
                  <a:lnTo>
                    <a:pt x="21" y="39"/>
                  </a:lnTo>
                  <a:lnTo>
                    <a:pt x="27" y="37"/>
                  </a:lnTo>
                  <a:lnTo>
                    <a:pt x="27" y="37"/>
                  </a:lnTo>
                  <a:lnTo>
                    <a:pt x="32" y="35"/>
                  </a:lnTo>
                  <a:lnTo>
                    <a:pt x="36" y="32"/>
                  </a:lnTo>
                  <a:lnTo>
                    <a:pt x="38" y="26"/>
                  </a:lnTo>
                  <a:lnTo>
                    <a:pt x="40"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99" name="Google Shape;1199;p52"/>
            <p:cNvSpPr/>
            <p:nvPr/>
          </p:nvSpPr>
          <p:spPr>
            <a:xfrm>
              <a:off x="7750799" y="2990677"/>
              <a:ext cx="28122" cy="40953"/>
            </a:xfrm>
            <a:custGeom>
              <a:avLst/>
              <a:gdLst/>
              <a:ahLst/>
              <a:cxnLst/>
              <a:rect l="l" t="t" r="r" b="b"/>
              <a:pathLst>
                <a:path w="37" h="39" extrusionOk="0">
                  <a:moveTo>
                    <a:pt x="37" y="20"/>
                  </a:moveTo>
                  <a:lnTo>
                    <a:pt x="37" y="20"/>
                  </a:lnTo>
                  <a:lnTo>
                    <a:pt x="37" y="13"/>
                  </a:lnTo>
                  <a:lnTo>
                    <a:pt x="34" y="9"/>
                  </a:lnTo>
                  <a:lnTo>
                    <a:pt x="30" y="3"/>
                  </a:lnTo>
                  <a:lnTo>
                    <a:pt x="24" y="2"/>
                  </a:lnTo>
                  <a:lnTo>
                    <a:pt x="24" y="2"/>
                  </a:lnTo>
                  <a:lnTo>
                    <a:pt x="19" y="0"/>
                  </a:lnTo>
                  <a:lnTo>
                    <a:pt x="13" y="2"/>
                  </a:lnTo>
                  <a:lnTo>
                    <a:pt x="7" y="3"/>
                  </a:lnTo>
                  <a:lnTo>
                    <a:pt x="4" y="9"/>
                  </a:lnTo>
                  <a:lnTo>
                    <a:pt x="4" y="9"/>
                  </a:lnTo>
                  <a:lnTo>
                    <a:pt x="0" y="15"/>
                  </a:lnTo>
                  <a:lnTo>
                    <a:pt x="0" y="20"/>
                  </a:lnTo>
                  <a:lnTo>
                    <a:pt x="0" y="26"/>
                  </a:lnTo>
                  <a:lnTo>
                    <a:pt x="4" y="32"/>
                  </a:lnTo>
                  <a:lnTo>
                    <a:pt x="4" y="32"/>
                  </a:lnTo>
                  <a:lnTo>
                    <a:pt x="7" y="35"/>
                  </a:lnTo>
                  <a:lnTo>
                    <a:pt x="13" y="37"/>
                  </a:lnTo>
                  <a:lnTo>
                    <a:pt x="19" y="39"/>
                  </a:lnTo>
                  <a:lnTo>
                    <a:pt x="24" y="37"/>
                  </a:lnTo>
                  <a:lnTo>
                    <a:pt x="24" y="37"/>
                  </a:lnTo>
                  <a:lnTo>
                    <a:pt x="30" y="35"/>
                  </a:lnTo>
                  <a:lnTo>
                    <a:pt x="34" y="32"/>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0" name="Google Shape;1200;p52"/>
            <p:cNvSpPr/>
            <p:nvPr/>
          </p:nvSpPr>
          <p:spPr>
            <a:xfrm>
              <a:off x="7730078" y="2990677"/>
              <a:ext cx="28122" cy="40953"/>
            </a:xfrm>
            <a:custGeom>
              <a:avLst/>
              <a:gdLst/>
              <a:ahLst/>
              <a:cxnLst/>
              <a:rect l="l" t="t" r="r" b="b"/>
              <a:pathLst>
                <a:path w="37" h="39" extrusionOk="0">
                  <a:moveTo>
                    <a:pt x="37" y="20"/>
                  </a:moveTo>
                  <a:lnTo>
                    <a:pt x="37" y="20"/>
                  </a:lnTo>
                  <a:lnTo>
                    <a:pt x="37" y="13"/>
                  </a:lnTo>
                  <a:lnTo>
                    <a:pt x="33" y="9"/>
                  </a:lnTo>
                  <a:lnTo>
                    <a:pt x="30" y="3"/>
                  </a:lnTo>
                  <a:lnTo>
                    <a:pt x="24" y="2"/>
                  </a:lnTo>
                  <a:lnTo>
                    <a:pt x="24" y="2"/>
                  </a:lnTo>
                  <a:lnTo>
                    <a:pt x="19" y="0"/>
                  </a:lnTo>
                  <a:lnTo>
                    <a:pt x="13" y="2"/>
                  </a:lnTo>
                  <a:lnTo>
                    <a:pt x="7" y="3"/>
                  </a:lnTo>
                  <a:lnTo>
                    <a:pt x="4" y="9"/>
                  </a:lnTo>
                  <a:lnTo>
                    <a:pt x="4" y="9"/>
                  </a:lnTo>
                  <a:lnTo>
                    <a:pt x="0" y="15"/>
                  </a:lnTo>
                  <a:lnTo>
                    <a:pt x="0" y="20"/>
                  </a:lnTo>
                  <a:lnTo>
                    <a:pt x="0" y="26"/>
                  </a:lnTo>
                  <a:lnTo>
                    <a:pt x="4" y="32"/>
                  </a:lnTo>
                  <a:lnTo>
                    <a:pt x="4" y="32"/>
                  </a:lnTo>
                  <a:lnTo>
                    <a:pt x="7" y="35"/>
                  </a:lnTo>
                  <a:lnTo>
                    <a:pt x="13" y="37"/>
                  </a:lnTo>
                  <a:lnTo>
                    <a:pt x="19" y="39"/>
                  </a:lnTo>
                  <a:lnTo>
                    <a:pt x="24" y="37"/>
                  </a:lnTo>
                  <a:lnTo>
                    <a:pt x="24" y="37"/>
                  </a:lnTo>
                  <a:lnTo>
                    <a:pt x="30" y="35"/>
                  </a:lnTo>
                  <a:lnTo>
                    <a:pt x="33" y="32"/>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1" name="Google Shape;1201;p52"/>
            <p:cNvSpPr/>
            <p:nvPr/>
          </p:nvSpPr>
          <p:spPr>
            <a:xfrm>
              <a:off x="7696035" y="2990677"/>
              <a:ext cx="28122" cy="40953"/>
            </a:xfrm>
            <a:custGeom>
              <a:avLst/>
              <a:gdLst/>
              <a:ahLst/>
              <a:cxnLst/>
              <a:rect l="l" t="t" r="r" b="b"/>
              <a:pathLst>
                <a:path w="38" h="39" extrusionOk="0">
                  <a:moveTo>
                    <a:pt x="38" y="20"/>
                  </a:moveTo>
                  <a:lnTo>
                    <a:pt x="38" y="20"/>
                  </a:lnTo>
                  <a:lnTo>
                    <a:pt x="38" y="13"/>
                  </a:lnTo>
                  <a:lnTo>
                    <a:pt x="34" y="9"/>
                  </a:lnTo>
                  <a:lnTo>
                    <a:pt x="30" y="3"/>
                  </a:lnTo>
                  <a:lnTo>
                    <a:pt x="24" y="2"/>
                  </a:lnTo>
                  <a:lnTo>
                    <a:pt x="24" y="2"/>
                  </a:lnTo>
                  <a:lnTo>
                    <a:pt x="19" y="0"/>
                  </a:lnTo>
                  <a:lnTo>
                    <a:pt x="13" y="2"/>
                  </a:lnTo>
                  <a:lnTo>
                    <a:pt x="8" y="3"/>
                  </a:lnTo>
                  <a:lnTo>
                    <a:pt x="4" y="9"/>
                  </a:lnTo>
                  <a:lnTo>
                    <a:pt x="4" y="9"/>
                  </a:lnTo>
                  <a:lnTo>
                    <a:pt x="0" y="15"/>
                  </a:lnTo>
                  <a:lnTo>
                    <a:pt x="0" y="20"/>
                  </a:lnTo>
                  <a:lnTo>
                    <a:pt x="0" y="26"/>
                  </a:lnTo>
                  <a:lnTo>
                    <a:pt x="4" y="32"/>
                  </a:lnTo>
                  <a:lnTo>
                    <a:pt x="4" y="32"/>
                  </a:lnTo>
                  <a:lnTo>
                    <a:pt x="8" y="35"/>
                  </a:lnTo>
                  <a:lnTo>
                    <a:pt x="13" y="37"/>
                  </a:lnTo>
                  <a:lnTo>
                    <a:pt x="19" y="39"/>
                  </a:lnTo>
                  <a:lnTo>
                    <a:pt x="24" y="37"/>
                  </a:lnTo>
                  <a:lnTo>
                    <a:pt x="24" y="37"/>
                  </a:lnTo>
                  <a:lnTo>
                    <a:pt x="30" y="35"/>
                  </a:lnTo>
                  <a:lnTo>
                    <a:pt x="34" y="32"/>
                  </a:lnTo>
                  <a:lnTo>
                    <a:pt x="38" y="26"/>
                  </a:lnTo>
                  <a:lnTo>
                    <a:pt x="38"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2" name="Google Shape;1202;p52"/>
            <p:cNvSpPr/>
            <p:nvPr/>
          </p:nvSpPr>
          <p:spPr>
            <a:xfrm>
              <a:off x="7636830" y="2959963"/>
              <a:ext cx="29603" cy="36857"/>
            </a:xfrm>
            <a:custGeom>
              <a:avLst/>
              <a:gdLst/>
              <a:ahLst/>
              <a:cxnLst/>
              <a:rect l="l" t="t" r="r" b="b"/>
              <a:pathLst>
                <a:path w="39" h="37" extrusionOk="0">
                  <a:moveTo>
                    <a:pt x="39" y="19"/>
                  </a:moveTo>
                  <a:lnTo>
                    <a:pt x="39" y="19"/>
                  </a:lnTo>
                  <a:lnTo>
                    <a:pt x="37" y="13"/>
                  </a:lnTo>
                  <a:lnTo>
                    <a:pt x="35" y="7"/>
                  </a:lnTo>
                  <a:lnTo>
                    <a:pt x="32" y="4"/>
                  </a:lnTo>
                  <a:lnTo>
                    <a:pt x="26" y="0"/>
                  </a:lnTo>
                  <a:lnTo>
                    <a:pt x="26" y="0"/>
                  </a:lnTo>
                  <a:lnTo>
                    <a:pt x="19" y="0"/>
                  </a:lnTo>
                  <a:lnTo>
                    <a:pt x="13" y="0"/>
                  </a:lnTo>
                  <a:lnTo>
                    <a:pt x="9" y="4"/>
                  </a:lnTo>
                  <a:lnTo>
                    <a:pt x="4" y="7"/>
                  </a:lnTo>
                  <a:lnTo>
                    <a:pt x="4" y="7"/>
                  </a:lnTo>
                  <a:lnTo>
                    <a:pt x="2" y="13"/>
                  </a:lnTo>
                  <a:lnTo>
                    <a:pt x="0" y="19"/>
                  </a:lnTo>
                  <a:lnTo>
                    <a:pt x="2" y="24"/>
                  </a:lnTo>
                  <a:lnTo>
                    <a:pt x="4" y="30"/>
                  </a:lnTo>
                  <a:lnTo>
                    <a:pt x="4" y="30"/>
                  </a:lnTo>
                  <a:lnTo>
                    <a:pt x="9" y="34"/>
                  </a:lnTo>
                  <a:lnTo>
                    <a:pt x="13" y="37"/>
                  </a:lnTo>
                  <a:lnTo>
                    <a:pt x="19" y="37"/>
                  </a:lnTo>
                  <a:lnTo>
                    <a:pt x="26" y="37"/>
                  </a:lnTo>
                  <a:lnTo>
                    <a:pt x="26" y="37"/>
                  </a:lnTo>
                  <a:lnTo>
                    <a:pt x="32" y="34"/>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3" name="Google Shape;1203;p52"/>
            <p:cNvSpPr/>
            <p:nvPr/>
          </p:nvSpPr>
          <p:spPr>
            <a:xfrm>
              <a:off x="7598346" y="2935392"/>
              <a:ext cx="28122" cy="38905"/>
            </a:xfrm>
            <a:custGeom>
              <a:avLst/>
              <a:gdLst/>
              <a:ahLst/>
              <a:cxnLst/>
              <a:rect l="l" t="t" r="r" b="b"/>
              <a:pathLst>
                <a:path w="39" h="37" extrusionOk="0">
                  <a:moveTo>
                    <a:pt x="39" y="18"/>
                  </a:moveTo>
                  <a:lnTo>
                    <a:pt x="39" y="18"/>
                  </a:lnTo>
                  <a:lnTo>
                    <a:pt x="37" y="13"/>
                  </a:lnTo>
                  <a:lnTo>
                    <a:pt x="35" y="7"/>
                  </a:lnTo>
                  <a:lnTo>
                    <a:pt x="31" y="3"/>
                  </a:lnTo>
                  <a:lnTo>
                    <a:pt x="26" y="0"/>
                  </a:lnTo>
                  <a:lnTo>
                    <a:pt x="26" y="0"/>
                  </a:lnTo>
                  <a:lnTo>
                    <a:pt x="18" y="0"/>
                  </a:lnTo>
                  <a:lnTo>
                    <a:pt x="13" y="0"/>
                  </a:lnTo>
                  <a:lnTo>
                    <a:pt x="9" y="3"/>
                  </a:lnTo>
                  <a:lnTo>
                    <a:pt x="3" y="7"/>
                  </a:lnTo>
                  <a:lnTo>
                    <a:pt x="3" y="7"/>
                  </a:lnTo>
                  <a:lnTo>
                    <a:pt x="2" y="13"/>
                  </a:lnTo>
                  <a:lnTo>
                    <a:pt x="0" y="18"/>
                  </a:lnTo>
                  <a:lnTo>
                    <a:pt x="2" y="24"/>
                  </a:lnTo>
                  <a:lnTo>
                    <a:pt x="3" y="29"/>
                  </a:lnTo>
                  <a:lnTo>
                    <a:pt x="3" y="29"/>
                  </a:lnTo>
                  <a:lnTo>
                    <a:pt x="9" y="33"/>
                  </a:lnTo>
                  <a:lnTo>
                    <a:pt x="13" y="37"/>
                  </a:lnTo>
                  <a:lnTo>
                    <a:pt x="18" y="37"/>
                  </a:lnTo>
                  <a:lnTo>
                    <a:pt x="26" y="37"/>
                  </a:lnTo>
                  <a:lnTo>
                    <a:pt x="26" y="37"/>
                  </a:lnTo>
                  <a:lnTo>
                    <a:pt x="31" y="33"/>
                  </a:lnTo>
                  <a:lnTo>
                    <a:pt x="35" y="29"/>
                  </a:lnTo>
                  <a:lnTo>
                    <a:pt x="37"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4" name="Google Shape;1204;p52"/>
            <p:cNvSpPr/>
            <p:nvPr/>
          </p:nvSpPr>
          <p:spPr>
            <a:xfrm>
              <a:off x="7573185" y="2935392"/>
              <a:ext cx="28122" cy="38905"/>
            </a:xfrm>
            <a:custGeom>
              <a:avLst/>
              <a:gdLst/>
              <a:ahLst/>
              <a:cxnLst/>
              <a:rect l="l" t="t" r="r" b="b"/>
              <a:pathLst>
                <a:path w="37" h="37" extrusionOk="0">
                  <a:moveTo>
                    <a:pt x="37" y="18"/>
                  </a:moveTo>
                  <a:lnTo>
                    <a:pt x="37" y="18"/>
                  </a:lnTo>
                  <a:lnTo>
                    <a:pt x="37" y="13"/>
                  </a:lnTo>
                  <a:lnTo>
                    <a:pt x="34" y="7"/>
                  </a:lnTo>
                  <a:lnTo>
                    <a:pt x="30" y="3"/>
                  </a:lnTo>
                  <a:lnTo>
                    <a:pt x="24" y="0"/>
                  </a:lnTo>
                  <a:lnTo>
                    <a:pt x="24" y="0"/>
                  </a:lnTo>
                  <a:lnTo>
                    <a:pt x="19" y="0"/>
                  </a:lnTo>
                  <a:lnTo>
                    <a:pt x="13" y="0"/>
                  </a:lnTo>
                  <a:lnTo>
                    <a:pt x="7" y="3"/>
                  </a:lnTo>
                  <a:lnTo>
                    <a:pt x="4" y="7"/>
                  </a:lnTo>
                  <a:lnTo>
                    <a:pt x="4" y="7"/>
                  </a:lnTo>
                  <a:lnTo>
                    <a:pt x="0" y="13"/>
                  </a:lnTo>
                  <a:lnTo>
                    <a:pt x="0" y="18"/>
                  </a:lnTo>
                  <a:lnTo>
                    <a:pt x="0" y="24"/>
                  </a:lnTo>
                  <a:lnTo>
                    <a:pt x="4" y="29"/>
                  </a:lnTo>
                  <a:lnTo>
                    <a:pt x="4" y="29"/>
                  </a:lnTo>
                  <a:lnTo>
                    <a:pt x="7" y="33"/>
                  </a:lnTo>
                  <a:lnTo>
                    <a:pt x="13" y="37"/>
                  </a:lnTo>
                  <a:lnTo>
                    <a:pt x="19" y="37"/>
                  </a:lnTo>
                  <a:lnTo>
                    <a:pt x="24" y="37"/>
                  </a:lnTo>
                  <a:lnTo>
                    <a:pt x="24" y="37"/>
                  </a:lnTo>
                  <a:lnTo>
                    <a:pt x="30" y="33"/>
                  </a:lnTo>
                  <a:lnTo>
                    <a:pt x="34" y="29"/>
                  </a:lnTo>
                  <a:lnTo>
                    <a:pt x="37" y="24"/>
                  </a:lnTo>
                  <a:lnTo>
                    <a:pt x="37"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5" name="Google Shape;1205;p52"/>
            <p:cNvSpPr/>
            <p:nvPr/>
          </p:nvSpPr>
          <p:spPr>
            <a:xfrm>
              <a:off x="7552463" y="2935392"/>
              <a:ext cx="29603" cy="38905"/>
            </a:xfrm>
            <a:custGeom>
              <a:avLst/>
              <a:gdLst/>
              <a:ahLst/>
              <a:cxnLst/>
              <a:rect l="l" t="t" r="r" b="b"/>
              <a:pathLst>
                <a:path w="39" h="37" extrusionOk="0">
                  <a:moveTo>
                    <a:pt x="39" y="18"/>
                  </a:moveTo>
                  <a:lnTo>
                    <a:pt x="39" y="18"/>
                  </a:lnTo>
                  <a:lnTo>
                    <a:pt x="37" y="13"/>
                  </a:lnTo>
                  <a:lnTo>
                    <a:pt x="35" y="7"/>
                  </a:lnTo>
                  <a:lnTo>
                    <a:pt x="32" y="3"/>
                  </a:lnTo>
                  <a:lnTo>
                    <a:pt x="26" y="0"/>
                  </a:lnTo>
                  <a:lnTo>
                    <a:pt x="26" y="0"/>
                  </a:lnTo>
                  <a:lnTo>
                    <a:pt x="21" y="0"/>
                  </a:lnTo>
                  <a:lnTo>
                    <a:pt x="15" y="0"/>
                  </a:lnTo>
                  <a:lnTo>
                    <a:pt x="9" y="3"/>
                  </a:lnTo>
                  <a:lnTo>
                    <a:pt x="4" y="7"/>
                  </a:lnTo>
                  <a:lnTo>
                    <a:pt x="4" y="7"/>
                  </a:lnTo>
                  <a:lnTo>
                    <a:pt x="2" y="13"/>
                  </a:lnTo>
                  <a:lnTo>
                    <a:pt x="0" y="18"/>
                  </a:lnTo>
                  <a:lnTo>
                    <a:pt x="2" y="24"/>
                  </a:lnTo>
                  <a:lnTo>
                    <a:pt x="4" y="29"/>
                  </a:lnTo>
                  <a:lnTo>
                    <a:pt x="4" y="29"/>
                  </a:lnTo>
                  <a:lnTo>
                    <a:pt x="9" y="33"/>
                  </a:lnTo>
                  <a:lnTo>
                    <a:pt x="15" y="37"/>
                  </a:lnTo>
                  <a:lnTo>
                    <a:pt x="21" y="37"/>
                  </a:lnTo>
                  <a:lnTo>
                    <a:pt x="26" y="37"/>
                  </a:lnTo>
                  <a:lnTo>
                    <a:pt x="26" y="37"/>
                  </a:lnTo>
                  <a:lnTo>
                    <a:pt x="32" y="33"/>
                  </a:lnTo>
                  <a:lnTo>
                    <a:pt x="35" y="29"/>
                  </a:lnTo>
                  <a:lnTo>
                    <a:pt x="37"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6" name="Google Shape;1206;p52"/>
            <p:cNvSpPr/>
            <p:nvPr/>
          </p:nvSpPr>
          <p:spPr>
            <a:xfrm>
              <a:off x="7525821" y="2935392"/>
              <a:ext cx="29603" cy="38905"/>
            </a:xfrm>
            <a:custGeom>
              <a:avLst/>
              <a:gdLst/>
              <a:ahLst/>
              <a:cxnLst/>
              <a:rect l="l" t="t" r="r" b="b"/>
              <a:pathLst>
                <a:path w="39" h="37" extrusionOk="0">
                  <a:moveTo>
                    <a:pt x="39" y="18"/>
                  </a:moveTo>
                  <a:lnTo>
                    <a:pt x="39" y="18"/>
                  </a:lnTo>
                  <a:lnTo>
                    <a:pt x="37" y="13"/>
                  </a:lnTo>
                  <a:lnTo>
                    <a:pt x="35" y="7"/>
                  </a:lnTo>
                  <a:lnTo>
                    <a:pt x="31" y="3"/>
                  </a:lnTo>
                  <a:lnTo>
                    <a:pt x="26" y="0"/>
                  </a:lnTo>
                  <a:lnTo>
                    <a:pt x="26" y="0"/>
                  </a:lnTo>
                  <a:lnTo>
                    <a:pt x="18" y="0"/>
                  </a:lnTo>
                  <a:lnTo>
                    <a:pt x="13" y="0"/>
                  </a:lnTo>
                  <a:lnTo>
                    <a:pt x="9" y="3"/>
                  </a:lnTo>
                  <a:lnTo>
                    <a:pt x="3" y="7"/>
                  </a:lnTo>
                  <a:lnTo>
                    <a:pt x="3" y="7"/>
                  </a:lnTo>
                  <a:lnTo>
                    <a:pt x="1" y="13"/>
                  </a:lnTo>
                  <a:lnTo>
                    <a:pt x="0" y="18"/>
                  </a:lnTo>
                  <a:lnTo>
                    <a:pt x="1" y="24"/>
                  </a:lnTo>
                  <a:lnTo>
                    <a:pt x="3" y="29"/>
                  </a:lnTo>
                  <a:lnTo>
                    <a:pt x="3" y="29"/>
                  </a:lnTo>
                  <a:lnTo>
                    <a:pt x="9" y="33"/>
                  </a:lnTo>
                  <a:lnTo>
                    <a:pt x="13" y="37"/>
                  </a:lnTo>
                  <a:lnTo>
                    <a:pt x="18" y="37"/>
                  </a:lnTo>
                  <a:lnTo>
                    <a:pt x="26" y="37"/>
                  </a:lnTo>
                  <a:lnTo>
                    <a:pt x="26" y="37"/>
                  </a:lnTo>
                  <a:lnTo>
                    <a:pt x="31" y="33"/>
                  </a:lnTo>
                  <a:lnTo>
                    <a:pt x="35" y="29"/>
                  </a:lnTo>
                  <a:lnTo>
                    <a:pt x="37"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7" name="Google Shape;1207;p52"/>
            <p:cNvSpPr/>
            <p:nvPr/>
          </p:nvSpPr>
          <p:spPr>
            <a:xfrm>
              <a:off x="7512500" y="2935392"/>
              <a:ext cx="28122" cy="38905"/>
            </a:xfrm>
            <a:custGeom>
              <a:avLst/>
              <a:gdLst/>
              <a:ahLst/>
              <a:cxnLst/>
              <a:rect l="l" t="t" r="r" b="b"/>
              <a:pathLst>
                <a:path w="37" h="37" extrusionOk="0">
                  <a:moveTo>
                    <a:pt x="37" y="18"/>
                  </a:moveTo>
                  <a:lnTo>
                    <a:pt x="37" y="18"/>
                  </a:lnTo>
                  <a:lnTo>
                    <a:pt x="37" y="13"/>
                  </a:lnTo>
                  <a:lnTo>
                    <a:pt x="35" y="7"/>
                  </a:lnTo>
                  <a:lnTo>
                    <a:pt x="30" y="3"/>
                  </a:lnTo>
                  <a:lnTo>
                    <a:pt x="24" y="0"/>
                  </a:lnTo>
                  <a:lnTo>
                    <a:pt x="24" y="0"/>
                  </a:lnTo>
                  <a:lnTo>
                    <a:pt x="19" y="0"/>
                  </a:lnTo>
                  <a:lnTo>
                    <a:pt x="13" y="0"/>
                  </a:lnTo>
                  <a:lnTo>
                    <a:pt x="7" y="3"/>
                  </a:lnTo>
                  <a:lnTo>
                    <a:pt x="4" y="7"/>
                  </a:lnTo>
                  <a:lnTo>
                    <a:pt x="4" y="7"/>
                  </a:lnTo>
                  <a:lnTo>
                    <a:pt x="0" y="13"/>
                  </a:lnTo>
                  <a:lnTo>
                    <a:pt x="0" y="18"/>
                  </a:lnTo>
                  <a:lnTo>
                    <a:pt x="0" y="24"/>
                  </a:lnTo>
                  <a:lnTo>
                    <a:pt x="4" y="29"/>
                  </a:lnTo>
                  <a:lnTo>
                    <a:pt x="4" y="29"/>
                  </a:lnTo>
                  <a:lnTo>
                    <a:pt x="7" y="33"/>
                  </a:lnTo>
                  <a:lnTo>
                    <a:pt x="13" y="37"/>
                  </a:lnTo>
                  <a:lnTo>
                    <a:pt x="19" y="37"/>
                  </a:lnTo>
                  <a:lnTo>
                    <a:pt x="24" y="37"/>
                  </a:lnTo>
                  <a:lnTo>
                    <a:pt x="24" y="37"/>
                  </a:lnTo>
                  <a:lnTo>
                    <a:pt x="30" y="33"/>
                  </a:lnTo>
                  <a:lnTo>
                    <a:pt x="35" y="29"/>
                  </a:lnTo>
                  <a:lnTo>
                    <a:pt x="37" y="24"/>
                  </a:lnTo>
                  <a:lnTo>
                    <a:pt x="37"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8" name="Google Shape;1208;p52"/>
            <p:cNvSpPr/>
            <p:nvPr/>
          </p:nvSpPr>
          <p:spPr>
            <a:xfrm>
              <a:off x="7479938" y="2935392"/>
              <a:ext cx="26642" cy="38905"/>
            </a:xfrm>
            <a:custGeom>
              <a:avLst/>
              <a:gdLst/>
              <a:ahLst/>
              <a:cxnLst/>
              <a:rect l="l" t="t" r="r" b="b"/>
              <a:pathLst>
                <a:path w="37" h="37" extrusionOk="0">
                  <a:moveTo>
                    <a:pt x="37" y="18"/>
                  </a:moveTo>
                  <a:lnTo>
                    <a:pt x="37" y="18"/>
                  </a:lnTo>
                  <a:lnTo>
                    <a:pt x="37" y="13"/>
                  </a:lnTo>
                  <a:lnTo>
                    <a:pt x="34" y="7"/>
                  </a:lnTo>
                  <a:lnTo>
                    <a:pt x="30" y="3"/>
                  </a:lnTo>
                  <a:lnTo>
                    <a:pt x="24" y="0"/>
                  </a:lnTo>
                  <a:lnTo>
                    <a:pt x="24" y="0"/>
                  </a:lnTo>
                  <a:lnTo>
                    <a:pt x="19" y="0"/>
                  </a:lnTo>
                  <a:lnTo>
                    <a:pt x="13" y="0"/>
                  </a:lnTo>
                  <a:lnTo>
                    <a:pt x="8" y="3"/>
                  </a:lnTo>
                  <a:lnTo>
                    <a:pt x="4" y="7"/>
                  </a:lnTo>
                  <a:lnTo>
                    <a:pt x="4" y="7"/>
                  </a:lnTo>
                  <a:lnTo>
                    <a:pt x="0" y="13"/>
                  </a:lnTo>
                  <a:lnTo>
                    <a:pt x="0" y="18"/>
                  </a:lnTo>
                  <a:lnTo>
                    <a:pt x="0" y="24"/>
                  </a:lnTo>
                  <a:lnTo>
                    <a:pt x="4" y="29"/>
                  </a:lnTo>
                  <a:lnTo>
                    <a:pt x="4" y="29"/>
                  </a:lnTo>
                  <a:lnTo>
                    <a:pt x="8" y="33"/>
                  </a:lnTo>
                  <a:lnTo>
                    <a:pt x="13" y="37"/>
                  </a:lnTo>
                  <a:lnTo>
                    <a:pt x="19" y="37"/>
                  </a:lnTo>
                  <a:lnTo>
                    <a:pt x="24" y="37"/>
                  </a:lnTo>
                  <a:lnTo>
                    <a:pt x="24" y="37"/>
                  </a:lnTo>
                  <a:lnTo>
                    <a:pt x="30" y="33"/>
                  </a:lnTo>
                  <a:lnTo>
                    <a:pt x="34" y="29"/>
                  </a:lnTo>
                  <a:lnTo>
                    <a:pt x="37" y="24"/>
                  </a:lnTo>
                  <a:lnTo>
                    <a:pt x="37"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09" name="Google Shape;1209;p52"/>
            <p:cNvSpPr/>
            <p:nvPr/>
          </p:nvSpPr>
          <p:spPr>
            <a:xfrm>
              <a:off x="7466617" y="2935392"/>
              <a:ext cx="28122" cy="38905"/>
            </a:xfrm>
            <a:custGeom>
              <a:avLst/>
              <a:gdLst/>
              <a:ahLst/>
              <a:cxnLst/>
              <a:rect l="l" t="t" r="r" b="b"/>
              <a:pathLst>
                <a:path w="38" h="37" extrusionOk="0">
                  <a:moveTo>
                    <a:pt x="38" y="18"/>
                  </a:moveTo>
                  <a:lnTo>
                    <a:pt x="38" y="18"/>
                  </a:lnTo>
                  <a:lnTo>
                    <a:pt x="36" y="13"/>
                  </a:lnTo>
                  <a:lnTo>
                    <a:pt x="34" y="7"/>
                  </a:lnTo>
                  <a:lnTo>
                    <a:pt x="30" y="3"/>
                  </a:lnTo>
                  <a:lnTo>
                    <a:pt x="25" y="0"/>
                  </a:lnTo>
                  <a:lnTo>
                    <a:pt x="25" y="0"/>
                  </a:lnTo>
                  <a:lnTo>
                    <a:pt x="19" y="0"/>
                  </a:lnTo>
                  <a:lnTo>
                    <a:pt x="13" y="0"/>
                  </a:lnTo>
                  <a:lnTo>
                    <a:pt x="8" y="3"/>
                  </a:lnTo>
                  <a:lnTo>
                    <a:pt x="2" y="7"/>
                  </a:lnTo>
                  <a:lnTo>
                    <a:pt x="2" y="7"/>
                  </a:lnTo>
                  <a:lnTo>
                    <a:pt x="0" y="13"/>
                  </a:lnTo>
                  <a:lnTo>
                    <a:pt x="0" y="18"/>
                  </a:lnTo>
                  <a:lnTo>
                    <a:pt x="0" y="24"/>
                  </a:lnTo>
                  <a:lnTo>
                    <a:pt x="2" y="29"/>
                  </a:lnTo>
                  <a:lnTo>
                    <a:pt x="2" y="29"/>
                  </a:lnTo>
                  <a:lnTo>
                    <a:pt x="8" y="33"/>
                  </a:lnTo>
                  <a:lnTo>
                    <a:pt x="13" y="37"/>
                  </a:lnTo>
                  <a:lnTo>
                    <a:pt x="19" y="37"/>
                  </a:lnTo>
                  <a:lnTo>
                    <a:pt x="25" y="37"/>
                  </a:lnTo>
                  <a:lnTo>
                    <a:pt x="25" y="37"/>
                  </a:lnTo>
                  <a:lnTo>
                    <a:pt x="30" y="33"/>
                  </a:lnTo>
                  <a:lnTo>
                    <a:pt x="34" y="29"/>
                  </a:lnTo>
                  <a:lnTo>
                    <a:pt x="36" y="24"/>
                  </a:lnTo>
                  <a:lnTo>
                    <a:pt x="38"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0" name="Google Shape;1210;p52"/>
            <p:cNvSpPr/>
            <p:nvPr/>
          </p:nvSpPr>
          <p:spPr>
            <a:xfrm>
              <a:off x="7454775" y="2935392"/>
              <a:ext cx="26642" cy="38905"/>
            </a:xfrm>
            <a:custGeom>
              <a:avLst/>
              <a:gdLst/>
              <a:ahLst/>
              <a:cxnLst/>
              <a:rect l="l" t="t" r="r" b="b"/>
              <a:pathLst>
                <a:path w="38" h="37" extrusionOk="0">
                  <a:moveTo>
                    <a:pt x="38" y="18"/>
                  </a:moveTo>
                  <a:lnTo>
                    <a:pt x="38" y="18"/>
                  </a:lnTo>
                  <a:lnTo>
                    <a:pt x="38" y="13"/>
                  </a:lnTo>
                  <a:lnTo>
                    <a:pt x="34" y="7"/>
                  </a:lnTo>
                  <a:lnTo>
                    <a:pt x="30" y="3"/>
                  </a:lnTo>
                  <a:lnTo>
                    <a:pt x="25" y="0"/>
                  </a:lnTo>
                  <a:lnTo>
                    <a:pt x="25" y="0"/>
                  </a:lnTo>
                  <a:lnTo>
                    <a:pt x="19" y="0"/>
                  </a:lnTo>
                  <a:lnTo>
                    <a:pt x="14" y="0"/>
                  </a:lnTo>
                  <a:lnTo>
                    <a:pt x="8" y="3"/>
                  </a:lnTo>
                  <a:lnTo>
                    <a:pt x="4" y="7"/>
                  </a:lnTo>
                  <a:lnTo>
                    <a:pt x="4" y="7"/>
                  </a:lnTo>
                  <a:lnTo>
                    <a:pt x="0" y="13"/>
                  </a:lnTo>
                  <a:lnTo>
                    <a:pt x="0" y="18"/>
                  </a:lnTo>
                  <a:lnTo>
                    <a:pt x="0" y="24"/>
                  </a:lnTo>
                  <a:lnTo>
                    <a:pt x="4" y="29"/>
                  </a:lnTo>
                  <a:lnTo>
                    <a:pt x="4" y="29"/>
                  </a:lnTo>
                  <a:lnTo>
                    <a:pt x="8" y="33"/>
                  </a:lnTo>
                  <a:lnTo>
                    <a:pt x="14" y="37"/>
                  </a:lnTo>
                  <a:lnTo>
                    <a:pt x="19" y="37"/>
                  </a:lnTo>
                  <a:lnTo>
                    <a:pt x="25" y="37"/>
                  </a:lnTo>
                  <a:lnTo>
                    <a:pt x="25" y="37"/>
                  </a:lnTo>
                  <a:lnTo>
                    <a:pt x="30" y="33"/>
                  </a:lnTo>
                  <a:lnTo>
                    <a:pt x="34" y="29"/>
                  </a:lnTo>
                  <a:lnTo>
                    <a:pt x="38" y="24"/>
                  </a:lnTo>
                  <a:lnTo>
                    <a:pt x="38"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1" name="Google Shape;1211;p52"/>
            <p:cNvSpPr/>
            <p:nvPr/>
          </p:nvSpPr>
          <p:spPr>
            <a:xfrm>
              <a:off x="7438494" y="2935392"/>
              <a:ext cx="29603" cy="38905"/>
            </a:xfrm>
            <a:custGeom>
              <a:avLst/>
              <a:gdLst/>
              <a:ahLst/>
              <a:cxnLst/>
              <a:rect l="l" t="t" r="r" b="b"/>
              <a:pathLst>
                <a:path w="39" h="37" extrusionOk="0">
                  <a:moveTo>
                    <a:pt x="39" y="18"/>
                  </a:moveTo>
                  <a:lnTo>
                    <a:pt x="39" y="18"/>
                  </a:lnTo>
                  <a:lnTo>
                    <a:pt x="37" y="13"/>
                  </a:lnTo>
                  <a:lnTo>
                    <a:pt x="35" y="7"/>
                  </a:lnTo>
                  <a:lnTo>
                    <a:pt x="32" y="3"/>
                  </a:lnTo>
                  <a:lnTo>
                    <a:pt x="26" y="0"/>
                  </a:lnTo>
                  <a:lnTo>
                    <a:pt x="26" y="0"/>
                  </a:lnTo>
                  <a:lnTo>
                    <a:pt x="20" y="0"/>
                  </a:lnTo>
                  <a:lnTo>
                    <a:pt x="15" y="0"/>
                  </a:lnTo>
                  <a:lnTo>
                    <a:pt x="9" y="3"/>
                  </a:lnTo>
                  <a:lnTo>
                    <a:pt x="4" y="7"/>
                  </a:lnTo>
                  <a:lnTo>
                    <a:pt x="4" y="7"/>
                  </a:lnTo>
                  <a:lnTo>
                    <a:pt x="2" y="13"/>
                  </a:lnTo>
                  <a:lnTo>
                    <a:pt x="0" y="18"/>
                  </a:lnTo>
                  <a:lnTo>
                    <a:pt x="2" y="24"/>
                  </a:lnTo>
                  <a:lnTo>
                    <a:pt x="4" y="29"/>
                  </a:lnTo>
                  <a:lnTo>
                    <a:pt x="4" y="29"/>
                  </a:lnTo>
                  <a:lnTo>
                    <a:pt x="9" y="33"/>
                  </a:lnTo>
                  <a:lnTo>
                    <a:pt x="15" y="37"/>
                  </a:lnTo>
                  <a:lnTo>
                    <a:pt x="20" y="37"/>
                  </a:lnTo>
                  <a:lnTo>
                    <a:pt x="26" y="37"/>
                  </a:lnTo>
                  <a:lnTo>
                    <a:pt x="26" y="37"/>
                  </a:lnTo>
                  <a:lnTo>
                    <a:pt x="32" y="33"/>
                  </a:lnTo>
                  <a:lnTo>
                    <a:pt x="35" y="29"/>
                  </a:lnTo>
                  <a:lnTo>
                    <a:pt x="37"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2" name="Google Shape;1212;p52"/>
            <p:cNvSpPr/>
            <p:nvPr/>
          </p:nvSpPr>
          <p:spPr>
            <a:xfrm>
              <a:off x="7401491" y="2935392"/>
              <a:ext cx="29603" cy="38905"/>
            </a:xfrm>
            <a:custGeom>
              <a:avLst/>
              <a:gdLst/>
              <a:ahLst/>
              <a:cxnLst/>
              <a:rect l="l" t="t" r="r" b="b"/>
              <a:pathLst>
                <a:path w="40" h="37" extrusionOk="0">
                  <a:moveTo>
                    <a:pt x="40" y="18"/>
                  </a:moveTo>
                  <a:lnTo>
                    <a:pt x="40" y="18"/>
                  </a:lnTo>
                  <a:lnTo>
                    <a:pt x="38" y="13"/>
                  </a:lnTo>
                  <a:lnTo>
                    <a:pt x="36" y="7"/>
                  </a:lnTo>
                  <a:lnTo>
                    <a:pt x="32" y="3"/>
                  </a:lnTo>
                  <a:lnTo>
                    <a:pt x="27" y="0"/>
                  </a:lnTo>
                  <a:lnTo>
                    <a:pt x="27" y="0"/>
                  </a:lnTo>
                  <a:lnTo>
                    <a:pt x="21" y="0"/>
                  </a:lnTo>
                  <a:lnTo>
                    <a:pt x="15" y="0"/>
                  </a:lnTo>
                  <a:lnTo>
                    <a:pt x="10" y="3"/>
                  </a:lnTo>
                  <a:lnTo>
                    <a:pt x="4" y="7"/>
                  </a:lnTo>
                  <a:lnTo>
                    <a:pt x="4" y="7"/>
                  </a:lnTo>
                  <a:lnTo>
                    <a:pt x="2" y="13"/>
                  </a:lnTo>
                  <a:lnTo>
                    <a:pt x="0" y="18"/>
                  </a:lnTo>
                  <a:lnTo>
                    <a:pt x="2" y="24"/>
                  </a:lnTo>
                  <a:lnTo>
                    <a:pt x="4" y="29"/>
                  </a:lnTo>
                  <a:lnTo>
                    <a:pt x="4" y="29"/>
                  </a:lnTo>
                  <a:lnTo>
                    <a:pt x="10" y="33"/>
                  </a:lnTo>
                  <a:lnTo>
                    <a:pt x="15" y="37"/>
                  </a:lnTo>
                  <a:lnTo>
                    <a:pt x="21" y="37"/>
                  </a:lnTo>
                  <a:lnTo>
                    <a:pt x="27" y="37"/>
                  </a:lnTo>
                  <a:lnTo>
                    <a:pt x="27" y="37"/>
                  </a:lnTo>
                  <a:lnTo>
                    <a:pt x="32" y="33"/>
                  </a:lnTo>
                  <a:lnTo>
                    <a:pt x="36" y="29"/>
                  </a:lnTo>
                  <a:lnTo>
                    <a:pt x="38" y="24"/>
                  </a:lnTo>
                  <a:lnTo>
                    <a:pt x="40"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3" name="Google Shape;1213;p52"/>
            <p:cNvSpPr/>
            <p:nvPr/>
          </p:nvSpPr>
          <p:spPr>
            <a:xfrm>
              <a:off x="7377809" y="2931297"/>
              <a:ext cx="28122" cy="40953"/>
            </a:xfrm>
            <a:custGeom>
              <a:avLst/>
              <a:gdLst/>
              <a:ahLst/>
              <a:cxnLst/>
              <a:rect l="l" t="t" r="r" b="b"/>
              <a:pathLst>
                <a:path w="37" h="39" extrusionOk="0">
                  <a:moveTo>
                    <a:pt x="37" y="19"/>
                  </a:moveTo>
                  <a:lnTo>
                    <a:pt x="37" y="19"/>
                  </a:lnTo>
                  <a:lnTo>
                    <a:pt x="37" y="13"/>
                  </a:lnTo>
                  <a:lnTo>
                    <a:pt x="33" y="7"/>
                  </a:lnTo>
                  <a:lnTo>
                    <a:pt x="30" y="4"/>
                  </a:lnTo>
                  <a:lnTo>
                    <a:pt x="24" y="2"/>
                  </a:lnTo>
                  <a:lnTo>
                    <a:pt x="24" y="2"/>
                  </a:lnTo>
                  <a:lnTo>
                    <a:pt x="18" y="0"/>
                  </a:lnTo>
                  <a:lnTo>
                    <a:pt x="13" y="2"/>
                  </a:lnTo>
                  <a:lnTo>
                    <a:pt x="7" y="4"/>
                  </a:lnTo>
                  <a:lnTo>
                    <a:pt x="3" y="7"/>
                  </a:lnTo>
                  <a:lnTo>
                    <a:pt x="3" y="7"/>
                  </a:lnTo>
                  <a:lnTo>
                    <a:pt x="0" y="13"/>
                  </a:lnTo>
                  <a:lnTo>
                    <a:pt x="0" y="19"/>
                  </a:lnTo>
                  <a:lnTo>
                    <a:pt x="0" y="24"/>
                  </a:lnTo>
                  <a:lnTo>
                    <a:pt x="3" y="30"/>
                  </a:lnTo>
                  <a:lnTo>
                    <a:pt x="3" y="30"/>
                  </a:lnTo>
                  <a:lnTo>
                    <a:pt x="7" y="35"/>
                  </a:lnTo>
                  <a:lnTo>
                    <a:pt x="13" y="37"/>
                  </a:lnTo>
                  <a:lnTo>
                    <a:pt x="18" y="39"/>
                  </a:lnTo>
                  <a:lnTo>
                    <a:pt x="24" y="37"/>
                  </a:lnTo>
                  <a:lnTo>
                    <a:pt x="24" y="37"/>
                  </a:lnTo>
                  <a:lnTo>
                    <a:pt x="30" y="35"/>
                  </a:lnTo>
                  <a:lnTo>
                    <a:pt x="33" y="30"/>
                  </a:lnTo>
                  <a:lnTo>
                    <a:pt x="37" y="24"/>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4" name="Google Shape;1214;p52"/>
            <p:cNvSpPr/>
            <p:nvPr/>
          </p:nvSpPr>
          <p:spPr>
            <a:xfrm>
              <a:off x="7354126" y="2912868"/>
              <a:ext cx="26642" cy="38905"/>
            </a:xfrm>
            <a:custGeom>
              <a:avLst/>
              <a:gdLst/>
              <a:ahLst/>
              <a:cxnLst/>
              <a:rect l="l" t="t" r="r" b="b"/>
              <a:pathLst>
                <a:path w="37" h="38" extrusionOk="0">
                  <a:moveTo>
                    <a:pt x="37" y="19"/>
                  </a:moveTo>
                  <a:lnTo>
                    <a:pt x="37" y="19"/>
                  </a:lnTo>
                  <a:lnTo>
                    <a:pt x="37" y="13"/>
                  </a:lnTo>
                  <a:lnTo>
                    <a:pt x="34" y="8"/>
                  </a:lnTo>
                  <a:lnTo>
                    <a:pt x="30" y="4"/>
                  </a:lnTo>
                  <a:lnTo>
                    <a:pt x="24" y="0"/>
                  </a:lnTo>
                  <a:lnTo>
                    <a:pt x="24" y="0"/>
                  </a:lnTo>
                  <a:lnTo>
                    <a:pt x="19" y="0"/>
                  </a:lnTo>
                  <a:lnTo>
                    <a:pt x="13" y="0"/>
                  </a:lnTo>
                  <a:lnTo>
                    <a:pt x="8" y="4"/>
                  </a:lnTo>
                  <a:lnTo>
                    <a:pt x="4" y="8"/>
                  </a:lnTo>
                  <a:lnTo>
                    <a:pt x="4" y="8"/>
                  </a:lnTo>
                  <a:lnTo>
                    <a:pt x="0" y="13"/>
                  </a:lnTo>
                  <a:lnTo>
                    <a:pt x="0" y="19"/>
                  </a:lnTo>
                  <a:lnTo>
                    <a:pt x="0" y="24"/>
                  </a:lnTo>
                  <a:lnTo>
                    <a:pt x="4" y="30"/>
                  </a:lnTo>
                  <a:lnTo>
                    <a:pt x="4" y="30"/>
                  </a:lnTo>
                  <a:lnTo>
                    <a:pt x="8" y="34"/>
                  </a:lnTo>
                  <a:lnTo>
                    <a:pt x="13" y="38"/>
                  </a:lnTo>
                  <a:lnTo>
                    <a:pt x="19" y="38"/>
                  </a:lnTo>
                  <a:lnTo>
                    <a:pt x="24" y="38"/>
                  </a:lnTo>
                  <a:lnTo>
                    <a:pt x="24" y="38"/>
                  </a:lnTo>
                  <a:lnTo>
                    <a:pt x="30" y="34"/>
                  </a:lnTo>
                  <a:lnTo>
                    <a:pt x="34" y="30"/>
                  </a:lnTo>
                  <a:lnTo>
                    <a:pt x="37" y="24"/>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5" name="Google Shape;1215;p52"/>
            <p:cNvSpPr/>
            <p:nvPr/>
          </p:nvSpPr>
          <p:spPr>
            <a:xfrm>
              <a:off x="7337845" y="2912868"/>
              <a:ext cx="28122" cy="38905"/>
            </a:xfrm>
            <a:custGeom>
              <a:avLst/>
              <a:gdLst/>
              <a:ahLst/>
              <a:cxnLst/>
              <a:rect l="l" t="t" r="r" b="b"/>
              <a:pathLst>
                <a:path w="37" h="38" extrusionOk="0">
                  <a:moveTo>
                    <a:pt x="37" y="19"/>
                  </a:moveTo>
                  <a:lnTo>
                    <a:pt x="37" y="19"/>
                  </a:lnTo>
                  <a:lnTo>
                    <a:pt x="37" y="13"/>
                  </a:lnTo>
                  <a:lnTo>
                    <a:pt x="33" y="8"/>
                  </a:lnTo>
                  <a:lnTo>
                    <a:pt x="29" y="4"/>
                  </a:lnTo>
                  <a:lnTo>
                    <a:pt x="24" y="0"/>
                  </a:lnTo>
                  <a:lnTo>
                    <a:pt x="24" y="0"/>
                  </a:lnTo>
                  <a:lnTo>
                    <a:pt x="18" y="0"/>
                  </a:lnTo>
                  <a:lnTo>
                    <a:pt x="13" y="0"/>
                  </a:lnTo>
                  <a:lnTo>
                    <a:pt x="7" y="4"/>
                  </a:lnTo>
                  <a:lnTo>
                    <a:pt x="3" y="8"/>
                  </a:lnTo>
                  <a:lnTo>
                    <a:pt x="3" y="8"/>
                  </a:lnTo>
                  <a:lnTo>
                    <a:pt x="0" y="13"/>
                  </a:lnTo>
                  <a:lnTo>
                    <a:pt x="0" y="19"/>
                  </a:lnTo>
                  <a:lnTo>
                    <a:pt x="0" y="24"/>
                  </a:lnTo>
                  <a:lnTo>
                    <a:pt x="3" y="30"/>
                  </a:lnTo>
                  <a:lnTo>
                    <a:pt x="3" y="30"/>
                  </a:lnTo>
                  <a:lnTo>
                    <a:pt x="7" y="34"/>
                  </a:lnTo>
                  <a:lnTo>
                    <a:pt x="13" y="38"/>
                  </a:lnTo>
                  <a:lnTo>
                    <a:pt x="18" y="38"/>
                  </a:lnTo>
                  <a:lnTo>
                    <a:pt x="24" y="38"/>
                  </a:lnTo>
                  <a:lnTo>
                    <a:pt x="24" y="38"/>
                  </a:lnTo>
                  <a:lnTo>
                    <a:pt x="29" y="34"/>
                  </a:lnTo>
                  <a:lnTo>
                    <a:pt x="33" y="30"/>
                  </a:lnTo>
                  <a:lnTo>
                    <a:pt x="37" y="24"/>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6" name="Google Shape;1216;p52"/>
            <p:cNvSpPr/>
            <p:nvPr/>
          </p:nvSpPr>
          <p:spPr>
            <a:xfrm>
              <a:off x="7324524" y="2912868"/>
              <a:ext cx="29603" cy="38905"/>
            </a:xfrm>
            <a:custGeom>
              <a:avLst/>
              <a:gdLst/>
              <a:ahLst/>
              <a:cxnLst/>
              <a:rect l="l" t="t" r="r" b="b"/>
              <a:pathLst>
                <a:path w="39" h="38" extrusionOk="0">
                  <a:moveTo>
                    <a:pt x="39" y="19"/>
                  </a:moveTo>
                  <a:lnTo>
                    <a:pt x="39" y="19"/>
                  </a:lnTo>
                  <a:lnTo>
                    <a:pt x="37" y="13"/>
                  </a:lnTo>
                  <a:lnTo>
                    <a:pt x="35" y="8"/>
                  </a:lnTo>
                  <a:lnTo>
                    <a:pt x="32" y="4"/>
                  </a:lnTo>
                  <a:lnTo>
                    <a:pt x="26" y="0"/>
                  </a:lnTo>
                  <a:lnTo>
                    <a:pt x="26" y="0"/>
                  </a:lnTo>
                  <a:lnTo>
                    <a:pt x="20" y="0"/>
                  </a:lnTo>
                  <a:lnTo>
                    <a:pt x="13" y="0"/>
                  </a:lnTo>
                  <a:lnTo>
                    <a:pt x="9" y="4"/>
                  </a:lnTo>
                  <a:lnTo>
                    <a:pt x="4" y="8"/>
                  </a:lnTo>
                  <a:lnTo>
                    <a:pt x="4" y="8"/>
                  </a:lnTo>
                  <a:lnTo>
                    <a:pt x="2" y="13"/>
                  </a:lnTo>
                  <a:lnTo>
                    <a:pt x="0" y="19"/>
                  </a:lnTo>
                  <a:lnTo>
                    <a:pt x="2" y="24"/>
                  </a:lnTo>
                  <a:lnTo>
                    <a:pt x="4" y="30"/>
                  </a:lnTo>
                  <a:lnTo>
                    <a:pt x="4" y="30"/>
                  </a:lnTo>
                  <a:lnTo>
                    <a:pt x="9" y="34"/>
                  </a:lnTo>
                  <a:lnTo>
                    <a:pt x="13" y="38"/>
                  </a:lnTo>
                  <a:lnTo>
                    <a:pt x="20" y="38"/>
                  </a:lnTo>
                  <a:lnTo>
                    <a:pt x="26" y="38"/>
                  </a:lnTo>
                  <a:lnTo>
                    <a:pt x="26" y="38"/>
                  </a:lnTo>
                  <a:lnTo>
                    <a:pt x="32" y="34"/>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7" name="Google Shape;1217;p52"/>
            <p:cNvSpPr/>
            <p:nvPr/>
          </p:nvSpPr>
          <p:spPr>
            <a:xfrm>
              <a:off x="7280120" y="2900582"/>
              <a:ext cx="28122" cy="38905"/>
            </a:xfrm>
            <a:custGeom>
              <a:avLst/>
              <a:gdLst/>
              <a:ahLst/>
              <a:cxnLst/>
              <a:rect l="l" t="t" r="r" b="b"/>
              <a:pathLst>
                <a:path w="38" h="39" extrusionOk="0">
                  <a:moveTo>
                    <a:pt x="38" y="21"/>
                  </a:moveTo>
                  <a:lnTo>
                    <a:pt x="38" y="21"/>
                  </a:lnTo>
                  <a:lnTo>
                    <a:pt x="38" y="13"/>
                  </a:lnTo>
                  <a:lnTo>
                    <a:pt x="34" y="9"/>
                  </a:lnTo>
                  <a:lnTo>
                    <a:pt x="30" y="4"/>
                  </a:lnTo>
                  <a:lnTo>
                    <a:pt x="24" y="2"/>
                  </a:lnTo>
                  <a:lnTo>
                    <a:pt x="24" y="2"/>
                  </a:lnTo>
                  <a:lnTo>
                    <a:pt x="19" y="0"/>
                  </a:lnTo>
                  <a:lnTo>
                    <a:pt x="13" y="2"/>
                  </a:lnTo>
                  <a:lnTo>
                    <a:pt x="8" y="4"/>
                  </a:lnTo>
                  <a:lnTo>
                    <a:pt x="4" y="9"/>
                  </a:lnTo>
                  <a:lnTo>
                    <a:pt x="4" y="9"/>
                  </a:lnTo>
                  <a:lnTo>
                    <a:pt x="0" y="15"/>
                  </a:lnTo>
                  <a:lnTo>
                    <a:pt x="0" y="21"/>
                  </a:lnTo>
                  <a:lnTo>
                    <a:pt x="0" y="26"/>
                  </a:lnTo>
                  <a:lnTo>
                    <a:pt x="4" y="32"/>
                  </a:lnTo>
                  <a:lnTo>
                    <a:pt x="4" y="32"/>
                  </a:lnTo>
                  <a:lnTo>
                    <a:pt x="8" y="36"/>
                  </a:lnTo>
                  <a:lnTo>
                    <a:pt x="13" y="37"/>
                  </a:lnTo>
                  <a:lnTo>
                    <a:pt x="19" y="39"/>
                  </a:lnTo>
                  <a:lnTo>
                    <a:pt x="24" y="37"/>
                  </a:lnTo>
                  <a:lnTo>
                    <a:pt x="24" y="37"/>
                  </a:lnTo>
                  <a:lnTo>
                    <a:pt x="30" y="36"/>
                  </a:lnTo>
                  <a:lnTo>
                    <a:pt x="34" y="32"/>
                  </a:lnTo>
                  <a:lnTo>
                    <a:pt x="38" y="26"/>
                  </a:lnTo>
                  <a:lnTo>
                    <a:pt x="38"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8" name="Google Shape;1218;p52"/>
            <p:cNvSpPr/>
            <p:nvPr/>
          </p:nvSpPr>
          <p:spPr>
            <a:xfrm>
              <a:off x="7234237" y="2880106"/>
              <a:ext cx="28122" cy="40953"/>
            </a:xfrm>
            <a:custGeom>
              <a:avLst/>
              <a:gdLst/>
              <a:ahLst/>
              <a:cxnLst/>
              <a:rect l="l" t="t" r="r" b="b"/>
              <a:pathLst>
                <a:path w="37" h="40" extrusionOk="0">
                  <a:moveTo>
                    <a:pt x="37" y="19"/>
                  </a:moveTo>
                  <a:lnTo>
                    <a:pt x="37" y="19"/>
                  </a:lnTo>
                  <a:lnTo>
                    <a:pt x="37" y="14"/>
                  </a:lnTo>
                  <a:lnTo>
                    <a:pt x="33" y="8"/>
                  </a:lnTo>
                  <a:lnTo>
                    <a:pt x="29" y="4"/>
                  </a:lnTo>
                  <a:lnTo>
                    <a:pt x="24" y="2"/>
                  </a:lnTo>
                  <a:lnTo>
                    <a:pt x="24" y="2"/>
                  </a:lnTo>
                  <a:lnTo>
                    <a:pt x="18" y="0"/>
                  </a:lnTo>
                  <a:lnTo>
                    <a:pt x="13" y="2"/>
                  </a:lnTo>
                  <a:lnTo>
                    <a:pt x="7" y="4"/>
                  </a:lnTo>
                  <a:lnTo>
                    <a:pt x="3" y="8"/>
                  </a:lnTo>
                  <a:lnTo>
                    <a:pt x="3" y="8"/>
                  </a:lnTo>
                  <a:lnTo>
                    <a:pt x="0" y="14"/>
                  </a:lnTo>
                  <a:lnTo>
                    <a:pt x="0" y="19"/>
                  </a:lnTo>
                  <a:lnTo>
                    <a:pt x="0" y="27"/>
                  </a:lnTo>
                  <a:lnTo>
                    <a:pt x="3" y="30"/>
                  </a:lnTo>
                  <a:lnTo>
                    <a:pt x="3" y="30"/>
                  </a:lnTo>
                  <a:lnTo>
                    <a:pt x="7" y="36"/>
                  </a:lnTo>
                  <a:lnTo>
                    <a:pt x="13" y="38"/>
                  </a:lnTo>
                  <a:lnTo>
                    <a:pt x="18" y="40"/>
                  </a:lnTo>
                  <a:lnTo>
                    <a:pt x="24" y="38"/>
                  </a:lnTo>
                  <a:lnTo>
                    <a:pt x="24" y="38"/>
                  </a:lnTo>
                  <a:lnTo>
                    <a:pt x="29" y="36"/>
                  </a:lnTo>
                  <a:lnTo>
                    <a:pt x="33" y="30"/>
                  </a:lnTo>
                  <a:lnTo>
                    <a:pt x="37" y="27"/>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19" name="Google Shape;1219;p52"/>
            <p:cNvSpPr/>
            <p:nvPr/>
          </p:nvSpPr>
          <p:spPr>
            <a:xfrm>
              <a:off x="7219437" y="2880106"/>
              <a:ext cx="29603" cy="40953"/>
            </a:xfrm>
            <a:custGeom>
              <a:avLst/>
              <a:gdLst/>
              <a:ahLst/>
              <a:cxnLst/>
              <a:rect l="l" t="t" r="r" b="b"/>
              <a:pathLst>
                <a:path w="39" h="40" extrusionOk="0">
                  <a:moveTo>
                    <a:pt x="39" y="19"/>
                  </a:moveTo>
                  <a:lnTo>
                    <a:pt x="39" y="19"/>
                  </a:lnTo>
                  <a:lnTo>
                    <a:pt x="37" y="14"/>
                  </a:lnTo>
                  <a:lnTo>
                    <a:pt x="36" y="8"/>
                  </a:lnTo>
                  <a:lnTo>
                    <a:pt x="32" y="4"/>
                  </a:lnTo>
                  <a:lnTo>
                    <a:pt x="26" y="2"/>
                  </a:lnTo>
                  <a:lnTo>
                    <a:pt x="26" y="2"/>
                  </a:lnTo>
                  <a:lnTo>
                    <a:pt x="21" y="0"/>
                  </a:lnTo>
                  <a:lnTo>
                    <a:pt x="15" y="2"/>
                  </a:lnTo>
                  <a:lnTo>
                    <a:pt x="9" y="4"/>
                  </a:lnTo>
                  <a:lnTo>
                    <a:pt x="4" y="8"/>
                  </a:lnTo>
                  <a:lnTo>
                    <a:pt x="4" y="8"/>
                  </a:lnTo>
                  <a:lnTo>
                    <a:pt x="2" y="14"/>
                  </a:lnTo>
                  <a:lnTo>
                    <a:pt x="0" y="19"/>
                  </a:lnTo>
                  <a:lnTo>
                    <a:pt x="2" y="27"/>
                  </a:lnTo>
                  <a:lnTo>
                    <a:pt x="4" y="30"/>
                  </a:lnTo>
                  <a:lnTo>
                    <a:pt x="4" y="30"/>
                  </a:lnTo>
                  <a:lnTo>
                    <a:pt x="9" y="36"/>
                  </a:lnTo>
                  <a:lnTo>
                    <a:pt x="15" y="38"/>
                  </a:lnTo>
                  <a:lnTo>
                    <a:pt x="21" y="40"/>
                  </a:lnTo>
                  <a:lnTo>
                    <a:pt x="26" y="38"/>
                  </a:lnTo>
                  <a:lnTo>
                    <a:pt x="26" y="38"/>
                  </a:lnTo>
                  <a:lnTo>
                    <a:pt x="32" y="36"/>
                  </a:lnTo>
                  <a:lnTo>
                    <a:pt x="36" y="30"/>
                  </a:lnTo>
                  <a:lnTo>
                    <a:pt x="37" y="27"/>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0" name="Google Shape;1220;p52"/>
            <p:cNvSpPr/>
            <p:nvPr/>
          </p:nvSpPr>
          <p:spPr>
            <a:xfrm>
              <a:off x="7209076" y="2880106"/>
              <a:ext cx="28122" cy="40953"/>
            </a:xfrm>
            <a:custGeom>
              <a:avLst/>
              <a:gdLst/>
              <a:ahLst/>
              <a:cxnLst/>
              <a:rect l="l" t="t" r="r" b="b"/>
              <a:pathLst>
                <a:path w="37" h="40" extrusionOk="0">
                  <a:moveTo>
                    <a:pt x="37" y="19"/>
                  </a:moveTo>
                  <a:lnTo>
                    <a:pt x="37" y="19"/>
                  </a:lnTo>
                  <a:lnTo>
                    <a:pt x="37" y="14"/>
                  </a:lnTo>
                  <a:lnTo>
                    <a:pt x="35" y="8"/>
                  </a:lnTo>
                  <a:lnTo>
                    <a:pt x="30" y="4"/>
                  </a:lnTo>
                  <a:lnTo>
                    <a:pt x="24" y="2"/>
                  </a:lnTo>
                  <a:lnTo>
                    <a:pt x="24" y="2"/>
                  </a:lnTo>
                  <a:lnTo>
                    <a:pt x="19" y="0"/>
                  </a:lnTo>
                  <a:lnTo>
                    <a:pt x="13" y="2"/>
                  </a:lnTo>
                  <a:lnTo>
                    <a:pt x="7" y="4"/>
                  </a:lnTo>
                  <a:lnTo>
                    <a:pt x="4" y="8"/>
                  </a:lnTo>
                  <a:lnTo>
                    <a:pt x="4" y="8"/>
                  </a:lnTo>
                  <a:lnTo>
                    <a:pt x="0" y="14"/>
                  </a:lnTo>
                  <a:lnTo>
                    <a:pt x="0" y="19"/>
                  </a:lnTo>
                  <a:lnTo>
                    <a:pt x="0" y="27"/>
                  </a:lnTo>
                  <a:lnTo>
                    <a:pt x="4" y="30"/>
                  </a:lnTo>
                  <a:lnTo>
                    <a:pt x="4" y="30"/>
                  </a:lnTo>
                  <a:lnTo>
                    <a:pt x="7" y="36"/>
                  </a:lnTo>
                  <a:lnTo>
                    <a:pt x="13" y="38"/>
                  </a:lnTo>
                  <a:lnTo>
                    <a:pt x="19" y="40"/>
                  </a:lnTo>
                  <a:lnTo>
                    <a:pt x="24" y="38"/>
                  </a:lnTo>
                  <a:lnTo>
                    <a:pt x="24" y="38"/>
                  </a:lnTo>
                  <a:lnTo>
                    <a:pt x="30" y="36"/>
                  </a:lnTo>
                  <a:lnTo>
                    <a:pt x="35" y="30"/>
                  </a:lnTo>
                  <a:lnTo>
                    <a:pt x="37" y="27"/>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1" name="Google Shape;1221;p52"/>
            <p:cNvSpPr/>
            <p:nvPr/>
          </p:nvSpPr>
          <p:spPr>
            <a:xfrm>
              <a:off x="7185394" y="2880106"/>
              <a:ext cx="28122" cy="40953"/>
            </a:xfrm>
            <a:custGeom>
              <a:avLst/>
              <a:gdLst/>
              <a:ahLst/>
              <a:cxnLst/>
              <a:rect l="l" t="t" r="r" b="b"/>
              <a:pathLst>
                <a:path w="40" h="40" extrusionOk="0">
                  <a:moveTo>
                    <a:pt x="40" y="19"/>
                  </a:moveTo>
                  <a:lnTo>
                    <a:pt x="40" y="19"/>
                  </a:lnTo>
                  <a:lnTo>
                    <a:pt x="38" y="14"/>
                  </a:lnTo>
                  <a:lnTo>
                    <a:pt x="36" y="8"/>
                  </a:lnTo>
                  <a:lnTo>
                    <a:pt x="30" y="4"/>
                  </a:lnTo>
                  <a:lnTo>
                    <a:pt x="26" y="2"/>
                  </a:lnTo>
                  <a:lnTo>
                    <a:pt x="26" y="2"/>
                  </a:lnTo>
                  <a:lnTo>
                    <a:pt x="19" y="0"/>
                  </a:lnTo>
                  <a:lnTo>
                    <a:pt x="13" y="2"/>
                  </a:lnTo>
                  <a:lnTo>
                    <a:pt x="8" y="4"/>
                  </a:lnTo>
                  <a:lnTo>
                    <a:pt x="4" y="8"/>
                  </a:lnTo>
                  <a:lnTo>
                    <a:pt x="4" y="8"/>
                  </a:lnTo>
                  <a:lnTo>
                    <a:pt x="2" y="14"/>
                  </a:lnTo>
                  <a:lnTo>
                    <a:pt x="0" y="19"/>
                  </a:lnTo>
                  <a:lnTo>
                    <a:pt x="2" y="27"/>
                  </a:lnTo>
                  <a:lnTo>
                    <a:pt x="4" y="30"/>
                  </a:lnTo>
                  <a:lnTo>
                    <a:pt x="4" y="30"/>
                  </a:lnTo>
                  <a:lnTo>
                    <a:pt x="8" y="36"/>
                  </a:lnTo>
                  <a:lnTo>
                    <a:pt x="13" y="38"/>
                  </a:lnTo>
                  <a:lnTo>
                    <a:pt x="19" y="40"/>
                  </a:lnTo>
                  <a:lnTo>
                    <a:pt x="26" y="38"/>
                  </a:lnTo>
                  <a:lnTo>
                    <a:pt x="26" y="38"/>
                  </a:lnTo>
                  <a:lnTo>
                    <a:pt x="30" y="36"/>
                  </a:lnTo>
                  <a:lnTo>
                    <a:pt x="36" y="30"/>
                  </a:lnTo>
                  <a:lnTo>
                    <a:pt x="38" y="27"/>
                  </a:lnTo>
                  <a:lnTo>
                    <a:pt x="40"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2" name="Google Shape;1222;p52"/>
            <p:cNvSpPr/>
            <p:nvPr/>
          </p:nvSpPr>
          <p:spPr>
            <a:xfrm>
              <a:off x="7176512" y="2880106"/>
              <a:ext cx="28122" cy="40953"/>
            </a:xfrm>
            <a:custGeom>
              <a:avLst/>
              <a:gdLst/>
              <a:ahLst/>
              <a:cxnLst/>
              <a:rect l="l" t="t" r="r" b="b"/>
              <a:pathLst>
                <a:path w="37" h="40" extrusionOk="0">
                  <a:moveTo>
                    <a:pt x="37" y="19"/>
                  </a:moveTo>
                  <a:lnTo>
                    <a:pt x="37" y="19"/>
                  </a:lnTo>
                  <a:lnTo>
                    <a:pt x="37" y="14"/>
                  </a:lnTo>
                  <a:lnTo>
                    <a:pt x="34" y="8"/>
                  </a:lnTo>
                  <a:lnTo>
                    <a:pt x="30" y="4"/>
                  </a:lnTo>
                  <a:lnTo>
                    <a:pt x="24" y="2"/>
                  </a:lnTo>
                  <a:lnTo>
                    <a:pt x="24" y="2"/>
                  </a:lnTo>
                  <a:lnTo>
                    <a:pt x="19" y="0"/>
                  </a:lnTo>
                  <a:lnTo>
                    <a:pt x="13" y="2"/>
                  </a:lnTo>
                  <a:lnTo>
                    <a:pt x="8" y="4"/>
                  </a:lnTo>
                  <a:lnTo>
                    <a:pt x="4" y="8"/>
                  </a:lnTo>
                  <a:lnTo>
                    <a:pt x="4" y="8"/>
                  </a:lnTo>
                  <a:lnTo>
                    <a:pt x="0" y="14"/>
                  </a:lnTo>
                  <a:lnTo>
                    <a:pt x="0" y="19"/>
                  </a:lnTo>
                  <a:lnTo>
                    <a:pt x="0" y="27"/>
                  </a:lnTo>
                  <a:lnTo>
                    <a:pt x="4" y="30"/>
                  </a:lnTo>
                  <a:lnTo>
                    <a:pt x="4" y="30"/>
                  </a:lnTo>
                  <a:lnTo>
                    <a:pt x="8" y="36"/>
                  </a:lnTo>
                  <a:lnTo>
                    <a:pt x="13" y="38"/>
                  </a:lnTo>
                  <a:lnTo>
                    <a:pt x="19" y="40"/>
                  </a:lnTo>
                  <a:lnTo>
                    <a:pt x="24" y="38"/>
                  </a:lnTo>
                  <a:lnTo>
                    <a:pt x="24" y="38"/>
                  </a:lnTo>
                  <a:lnTo>
                    <a:pt x="30" y="36"/>
                  </a:lnTo>
                  <a:lnTo>
                    <a:pt x="34" y="30"/>
                  </a:lnTo>
                  <a:lnTo>
                    <a:pt x="37" y="27"/>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3" name="Google Shape;1223;p52"/>
            <p:cNvSpPr/>
            <p:nvPr/>
          </p:nvSpPr>
          <p:spPr>
            <a:xfrm>
              <a:off x="7142469" y="2876011"/>
              <a:ext cx="26642" cy="40953"/>
            </a:xfrm>
            <a:custGeom>
              <a:avLst/>
              <a:gdLst/>
              <a:ahLst/>
              <a:cxnLst/>
              <a:rect l="l" t="t" r="r" b="b"/>
              <a:pathLst>
                <a:path w="38" h="39" extrusionOk="0">
                  <a:moveTo>
                    <a:pt x="38" y="18"/>
                  </a:moveTo>
                  <a:lnTo>
                    <a:pt x="38" y="18"/>
                  </a:lnTo>
                  <a:lnTo>
                    <a:pt x="38" y="13"/>
                  </a:lnTo>
                  <a:lnTo>
                    <a:pt x="34" y="7"/>
                  </a:lnTo>
                  <a:lnTo>
                    <a:pt x="30" y="3"/>
                  </a:lnTo>
                  <a:lnTo>
                    <a:pt x="25" y="2"/>
                  </a:lnTo>
                  <a:lnTo>
                    <a:pt x="25" y="2"/>
                  </a:lnTo>
                  <a:lnTo>
                    <a:pt x="19" y="0"/>
                  </a:lnTo>
                  <a:lnTo>
                    <a:pt x="14" y="2"/>
                  </a:lnTo>
                  <a:lnTo>
                    <a:pt x="8" y="3"/>
                  </a:lnTo>
                  <a:lnTo>
                    <a:pt x="4" y="7"/>
                  </a:lnTo>
                  <a:lnTo>
                    <a:pt x="4" y="7"/>
                  </a:lnTo>
                  <a:lnTo>
                    <a:pt x="0" y="13"/>
                  </a:lnTo>
                  <a:lnTo>
                    <a:pt x="0" y="18"/>
                  </a:lnTo>
                  <a:lnTo>
                    <a:pt x="0" y="24"/>
                  </a:lnTo>
                  <a:lnTo>
                    <a:pt x="4" y="30"/>
                  </a:lnTo>
                  <a:lnTo>
                    <a:pt x="4" y="30"/>
                  </a:lnTo>
                  <a:lnTo>
                    <a:pt x="8" y="35"/>
                  </a:lnTo>
                  <a:lnTo>
                    <a:pt x="14" y="37"/>
                  </a:lnTo>
                  <a:lnTo>
                    <a:pt x="19" y="39"/>
                  </a:lnTo>
                  <a:lnTo>
                    <a:pt x="25" y="37"/>
                  </a:lnTo>
                  <a:lnTo>
                    <a:pt x="25" y="37"/>
                  </a:lnTo>
                  <a:lnTo>
                    <a:pt x="30" y="35"/>
                  </a:lnTo>
                  <a:lnTo>
                    <a:pt x="34" y="30"/>
                  </a:lnTo>
                  <a:lnTo>
                    <a:pt x="38" y="26"/>
                  </a:lnTo>
                  <a:lnTo>
                    <a:pt x="38"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4" name="Google Shape;1224;p52"/>
            <p:cNvSpPr/>
            <p:nvPr/>
          </p:nvSpPr>
          <p:spPr>
            <a:xfrm>
              <a:off x="7126188" y="2871915"/>
              <a:ext cx="28122" cy="38905"/>
            </a:xfrm>
            <a:custGeom>
              <a:avLst/>
              <a:gdLst/>
              <a:ahLst/>
              <a:cxnLst/>
              <a:rect l="l" t="t" r="r" b="b"/>
              <a:pathLst>
                <a:path w="37" h="39" extrusionOk="0">
                  <a:moveTo>
                    <a:pt x="37" y="19"/>
                  </a:moveTo>
                  <a:lnTo>
                    <a:pt x="37" y="19"/>
                  </a:lnTo>
                  <a:lnTo>
                    <a:pt x="37" y="13"/>
                  </a:lnTo>
                  <a:lnTo>
                    <a:pt x="34" y="8"/>
                  </a:lnTo>
                  <a:lnTo>
                    <a:pt x="30" y="4"/>
                  </a:lnTo>
                  <a:lnTo>
                    <a:pt x="24" y="2"/>
                  </a:lnTo>
                  <a:lnTo>
                    <a:pt x="24" y="2"/>
                  </a:lnTo>
                  <a:lnTo>
                    <a:pt x="19" y="0"/>
                  </a:lnTo>
                  <a:lnTo>
                    <a:pt x="13" y="2"/>
                  </a:lnTo>
                  <a:lnTo>
                    <a:pt x="7" y="4"/>
                  </a:lnTo>
                  <a:lnTo>
                    <a:pt x="4" y="8"/>
                  </a:lnTo>
                  <a:lnTo>
                    <a:pt x="4" y="8"/>
                  </a:lnTo>
                  <a:lnTo>
                    <a:pt x="0" y="13"/>
                  </a:lnTo>
                  <a:lnTo>
                    <a:pt x="0" y="19"/>
                  </a:lnTo>
                  <a:lnTo>
                    <a:pt x="0" y="24"/>
                  </a:lnTo>
                  <a:lnTo>
                    <a:pt x="4" y="30"/>
                  </a:lnTo>
                  <a:lnTo>
                    <a:pt x="4" y="30"/>
                  </a:lnTo>
                  <a:lnTo>
                    <a:pt x="7" y="36"/>
                  </a:lnTo>
                  <a:lnTo>
                    <a:pt x="13" y="37"/>
                  </a:lnTo>
                  <a:lnTo>
                    <a:pt x="19" y="39"/>
                  </a:lnTo>
                  <a:lnTo>
                    <a:pt x="24" y="37"/>
                  </a:lnTo>
                  <a:lnTo>
                    <a:pt x="24" y="37"/>
                  </a:lnTo>
                  <a:lnTo>
                    <a:pt x="30" y="36"/>
                  </a:lnTo>
                  <a:lnTo>
                    <a:pt x="34" y="30"/>
                  </a:lnTo>
                  <a:lnTo>
                    <a:pt x="37" y="24"/>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5" name="Google Shape;1225;p52"/>
            <p:cNvSpPr/>
            <p:nvPr/>
          </p:nvSpPr>
          <p:spPr>
            <a:xfrm>
              <a:off x="7098067" y="2871915"/>
              <a:ext cx="28122" cy="38905"/>
            </a:xfrm>
            <a:custGeom>
              <a:avLst/>
              <a:gdLst/>
              <a:ahLst/>
              <a:cxnLst/>
              <a:rect l="l" t="t" r="r" b="b"/>
              <a:pathLst>
                <a:path w="39" h="39" extrusionOk="0">
                  <a:moveTo>
                    <a:pt x="39" y="19"/>
                  </a:moveTo>
                  <a:lnTo>
                    <a:pt x="39" y="19"/>
                  </a:lnTo>
                  <a:lnTo>
                    <a:pt x="37" y="13"/>
                  </a:lnTo>
                  <a:lnTo>
                    <a:pt x="35" y="8"/>
                  </a:lnTo>
                  <a:lnTo>
                    <a:pt x="30" y="4"/>
                  </a:lnTo>
                  <a:lnTo>
                    <a:pt x="26" y="2"/>
                  </a:lnTo>
                  <a:lnTo>
                    <a:pt x="26" y="2"/>
                  </a:lnTo>
                  <a:lnTo>
                    <a:pt x="18" y="0"/>
                  </a:lnTo>
                  <a:lnTo>
                    <a:pt x="13" y="2"/>
                  </a:lnTo>
                  <a:lnTo>
                    <a:pt x="7" y="4"/>
                  </a:lnTo>
                  <a:lnTo>
                    <a:pt x="3" y="8"/>
                  </a:lnTo>
                  <a:lnTo>
                    <a:pt x="3" y="8"/>
                  </a:lnTo>
                  <a:lnTo>
                    <a:pt x="2" y="13"/>
                  </a:lnTo>
                  <a:lnTo>
                    <a:pt x="0" y="19"/>
                  </a:lnTo>
                  <a:lnTo>
                    <a:pt x="2" y="24"/>
                  </a:lnTo>
                  <a:lnTo>
                    <a:pt x="3" y="30"/>
                  </a:lnTo>
                  <a:lnTo>
                    <a:pt x="3" y="30"/>
                  </a:lnTo>
                  <a:lnTo>
                    <a:pt x="7" y="36"/>
                  </a:lnTo>
                  <a:lnTo>
                    <a:pt x="13" y="37"/>
                  </a:lnTo>
                  <a:lnTo>
                    <a:pt x="18" y="39"/>
                  </a:lnTo>
                  <a:lnTo>
                    <a:pt x="26" y="37"/>
                  </a:lnTo>
                  <a:lnTo>
                    <a:pt x="26" y="37"/>
                  </a:lnTo>
                  <a:lnTo>
                    <a:pt x="30" y="36"/>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6" name="Google Shape;1226;p52"/>
            <p:cNvSpPr/>
            <p:nvPr/>
          </p:nvSpPr>
          <p:spPr>
            <a:xfrm>
              <a:off x="7059582" y="2859630"/>
              <a:ext cx="26642" cy="40953"/>
            </a:xfrm>
            <a:custGeom>
              <a:avLst/>
              <a:gdLst/>
              <a:ahLst/>
              <a:cxnLst/>
              <a:rect l="l" t="t" r="r" b="b"/>
              <a:pathLst>
                <a:path w="38" h="39" extrusionOk="0">
                  <a:moveTo>
                    <a:pt x="38" y="19"/>
                  </a:moveTo>
                  <a:lnTo>
                    <a:pt x="38" y="19"/>
                  </a:lnTo>
                  <a:lnTo>
                    <a:pt x="36" y="13"/>
                  </a:lnTo>
                  <a:lnTo>
                    <a:pt x="34" y="7"/>
                  </a:lnTo>
                  <a:lnTo>
                    <a:pt x="30" y="4"/>
                  </a:lnTo>
                  <a:lnTo>
                    <a:pt x="25" y="2"/>
                  </a:lnTo>
                  <a:lnTo>
                    <a:pt x="25" y="2"/>
                  </a:lnTo>
                  <a:lnTo>
                    <a:pt x="19" y="0"/>
                  </a:lnTo>
                  <a:lnTo>
                    <a:pt x="14" y="2"/>
                  </a:lnTo>
                  <a:lnTo>
                    <a:pt x="8" y="4"/>
                  </a:lnTo>
                  <a:lnTo>
                    <a:pt x="2" y="7"/>
                  </a:lnTo>
                  <a:lnTo>
                    <a:pt x="2" y="7"/>
                  </a:lnTo>
                  <a:lnTo>
                    <a:pt x="0" y="13"/>
                  </a:lnTo>
                  <a:lnTo>
                    <a:pt x="0" y="19"/>
                  </a:lnTo>
                  <a:lnTo>
                    <a:pt x="0" y="24"/>
                  </a:lnTo>
                  <a:lnTo>
                    <a:pt x="2" y="30"/>
                  </a:lnTo>
                  <a:lnTo>
                    <a:pt x="2" y="30"/>
                  </a:lnTo>
                  <a:lnTo>
                    <a:pt x="8" y="35"/>
                  </a:lnTo>
                  <a:lnTo>
                    <a:pt x="14" y="37"/>
                  </a:lnTo>
                  <a:lnTo>
                    <a:pt x="19" y="39"/>
                  </a:lnTo>
                  <a:lnTo>
                    <a:pt x="25" y="37"/>
                  </a:lnTo>
                  <a:lnTo>
                    <a:pt x="25" y="37"/>
                  </a:lnTo>
                  <a:lnTo>
                    <a:pt x="30" y="35"/>
                  </a:lnTo>
                  <a:lnTo>
                    <a:pt x="34" y="30"/>
                  </a:lnTo>
                  <a:lnTo>
                    <a:pt x="36" y="26"/>
                  </a:lnTo>
                  <a:lnTo>
                    <a:pt x="38"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7" name="Google Shape;1227;p52"/>
            <p:cNvSpPr/>
            <p:nvPr/>
          </p:nvSpPr>
          <p:spPr>
            <a:xfrm>
              <a:off x="7031461" y="2851440"/>
              <a:ext cx="29603" cy="38905"/>
            </a:xfrm>
            <a:custGeom>
              <a:avLst/>
              <a:gdLst/>
              <a:ahLst/>
              <a:cxnLst/>
              <a:rect l="l" t="t" r="r" b="b"/>
              <a:pathLst>
                <a:path w="39" h="38" extrusionOk="0">
                  <a:moveTo>
                    <a:pt x="39" y="19"/>
                  </a:moveTo>
                  <a:lnTo>
                    <a:pt x="39" y="19"/>
                  </a:lnTo>
                  <a:lnTo>
                    <a:pt x="37" y="14"/>
                  </a:lnTo>
                  <a:lnTo>
                    <a:pt x="36" y="8"/>
                  </a:lnTo>
                  <a:lnTo>
                    <a:pt x="32" y="4"/>
                  </a:lnTo>
                  <a:lnTo>
                    <a:pt x="26" y="0"/>
                  </a:lnTo>
                  <a:lnTo>
                    <a:pt x="26" y="0"/>
                  </a:lnTo>
                  <a:lnTo>
                    <a:pt x="21" y="0"/>
                  </a:lnTo>
                  <a:lnTo>
                    <a:pt x="13" y="0"/>
                  </a:lnTo>
                  <a:lnTo>
                    <a:pt x="9" y="4"/>
                  </a:lnTo>
                  <a:lnTo>
                    <a:pt x="4" y="8"/>
                  </a:lnTo>
                  <a:lnTo>
                    <a:pt x="4" y="8"/>
                  </a:lnTo>
                  <a:lnTo>
                    <a:pt x="2" y="14"/>
                  </a:lnTo>
                  <a:lnTo>
                    <a:pt x="0" y="19"/>
                  </a:lnTo>
                  <a:lnTo>
                    <a:pt x="2" y="25"/>
                  </a:lnTo>
                  <a:lnTo>
                    <a:pt x="4" y="30"/>
                  </a:lnTo>
                  <a:lnTo>
                    <a:pt x="4" y="30"/>
                  </a:lnTo>
                  <a:lnTo>
                    <a:pt x="9" y="34"/>
                  </a:lnTo>
                  <a:lnTo>
                    <a:pt x="13" y="38"/>
                  </a:lnTo>
                  <a:lnTo>
                    <a:pt x="21" y="38"/>
                  </a:lnTo>
                  <a:lnTo>
                    <a:pt x="26" y="38"/>
                  </a:lnTo>
                  <a:lnTo>
                    <a:pt x="26" y="38"/>
                  </a:lnTo>
                  <a:lnTo>
                    <a:pt x="32" y="34"/>
                  </a:lnTo>
                  <a:lnTo>
                    <a:pt x="36" y="30"/>
                  </a:lnTo>
                  <a:lnTo>
                    <a:pt x="37" y="25"/>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8" name="Google Shape;1228;p52"/>
            <p:cNvSpPr/>
            <p:nvPr/>
          </p:nvSpPr>
          <p:spPr>
            <a:xfrm>
              <a:off x="7007779" y="2841201"/>
              <a:ext cx="29603" cy="36857"/>
            </a:xfrm>
            <a:custGeom>
              <a:avLst/>
              <a:gdLst/>
              <a:ahLst/>
              <a:cxnLst/>
              <a:rect l="l" t="t" r="r" b="b"/>
              <a:pathLst>
                <a:path w="40" h="38" extrusionOk="0">
                  <a:moveTo>
                    <a:pt x="40" y="19"/>
                  </a:moveTo>
                  <a:lnTo>
                    <a:pt x="40" y="19"/>
                  </a:lnTo>
                  <a:lnTo>
                    <a:pt x="38" y="13"/>
                  </a:lnTo>
                  <a:lnTo>
                    <a:pt x="36" y="8"/>
                  </a:lnTo>
                  <a:lnTo>
                    <a:pt x="32" y="4"/>
                  </a:lnTo>
                  <a:lnTo>
                    <a:pt x="26" y="0"/>
                  </a:lnTo>
                  <a:lnTo>
                    <a:pt x="26" y="0"/>
                  </a:lnTo>
                  <a:lnTo>
                    <a:pt x="19" y="0"/>
                  </a:lnTo>
                  <a:lnTo>
                    <a:pt x="13" y="0"/>
                  </a:lnTo>
                  <a:lnTo>
                    <a:pt x="8" y="4"/>
                  </a:lnTo>
                  <a:lnTo>
                    <a:pt x="4" y="8"/>
                  </a:lnTo>
                  <a:lnTo>
                    <a:pt x="4" y="8"/>
                  </a:lnTo>
                  <a:lnTo>
                    <a:pt x="2" y="13"/>
                  </a:lnTo>
                  <a:lnTo>
                    <a:pt x="0" y="19"/>
                  </a:lnTo>
                  <a:lnTo>
                    <a:pt x="2" y="25"/>
                  </a:lnTo>
                  <a:lnTo>
                    <a:pt x="4" y="30"/>
                  </a:lnTo>
                  <a:lnTo>
                    <a:pt x="4" y="30"/>
                  </a:lnTo>
                  <a:lnTo>
                    <a:pt x="8" y="34"/>
                  </a:lnTo>
                  <a:lnTo>
                    <a:pt x="13" y="38"/>
                  </a:lnTo>
                  <a:lnTo>
                    <a:pt x="19" y="38"/>
                  </a:lnTo>
                  <a:lnTo>
                    <a:pt x="26" y="38"/>
                  </a:lnTo>
                  <a:lnTo>
                    <a:pt x="26" y="38"/>
                  </a:lnTo>
                  <a:lnTo>
                    <a:pt x="32" y="34"/>
                  </a:lnTo>
                  <a:lnTo>
                    <a:pt x="36" y="30"/>
                  </a:lnTo>
                  <a:lnTo>
                    <a:pt x="38" y="25"/>
                  </a:lnTo>
                  <a:lnTo>
                    <a:pt x="40"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9" name="Google Shape;1229;p52"/>
            <p:cNvSpPr/>
            <p:nvPr/>
          </p:nvSpPr>
          <p:spPr>
            <a:xfrm>
              <a:off x="6994458" y="2841201"/>
              <a:ext cx="28122" cy="36857"/>
            </a:xfrm>
            <a:custGeom>
              <a:avLst/>
              <a:gdLst/>
              <a:ahLst/>
              <a:cxnLst/>
              <a:rect l="l" t="t" r="r" b="b"/>
              <a:pathLst>
                <a:path w="37" h="38" extrusionOk="0">
                  <a:moveTo>
                    <a:pt x="37" y="19"/>
                  </a:moveTo>
                  <a:lnTo>
                    <a:pt x="37" y="19"/>
                  </a:lnTo>
                  <a:lnTo>
                    <a:pt x="37" y="13"/>
                  </a:lnTo>
                  <a:lnTo>
                    <a:pt x="33" y="8"/>
                  </a:lnTo>
                  <a:lnTo>
                    <a:pt x="30" y="4"/>
                  </a:lnTo>
                  <a:lnTo>
                    <a:pt x="24" y="0"/>
                  </a:lnTo>
                  <a:lnTo>
                    <a:pt x="24" y="0"/>
                  </a:lnTo>
                  <a:lnTo>
                    <a:pt x="18" y="0"/>
                  </a:lnTo>
                  <a:lnTo>
                    <a:pt x="13" y="0"/>
                  </a:lnTo>
                  <a:lnTo>
                    <a:pt x="7" y="4"/>
                  </a:lnTo>
                  <a:lnTo>
                    <a:pt x="3" y="8"/>
                  </a:lnTo>
                  <a:lnTo>
                    <a:pt x="3" y="8"/>
                  </a:lnTo>
                  <a:lnTo>
                    <a:pt x="0" y="13"/>
                  </a:lnTo>
                  <a:lnTo>
                    <a:pt x="0" y="19"/>
                  </a:lnTo>
                  <a:lnTo>
                    <a:pt x="0" y="25"/>
                  </a:lnTo>
                  <a:lnTo>
                    <a:pt x="3" y="30"/>
                  </a:lnTo>
                  <a:lnTo>
                    <a:pt x="3" y="30"/>
                  </a:lnTo>
                  <a:lnTo>
                    <a:pt x="7" y="34"/>
                  </a:lnTo>
                  <a:lnTo>
                    <a:pt x="13" y="38"/>
                  </a:lnTo>
                  <a:lnTo>
                    <a:pt x="18" y="38"/>
                  </a:lnTo>
                  <a:lnTo>
                    <a:pt x="24" y="38"/>
                  </a:lnTo>
                  <a:lnTo>
                    <a:pt x="24" y="38"/>
                  </a:lnTo>
                  <a:lnTo>
                    <a:pt x="30" y="34"/>
                  </a:lnTo>
                  <a:lnTo>
                    <a:pt x="33" y="30"/>
                  </a:lnTo>
                  <a:lnTo>
                    <a:pt x="37" y="25"/>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0" name="Google Shape;1230;p52"/>
            <p:cNvSpPr/>
            <p:nvPr/>
          </p:nvSpPr>
          <p:spPr>
            <a:xfrm>
              <a:off x="6982616" y="2841201"/>
              <a:ext cx="28122" cy="36857"/>
            </a:xfrm>
            <a:custGeom>
              <a:avLst/>
              <a:gdLst/>
              <a:ahLst/>
              <a:cxnLst/>
              <a:rect l="l" t="t" r="r" b="b"/>
              <a:pathLst>
                <a:path w="37" h="38" extrusionOk="0">
                  <a:moveTo>
                    <a:pt x="37" y="19"/>
                  </a:moveTo>
                  <a:lnTo>
                    <a:pt x="37" y="19"/>
                  </a:lnTo>
                  <a:lnTo>
                    <a:pt x="37" y="13"/>
                  </a:lnTo>
                  <a:lnTo>
                    <a:pt x="33" y="8"/>
                  </a:lnTo>
                  <a:lnTo>
                    <a:pt x="30" y="4"/>
                  </a:lnTo>
                  <a:lnTo>
                    <a:pt x="24" y="0"/>
                  </a:lnTo>
                  <a:lnTo>
                    <a:pt x="24" y="0"/>
                  </a:lnTo>
                  <a:lnTo>
                    <a:pt x="18" y="0"/>
                  </a:lnTo>
                  <a:lnTo>
                    <a:pt x="13" y="0"/>
                  </a:lnTo>
                  <a:lnTo>
                    <a:pt x="7" y="4"/>
                  </a:lnTo>
                  <a:lnTo>
                    <a:pt x="3" y="8"/>
                  </a:lnTo>
                  <a:lnTo>
                    <a:pt x="3" y="8"/>
                  </a:lnTo>
                  <a:lnTo>
                    <a:pt x="0" y="13"/>
                  </a:lnTo>
                  <a:lnTo>
                    <a:pt x="0" y="19"/>
                  </a:lnTo>
                  <a:lnTo>
                    <a:pt x="0" y="25"/>
                  </a:lnTo>
                  <a:lnTo>
                    <a:pt x="3" y="30"/>
                  </a:lnTo>
                  <a:lnTo>
                    <a:pt x="3" y="30"/>
                  </a:lnTo>
                  <a:lnTo>
                    <a:pt x="7" y="34"/>
                  </a:lnTo>
                  <a:lnTo>
                    <a:pt x="13" y="38"/>
                  </a:lnTo>
                  <a:lnTo>
                    <a:pt x="18" y="38"/>
                  </a:lnTo>
                  <a:lnTo>
                    <a:pt x="24" y="38"/>
                  </a:lnTo>
                  <a:lnTo>
                    <a:pt x="24" y="38"/>
                  </a:lnTo>
                  <a:lnTo>
                    <a:pt x="30" y="34"/>
                  </a:lnTo>
                  <a:lnTo>
                    <a:pt x="33" y="30"/>
                  </a:lnTo>
                  <a:lnTo>
                    <a:pt x="37" y="25"/>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1" name="Google Shape;1231;p52"/>
            <p:cNvSpPr/>
            <p:nvPr/>
          </p:nvSpPr>
          <p:spPr>
            <a:xfrm>
              <a:off x="6963375" y="2826868"/>
              <a:ext cx="28122" cy="38905"/>
            </a:xfrm>
            <a:custGeom>
              <a:avLst/>
              <a:gdLst/>
              <a:ahLst/>
              <a:cxnLst/>
              <a:rect l="l" t="t" r="r" b="b"/>
              <a:pathLst>
                <a:path w="37" h="38" extrusionOk="0">
                  <a:moveTo>
                    <a:pt x="37" y="19"/>
                  </a:moveTo>
                  <a:lnTo>
                    <a:pt x="37" y="19"/>
                  </a:lnTo>
                  <a:lnTo>
                    <a:pt x="37" y="13"/>
                  </a:lnTo>
                  <a:lnTo>
                    <a:pt x="33" y="8"/>
                  </a:lnTo>
                  <a:lnTo>
                    <a:pt x="29" y="4"/>
                  </a:lnTo>
                  <a:lnTo>
                    <a:pt x="24" y="0"/>
                  </a:lnTo>
                  <a:lnTo>
                    <a:pt x="24" y="0"/>
                  </a:lnTo>
                  <a:lnTo>
                    <a:pt x="18" y="0"/>
                  </a:lnTo>
                  <a:lnTo>
                    <a:pt x="13" y="0"/>
                  </a:lnTo>
                  <a:lnTo>
                    <a:pt x="7" y="4"/>
                  </a:lnTo>
                  <a:lnTo>
                    <a:pt x="3" y="8"/>
                  </a:lnTo>
                  <a:lnTo>
                    <a:pt x="3" y="8"/>
                  </a:lnTo>
                  <a:lnTo>
                    <a:pt x="0" y="13"/>
                  </a:lnTo>
                  <a:lnTo>
                    <a:pt x="0" y="19"/>
                  </a:lnTo>
                  <a:lnTo>
                    <a:pt x="0" y="24"/>
                  </a:lnTo>
                  <a:lnTo>
                    <a:pt x="3" y="30"/>
                  </a:lnTo>
                  <a:lnTo>
                    <a:pt x="3" y="30"/>
                  </a:lnTo>
                  <a:lnTo>
                    <a:pt x="7" y="34"/>
                  </a:lnTo>
                  <a:lnTo>
                    <a:pt x="13" y="38"/>
                  </a:lnTo>
                  <a:lnTo>
                    <a:pt x="18" y="38"/>
                  </a:lnTo>
                  <a:lnTo>
                    <a:pt x="24" y="38"/>
                  </a:lnTo>
                  <a:lnTo>
                    <a:pt x="24" y="38"/>
                  </a:lnTo>
                  <a:lnTo>
                    <a:pt x="29" y="34"/>
                  </a:lnTo>
                  <a:lnTo>
                    <a:pt x="33" y="30"/>
                  </a:lnTo>
                  <a:lnTo>
                    <a:pt x="37" y="24"/>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2" name="Google Shape;1232;p52"/>
            <p:cNvSpPr/>
            <p:nvPr/>
          </p:nvSpPr>
          <p:spPr>
            <a:xfrm>
              <a:off x="6945613" y="2820725"/>
              <a:ext cx="28122" cy="38905"/>
            </a:xfrm>
            <a:custGeom>
              <a:avLst/>
              <a:gdLst/>
              <a:ahLst/>
              <a:cxnLst/>
              <a:rect l="l" t="t" r="r" b="b"/>
              <a:pathLst>
                <a:path w="38" h="37" extrusionOk="0">
                  <a:moveTo>
                    <a:pt x="38" y="18"/>
                  </a:moveTo>
                  <a:lnTo>
                    <a:pt x="38" y="18"/>
                  </a:lnTo>
                  <a:lnTo>
                    <a:pt x="38" y="13"/>
                  </a:lnTo>
                  <a:lnTo>
                    <a:pt x="34" y="7"/>
                  </a:lnTo>
                  <a:lnTo>
                    <a:pt x="30" y="3"/>
                  </a:lnTo>
                  <a:lnTo>
                    <a:pt x="25" y="0"/>
                  </a:lnTo>
                  <a:lnTo>
                    <a:pt x="25" y="0"/>
                  </a:lnTo>
                  <a:lnTo>
                    <a:pt x="19" y="0"/>
                  </a:lnTo>
                  <a:lnTo>
                    <a:pt x="13" y="0"/>
                  </a:lnTo>
                  <a:lnTo>
                    <a:pt x="8" y="3"/>
                  </a:lnTo>
                  <a:lnTo>
                    <a:pt x="4" y="7"/>
                  </a:lnTo>
                  <a:lnTo>
                    <a:pt x="4" y="7"/>
                  </a:lnTo>
                  <a:lnTo>
                    <a:pt x="0" y="13"/>
                  </a:lnTo>
                  <a:lnTo>
                    <a:pt x="0" y="18"/>
                  </a:lnTo>
                  <a:lnTo>
                    <a:pt x="0" y="24"/>
                  </a:lnTo>
                  <a:lnTo>
                    <a:pt x="4" y="29"/>
                  </a:lnTo>
                  <a:lnTo>
                    <a:pt x="4" y="29"/>
                  </a:lnTo>
                  <a:lnTo>
                    <a:pt x="8" y="33"/>
                  </a:lnTo>
                  <a:lnTo>
                    <a:pt x="13" y="37"/>
                  </a:lnTo>
                  <a:lnTo>
                    <a:pt x="19" y="37"/>
                  </a:lnTo>
                  <a:lnTo>
                    <a:pt x="25" y="37"/>
                  </a:lnTo>
                  <a:lnTo>
                    <a:pt x="25" y="37"/>
                  </a:lnTo>
                  <a:lnTo>
                    <a:pt x="30" y="33"/>
                  </a:lnTo>
                  <a:lnTo>
                    <a:pt x="34" y="29"/>
                  </a:lnTo>
                  <a:lnTo>
                    <a:pt x="38" y="24"/>
                  </a:lnTo>
                  <a:lnTo>
                    <a:pt x="38"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3" name="Google Shape;1233;p52"/>
            <p:cNvSpPr/>
            <p:nvPr/>
          </p:nvSpPr>
          <p:spPr>
            <a:xfrm>
              <a:off x="6932292" y="2820725"/>
              <a:ext cx="28122" cy="38905"/>
            </a:xfrm>
            <a:custGeom>
              <a:avLst/>
              <a:gdLst/>
              <a:ahLst/>
              <a:cxnLst/>
              <a:rect l="l" t="t" r="r" b="b"/>
              <a:pathLst>
                <a:path w="37" h="37" extrusionOk="0">
                  <a:moveTo>
                    <a:pt x="37" y="18"/>
                  </a:moveTo>
                  <a:lnTo>
                    <a:pt x="37" y="18"/>
                  </a:lnTo>
                  <a:lnTo>
                    <a:pt x="37" y="13"/>
                  </a:lnTo>
                  <a:lnTo>
                    <a:pt x="33" y="7"/>
                  </a:lnTo>
                  <a:lnTo>
                    <a:pt x="30" y="3"/>
                  </a:lnTo>
                  <a:lnTo>
                    <a:pt x="24" y="0"/>
                  </a:lnTo>
                  <a:lnTo>
                    <a:pt x="24" y="0"/>
                  </a:lnTo>
                  <a:lnTo>
                    <a:pt x="18" y="0"/>
                  </a:lnTo>
                  <a:lnTo>
                    <a:pt x="13" y="0"/>
                  </a:lnTo>
                  <a:lnTo>
                    <a:pt x="7" y="3"/>
                  </a:lnTo>
                  <a:lnTo>
                    <a:pt x="3" y="7"/>
                  </a:lnTo>
                  <a:lnTo>
                    <a:pt x="3" y="7"/>
                  </a:lnTo>
                  <a:lnTo>
                    <a:pt x="0" y="13"/>
                  </a:lnTo>
                  <a:lnTo>
                    <a:pt x="0" y="18"/>
                  </a:lnTo>
                  <a:lnTo>
                    <a:pt x="0" y="24"/>
                  </a:lnTo>
                  <a:lnTo>
                    <a:pt x="3" y="29"/>
                  </a:lnTo>
                  <a:lnTo>
                    <a:pt x="3" y="29"/>
                  </a:lnTo>
                  <a:lnTo>
                    <a:pt x="7" y="33"/>
                  </a:lnTo>
                  <a:lnTo>
                    <a:pt x="13" y="37"/>
                  </a:lnTo>
                  <a:lnTo>
                    <a:pt x="18" y="37"/>
                  </a:lnTo>
                  <a:lnTo>
                    <a:pt x="24" y="37"/>
                  </a:lnTo>
                  <a:lnTo>
                    <a:pt x="24" y="37"/>
                  </a:lnTo>
                  <a:lnTo>
                    <a:pt x="30" y="33"/>
                  </a:lnTo>
                  <a:lnTo>
                    <a:pt x="33" y="29"/>
                  </a:lnTo>
                  <a:lnTo>
                    <a:pt x="37" y="24"/>
                  </a:lnTo>
                  <a:lnTo>
                    <a:pt x="37"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4" name="Google Shape;1234;p52"/>
            <p:cNvSpPr/>
            <p:nvPr/>
          </p:nvSpPr>
          <p:spPr>
            <a:xfrm>
              <a:off x="6917492" y="2820725"/>
              <a:ext cx="28122" cy="38905"/>
            </a:xfrm>
            <a:custGeom>
              <a:avLst/>
              <a:gdLst/>
              <a:ahLst/>
              <a:cxnLst/>
              <a:rect l="l" t="t" r="r" b="b"/>
              <a:pathLst>
                <a:path w="39" h="37" extrusionOk="0">
                  <a:moveTo>
                    <a:pt x="39" y="18"/>
                  </a:moveTo>
                  <a:lnTo>
                    <a:pt x="39" y="18"/>
                  </a:lnTo>
                  <a:lnTo>
                    <a:pt x="37" y="13"/>
                  </a:lnTo>
                  <a:lnTo>
                    <a:pt x="36" y="7"/>
                  </a:lnTo>
                  <a:lnTo>
                    <a:pt x="32" y="3"/>
                  </a:lnTo>
                  <a:lnTo>
                    <a:pt x="26" y="0"/>
                  </a:lnTo>
                  <a:lnTo>
                    <a:pt x="26" y="0"/>
                  </a:lnTo>
                  <a:lnTo>
                    <a:pt x="21" y="0"/>
                  </a:lnTo>
                  <a:lnTo>
                    <a:pt x="13" y="0"/>
                  </a:lnTo>
                  <a:lnTo>
                    <a:pt x="9" y="3"/>
                  </a:lnTo>
                  <a:lnTo>
                    <a:pt x="4" y="7"/>
                  </a:lnTo>
                  <a:lnTo>
                    <a:pt x="4" y="7"/>
                  </a:lnTo>
                  <a:lnTo>
                    <a:pt x="2" y="13"/>
                  </a:lnTo>
                  <a:lnTo>
                    <a:pt x="0" y="18"/>
                  </a:lnTo>
                  <a:lnTo>
                    <a:pt x="2" y="24"/>
                  </a:lnTo>
                  <a:lnTo>
                    <a:pt x="4" y="29"/>
                  </a:lnTo>
                  <a:lnTo>
                    <a:pt x="4" y="29"/>
                  </a:lnTo>
                  <a:lnTo>
                    <a:pt x="9" y="33"/>
                  </a:lnTo>
                  <a:lnTo>
                    <a:pt x="13" y="37"/>
                  </a:lnTo>
                  <a:lnTo>
                    <a:pt x="21" y="37"/>
                  </a:lnTo>
                  <a:lnTo>
                    <a:pt x="26" y="37"/>
                  </a:lnTo>
                  <a:lnTo>
                    <a:pt x="26" y="37"/>
                  </a:lnTo>
                  <a:lnTo>
                    <a:pt x="32" y="33"/>
                  </a:lnTo>
                  <a:lnTo>
                    <a:pt x="36" y="29"/>
                  </a:lnTo>
                  <a:lnTo>
                    <a:pt x="37"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5" name="Google Shape;1235;p52"/>
            <p:cNvSpPr/>
            <p:nvPr/>
          </p:nvSpPr>
          <p:spPr>
            <a:xfrm>
              <a:off x="6899730" y="2816630"/>
              <a:ext cx="29603" cy="38905"/>
            </a:xfrm>
            <a:custGeom>
              <a:avLst/>
              <a:gdLst/>
              <a:ahLst/>
              <a:cxnLst/>
              <a:rect l="l" t="t" r="r" b="b"/>
              <a:pathLst>
                <a:path w="39" h="37" extrusionOk="0">
                  <a:moveTo>
                    <a:pt x="39" y="19"/>
                  </a:moveTo>
                  <a:lnTo>
                    <a:pt x="39" y="19"/>
                  </a:lnTo>
                  <a:lnTo>
                    <a:pt x="37" y="13"/>
                  </a:lnTo>
                  <a:lnTo>
                    <a:pt x="35" y="7"/>
                  </a:lnTo>
                  <a:lnTo>
                    <a:pt x="31" y="4"/>
                  </a:lnTo>
                  <a:lnTo>
                    <a:pt x="26" y="0"/>
                  </a:lnTo>
                  <a:lnTo>
                    <a:pt x="26" y="0"/>
                  </a:lnTo>
                  <a:lnTo>
                    <a:pt x="20" y="0"/>
                  </a:lnTo>
                  <a:lnTo>
                    <a:pt x="15" y="0"/>
                  </a:lnTo>
                  <a:lnTo>
                    <a:pt x="9" y="4"/>
                  </a:lnTo>
                  <a:lnTo>
                    <a:pt x="3" y="7"/>
                  </a:lnTo>
                  <a:lnTo>
                    <a:pt x="3" y="7"/>
                  </a:lnTo>
                  <a:lnTo>
                    <a:pt x="2" y="13"/>
                  </a:lnTo>
                  <a:lnTo>
                    <a:pt x="0" y="19"/>
                  </a:lnTo>
                  <a:lnTo>
                    <a:pt x="2" y="24"/>
                  </a:lnTo>
                  <a:lnTo>
                    <a:pt x="3" y="30"/>
                  </a:lnTo>
                  <a:lnTo>
                    <a:pt x="3" y="30"/>
                  </a:lnTo>
                  <a:lnTo>
                    <a:pt x="9" y="33"/>
                  </a:lnTo>
                  <a:lnTo>
                    <a:pt x="15" y="37"/>
                  </a:lnTo>
                  <a:lnTo>
                    <a:pt x="20" y="37"/>
                  </a:lnTo>
                  <a:lnTo>
                    <a:pt x="26" y="37"/>
                  </a:lnTo>
                  <a:lnTo>
                    <a:pt x="26" y="37"/>
                  </a:lnTo>
                  <a:lnTo>
                    <a:pt x="31" y="33"/>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6" name="Google Shape;1236;p52"/>
            <p:cNvSpPr/>
            <p:nvPr/>
          </p:nvSpPr>
          <p:spPr>
            <a:xfrm>
              <a:off x="6886408" y="2814582"/>
              <a:ext cx="29603" cy="38905"/>
            </a:xfrm>
            <a:custGeom>
              <a:avLst/>
              <a:gdLst/>
              <a:ahLst/>
              <a:cxnLst/>
              <a:rect l="l" t="t" r="r" b="b"/>
              <a:pathLst>
                <a:path w="39" h="37" extrusionOk="0">
                  <a:moveTo>
                    <a:pt x="39" y="19"/>
                  </a:moveTo>
                  <a:lnTo>
                    <a:pt x="39" y="19"/>
                  </a:lnTo>
                  <a:lnTo>
                    <a:pt x="37" y="13"/>
                  </a:lnTo>
                  <a:lnTo>
                    <a:pt x="36" y="7"/>
                  </a:lnTo>
                  <a:lnTo>
                    <a:pt x="32" y="4"/>
                  </a:lnTo>
                  <a:lnTo>
                    <a:pt x="26" y="0"/>
                  </a:lnTo>
                  <a:lnTo>
                    <a:pt x="26" y="0"/>
                  </a:lnTo>
                  <a:lnTo>
                    <a:pt x="19" y="0"/>
                  </a:lnTo>
                  <a:lnTo>
                    <a:pt x="13" y="0"/>
                  </a:lnTo>
                  <a:lnTo>
                    <a:pt x="8" y="4"/>
                  </a:lnTo>
                  <a:lnTo>
                    <a:pt x="4" y="7"/>
                  </a:lnTo>
                  <a:lnTo>
                    <a:pt x="4" y="7"/>
                  </a:lnTo>
                  <a:lnTo>
                    <a:pt x="2" y="13"/>
                  </a:lnTo>
                  <a:lnTo>
                    <a:pt x="0" y="19"/>
                  </a:lnTo>
                  <a:lnTo>
                    <a:pt x="2" y="24"/>
                  </a:lnTo>
                  <a:lnTo>
                    <a:pt x="4" y="30"/>
                  </a:lnTo>
                  <a:lnTo>
                    <a:pt x="4" y="30"/>
                  </a:lnTo>
                  <a:lnTo>
                    <a:pt x="8" y="34"/>
                  </a:lnTo>
                  <a:lnTo>
                    <a:pt x="13" y="37"/>
                  </a:lnTo>
                  <a:lnTo>
                    <a:pt x="19" y="37"/>
                  </a:lnTo>
                  <a:lnTo>
                    <a:pt x="26" y="37"/>
                  </a:lnTo>
                  <a:lnTo>
                    <a:pt x="26" y="37"/>
                  </a:lnTo>
                  <a:lnTo>
                    <a:pt x="32" y="34"/>
                  </a:lnTo>
                  <a:lnTo>
                    <a:pt x="36"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7" name="Google Shape;1237;p52"/>
            <p:cNvSpPr/>
            <p:nvPr/>
          </p:nvSpPr>
          <p:spPr>
            <a:xfrm>
              <a:off x="6868647" y="2808439"/>
              <a:ext cx="28122" cy="38905"/>
            </a:xfrm>
            <a:custGeom>
              <a:avLst/>
              <a:gdLst/>
              <a:ahLst/>
              <a:cxnLst/>
              <a:rect l="l" t="t" r="r" b="b"/>
              <a:pathLst>
                <a:path w="37" h="40" extrusionOk="0">
                  <a:moveTo>
                    <a:pt x="37" y="21"/>
                  </a:moveTo>
                  <a:lnTo>
                    <a:pt x="37" y="21"/>
                  </a:lnTo>
                  <a:lnTo>
                    <a:pt x="37" y="14"/>
                  </a:lnTo>
                  <a:lnTo>
                    <a:pt x="33" y="10"/>
                  </a:lnTo>
                  <a:lnTo>
                    <a:pt x="30" y="4"/>
                  </a:lnTo>
                  <a:lnTo>
                    <a:pt x="24" y="2"/>
                  </a:lnTo>
                  <a:lnTo>
                    <a:pt x="24" y="2"/>
                  </a:lnTo>
                  <a:lnTo>
                    <a:pt x="18" y="0"/>
                  </a:lnTo>
                  <a:lnTo>
                    <a:pt x="13" y="2"/>
                  </a:lnTo>
                  <a:lnTo>
                    <a:pt x="7" y="4"/>
                  </a:lnTo>
                  <a:lnTo>
                    <a:pt x="4" y="10"/>
                  </a:lnTo>
                  <a:lnTo>
                    <a:pt x="4" y="10"/>
                  </a:lnTo>
                  <a:lnTo>
                    <a:pt x="0" y="14"/>
                  </a:lnTo>
                  <a:lnTo>
                    <a:pt x="0" y="21"/>
                  </a:lnTo>
                  <a:lnTo>
                    <a:pt x="0" y="27"/>
                  </a:lnTo>
                  <a:lnTo>
                    <a:pt x="4" y="32"/>
                  </a:lnTo>
                  <a:lnTo>
                    <a:pt x="4" y="32"/>
                  </a:lnTo>
                  <a:lnTo>
                    <a:pt x="7" y="36"/>
                  </a:lnTo>
                  <a:lnTo>
                    <a:pt x="13" y="38"/>
                  </a:lnTo>
                  <a:lnTo>
                    <a:pt x="18" y="40"/>
                  </a:lnTo>
                  <a:lnTo>
                    <a:pt x="24" y="38"/>
                  </a:lnTo>
                  <a:lnTo>
                    <a:pt x="24" y="38"/>
                  </a:lnTo>
                  <a:lnTo>
                    <a:pt x="30" y="36"/>
                  </a:lnTo>
                  <a:lnTo>
                    <a:pt x="33" y="32"/>
                  </a:lnTo>
                  <a:lnTo>
                    <a:pt x="37" y="27"/>
                  </a:lnTo>
                  <a:lnTo>
                    <a:pt x="37"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8" name="Google Shape;1238;p52"/>
            <p:cNvSpPr/>
            <p:nvPr/>
          </p:nvSpPr>
          <p:spPr>
            <a:xfrm>
              <a:off x="6849405" y="2806391"/>
              <a:ext cx="26642" cy="38905"/>
            </a:xfrm>
            <a:custGeom>
              <a:avLst/>
              <a:gdLst/>
              <a:ahLst/>
              <a:cxnLst/>
              <a:rect l="l" t="t" r="r" b="b"/>
              <a:pathLst>
                <a:path w="37" h="39" extrusionOk="0">
                  <a:moveTo>
                    <a:pt x="37" y="20"/>
                  </a:moveTo>
                  <a:lnTo>
                    <a:pt x="37" y="20"/>
                  </a:lnTo>
                  <a:lnTo>
                    <a:pt x="37" y="13"/>
                  </a:lnTo>
                  <a:lnTo>
                    <a:pt x="33" y="9"/>
                  </a:lnTo>
                  <a:lnTo>
                    <a:pt x="30" y="3"/>
                  </a:lnTo>
                  <a:lnTo>
                    <a:pt x="24" y="1"/>
                  </a:lnTo>
                  <a:lnTo>
                    <a:pt x="24" y="1"/>
                  </a:lnTo>
                  <a:lnTo>
                    <a:pt x="18" y="0"/>
                  </a:lnTo>
                  <a:lnTo>
                    <a:pt x="13" y="1"/>
                  </a:lnTo>
                  <a:lnTo>
                    <a:pt x="7" y="3"/>
                  </a:lnTo>
                  <a:lnTo>
                    <a:pt x="3" y="9"/>
                  </a:lnTo>
                  <a:lnTo>
                    <a:pt x="3" y="9"/>
                  </a:lnTo>
                  <a:lnTo>
                    <a:pt x="0" y="13"/>
                  </a:lnTo>
                  <a:lnTo>
                    <a:pt x="0" y="20"/>
                  </a:lnTo>
                  <a:lnTo>
                    <a:pt x="0" y="26"/>
                  </a:lnTo>
                  <a:lnTo>
                    <a:pt x="3" y="31"/>
                  </a:lnTo>
                  <a:lnTo>
                    <a:pt x="3" y="31"/>
                  </a:lnTo>
                  <a:lnTo>
                    <a:pt x="7" y="35"/>
                  </a:lnTo>
                  <a:lnTo>
                    <a:pt x="13" y="37"/>
                  </a:lnTo>
                  <a:lnTo>
                    <a:pt x="18" y="39"/>
                  </a:lnTo>
                  <a:lnTo>
                    <a:pt x="24" y="37"/>
                  </a:lnTo>
                  <a:lnTo>
                    <a:pt x="24" y="37"/>
                  </a:lnTo>
                  <a:lnTo>
                    <a:pt x="30" y="35"/>
                  </a:lnTo>
                  <a:lnTo>
                    <a:pt x="33" y="31"/>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39" name="Google Shape;1239;p52"/>
            <p:cNvSpPr/>
            <p:nvPr/>
          </p:nvSpPr>
          <p:spPr>
            <a:xfrm>
              <a:off x="6834604" y="2800249"/>
              <a:ext cx="28122" cy="40953"/>
            </a:xfrm>
            <a:custGeom>
              <a:avLst/>
              <a:gdLst/>
              <a:ahLst/>
              <a:cxnLst/>
              <a:rect l="l" t="t" r="r" b="b"/>
              <a:pathLst>
                <a:path w="39" h="39" extrusionOk="0">
                  <a:moveTo>
                    <a:pt x="39" y="21"/>
                  </a:moveTo>
                  <a:lnTo>
                    <a:pt x="39" y="21"/>
                  </a:lnTo>
                  <a:lnTo>
                    <a:pt x="37" y="13"/>
                  </a:lnTo>
                  <a:lnTo>
                    <a:pt x="36" y="9"/>
                  </a:lnTo>
                  <a:lnTo>
                    <a:pt x="32" y="4"/>
                  </a:lnTo>
                  <a:lnTo>
                    <a:pt x="26" y="2"/>
                  </a:lnTo>
                  <a:lnTo>
                    <a:pt x="26" y="2"/>
                  </a:lnTo>
                  <a:lnTo>
                    <a:pt x="21" y="0"/>
                  </a:lnTo>
                  <a:lnTo>
                    <a:pt x="13" y="2"/>
                  </a:lnTo>
                  <a:lnTo>
                    <a:pt x="9" y="4"/>
                  </a:lnTo>
                  <a:lnTo>
                    <a:pt x="4" y="9"/>
                  </a:lnTo>
                  <a:lnTo>
                    <a:pt x="4" y="9"/>
                  </a:lnTo>
                  <a:lnTo>
                    <a:pt x="2" y="13"/>
                  </a:lnTo>
                  <a:lnTo>
                    <a:pt x="0" y="21"/>
                  </a:lnTo>
                  <a:lnTo>
                    <a:pt x="2" y="26"/>
                  </a:lnTo>
                  <a:lnTo>
                    <a:pt x="4" y="32"/>
                  </a:lnTo>
                  <a:lnTo>
                    <a:pt x="4" y="32"/>
                  </a:lnTo>
                  <a:lnTo>
                    <a:pt x="9" y="36"/>
                  </a:lnTo>
                  <a:lnTo>
                    <a:pt x="13" y="37"/>
                  </a:lnTo>
                  <a:lnTo>
                    <a:pt x="21" y="39"/>
                  </a:lnTo>
                  <a:lnTo>
                    <a:pt x="26" y="37"/>
                  </a:lnTo>
                  <a:lnTo>
                    <a:pt x="26" y="37"/>
                  </a:lnTo>
                  <a:lnTo>
                    <a:pt x="32" y="36"/>
                  </a:lnTo>
                  <a:lnTo>
                    <a:pt x="36" y="32"/>
                  </a:lnTo>
                  <a:lnTo>
                    <a:pt x="37" y="26"/>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0" name="Google Shape;1240;p52"/>
            <p:cNvSpPr/>
            <p:nvPr/>
          </p:nvSpPr>
          <p:spPr>
            <a:xfrm>
              <a:off x="6819803" y="2800249"/>
              <a:ext cx="29603" cy="40953"/>
            </a:xfrm>
            <a:custGeom>
              <a:avLst/>
              <a:gdLst/>
              <a:ahLst/>
              <a:cxnLst/>
              <a:rect l="l" t="t" r="r" b="b"/>
              <a:pathLst>
                <a:path w="40" h="39" extrusionOk="0">
                  <a:moveTo>
                    <a:pt x="40" y="21"/>
                  </a:moveTo>
                  <a:lnTo>
                    <a:pt x="40" y="21"/>
                  </a:lnTo>
                  <a:lnTo>
                    <a:pt x="38" y="13"/>
                  </a:lnTo>
                  <a:lnTo>
                    <a:pt x="36" y="9"/>
                  </a:lnTo>
                  <a:lnTo>
                    <a:pt x="30" y="4"/>
                  </a:lnTo>
                  <a:lnTo>
                    <a:pt x="27" y="2"/>
                  </a:lnTo>
                  <a:lnTo>
                    <a:pt x="27" y="2"/>
                  </a:lnTo>
                  <a:lnTo>
                    <a:pt x="19" y="0"/>
                  </a:lnTo>
                  <a:lnTo>
                    <a:pt x="13" y="2"/>
                  </a:lnTo>
                  <a:lnTo>
                    <a:pt x="8" y="4"/>
                  </a:lnTo>
                  <a:lnTo>
                    <a:pt x="4" y="9"/>
                  </a:lnTo>
                  <a:lnTo>
                    <a:pt x="4" y="9"/>
                  </a:lnTo>
                  <a:lnTo>
                    <a:pt x="2" y="13"/>
                  </a:lnTo>
                  <a:lnTo>
                    <a:pt x="0" y="21"/>
                  </a:lnTo>
                  <a:lnTo>
                    <a:pt x="2" y="26"/>
                  </a:lnTo>
                  <a:lnTo>
                    <a:pt x="4" y="32"/>
                  </a:lnTo>
                  <a:lnTo>
                    <a:pt x="4" y="32"/>
                  </a:lnTo>
                  <a:lnTo>
                    <a:pt x="8" y="36"/>
                  </a:lnTo>
                  <a:lnTo>
                    <a:pt x="13" y="37"/>
                  </a:lnTo>
                  <a:lnTo>
                    <a:pt x="19" y="39"/>
                  </a:lnTo>
                  <a:lnTo>
                    <a:pt x="27" y="37"/>
                  </a:lnTo>
                  <a:lnTo>
                    <a:pt x="27" y="37"/>
                  </a:lnTo>
                  <a:lnTo>
                    <a:pt x="30" y="36"/>
                  </a:lnTo>
                  <a:lnTo>
                    <a:pt x="36" y="32"/>
                  </a:lnTo>
                  <a:lnTo>
                    <a:pt x="38" y="26"/>
                  </a:lnTo>
                  <a:lnTo>
                    <a:pt x="40"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1" name="Google Shape;1241;p52"/>
            <p:cNvSpPr/>
            <p:nvPr/>
          </p:nvSpPr>
          <p:spPr>
            <a:xfrm>
              <a:off x="6806482" y="2798201"/>
              <a:ext cx="28122" cy="40953"/>
            </a:xfrm>
            <a:custGeom>
              <a:avLst/>
              <a:gdLst/>
              <a:ahLst/>
              <a:cxnLst/>
              <a:rect l="l" t="t" r="r" b="b"/>
              <a:pathLst>
                <a:path w="37" h="39" extrusionOk="0">
                  <a:moveTo>
                    <a:pt x="37" y="21"/>
                  </a:moveTo>
                  <a:lnTo>
                    <a:pt x="37" y="21"/>
                  </a:lnTo>
                  <a:lnTo>
                    <a:pt x="37" y="13"/>
                  </a:lnTo>
                  <a:lnTo>
                    <a:pt x="33" y="9"/>
                  </a:lnTo>
                  <a:lnTo>
                    <a:pt x="30" y="4"/>
                  </a:lnTo>
                  <a:lnTo>
                    <a:pt x="24" y="2"/>
                  </a:lnTo>
                  <a:lnTo>
                    <a:pt x="24" y="2"/>
                  </a:lnTo>
                  <a:lnTo>
                    <a:pt x="18" y="0"/>
                  </a:lnTo>
                  <a:lnTo>
                    <a:pt x="13" y="2"/>
                  </a:lnTo>
                  <a:lnTo>
                    <a:pt x="7" y="4"/>
                  </a:lnTo>
                  <a:lnTo>
                    <a:pt x="3" y="9"/>
                  </a:lnTo>
                  <a:lnTo>
                    <a:pt x="3" y="9"/>
                  </a:lnTo>
                  <a:lnTo>
                    <a:pt x="0" y="15"/>
                  </a:lnTo>
                  <a:lnTo>
                    <a:pt x="0" y="21"/>
                  </a:lnTo>
                  <a:lnTo>
                    <a:pt x="0" y="26"/>
                  </a:lnTo>
                  <a:lnTo>
                    <a:pt x="3" y="32"/>
                  </a:lnTo>
                  <a:lnTo>
                    <a:pt x="3" y="32"/>
                  </a:lnTo>
                  <a:lnTo>
                    <a:pt x="7" y="36"/>
                  </a:lnTo>
                  <a:lnTo>
                    <a:pt x="13" y="38"/>
                  </a:lnTo>
                  <a:lnTo>
                    <a:pt x="18" y="39"/>
                  </a:lnTo>
                  <a:lnTo>
                    <a:pt x="24" y="38"/>
                  </a:lnTo>
                  <a:lnTo>
                    <a:pt x="24" y="38"/>
                  </a:lnTo>
                  <a:lnTo>
                    <a:pt x="30" y="36"/>
                  </a:lnTo>
                  <a:lnTo>
                    <a:pt x="33" y="32"/>
                  </a:lnTo>
                  <a:lnTo>
                    <a:pt x="37" y="26"/>
                  </a:lnTo>
                  <a:lnTo>
                    <a:pt x="37"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2" name="Google Shape;1242;p52"/>
            <p:cNvSpPr/>
            <p:nvPr/>
          </p:nvSpPr>
          <p:spPr>
            <a:xfrm>
              <a:off x="6790201" y="2798201"/>
              <a:ext cx="28122" cy="38905"/>
            </a:xfrm>
            <a:custGeom>
              <a:avLst/>
              <a:gdLst/>
              <a:ahLst/>
              <a:cxnLst/>
              <a:rect l="l" t="t" r="r" b="b"/>
              <a:pathLst>
                <a:path w="40" h="38" extrusionOk="0">
                  <a:moveTo>
                    <a:pt x="40" y="19"/>
                  </a:moveTo>
                  <a:lnTo>
                    <a:pt x="40" y="19"/>
                  </a:lnTo>
                  <a:lnTo>
                    <a:pt x="38" y="13"/>
                  </a:lnTo>
                  <a:lnTo>
                    <a:pt x="36" y="8"/>
                  </a:lnTo>
                  <a:lnTo>
                    <a:pt x="30" y="4"/>
                  </a:lnTo>
                  <a:lnTo>
                    <a:pt x="26" y="0"/>
                  </a:lnTo>
                  <a:lnTo>
                    <a:pt x="26" y="0"/>
                  </a:lnTo>
                  <a:lnTo>
                    <a:pt x="19" y="0"/>
                  </a:lnTo>
                  <a:lnTo>
                    <a:pt x="13" y="0"/>
                  </a:lnTo>
                  <a:lnTo>
                    <a:pt x="8" y="4"/>
                  </a:lnTo>
                  <a:lnTo>
                    <a:pt x="4" y="8"/>
                  </a:lnTo>
                  <a:lnTo>
                    <a:pt x="4" y="8"/>
                  </a:lnTo>
                  <a:lnTo>
                    <a:pt x="2" y="13"/>
                  </a:lnTo>
                  <a:lnTo>
                    <a:pt x="0" y="19"/>
                  </a:lnTo>
                  <a:lnTo>
                    <a:pt x="2" y="24"/>
                  </a:lnTo>
                  <a:lnTo>
                    <a:pt x="4" y="30"/>
                  </a:lnTo>
                  <a:lnTo>
                    <a:pt x="4" y="30"/>
                  </a:lnTo>
                  <a:lnTo>
                    <a:pt x="8" y="34"/>
                  </a:lnTo>
                  <a:lnTo>
                    <a:pt x="13" y="38"/>
                  </a:lnTo>
                  <a:lnTo>
                    <a:pt x="19" y="38"/>
                  </a:lnTo>
                  <a:lnTo>
                    <a:pt x="26" y="38"/>
                  </a:lnTo>
                  <a:lnTo>
                    <a:pt x="26" y="38"/>
                  </a:lnTo>
                  <a:lnTo>
                    <a:pt x="30" y="34"/>
                  </a:lnTo>
                  <a:lnTo>
                    <a:pt x="36" y="30"/>
                  </a:lnTo>
                  <a:lnTo>
                    <a:pt x="38" y="24"/>
                  </a:lnTo>
                  <a:lnTo>
                    <a:pt x="40"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3" name="Google Shape;1243;p52"/>
            <p:cNvSpPr/>
            <p:nvPr/>
          </p:nvSpPr>
          <p:spPr>
            <a:xfrm>
              <a:off x="6779840" y="2785916"/>
              <a:ext cx="28122" cy="40953"/>
            </a:xfrm>
            <a:custGeom>
              <a:avLst/>
              <a:gdLst/>
              <a:ahLst/>
              <a:cxnLst/>
              <a:rect l="l" t="t" r="r" b="b"/>
              <a:pathLst>
                <a:path w="38" h="39" extrusionOk="0">
                  <a:moveTo>
                    <a:pt x="38" y="19"/>
                  </a:moveTo>
                  <a:lnTo>
                    <a:pt x="38" y="19"/>
                  </a:lnTo>
                  <a:lnTo>
                    <a:pt x="38" y="13"/>
                  </a:lnTo>
                  <a:lnTo>
                    <a:pt x="34" y="7"/>
                  </a:lnTo>
                  <a:lnTo>
                    <a:pt x="30" y="4"/>
                  </a:lnTo>
                  <a:lnTo>
                    <a:pt x="25" y="2"/>
                  </a:lnTo>
                  <a:lnTo>
                    <a:pt x="25" y="2"/>
                  </a:lnTo>
                  <a:lnTo>
                    <a:pt x="19" y="0"/>
                  </a:lnTo>
                  <a:lnTo>
                    <a:pt x="13" y="2"/>
                  </a:lnTo>
                  <a:lnTo>
                    <a:pt x="8" y="4"/>
                  </a:lnTo>
                  <a:lnTo>
                    <a:pt x="4" y="7"/>
                  </a:lnTo>
                  <a:lnTo>
                    <a:pt x="4" y="7"/>
                  </a:lnTo>
                  <a:lnTo>
                    <a:pt x="0" y="13"/>
                  </a:lnTo>
                  <a:lnTo>
                    <a:pt x="0" y="19"/>
                  </a:lnTo>
                  <a:lnTo>
                    <a:pt x="0" y="24"/>
                  </a:lnTo>
                  <a:lnTo>
                    <a:pt x="4" y="30"/>
                  </a:lnTo>
                  <a:lnTo>
                    <a:pt x="4" y="30"/>
                  </a:lnTo>
                  <a:lnTo>
                    <a:pt x="8" y="35"/>
                  </a:lnTo>
                  <a:lnTo>
                    <a:pt x="13" y="37"/>
                  </a:lnTo>
                  <a:lnTo>
                    <a:pt x="19" y="39"/>
                  </a:lnTo>
                  <a:lnTo>
                    <a:pt x="25" y="37"/>
                  </a:lnTo>
                  <a:lnTo>
                    <a:pt x="25" y="37"/>
                  </a:lnTo>
                  <a:lnTo>
                    <a:pt x="30" y="35"/>
                  </a:lnTo>
                  <a:lnTo>
                    <a:pt x="34" y="30"/>
                  </a:lnTo>
                  <a:lnTo>
                    <a:pt x="38" y="26"/>
                  </a:lnTo>
                  <a:lnTo>
                    <a:pt x="38"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4" name="Google Shape;1244;p52"/>
            <p:cNvSpPr/>
            <p:nvPr/>
          </p:nvSpPr>
          <p:spPr>
            <a:xfrm>
              <a:off x="6748757" y="2775677"/>
              <a:ext cx="26642" cy="38905"/>
            </a:xfrm>
            <a:custGeom>
              <a:avLst/>
              <a:gdLst/>
              <a:ahLst/>
              <a:cxnLst/>
              <a:rect l="l" t="t" r="r" b="b"/>
              <a:pathLst>
                <a:path w="38" h="37" extrusionOk="0">
                  <a:moveTo>
                    <a:pt x="38" y="18"/>
                  </a:moveTo>
                  <a:lnTo>
                    <a:pt x="38" y="18"/>
                  </a:lnTo>
                  <a:lnTo>
                    <a:pt x="38" y="13"/>
                  </a:lnTo>
                  <a:lnTo>
                    <a:pt x="34" y="7"/>
                  </a:lnTo>
                  <a:lnTo>
                    <a:pt x="30" y="3"/>
                  </a:lnTo>
                  <a:lnTo>
                    <a:pt x="25" y="2"/>
                  </a:lnTo>
                  <a:lnTo>
                    <a:pt x="25" y="2"/>
                  </a:lnTo>
                  <a:lnTo>
                    <a:pt x="19" y="0"/>
                  </a:lnTo>
                  <a:lnTo>
                    <a:pt x="13" y="0"/>
                  </a:lnTo>
                  <a:lnTo>
                    <a:pt x="8" y="3"/>
                  </a:lnTo>
                  <a:lnTo>
                    <a:pt x="4" y="7"/>
                  </a:lnTo>
                  <a:lnTo>
                    <a:pt x="4" y="7"/>
                  </a:lnTo>
                  <a:lnTo>
                    <a:pt x="0" y="13"/>
                  </a:lnTo>
                  <a:lnTo>
                    <a:pt x="0" y="18"/>
                  </a:lnTo>
                  <a:lnTo>
                    <a:pt x="0" y="24"/>
                  </a:lnTo>
                  <a:lnTo>
                    <a:pt x="4" y="30"/>
                  </a:lnTo>
                  <a:lnTo>
                    <a:pt x="4" y="30"/>
                  </a:lnTo>
                  <a:lnTo>
                    <a:pt x="8" y="35"/>
                  </a:lnTo>
                  <a:lnTo>
                    <a:pt x="13" y="37"/>
                  </a:lnTo>
                  <a:lnTo>
                    <a:pt x="19" y="37"/>
                  </a:lnTo>
                  <a:lnTo>
                    <a:pt x="25" y="37"/>
                  </a:lnTo>
                  <a:lnTo>
                    <a:pt x="25" y="37"/>
                  </a:lnTo>
                  <a:lnTo>
                    <a:pt x="30" y="35"/>
                  </a:lnTo>
                  <a:lnTo>
                    <a:pt x="34" y="30"/>
                  </a:lnTo>
                  <a:lnTo>
                    <a:pt x="38" y="24"/>
                  </a:lnTo>
                  <a:lnTo>
                    <a:pt x="38"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5" name="Google Shape;1245;p52"/>
            <p:cNvSpPr/>
            <p:nvPr/>
          </p:nvSpPr>
          <p:spPr>
            <a:xfrm>
              <a:off x="6735436" y="2767487"/>
              <a:ext cx="28122" cy="38905"/>
            </a:xfrm>
            <a:custGeom>
              <a:avLst/>
              <a:gdLst/>
              <a:ahLst/>
              <a:cxnLst/>
              <a:rect l="l" t="t" r="r" b="b"/>
              <a:pathLst>
                <a:path w="37" h="38" extrusionOk="0">
                  <a:moveTo>
                    <a:pt x="37" y="19"/>
                  </a:moveTo>
                  <a:lnTo>
                    <a:pt x="37" y="19"/>
                  </a:lnTo>
                  <a:lnTo>
                    <a:pt x="37" y="13"/>
                  </a:lnTo>
                  <a:lnTo>
                    <a:pt x="33" y="8"/>
                  </a:lnTo>
                  <a:lnTo>
                    <a:pt x="29" y="4"/>
                  </a:lnTo>
                  <a:lnTo>
                    <a:pt x="24" y="0"/>
                  </a:lnTo>
                  <a:lnTo>
                    <a:pt x="24" y="0"/>
                  </a:lnTo>
                  <a:lnTo>
                    <a:pt x="18" y="0"/>
                  </a:lnTo>
                  <a:lnTo>
                    <a:pt x="13" y="0"/>
                  </a:lnTo>
                  <a:lnTo>
                    <a:pt x="7" y="4"/>
                  </a:lnTo>
                  <a:lnTo>
                    <a:pt x="3" y="8"/>
                  </a:lnTo>
                  <a:lnTo>
                    <a:pt x="3" y="8"/>
                  </a:lnTo>
                  <a:lnTo>
                    <a:pt x="0" y="13"/>
                  </a:lnTo>
                  <a:lnTo>
                    <a:pt x="0" y="19"/>
                  </a:lnTo>
                  <a:lnTo>
                    <a:pt x="0" y="25"/>
                  </a:lnTo>
                  <a:lnTo>
                    <a:pt x="3" y="30"/>
                  </a:lnTo>
                  <a:lnTo>
                    <a:pt x="3" y="30"/>
                  </a:lnTo>
                  <a:lnTo>
                    <a:pt x="7" y="34"/>
                  </a:lnTo>
                  <a:lnTo>
                    <a:pt x="13" y="38"/>
                  </a:lnTo>
                  <a:lnTo>
                    <a:pt x="18" y="38"/>
                  </a:lnTo>
                  <a:lnTo>
                    <a:pt x="24" y="38"/>
                  </a:lnTo>
                  <a:lnTo>
                    <a:pt x="24" y="38"/>
                  </a:lnTo>
                  <a:lnTo>
                    <a:pt x="29" y="34"/>
                  </a:lnTo>
                  <a:lnTo>
                    <a:pt x="33" y="30"/>
                  </a:lnTo>
                  <a:lnTo>
                    <a:pt x="37" y="25"/>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6" name="Google Shape;1246;p52"/>
            <p:cNvSpPr/>
            <p:nvPr/>
          </p:nvSpPr>
          <p:spPr>
            <a:xfrm>
              <a:off x="6713235" y="2759296"/>
              <a:ext cx="29603" cy="40953"/>
            </a:xfrm>
            <a:custGeom>
              <a:avLst/>
              <a:gdLst/>
              <a:ahLst/>
              <a:cxnLst/>
              <a:rect l="l" t="t" r="r" b="b"/>
              <a:pathLst>
                <a:path w="39" h="39" extrusionOk="0">
                  <a:moveTo>
                    <a:pt x="39" y="18"/>
                  </a:moveTo>
                  <a:lnTo>
                    <a:pt x="39" y="18"/>
                  </a:lnTo>
                  <a:lnTo>
                    <a:pt x="37" y="13"/>
                  </a:lnTo>
                  <a:lnTo>
                    <a:pt x="35" y="7"/>
                  </a:lnTo>
                  <a:lnTo>
                    <a:pt x="31" y="4"/>
                  </a:lnTo>
                  <a:lnTo>
                    <a:pt x="26" y="2"/>
                  </a:lnTo>
                  <a:lnTo>
                    <a:pt x="26" y="2"/>
                  </a:lnTo>
                  <a:lnTo>
                    <a:pt x="20" y="0"/>
                  </a:lnTo>
                  <a:lnTo>
                    <a:pt x="13" y="2"/>
                  </a:lnTo>
                  <a:lnTo>
                    <a:pt x="9" y="4"/>
                  </a:lnTo>
                  <a:lnTo>
                    <a:pt x="3" y="7"/>
                  </a:lnTo>
                  <a:lnTo>
                    <a:pt x="3" y="7"/>
                  </a:lnTo>
                  <a:lnTo>
                    <a:pt x="2" y="13"/>
                  </a:lnTo>
                  <a:lnTo>
                    <a:pt x="0" y="18"/>
                  </a:lnTo>
                  <a:lnTo>
                    <a:pt x="2" y="24"/>
                  </a:lnTo>
                  <a:lnTo>
                    <a:pt x="3" y="30"/>
                  </a:lnTo>
                  <a:lnTo>
                    <a:pt x="3" y="30"/>
                  </a:lnTo>
                  <a:lnTo>
                    <a:pt x="9" y="35"/>
                  </a:lnTo>
                  <a:lnTo>
                    <a:pt x="13" y="37"/>
                  </a:lnTo>
                  <a:lnTo>
                    <a:pt x="20" y="39"/>
                  </a:lnTo>
                  <a:lnTo>
                    <a:pt x="26" y="37"/>
                  </a:lnTo>
                  <a:lnTo>
                    <a:pt x="26" y="37"/>
                  </a:lnTo>
                  <a:lnTo>
                    <a:pt x="31" y="35"/>
                  </a:lnTo>
                  <a:lnTo>
                    <a:pt x="35" y="30"/>
                  </a:lnTo>
                  <a:lnTo>
                    <a:pt x="37" y="26"/>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7" name="Google Shape;1247;p52"/>
            <p:cNvSpPr/>
            <p:nvPr/>
          </p:nvSpPr>
          <p:spPr>
            <a:xfrm>
              <a:off x="6696954" y="2757248"/>
              <a:ext cx="29603" cy="36857"/>
            </a:xfrm>
            <a:custGeom>
              <a:avLst/>
              <a:gdLst/>
              <a:ahLst/>
              <a:cxnLst/>
              <a:rect l="l" t="t" r="r" b="b"/>
              <a:pathLst>
                <a:path w="39" h="37" extrusionOk="0">
                  <a:moveTo>
                    <a:pt x="39" y="19"/>
                  </a:moveTo>
                  <a:lnTo>
                    <a:pt x="39" y="19"/>
                  </a:lnTo>
                  <a:lnTo>
                    <a:pt x="38" y="13"/>
                  </a:lnTo>
                  <a:lnTo>
                    <a:pt x="36" y="8"/>
                  </a:lnTo>
                  <a:lnTo>
                    <a:pt x="30" y="4"/>
                  </a:lnTo>
                  <a:lnTo>
                    <a:pt x="26" y="0"/>
                  </a:lnTo>
                  <a:lnTo>
                    <a:pt x="26" y="0"/>
                  </a:lnTo>
                  <a:lnTo>
                    <a:pt x="19" y="0"/>
                  </a:lnTo>
                  <a:lnTo>
                    <a:pt x="13" y="0"/>
                  </a:lnTo>
                  <a:lnTo>
                    <a:pt x="8" y="4"/>
                  </a:lnTo>
                  <a:lnTo>
                    <a:pt x="4" y="8"/>
                  </a:lnTo>
                  <a:lnTo>
                    <a:pt x="4" y="8"/>
                  </a:lnTo>
                  <a:lnTo>
                    <a:pt x="2" y="13"/>
                  </a:lnTo>
                  <a:lnTo>
                    <a:pt x="0" y="19"/>
                  </a:lnTo>
                  <a:lnTo>
                    <a:pt x="2" y="24"/>
                  </a:lnTo>
                  <a:lnTo>
                    <a:pt x="4" y="30"/>
                  </a:lnTo>
                  <a:lnTo>
                    <a:pt x="4" y="30"/>
                  </a:lnTo>
                  <a:lnTo>
                    <a:pt x="8" y="34"/>
                  </a:lnTo>
                  <a:lnTo>
                    <a:pt x="13" y="37"/>
                  </a:lnTo>
                  <a:lnTo>
                    <a:pt x="19" y="37"/>
                  </a:lnTo>
                  <a:lnTo>
                    <a:pt x="26" y="37"/>
                  </a:lnTo>
                  <a:lnTo>
                    <a:pt x="26" y="37"/>
                  </a:lnTo>
                  <a:lnTo>
                    <a:pt x="30" y="34"/>
                  </a:lnTo>
                  <a:lnTo>
                    <a:pt x="36" y="30"/>
                  </a:lnTo>
                  <a:lnTo>
                    <a:pt x="38"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8" name="Google Shape;1248;p52"/>
            <p:cNvSpPr/>
            <p:nvPr/>
          </p:nvSpPr>
          <p:spPr>
            <a:xfrm>
              <a:off x="6682151" y="2751106"/>
              <a:ext cx="28122" cy="36857"/>
            </a:xfrm>
            <a:custGeom>
              <a:avLst/>
              <a:gdLst/>
              <a:ahLst/>
              <a:cxnLst/>
              <a:rect l="l" t="t" r="r" b="b"/>
              <a:pathLst>
                <a:path w="37" h="38" extrusionOk="0">
                  <a:moveTo>
                    <a:pt x="37" y="19"/>
                  </a:moveTo>
                  <a:lnTo>
                    <a:pt x="37" y="19"/>
                  </a:lnTo>
                  <a:lnTo>
                    <a:pt x="37" y="14"/>
                  </a:lnTo>
                  <a:lnTo>
                    <a:pt x="35" y="8"/>
                  </a:lnTo>
                  <a:lnTo>
                    <a:pt x="30" y="4"/>
                  </a:lnTo>
                  <a:lnTo>
                    <a:pt x="24" y="0"/>
                  </a:lnTo>
                  <a:lnTo>
                    <a:pt x="24" y="0"/>
                  </a:lnTo>
                  <a:lnTo>
                    <a:pt x="18" y="0"/>
                  </a:lnTo>
                  <a:lnTo>
                    <a:pt x="13" y="0"/>
                  </a:lnTo>
                  <a:lnTo>
                    <a:pt x="7" y="4"/>
                  </a:lnTo>
                  <a:lnTo>
                    <a:pt x="3" y="8"/>
                  </a:lnTo>
                  <a:lnTo>
                    <a:pt x="3" y="8"/>
                  </a:lnTo>
                  <a:lnTo>
                    <a:pt x="0" y="14"/>
                  </a:lnTo>
                  <a:lnTo>
                    <a:pt x="0" y="19"/>
                  </a:lnTo>
                  <a:lnTo>
                    <a:pt x="0" y="25"/>
                  </a:lnTo>
                  <a:lnTo>
                    <a:pt x="3" y="30"/>
                  </a:lnTo>
                  <a:lnTo>
                    <a:pt x="3" y="30"/>
                  </a:lnTo>
                  <a:lnTo>
                    <a:pt x="7" y="34"/>
                  </a:lnTo>
                  <a:lnTo>
                    <a:pt x="13" y="38"/>
                  </a:lnTo>
                  <a:lnTo>
                    <a:pt x="18" y="38"/>
                  </a:lnTo>
                  <a:lnTo>
                    <a:pt x="24" y="38"/>
                  </a:lnTo>
                  <a:lnTo>
                    <a:pt x="24" y="38"/>
                  </a:lnTo>
                  <a:lnTo>
                    <a:pt x="30" y="34"/>
                  </a:lnTo>
                  <a:lnTo>
                    <a:pt x="35" y="30"/>
                  </a:lnTo>
                  <a:lnTo>
                    <a:pt x="37" y="25"/>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49" name="Google Shape;1249;p52"/>
            <p:cNvSpPr/>
            <p:nvPr/>
          </p:nvSpPr>
          <p:spPr>
            <a:xfrm>
              <a:off x="6652550" y="2740867"/>
              <a:ext cx="28122" cy="38905"/>
            </a:xfrm>
            <a:custGeom>
              <a:avLst/>
              <a:gdLst/>
              <a:ahLst/>
              <a:cxnLst/>
              <a:rect l="l" t="t" r="r" b="b"/>
              <a:pathLst>
                <a:path w="38" h="37" extrusionOk="0">
                  <a:moveTo>
                    <a:pt x="38" y="19"/>
                  </a:moveTo>
                  <a:lnTo>
                    <a:pt x="38" y="19"/>
                  </a:lnTo>
                  <a:lnTo>
                    <a:pt x="38" y="13"/>
                  </a:lnTo>
                  <a:lnTo>
                    <a:pt x="34" y="8"/>
                  </a:lnTo>
                  <a:lnTo>
                    <a:pt x="30" y="4"/>
                  </a:lnTo>
                  <a:lnTo>
                    <a:pt x="25" y="0"/>
                  </a:lnTo>
                  <a:lnTo>
                    <a:pt x="25" y="0"/>
                  </a:lnTo>
                  <a:lnTo>
                    <a:pt x="19" y="0"/>
                  </a:lnTo>
                  <a:lnTo>
                    <a:pt x="14" y="0"/>
                  </a:lnTo>
                  <a:lnTo>
                    <a:pt x="8" y="4"/>
                  </a:lnTo>
                  <a:lnTo>
                    <a:pt x="4" y="8"/>
                  </a:lnTo>
                  <a:lnTo>
                    <a:pt x="4" y="8"/>
                  </a:lnTo>
                  <a:lnTo>
                    <a:pt x="0" y="13"/>
                  </a:lnTo>
                  <a:lnTo>
                    <a:pt x="0" y="19"/>
                  </a:lnTo>
                  <a:lnTo>
                    <a:pt x="0" y="24"/>
                  </a:lnTo>
                  <a:lnTo>
                    <a:pt x="4" y="30"/>
                  </a:lnTo>
                  <a:lnTo>
                    <a:pt x="4" y="30"/>
                  </a:lnTo>
                  <a:lnTo>
                    <a:pt x="8" y="34"/>
                  </a:lnTo>
                  <a:lnTo>
                    <a:pt x="14" y="37"/>
                  </a:lnTo>
                  <a:lnTo>
                    <a:pt x="19" y="37"/>
                  </a:lnTo>
                  <a:lnTo>
                    <a:pt x="25" y="37"/>
                  </a:lnTo>
                  <a:lnTo>
                    <a:pt x="25" y="37"/>
                  </a:lnTo>
                  <a:lnTo>
                    <a:pt x="30" y="34"/>
                  </a:lnTo>
                  <a:lnTo>
                    <a:pt x="34" y="30"/>
                  </a:lnTo>
                  <a:lnTo>
                    <a:pt x="38" y="24"/>
                  </a:lnTo>
                  <a:lnTo>
                    <a:pt x="38"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0" name="Google Shape;1250;p52"/>
            <p:cNvSpPr/>
            <p:nvPr/>
          </p:nvSpPr>
          <p:spPr>
            <a:xfrm>
              <a:off x="6587424" y="2724487"/>
              <a:ext cx="28122" cy="36857"/>
            </a:xfrm>
            <a:custGeom>
              <a:avLst/>
              <a:gdLst/>
              <a:ahLst/>
              <a:cxnLst/>
              <a:rect l="l" t="t" r="r" b="b"/>
              <a:pathLst>
                <a:path w="37" h="38" extrusionOk="0">
                  <a:moveTo>
                    <a:pt x="37" y="19"/>
                  </a:moveTo>
                  <a:lnTo>
                    <a:pt x="37" y="19"/>
                  </a:lnTo>
                  <a:lnTo>
                    <a:pt x="37" y="13"/>
                  </a:lnTo>
                  <a:lnTo>
                    <a:pt x="33" y="8"/>
                  </a:lnTo>
                  <a:lnTo>
                    <a:pt x="30" y="2"/>
                  </a:lnTo>
                  <a:lnTo>
                    <a:pt x="24" y="0"/>
                  </a:lnTo>
                  <a:lnTo>
                    <a:pt x="24" y="0"/>
                  </a:lnTo>
                  <a:lnTo>
                    <a:pt x="18" y="0"/>
                  </a:lnTo>
                  <a:lnTo>
                    <a:pt x="13" y="0"/>
                  </a:lnTo>
                  <a:lnTo>
                    <a:pt x="7" y="2"/>
                  </a:lnTo>
                  <a:lnTo>
                    <a:pt x="3" y="8"/>
                  </a:lnTo>
                  <a:lnTo>
                    <a:pt x="3" y="8"/>
                  </a:lnTo>
                  <a:lnTo>
                    <a:pt x="0" y="13"/>
                  </a:lnTo>
                  <a:lnTo>
                    <a:pt x="0" y="19"/>
                  </a:lnTo>
                  <a:lnTo>
                    <a:pt x="0" y="25"/>
                  </a:lnTo>
                  <a:lnTo>
                    <a:pt x="3" y="30"/>
                  </a:lnTo>
                  <a:lnTo>
                    <a:pt x="3" y="30"/>
                  </a:lnTo>
                  <a:lnTo>
                    <a:pt x="7" y="34"/>
                  </a:lnTo>
                  <a:lnTo>
                    <a:pt x="13" y="38"/>
                  </a:lnTo>
                  <a:lnTo>
                    <a:pt x="18" y="38"/>
                  </a:lnTo>
                  <a:lnTo>
                    <a:pt x="24" y="36"/>
                  </a:lnTo>
                  <a:lnTo>
                    <a:pt x="24" y="36"/>
                  </a:lnTo>
                  <a:lnTo>
                    <a:pt x="30" y="34"/>
                  </a:lnTo>
                  <a:lnTo>
                    <a:pt x="33" y="30"/>
                  </a:lnTo>
                  <a:lnTo>
                    <a:pt x="37" y="25"/>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1" name="Google Shape;1251;p52"/>
            <p:cNvSpPr/>
            <p:nvPr/>
          </p:nvSpPr>
          <p:spPr>
            <a:xfrm>
              <a:off x="6553381" y="2701963"/>
              <a:ext cx="28122" cy="40953"/>
            </a:xfrm>
            <a:custGeom>
              <a:avLst/>
              <a:gdLst/>
              <a:ahLst/>
              <a:cxnLst/>
              <a:rect l="l" t="t" r="r" b="b"/>
              <a:pathLst>
                <a:path w="37" h="39" extrusionOk="0">
                  <a:moveTo>
                    <a:pt x="37" y="20"/>
                  </a:moveTo>
                  <a:lnTo>
                    <a:pt x="37" y="20"/>
                  </a:lnTo>
                  <a:lnTo>
                    <a:pt x="37" y="13"/>
                  </a:lnTo>
                  <a:lnTo>
                    <a:pt x="34" y="7"/>
                  </a:lnTo>
                  <a:lnTo>
                    <a:pt x="30" y="4"/>
                  </a:lnTo>
                  <a:lnTo>
                    <a:pt x="24" y="2"/>
                  </a:lnTo>
                  <a:lnTo>
                    <a:pt x="24" y="2"/>
                  </a:lnTo>
                  <a:lnTo>
                    <a:pt x="19" y="0"/>
                  </a:lnTo>
                  <a:lnTo>
                    <a:pt x="13" y="2"/>
                  </a:lnTo>
                  <a:lnTo>
                    <a:pt x="8" y="4"/>
                  </a:lnTo>
                  <a:lnTo>
                    <a:pt x="4" y="9"/>
                  </a:lnTo>
                  <a:lnTo>
                    <a:pt x="4" y="9"/>
                  </a:lnTo>
                  <a:lnTo>
                    <a:pt x="0" y="13"/>
                  </a:lnTo>
                  <a:lnTo>
                    <a:pt x="0" y="20"/>
                  </a:lnTo>
                  <a:lnTo>
                    <a:pt x="0" y="26"/>
                  </a:lnTo>
                  <a:lnTo>
                    <a:pt x="4" y="32"/>
                  </a:lnTo>
                  <a:lnTo>
                    <a:pt x="4" y="32"/>
                  </a:lnTo>
                  <a:lnTo>
                    <a:pt x="8" y="35"/>
                  </a:lnTo>
                  <a:lnTo>
                    <a:pt x="13" y="37"/>
                  </a:lnTo>
                  <a:lnTo>
                    <a:pt x="19" y="39"/>
                  </a:lnTo>
                  <a:lnTo>
                    <a:pt x="24" y="37"/>
                  </a:lnTo>
                  <a:lnTo>
                    <a:pt x="24" y="37"/>
                  </a:lnTo>
                  <a:lnTo>
                    <a:pt x="30" y="35"/>
                  </a:lnTo>
                  <a:lnTo>
                    <a:pt x="34" y="32"/>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2" name="Google Shape;1252;p52"/>
            <p:cNvSpPr/>
            <p:nvPr/>
          </p:nvSpPr>
          <p:spPr>
            <a:xfrm>
              <a:off x="6534139" y="2691725"/>
              <a:ext cx="28122" cy="38905"/>
            </a:xfrm>
            <a:custGeom>
              <a:avLst/>
              <a:gdLst/>
              <a:ahLst/>
              <a:cxnLst/>
              <a:rect l="l" t="t" r="r" b="b"/>
              <a:pathLst>
                <a:path w="37" h="39" extrusionOk="0">
                  <a:moveTo>
                    <a:pt x="37" y="18"/>
                  </a:moveTo>
                  <a:lnTo>
                    <a:pt x="37" y="18"/>
                  </a:lnTo>
                  <a:lnTo>
                    <a:pt x="35" y="13"/>
                  </a:lnTo>
                  <a:lnTo>
                    <a:pt x="34" y="7"/>
                  </a:lnTo>
                  <a:lnTo>
                    <a:pt x="30" y="3"/>
                  </a:lnTo>
                  <a:lnTo>
                    <a:pt x="24" y="1"/>
                  </a:lnTo>
                  <a:lnTo>
                    <a:pt x="24" y="1"/>
                  </a:lnTo>
                  <a:lnTo>
                    <a:pt x="19" y="0"/>
                  </a:lnTo>
                  <a:lnTo>
                    <a:pt x="13" y="1"/>
                  </a:lnTo>
                  <a:lnTo>
                    <a:pt x="7" y="3"/>
                  </a:lnTo>
                  <a:lnTo>
                    <a:pt x="2" y="7"/>
                  </a:lnTo>
                  <a:lnTo>
                    <a:pt x="2" y="7"/>
                  </a:lnTo>
                  <a:lnTo>
                    <a:pt x="0" y="13"/>
                  </a:lnTo>
                  <a:lnTo>
                    <a:pt x="0" y="18"/>
                  </a:lnTo>
                  <a:lnTo>
                    <a:pt x="0" y="24"/>
                  </a:lnTo>
                  <a:lnTo>
                    <a:pt x="2" y="29"/>
                  </a:lnTo>
                  <a:lnTo>
                    <a:pt x="2" y="29"/>
                  </a:lnTo>
                  <a:lnTo>
                    <a:pt x="7" y="35"/>
                  </a:lnTo>
                  <a:lnTo>
                    <a:pt x="13" y="37"/>
                  </a:lnTo>
                  <a:lnTo>
                    <a:pt x="19" y="39"/>
                  </a:lnTo>
                  <a:lnTo>
                    <a:pt x="24" y="37"/>
                  </a:lnTo>
                  <a:lnTo>
                    <a:pt x="24" y="37"/>
                  </a:lnTo>
                  <a:lnTo>
                    <a:pt x="30" y="35"/>
                  </a:lnTo>
                  <a:lnTo>
                    <a:pt x="34" y="29"/>
                  </a:lnTo>
                  <a:lnTo>
                    <a:pt x="35" y="26"/>
                  </a:lnTo>
                  <a:lnTo>
                    <a:pt x="37"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3" name="Google Shape;1253;p52"/>
            <p:cNvSpPr/>
            <p:nvPr/>
          </p:nvSpPr>
          <p:spPr>
            <a:xfrm>
              <a:off x="6511938" y="2685582"/>
              <a:ext cx="29603" cy="40953"/>
            </a:xfrm>
            <a:custGeom>
              <a:avLst/>
              <a:gdLst/>
              <a:ahLst/>
              <a:cxnLst/>
              <a:rect l="l" t="t" r="r" b="b"/>
              <a:pathLst>
                <a:path w="39" h="39" extrusionOk="0">
                  <a:moveTo>
                    <a:pt x="39" y="21"/>
                  </a:moveTo>
                  <a:lnTo>
                    <a:pt x="39" y="21"/>
                  </a:lnTo>
                  <a:lnTo>
                    <a:pt x="37" y="13"/>
                  </a:lnTo>
                  <a:lnTo>
                    <a:pt x="36" y="7"/>
                  </a:lnTo>
                  <a:lnTo>
                    <a:pt x="32" y="4"/>
                  </a:lnTo>
                  <a:lnTo>
                    <a:pt x="26" y="2"/>
                  </a:lnTo>
                  <a:lnTo>
                    <a:pt x="26" y="2"/>
                  </a:lnTo>
                  <a:lnTo>
                    <a:pt x="19" y="0"/>
                  </a:lnTo>
                  <a:lnTo>
                    <a:pt x="13" y="2"/>
                  </a:lnTo>
                  <a:lnTo>
                    <a:pt x="9" y="4"/>
                  </a:lnTo>
                  <a:lnTo>
                    <a:pt x="4" y="7"/>
                  </a:lnTo>
                  <a:lnTo>
                    <a:pt x="4" y="7"/>
                  </a:lnTo>
                  <a:lnTo>
                    <a:pt x="2" y="13"/>
                  </a:lnTo>
                  <a:lnTo>
                    <a:pt x="0" y="19"/>
                  </a:lnTo>
                  <a:lnTo>
                    <a:pt x="2" y="26"/>
                  </a:lnTo>
                  <a:lnTo>
                    <a:pt x="4" y="30"/>
                  </a:lnTo>
                  <a:lnTo>
                    <a:pt x="4" y="30"/>
                  </a:lnTo>
                  <a:lnTo>
                    <a:pt x="9" y="35"/>
                  </a:lnTo>
                  <a:lnTo>
                    <a:pt x="13" y="37"/>
                  </a:lnTo>
                  <a:lnTo>
                    <a:pt x="19" y="39"/>
                  </a:lnTo>
                  <a:lnTo>
                    <a:pt x="26" y="37"/>
                  </a:lnTo>
                  <a:lnTo>
                    <a:pt x="26" y="37"/>
                  </a:lnTo>
                  <a:lnTo>
                    <a:pt x="32" y="35"/>
                  </a:lnTo>
                  <a:lnTo>
                    <a:pt x="36" y="32"/>
                  </a:lnTo>
                  <a:lnTo>
                    <a:pt x="37" y="26"/>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4" name="Google Shape;1254;p52"/>
            <p:cNvSpPr/>
            <p:nvPr/>
          </p:nvSpPr>
          <p:spPr>
            <a:xfrm>
              <a:off x="6492697" y="2677391"/>
              <a:ext cx="29603" cy="38905"/>
            </a:xfrm>
            <a:custGeom>
              <a:avLst/>
              <a:gdLst/>
              <a:ahLst/>
              <a:cxnLst/>
              <a:rect l="l" t="t" r="r" b="b"/>
              <a:pathLst>
                <a:path w="39" h="37" extrusionOk="0">
                  <a:moveTo>
                    <a:pt x="39" y="18"/>
                  </a:moveTo>
                  <a:lnTo>
                    <a:pt x="39" y="18"/>
                  </a:lnTo>
                  <a:lnTo>
                    <a:pt x="37" y="13"/>
                  </a:lnTo>
                  <a:lnTo>
                    <a:pt x="35" y="7"/>
                  </a:lnTo>
                  <a:lnTo>
                    <a:pt x="30" y="3"/>
                  </a:lnTo>
                  <a:lnTo>
                    <a:pt x="26" y="0"/>
                  </a:lnTo>
                  <a:lnTo>
                    <a:pt x="26" y="0"/>
                  </a:lnTo>
                  <a:lnTo>
                    <a:pt x="19" y="0"/>
                  </a:lnTo>
                  <a:lnTo>
                    <a:pt x="13" y="0"/>
                  </a:lnTo>
                  <a:lnTo>
                    <a:pt x="7" y="3"/>
                  </a:lnTo>
                  <a:lnTo>
                    <a:pt x="4" y="7"/>
                  </a:lnTo>
                  <a:lnTo>
                    <a:pt x="4" y="7"/>
                  </a:lnTo>
                  <a:lnTo>
                    <a:pt x="2" y="13"/>
                  </a:lnTo>
                  <a:lnTo>
                    <a:pt x="0" y="18"/>
                  </a:lnTo>
                  <a:lnTo>
                    <a:pt x="2" y="24"/>
                  </a:lnTo>
                  <a:lnTo>
                    <a:pt x="4" y="29"/>
                  </a:lnTo>
                  <a:lnTo>
                    <a:pt x="4" y="29"/>
                  </a:lnTo>
                  <a:lnTo>
                    <a:pt x="7" y="33"/>
                  </a:lnTo>
                  <a:lnTo>
                    <a:pt x="13" y="37"/>
                  </a:lnTo>
                  <a:lnTo>
                    <a:pt x="19" y="37"/>
                  </a:lnTo>
                  <a:lnTo>
                    <a:pt x="26" y="37"/>
                  </a:lnTo>
                  <a:lnTo>
                    <a:pt x="26" y="37"/>
                  </a:lnTo>
                  <a:lnTo>
                    <a:pt x="30" y="33"/>
                  </a:lnTo>
                  <a:lnTo>
                    <a:pt x="35" y="29"/>
                  </a:lnTo>
                  <a:lnTo>
                    <a:pt x="37"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5" name="Google Shape;1255;p52"/>
            <p:cNvSpPr/>
            <p:nvPr/>
          </p:nvSpPr>
          <p:spPr>
            <a:xfrm>
              <a:off x="6476416" y="2667154"/>
              <a:ext cx="28122" cy="36857"/>
            </a:xfrm>
            <a:custGeom>
              <a:avLst/>
              <a:gdLst/>
              <a:ahLst/>
              <a:cxnLst/>
              <a:rect l="l" t="t" r="r" b="b"/>
              <a:pathLst>
                <a:path w="39" h="38" extrusionOk="0">
                  <a:moveTo>
                    <a:pt x="39" y="19"/>
                  </a:moveTo>
                  <a:lnTo>
                    <a:pt x="39" y="19"/>
                  </a:lnTo>
                  <a:lnTo>
                    <a:pt x="37" y="13"/>
                  </a:lnTo>
                  <a:lnTo>
                    <a:pt x="35" y="8"/>
                  </a:lnTo>
                  <a:lnTo>
                    <a:pt x="29" y="4"/>
                  </a:lnTo>
                  <a:lnTo>
                    <a:pt x="24" y="0"/>
                  </a:lnTo>
                  <a:lnTo>
                    <a:pt x="24" y="0"/>
                  </a:lnTo>
                  <a:lnTo>
                    <a:pt x="18" y="0"/>
                  </a:lnTo>
                  <a:lnTo>
                    <a:pt x="13" y="0"/>
                  </a:lnTo>
                  <a:lnTo>
                    <a:pt x="7" y="4"/>
                  </a:lnTo>
                  <a:lnTo>
                    <a:pt x="3" y="8"/>
                  </a:lnTo>
                  <a:lnTo>
                    <a:pt x="3" y="8"/>
                  </a:lnTo>
                  <a:lnTo>
                    <a:pt x="1" y="13"/>
                  </a:lnTo>
                  <a:lnTo>
                    <a:pt x="0" y="19"/>
                  </a:lnTo>
                  <a:lnTo>
                    <a:pt x="1" y="25"/>
                  </a:lnTo>
                  <a:lnTo>
                    <a:pt x="3" y="30"/>
                  </a:lnTo>
                  <a:lnTo>
                    <a:pt x="3" y="30"/>
                  </a:lnTo>
                  <a:lnTo>
                    <a:pt x="7" y="36"/>
                  </a:lnTo>
                  <a:lnTo>
                    <a:pt x="13" y="38"/>
                  </a:lnTo>
                  <a:lnTo>
                    <a:pt x="18" y="38"/>
                  </a:lnTo>
                  <a:lnTo>
                    <a:pt x="24" y="38"/>
                  </a:lnTo>
                  <a:lnTo>
                    <a:pt x="24" y="38"/>
                  </a:lnTo>
                  <a:lnTo>
                    <a:pt x="29" y="34"/>
                  </a:lnTo>
                  <a:lnTo>
                    <a:pt x="35" y="30"/>
                  </a:lnTo>
                  <a:lnTo>
                    <a:pt x="37" y="25"/>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6" name="Google Shape;1256;p52"/>
            <p:cNvSpPr/>
            <p:nvPr/>
          </p:nvSpPr>
          <p:spPr>
            <a:xfrm>
              <a:off x="6455694" y="2652820"/>
              <a:ext cx="26642" cy="40953"/>
            </a:xfrm>
            <a:custGeom>
              <a:avLst/>
              <a:gdLst/>
              <a:ahLst/>
              <a:cxnLst/>
              <a:rect l="l" t="t" r="r" b="b"/>
              <a:pathLst>
                <a:path w="38" h="39" extrusionOk="0">
                  <a:moveTo>
                    <a:pt x="38" y="21"/>
                  </a:moveTo>
                  <a:lnTo>
                    <a:pt x="38" y="21"/>
                  </a:lnTo>
                  <a:lnTo>
                    <a:pt x="38" y="13"/>
                  </a:lnTo>
                  <a:lnTo>
                    <a:pt x="36" y="10"/>
                  </a:lnTo>
                  <a:lnTo>
                    <a:pt x="30" y="4"/>
                  </a:lnTo>
                  <a:lnTo>
                    <a:pt x="25" y="2"/>
                  </a:lnTo>
                  <a:lnTo>
                    <a:pt x="25" y="2"/>
                  </a:lnTo>
                  <a:lnTo>
                    <a:pt x="19" y="0"/>
                  </a:lnTo>
                  <a:lnTo>
                    <a:pt x="14" y="2"/>
                  </a:lnTo>
                  <a:lnTo>
                    <a:pt x="8" y="4"/>
                  </a:lnTo>
                  <a:lnTo>
                    <a:pt x="4" y="10"/>
                  </a:lnTo>
                  <a:lnTo>
                    <a:pt x="4" y="10"/>
                  </a:lnTo>
                  <a:lnTo>
                    <a:pt x="0" y="13"/>
                  </a:lnTo>
                  <a:lnTo>
                    <a:pt x="0" y="21"/>
                  </a:lnTo>
                  <a:lnTo>
                    <a:pt x="0" y="26"/>
                  </a:lnTo>
                  <a:lnTo>
                    <a:pt x="4" y="32"/>
                  </a:lnTo>
                  <a:lnTo>
                    <a:pt x="4" y="32"/>
                  </a:lnTo>
                  <a:lnTo>
                    <a:pt x="8" y="36"/>
                  </a:lnTo>
                  <a:lnTo>
                    <a:pt x="14" y="38"/>
                  </a:lnTo>
                  <a:lnTo>
                    <a:pt x="19" y="39"/>
                  </a:lnTo>
                  <a:lnTo>
                    <a:pt x="25" y="38"/>
                  </a:lnTo>
                  <a:lnTo>
                    <a:pt x="25" y="38"/>
                  </a:lnTo>
                  <a:lnTo>
                    <a:pt x="30" y="36"/>
                  </a:lnTo>
                  <a:lnTo>
                    <a:pt x="36" y="32"/>
                  </a:lnTo>
                  <a:lnTo>
                    <a:pt x="38" y="26"/>
                  </a:lnTo>
                  <a:lnTo>
                    <a:pt x="38"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7" name="Google Shape;1257;p52"/>
            <p:cNvSpPr/>
            <p:nvPr/>
          </p:nvSpPr>
          <p:spPr>
            <a:xfrm>
              <a:off x="6429052" y="2630296"/>
              <a:ext cx="29603" cy="38905"/>
            </a:xfrm>
            <a:custGeom>
              <a:avLst/>
              <a:gdLst/>
              <a:ahLst/>
              <a:cxnLst/>
              <a:rect l="l" t="t" r="r" b="b"/>
              <a:pathLst>
                <a:path w="39" h="37" extrusionOk="0">
                  <a:moveTo>
                    <a:pt x="39" y="19"/>
                  </a:moveTo>
                  <a:lnTo>
                    <a:pt x="39" y="19"/>
                  </a:lnTo>
                  <a:lnTo>
                    <a:pt x="37" y="13"/>
                  </a:lnTo>
                  <a:lnTo>
                    <a:pt x="35" y="7"/>
                  </a:lnTo>
                  <a:lnTo>
                    <a:pt x="32" y="4"/>
                  </a:lnTo>
                  <a:lnTo>
                    <a:pt x="26" y="0"/>
                  </a:lnTo>
                  <a:lnTo>
                    <a:pt x="26" y="0"/>
                  </a:lnTo>
                  <a:lnTo>
                    <a:pt x="21" y="0"/>
                  </a:lnTo>
                  <a:lnTo>
                    <a:pt x="15" y="0"/>
                  </a:lnTo>
                  <a:lnTo>
                    <a:pt x="9" y="4"/>
                  </a:lnTo>
                  <a:lnTo>
                    <a:pt x="4" y="7"/>
                  </a:lnTo>
                  <a:lnTo>
                    <a:pt x="4" y="7"/>
                  </a:lnTo>
                  <a:lnTo>
                    <a:pt x="2" y="13"/>
                  </a:lnTo>
                  <a:lnTo>
                    <a:pt x="0" y="19"/>
                  </a:lnTo>
                  <a:lnTo>
                    <a:pt x="2" y="24"/>
                  </a:lnTo>
                  <a:lnTo>
                    <a:pt x="4" y="30"/>
                  </a:lnTo>
                  <a:lnTo>
                    <a:pt x="4" y="30"/>
                  </a:lnTo>
                  <a:lnTo>
                    <a:pt x="9" y="33"/>
                  </a:lnTo>
                  <a:lnTo>
                    <a:pt x="15" y="37"/>
                  </a:lnTo>
                  <a:lnTo>
                    <a:pt x="21" y="37"/>
                  </a:lnTo>
                  <a:lnTo>
                    <a:pt x="26" y="37"/>
                  </a:lnTo>
                  <a:lnTo>
                    <a:pt x="26" y="37"/>
                  </a:lnTo>
                  <a:lnTo>
                    <a:pt x="32" y="33"/>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8" name="Google Shape;1258;p52"/>
            <p:cNvSpPr/>
            <p:nvPr/>
          </p:nvSpPr>
          <p:spPr>
            <a:xfrm>
              <a:off x="6409809" y="2618011"/>
              <a:ext cx="29603" cy="38905"/>
            </a:xfrm>
            <a:custGeom>
              <a:avLst/>
              <a:gdLst/>
              <a:ahLst/>
              <a:cxnLst/>
              <a:rect l="l" t="t" r="r" b="b"/>
              <a:pathLst>
                <a:path w="39" h="37" extrusionOk="0">
                  <a:moveTo>
                    <a:pt x="39" y="18"/>
                  </a:moveTo>
                  <a:lnTo>
                    <a:pt x="39" y="18"/>
                  </a:lnTo>
                  <a:lnTo>
                    <a:pt x="37" y="13"/>
                  </a:lnTo>
                  <a:lnTo>
                    <a:pt x="35" y="7"/>
                  </a:lnTo>
                  <a:lnTo>
                    <a:pt x="32" y="3"/>
                  </a:lnTo>
                  <a:lnTo>
                    <a:pt x="26" y="0"/>
                  </a:lnTo>
                  <a:lnTo>
                    <a:pt x="26" y="0"/>
                  </a:lnTo>
                  <a:lnTo>
                    <a:pt x="19" y="0"/>
                  </a:lnTo>
                  <a:lnTo>
                    <a:pt x="13" y="0"/>
                  </a:lnTo>
                  <a:lnTo>
                    <a:pt x="9" y="3"/>
                  </a:lnTo>
                  <a:lnTo>
                    <a:pt x="4" y="7"/>
                  </a:lnTo>
                  <a:lnTo>
                    <a:pt x="4" y="7"/>
                  </a:lnTo>
                  <a:lnTo>
                    <a:pt x="2" y="13"/>
                  </a:lnTo>
                  <a:lnTo>
                    <a:pt x="0" y="18"/>
                  </a:lnTo>
                  <a:lnTo>
                    <a:pt x="2" y="24"/>
                  </a:lnTo>
                  <a:lnTo>
                    <a:pt x="4" y="30"/>
                  </a:lnTo>
                  <a:lnTo>
                    <a:pt x="4" y="30"/>
                  </a:lnTo>
                  <a:lnTo>
                    <a:pt x="9" y="33"/>
                  </a:lnTo>
                  <a:lnTo>
                    <a:pt x="13" y="37"/>
                  </a:lnTo>
                  <a:lnTo>
                    <a:pt x="19" y="37"/>
                  </a:lnTo>
                  <a:lnTo>
                    <a:pt x="26" y="37"/>
                  </a:lnTo>
                  <a:lnTo>
                    <a:pt x="26" y="37"/>
                  </a:lnTo>
                  <a:lnTo>
                    <a:pt x="32" y="33"/>
                  </a:lnTo>
                  <a:lnTo>
                    <a:pt x="35" y="30"/>
                  </a:lnTo>
                  <a:lnTo>
                    <a:pt x="37"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9" name="Google Shape;1259;p52"/>
            <p:cNvSpPr/>
            <p:nvPr/>
          </p:nvSpPr>
          <p:spPr>
            <a:xfrm>
              <a:off x="6393528" y="2603677"/>
              <a:ext cx="28122" cy="38905"/>
            </a:xfrm>
            <a:custGeom>
              <a:avLst/>
              <a:gdLst/>
              <a:ahLst/>
              <a:cxnLst/>
              <a:rect l="l" t="t" r="r" b="b"/>
              <a:pathLst>
                <a:path w="40" h="37" extrusionOk="0">
                  <a:moveTo>
                    <a:pt x="40" y="18"/>
                  </a:moveTo>
                  <a:lnTo>
                    <a:pt x="40" y="18"/>
                  </a:lnTo>
                  <a:lnTo>
                    <a:pt x="38" y="13"/>
                  </a:lnTo>
                  <a:lnTo>
                    <a:pt x="36" y="7"/>
                  </a:lnTo>
                  <a:lnTo>
                    <a:pt x="32" y="3"/>
                  </a:lnTo>
                  <a:lnTo>
                    <a:pt x="27" y="0"/>
                  </a:lnTo>
                  <a:lnTo>
                    <a:pt x="27" y="0"/>
                  </a:lnTo>
                  <a:lnTo>
                    <a:pt x="19" y="0"/>
                  </a:lnTo>
                  <a:lnTo>
                    <a:pt x="14" y="0"/>
                  </a:lnTo>
                  <a:lnTo>
                    <a:pt x="8" y="2"/>
                  </a:lnTo>
                  <a:lnTo>
                    <a:pt x="4" y="7"/>
                  </a:lnTo>
                  <a:lnTo>
                    <a:pt x="4" y="7"/>
                  </a:lnTo>
                  <a:lnTo>
                    <a:pt x="2" y="13"/>
                  </a:lnTo>
                  <a:lnTo>
                    <a:pt x="0" y="18"/>
                  </a:lnTo>
                  <a:lnTo>
                    <a:pt x="2" y="24"/>
                  </a:lnTo>
                  <a:lnTo>
                    <a:pt x="4" y="30"/>
                  </a:lnTo>
                  <a:lnTo>
                    <a:pt x="4" y="30"/>
                  </a:lnTo>
                  <a:lnTo>
                    <a:pt x="8" y="33"/>
                  </a:lnTo>
                  <a:lnTo>
                    <a:pt x="14" y="37"/>
                  </a:lnTo>
                  <a:lnTo>
                    <a:pt x="19" y="37"/>
                  </a:lnTo>
                  <a:lnTo>
                    <a:pt x="27" y="37"/>
                  </a:lnTo>
                  <a:lnTo>
                    <a:pt x="27" y="37"/>
                  </a:lnTo>
                  <a:lnTo>
                    <a:pt x="32" y="33"/>
                  </a:lnTo>
                  <a:lnTo>
                    <a:pt x="36" y="30"/>
                  </a:lnTo>
                  <a:lnTo>
                    <a:pt x="38" y="24"/>
                  </a:lnTo>
                  <a:lnTo>
                    <a:pt x="40"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0" name="Google Shape;1260;p52"/>
            <p:cNvSpPr/>
            <p:nvPr/>
          </p:nvSpPr>
          <p:spPr>
            <a:xfrm>
              <a:off x="6369846" y="2589344"/>
              <a:ext cx="28122" cy="40953"/>
            </a:xfrm>
            <a:custGeom>
              <a:avLst/>
              <a:gdLst/>
              <a:ahLst/>
              <a:cxnLst/>
              <a:rect l="l" t="t" r="r" b="b"/>
              <a:pathLst>
                <a:path w="37" h="39" extrusionOk="0">
                  <a:moveTo>
                    <a:pt x="37" y="20"/>
                  </a:moveTo>
                  <a:lnTo>
                    <a:pt x="37" y="20"/>
                  </a:lnTo>
                  <a:lnTo>
                    <a:pt x="37" y="13"/>
                  </a:lnTo>
                  <a:lnTo>
                    <a:pt x="33" y="9"/>
                  </a:lnTo>
                  <a:lnTo>
                    <a:pt x="30" y="3"/>
                  </a:lnTo>
                  <a:lnTo>
                    <a:pt x="24" y="1"/>
                  </a:lnTo>
                  <a:lnTo>
                    <a:pt x="24" y="1"/>
                  </a:lnTo>
                  <a:lnTo>
                    <a:pt x="18" y="0"/>
                  </a:lnTo>
                  <a:lnTo>
                    <a:pt x="13" y="1"/>
                  </a:lnTo>
                  <a:lnTo>
                    <a:pt x="7" y="3"/>
                  </a:lnTo>
                  <a:lnTo>
                    <a:pt x="3" y="9"/>
                  </a:lnTo>
                  <a:lnTo>
                    <a:pt x="3" y="9"/>
                  </a:lnTo>
                  <a:lnTo>
                    <a:pt x="0" y="15"/>
                  </a:lnTo>
                  <a:lnTo>
                    <a:pt x="0" y="20"/>
                  </a:lnTo>
                  <a:lnTo>
                    <a:pt x="0" y="26"/>
                  </a:lnTo>
                  <a:lnTo>
                    <a:pt x="3" y="31"/>
                  </a:lnTo>
                  <a:lnTo>
                    <a:pt x="3" y="31"/>
                  </a:lnTo>
                  <a:lnTo>
                    <a:pt x="7" y="35"/>
                  </a:lnTo>
                  <a:lnTo>
                    <a:pt x="13" y="37"/>
                  </a:lnTo>
                  <a:lnTo>
                    <a:pt x="18" y="39"/>
                  </a:lnTo>
                  <a:lnTo>
                    <a:pt x="24" y="37"/>
                  </a:lnTo>
                  <a:lnTo>
                    <a:pt x="24" y="37"/>
                  </a:lnTo>
                  <a:lnTo>
                    <a:pt x="30" y="35"/>
                  </a:lnTo>
                  <a:lnTo>
                    <a:pt x="33" y="31"/>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1" name="Google Shape;1261;p52"/>
            <p:cNvSpPr/>
            <p:nvPr/>
          </p:nvSpPr>
          <p:spPr>
            <a:xfrm>
              <a:off x="6352086" y="2583201"/>
              <a:ext cx="26642" cy="38905"/>
            </a:xfrm>
            <a:custGeom>
              <a:avLst/>
              <a:gdLst/>
              <a:ahLst/>
              <a:cxnLst/>
              <a:rect l="l" t="t" r="r" b="b"/>
              <a:pathLst>
                <a:path w="38" h="39" extrusionOk="0">
                  <a:moveTo>
                    <a:pt x="38" y="21"/>
                  </a:moveTo>
                  <a:lnTo>
                    <a:pt x="38" y="21"/>
                  </a:lnTo>
                  <a:lnTo>
                    <a:pt x="38" y="13"/>
                  </a:lnTo>
                  <a:lnTo>
                    <a:pt x="36" y="9"/>
                  </a:lnTo>
                  <a:lnTo>
                    <a:pt x="30" y="4"/>
                  </a:lnTo>
                  <a:lnTo>
                    <a:pt x="25" y="2"/>
                  </a:lnTo>
                  <a:lnTo>
                    <a:pt x="25" y="2"/>
                  </a:lnTo>
                  <a:lnTo>
                    <a:pt x="19" y="0"/>
                  </a:lnTo>
                  <a:lnTo>
                    <a:pt x="14" y="2"/>
                  </a:lnTo>
                  <a:lnTo>
                    <a:pt x="8" y="4"/>
                  </a:lnTo>
                  <a:lnTo>
                    <a:pt x="4" y="9"/>
                  </a:lnTo>
                  <a:lnTo>
                    <a:pt x="4" y="9"/>
                  </a:lnTo>
                  <a:lnTo>
                    <a:pt x="0" y="13"/>
                  </a:lnTo>
                  <a:lnTo>
                    <a:pt x="0" y="21"/>
                  </a:lnTo>
                  <a:lnTo>
                    <a:pt x="0" y="26"/>
                  </a:lnTo>
                  <a:lnTo>
                    <a:pt x="4" y="32"/>
                  </a:lnTo>
                  <a:lnTo>
                    <a:pt x="4" y="32"/>
                  </a:lnTo>
                  <a:lnTo>
                    <a:pt x="8" y="36"/>
                  </a:lnTo>
                  <a:lnTo>
                    <a:pt x="14" y="38"/>
                  </a:lnTo>
                  <a:lnTo>
                    <a:pt x="19" y="39"/>
                  </a:lnTo>
                  <a:lnTo>
                    <a:pt x="25" y="38"/>
                  </a:lnTo>
                  <a:lnTo>
                    <a:pt x="25" y="38"/>
                  </a:lnTo>
                  <a:lnTo>
                    <a:pt x="30" y="36"/>
                  </a:lnTo>
                  <a:lnTo>
                    <a:pt x="36" y="32"/>
                  </a:lnTo>
                  <a:lnTo>
                    <a:pt x="38" y="26"/>
                  </a:lnTo>
                  <a:lnTo>
                    <a:pt x="38"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2" name="Google Shape;1262;p52"/>
            <p:cNvSpPr/>
            <p:nvPr/>
          </p:nvSpPr>
          <p:spPr>
            <a:xfrm>
              <a:off x="6328403" y="2570915"/>
              <a:ext cx="28122" cy="40953"/>
            </a:xfrm>
            <a:custGeom>
              <a:avLst/>
              <a:gdLst/>
              <a:ahLst/>
              <a:cxnLst/>
              <a:rect l="l" t="t" r="r" b="b"/>
              <a:pathLst>
                <a:path w="37" h="39" extrusionOk="0">
                  <a:moveTo>
                    <a:pt x="37" y="19"/>
                  </a:moveTo>
                  <a:lnTo>
                    <a:pt x="37" y="19"/>
                  </a:lnTo>
                  <a:lnTo>
                    <a:pt x="37" y="13"/>
                  </a:lnTo>
                  <a:lnTo>
                    <a:pt x="33" y="7"/>
                  </a:lnTo>
                  <a:lnTo>
                    <a:pt x="30" y="4"/>
                  </a:lnTo>
                  <a:lnTo>
                    <a:pt x="24" y="2"/>
                  </a:lnTo>
                  <a:lnTo>
                    <a:pt x="24" y="2"/>
                  </a:lnTo>
                  <a:lnTo>
                    <a:pt x="18" y="0"/>
                  </a:lnTo>
                  <a:lnTo>
                    <a:pt x="13" y="2"/>
                  </a:lnTo>
                  <a:lnTo>
                    <a:pt x="7" y="4"/>
                  </a:lnTo>
                  <a:lnTo>
                    <a:pt x="3" y="7"/>
                  </a:lnTo>
                  <a:lnTo>
                    <a:pt x="3" y="7"/>
                  </a:lnTo>
                  <a:lnTo>
                    <a:pt x="0" y="13"/>
                  </a:lnTo>
                  <a:lnTo>
                    <a:pt x="0" y="19"/>
                  </a:lnTo>
                  <a:lnTo>
                    <a:pt x="0" y="26"/>
                  </a:lnTo>
                  <a:lnTo>
                    <a:pt x="3" y="30"/>
                  </a:lnTo>
                  <a:lnTo>
                    <a:pt x="3" y="30"/>
                  </a:lnTo>
                  <a:lnTo>
                    <a:pt x="7" y="35"/>
                  </a:lnTo>
                  <a:lnTo>
                    <a:pt x="13" y="37"/>
                  </a:lnTo>
                  <a:lnTo>
                    <a:pt x="18" y="39"/>
                  </a:lnTo>
                  <a:lnTo>
                    <a:pt x="24" y="37"/>
                  </a:lnTo>
                  <a:lnTo>
                    <a:pt x="24" y="37"/>
                  </a:lnTo>
                  <a:lnTo>
                    <a:pt x="30" y="35"/>
                  </a:lnTo>
                  <a:lnTo>
                    <a:pt x="33" y="30"/>
                  </a:lnTo>
                  <a:lnTo>
                    <a:pt x="37" y="26"/>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3" name="Google Shape;1263;p52"/>
            <p:cNvSpPr/>
            <p:nvPr/>
          </p:nvSpPr>
          <p:spPr>
            <a:xfrm>
              <a:off x="6304721" y="2564772"/>
              <a:ext cx="28122" cy="40953"/>
            </a:xfrm>
            <a:custGeom>
              <a:avLst/>
              <a:gdLst/>
              <a:ahLst/>
              <a:cxnLst/>
              <a:rect l="l" t="t" r="r" b="b"/>
              <a:pathLst>
                <a:path w="37" h="40" extrusionOk="0">
                  <a:moveTo>
                    <a:pt x="37" y="19"/>
                  </a:moveTo>
                  <a:lnTo>
                    <a:pt x="37" y="19"/>
                  </a:lnTo>
                  <a:lnTo>
                    <a:pt x="37" y="13"/>
                  </a:lnTo>
                  <a:lnTo>
                    <a:pt x="34" y="8"/>
                  </a:lnTo>
                  <a:lnTo>
                    <a:pt x="30" y="4"/>
                  </a:lnTo>
                  <a:lnTo>
                    <a:pt x="24" y="2"/>
                  </a:lnTo>
                  <a:lnTo>
                    <a:pt x="24" y="2"/>
                  </a:lnTo>
                  <a:lnTo>
                    <a:pt x="19" y="0"/>
                  </a:lnTo>
                  <a:lnTo>
                    <a:pt x="13" y="2"/>
                  </a:lnTo>
                  <a:lnTo>
                    <a:pt x="7" y="4"/>
                  </a:lnTo>
                  <a:lnTo>
                    <a:pt x="4" y="8"/>
                  </a:lnTo>
                  <a:lnTo>
                    <a:pt x="4" y="8"/>
                  </a:lnTo>
                  <a:lnTo>
                    <a:pt x="0" y="13"/>
                  </a:lnTo>
                  <a:lnTo>
                    <a:pt x="0" y="19"/>
                  </a:lnTo>
                  <a:lnTo>
                    <a:pt x="0" y="26"/>
                  </a:lnTo>
                  <a:lnTo>
                    <a:pt x="4" y="30"/>
                  </a:lnTo>
                  <a:lnTo>
                    <a:pt x="4" y="30"/>
                  </a:lnTo>
                  <a:lnTo>
                    <a:pt x="7" y="36"/>
                  </a:lnTo>
                  <a:lnTo>
                    <a:pt x="13" y="38"/>
                  </a:lnTo>
                  <a:lnTo>
                    <a:pt x="19" y="40"/>
                  </a:lnTo>
                  <a:lnTo>
                    <a:pt x="24" y="38"/>
                  </a:lnTo>
                  <a:lnTo>
                    <a:pt x="24" y="38"/>
                  </a:lnTo>
                  <a:lnTo>
                    <a:pt x="30" y="36"/>
                  </a:lnTo>
                  <a:lnTo>
                    <a:pt x="34" y="30"/>
                  </a:lnTo>
                  <a:lnTo>
                    <a:pt x="37" y="26"/>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4" name="Google Shape;1264;p52"/>
            <p:cNvSpPr/>
            <p:nvPr/>
          </p:nvSpPr>
          <p:spPr>
            <a:xfrm>
              <a:off x="6288440" y="2556581"/>
              <a:ext cx="26642" cy="38905"/>
            </a:xfrm>
            <a:custGeom>
              <a:avLst/>
              <a:gdLst/>
              <a:ahLst/>
              <a:cxnLst/>
              <a:rect l="l" t="t" r="r" b="b"/>
              <a:pathLst>
                <a:path w="37" h="37" extrusionOk="0">
                  <a:moveTo>
                    <a:pt x="37" y="19"/>
                  </a:moveTo>
                  <a:lnTo>
                    <a:pt x="37" y="19"/>
                  </a:lnTo>
                  <a:lnTo>
                    <a:pt x="37" y="13"/>
                  </a:lnTo>
                  <a:lnTo>
                    <a:pt x="33" y="7"/>
                  </a:lnTo>
                  <a:lnTo>
                    <a:pt x="29" y="4"/>
                  </a:lnTo>
                  <a:lnTo>
                    <a:pt x="24" y="0"/>
                  </a:lnTo>
                  <a:lnTo>
                    <a:pt x="24" y="0"/>
                  </a:lnTo>
                  <a:lnTo>
                    <a:pt x="18" y="0"/>
                  </a:lnTo>
                  <a:lnTo>
                    <a:pt x="13" y="0"/>
                  </a:lnTo>
                  <a:lnTo>
                    <a:pt x="7" y="4"/>
                  </a:lnTo>
                  <a:lnTo>
                    <a:pt x="3" y="7"/>
                  </a:lnTo>
                  <a:lnTo>
                    <a:pt x="3" y="7"/>
                  </a:lnTo>
                  <a:lnTo>
                    <a:pt x="0" y="13"/>
                  </a:lnTo>
                  <a:lnTo>
                    <a:pt x="0" y="19"/>
                  </a:lnTo>
                  <a:lnTo>
                    <a:pt x="0" y="24"/>
                  </a:lnTo>
                  <a:lnTo>
                    <a:pt x="3" y="30"/>
                  </a:lnTo>
                  <a:lnTo>
                    <a:pt x="3" y="30"/>
                  </a:lnTo>
                  <a:lnTo>
                    <a:pt x="7" y="33"/>
                  </a:lnTo>
                  <a:lnTo>
                    <a:pt x="13" y="37"/>
                  </a:lnTo>
                  <a:lnTo>
                    <a:pt x="18" y="37"/>
                  </a:lnTo>
                  <a:lnTo>
                    <a:pt x="24" y="37"/>
                  </a:lnTo>
                  <a:lnTo>
                    <a:pt x="24" y="37"/>
                  </a:lnTo>
                  <a:lnTo>
                    <a:pt x="29" y="33"/>
                  </a:lnTo>
                  <a:lnTo>
                    <a:pt x="33" y="30"/>
                  </a:lnTo>
                  <a:lnTo>
                    <a:pt x="37" y="24"/>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5" name="Google Shape;1265;p52"/>
            <p:cNvSpPr/>
            <p:nvPr/>
          </p:nvSpPr>
          <p:spPr>
            <a:xfrm>
              <a:off x="6266238" y="2536106"/>
              <a:ext cx="28122" cy="40953"/>
            </a:xfrm>
            <a:custGeom>
              <a:avLst/>
              <a:gdLst/>
              <a:ahLst/>
              <a:cxnLst/>
              <a:rect l="l" t="t" r="r" b="b"/>
              <a:pathLst>
                <a:path w="39" h="40" extrusionOk="0">
                  <a:moveTo>
                    <a:pt x="39" y="21"/>
                  </a:moveTo>
                  <a:lnTo>
                    <a:pt x="39" y="21"/>
                  </a:lnTo>
                  <a:lnTo>
                    <a:pt x="37" y="13"/>
                  </a:lnTo>
                  <a:lnTo>
                    <a:pt x="35" y="10"/>
                  </a:lnTo>
                  <a:lnTo>
                    <a:pt x="31" y="4"/>
                  </a:lnTo>
                  <a:lnTo>
                    <a:pt x="26" y="2"/>
                  </a:lnTo>
                  <a:lnTo>
                    <a:pt x="26" y="2"/>
                  </a:lnTo>
                  <a:lnTo>
                    <a:pt x="20" y="0"/>
                  </a:lnTo>
                  <a:lnTo>
                    <a:pt x="15" y="2"/>
                  </a:lnTo>
                  <a:lnTo>
                    <a:pt x="9" y="4"/>
                  </a:lnTo>
                  <a:lnTo>
                    <a:pt x="3" y="10"/>
                  </a:lnTo>
                  <a:lnTo>
                    <a:pt x="3" y="10"/>
                  </a:lnTo>
                  <a:lnTo>
                    <a:pt x="2" y="13"/>
                  </a:lnTo>
                  <a:lnTo>
                    <a:pt x="0" y="21"/>
                  </a:lnTo>
                  <a:lnTo>
                    <a:pt x="2" y="26"/>
                  </a:lnTo>
                  <a:lnTo>
                    <a:pt x="3" y="32"/>
                  </a:lnTo>
                  <a:lnTo>
                    <a:pt x="3" y="32"/>
                  </a:lnTo>
                  <a:lnTo>
                    <a:pt x="9" y="36"/>
                  </a:lnTo>
                  <a:lnTo>
                    <a:pt x="15" y="38"/>
                  </a:lnTo>
                  <a:lnTo>
                    <a:pt x="20" y="40"/>
                  </a:lnTo>
                  <a:lnTo>
                    <a:pt x="26" y="38"/>
                  </a:lnTo>
                  <a:lnTo>
                    <a:pt x="26" y="38"/>
                  </a:lnTo>
                  <a:lnTo>
                    <a:pt x="31" y="36"/>
                  </a:lnTo>
                  <a:lnTo>
                    <a:pt x="35" y="32"/>
                  </a:lnTo>
                  <a:lnTo>
                    <a:pt x="37" y="26"/>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6" name="Google Shape;1266;p52"/>
            <p:cNvSpPr/>
            <p:nvPr/>
          </p:nvSpPr>
          <p:spPr>
            <a:xfrm>
              <a:off x="6214434" y="2495153"/>
              <a:ext cx="29603" cy="38905"/>
            </a:xfrm>
            <a:custGeom>
              <a:avLst/>
              <a:gdLst/>
              <a:ahLst/>
              <a:cxnLst/>
              <a:rect l="l" t="t" r="r" b="b"/>
              <a:pathLst>
                <a:path w="39" h="39" extrusionOk="0">
                  <a:moveTo>
                    <a:pt x="39" y="21"/>
                  </a:moveTo>
                  <a:lnTo>
                    <a:pt x="39" y="21"/>
                  </a:lnTo>
                  <a:lnTo>
                    <a:pt x="37" y="13"/>
                  </a:lnTo>
                  <a:lnTo>
                    <a:pt x="35" y="10"/>
                  </a:lnTo>
                  <a:lnTo>
                    <a:pt x="31" y="4"/>
                  </a:lnTo>
                  <a:lnTo>
                    <a:pt x="26" y="2"/>
                  </a:lnTo>
                  <a:lnTo>
                    <a:pt x="26" y="2"/>
                  </a:lnTo>
                  <a:lnTo>
                    <a:pt x="20" y="0"/>
                  </a:lnTo>
                  <a:lnTo>
                    <a:pt x="13" y="2"/>
                  </a:lnTo>
                  <a:lnTo>
                    <a:pt x="9" y="4"/>
                  </a:lnTo>
                  <a:lnTo>
                    <a:pt x="3" y="10"/>
                  </a:lnTo>
                  <a:lnTo>
                    <a:pt x="3" y="10"/>
                  </a:lnTo>
                  <a:lnTo>
                    <a:pt x="1" y="15"/>
                  </a:lnTo>
                  <a:lnTo>
                    <a:pt x="0" y="21"/>
                  </a:lnTo>
                  <a:lnTo>
                    <a:pt x="1" y="26"/>
                  </a:lnTo>
                  <a:lnTo>
                    <a:pt x="3" y="32"/>
                  </a:lnTo>
                  <a:lnTo>
                    <a:pt x="3" y="32"/>
                  </a:lnTo>
                  <a:lnTo>
                    <a:pt x="9" y="36"/>
                  </a:lnTo>
                  <a:lnTo>
                    <a:pt x="13" y="38"/>
                  </a:lnTo>
                  <a:lnTo>
                    <a:pt x="20" y="39"/>
                  </a:lnTo>
                  <a:lnTo>
                    <a:pt x="26" y="38"/>
                  </a:lnTo>
                  <a:lnTo>
                    <a:pt x="26" y="38"/>
                  </a:lnTo>
                  <a:lnTo>
                    <a:pt x="31" y="36"/>
                  </a:lnTo>
                  <a:lnTo>
                    <a:pt x="35" y="32"/>
                  </a:lnTo>
                  <a:lnTo>
                    <a:pt x="37" y="26"/>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7" name="Google Shape;1267;p52"/>
            <p:cNvSpPr/>
            <p:nvPr/>
          </p:nvSpPr>
          <p:spPr>
            <a:xfrm>
              <a:off x="6192232" y="2464439"/>
              <a:ext cx="28122" cy="38905"/>
            </a:xfrm>
            <a:custGeom>
              <a:avLst/>
              <a:gdLst/>
              <a:ahLst/>
              <a:cxnLst/>
              <a:rect l="l" t="t" r="r" b="b"/>
              <a:pathLst>
                <a:path w="37" h="40" extrusionOk="0">
                  <a:moveTo>
                    <a:pt x="37" y="19"/>
                  </a:moveTo>
                  <a:lnTo>
                    <a:pt x="37" y="19"/>
                  </a:lnTo>
                  <a:lnTo>
                    <a:pt x="37" y="13"/>
                  </a:lnTo>
                  <a:lnTo>
                    <a:pt x="33" y="8"/>
                  </a:lnTo>
                  <a:lnTo>
                    <a:pt x="30" y="4"/>
                  </a:lnTo>
                  <a:lnTo>
                    <a:pt x="24" y="2"/>
                  </a:lnTo>
                  <a:lnTo>
                    <a:pt x="24" y="2"/>
                  </a:lnTo>
                  <a:lnTo>
                    <a:pt x="18" y="0"/>
                  </a:lnTo>
                  <a:lnTo>
                    <a:pt x="13" y="2"/>
                  </a:lnTo>
                  <a:lnTo>
                    <a:pt x="7" y="4"/>
                  </a:lnTo>
                  <a:lnTo>
                    <a:pt x="3" y="8"/>
                  </a:lnTo>
                  <a:lnTo>
                    <a:pt x="3" y="8"/>
                  </a:lnTo>
                  <a:lnTo>
                    <a:pt x="0" y="13"/>
                  </a:lnTo>
                  <a:lnTo>
                    <a:pt x="0" y="19"/>
                  </a:lnTo>
                  <a:lnTo>
                    <a:pt x="0" y="27"/>
                  </a:lnTo>
                  <a:lnTo>
                    <a:pt x="3" y="30"/>
                  </a:lnTo>
                  <a:lnTo>
                    <a:pt x="3" y="30"/>
                  </a:lnTo>
                  <a:lnTo>
                    <a:pt x="7" y="36"/>
                  </a:lnTo>
                  <a:lnTo>
                    <a:pt x="13" y="38"/>
                  </a:lnTo>
                  <a:lnTo>
                    <a:pt x="18" y="40"/>
                  </a:lnTo>
                  <a:lnTo>
                    <a:pt x="24" y="38"/>
                  </a:lnTo>
                  <a:lnTo>
                    <a:pt x="24" y="38"/>
                  </a:lnTo>
                  <a:lnTo>
                    <a:pt x="30" y="36"/>
                  </a:lnTo>
                  <a:lnTo>
                    <a:pt x="33" y="30"/>
                  </a:lnTo>
                  <a:lnTo>
                    <a:pt x="37" y="27"/>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8" name="Google Shape;1268;p52"/>
            <p:cNvSpPr/>
            <p:nvPr/>
          </p:nvSpPr>
          <p:spPr>
            <a:xfrm>
              <a:off x="6098984" y="2382534"/>
              <a:ext cx="28122" cy="38905"/>
            </a:xfrm>
            <a:custGeom>
              <a:avLst/>
              <a:gdLst/>
              <a:ahLst/>
              <a:cxnLst/>
              <a:rect l="l" t="t" r="r" b="b"/>
              <a:pathLst>
                <a:path w="39" h="39" extrusionOk="0">
                  <a:moveTo>
                    <a:pt x="39" y="21"/>
                  </a:moveTo>
                  <a:lnTo>
                    <a:pt x="39" y="21"/>
                  </a:lnTo>
                  <a:lnTo>
                    <a:pt x="37" y="13"/>
                  </a:lnTo>
                  <a:lnTo>
                    <a:pt x="35" y="9"/>
                  </a:lnTo>
                  <a:lnTo>
                    <a:pt x="32" y="4"/>
                  </a:lnTo>
                  <a:lnTo>
                    <a:pt x="26" y="2"/>
                  </a:lnTo>
                  <a:lnTo>
                    <a:pt x="26" y="2"/>
                  </a:lnTo>
                  <a:lnTo>
                    <a:pt x="20" y="0"/>
                  </a:lnTo>
                  <a:lnTo>
                    <a:pt x="13" y="2"/>
                  </a:lnTo>
                  <a:lnTo>
                    <a:pt x="9" y="4"/>
                  </a:lnTo>
                  <a:lnTo>
                    <a:pt x="4" y="9"/>
                  </a:lnTo>
                  <a:lnTo>
                    <a:pt x="4" y="9"/>
                  </a:lnTo>
                  <a:lnTo>
                    <a:pt x="2" y="13"/>
                  </a:lnTo>
                  <a:lnTo>
                    <a:pt x="0" y="21"/>
                  </a:lnTo>
                  <a:lnTo>
                    <a:pt x="2" y="26"/>
                  </a:lnTo>
                  <a:lnTo>
                    <a:pt x="4" y="32"/>
                  </a:lnTo>
                  <a:lnTo>
                    <a:pt x="4" y="32"/>
                  </a:lnTo>
                  <a:lnTo>
                    <a:pt x="9" y="36"/>
                  </a:lnTo>
                  <a:lnTo>
                    <a:pt x="13" y="37"/>
                  </a:lnTo>
                  <a:lnTo>
                    <a:pt x="20" y="39"/>
                  </a:lnTo>
                  <a:lnTo>
                    <a:pt x="26" y="37"/>
                  </a:lnTo>
                  <a:lnTo>
                    <a:pt x="26" y="37"/>
                  </a:lnTo>
                  <a:lnTo>
                    <a:pt x="32" y="36"/>
                  </a:lnTo>
                  <a:lnTo>
                    <a:pt x="35" y="32"/>
                  </a:lnTo>
                  <a:lnTo>
                    <a:pt x="37" y="26"/>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9" name="Google Shape;1269;p52"/>
            <p:cNvSpPr/>
            <p:nvPr/>
          </p:nvSpPr>
          <p:spPr>
            <a:xfrm>
              <a:off x="6069381" y="2353868"/>
              <a:ext cx="28122" cy="40953"/>
            </a:xfrm>
            <a:custGeom>
              <a:avLst/>
              <a:gdLst/>
              <a:ahLst/>
              <a:cxnLst/>
              <a:rect l="l" t="t" r="r" b="b"/>
              <a:pathLst>
                <a:path w="37" h="39" extrusionOk="0">
                  <a:moveTo>
                    <a:pt x="37" y="20"/>
                  </a:moveTo>
                  <a:lnTo>
                    <a:pt x="37" y="20"/>
                  </a:lnTo>
                  <a:lnTo>
                    <a:pt x="37" y="15"/>
                  </a:lnTo>
                  <a:lnTo>
                    <a:pt x="33" y="9"/>
                  </a:lnTo>
                  <a:lnTo>
                    <a:pt x="29" y="4"/>
                  </a:lnTo>
                  <a:lnTo>
                    <a:pt x="24" y="2"/>
                  </a:lnTo>
                  <a:lnTo>
                    <a:pt x="24" y="2"/>
                  </a:lnTo>
                  <a:lnTo>
                    <a:pt x="18" y="0"/>
                  </a:lnTo>
                  <a:lnTo>
                    <a:pt x="13" y="2"/>
                  </a:lnTo>
                  <a:lnTo>
                    <a:pt x="7" y="4"/>
                  </a:lnTo>
                  <a:lnTo>
                    <a:pt x="3" y="9"/>
                  </a:lnTo>
                  <a:lnTo>
                    <a:pt x="3" y="9"/>
                  </a:lnTo>
                  <a:lnTo>
                    <a:pt x="0" y="15"/>
                  </a:lnTo>
                  <a:lnTo>
                    <a:pt x="0" y="20"/>
                  </a:lnTo>
                  <a:lnTo>
                    <a:pt x="0" y="26"/>
                  </a:lnTo>
                  <a:lnTo>
                    <a:pt x="3" y="32"/>
                  </a:lnTo>
                  <a:lnTo>
                    <a:pt x="3" y="32"/>
                  </a:lnTo>
                  <a:lnTo>
                    <a:pt x="7" y="35"/>
                  </a:lnTo>
                  <a:lnTo>
                    <a:pt x="13" y="37"/>
                  </a:lnTo>
                  <a:lnTo>
                    <a:pt x="18" y="39"/>
                  </a:lnTo>
                  <a:lnTo>
                    <a:pt x="24" y="37"/>
                  </a:lnTo>
                  <a:lnTo>
                    <a:pt x="24" y="37"/>
                  </a:lnTo>
                  <a:lnTo>
                    <a:pt x="29" y="35"/>
                  </a:lnTo>
                  <a:lnTo>
                    <a:pt x="33" y="32"/>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0" name="Google Shape;1270;p52"/>
            <p:cNvSpPr/>
            <p:nvPr/>
          </p:nvSpPr>
          <p:spPr>
            <a:xfrm>
              <a:off x="6017578" y="2308819"/>
              <a:ext cx="28122" cy="40953"/>
            </a:xfrm>
            <a:custGeom>
              <a:avLst/>
              <a:gdLst/>
              <a:ahLst/>
              <a:cxnLst/>
              <a:rect l="l" t="t" r="r" b="b"/>
              <a:pathLst>
                <a:path w="39" h="39" extrusionOk="0">
                  <a:moveTo>
                    <a:pt x="39" y="19"/>
                  </a:moveTo>
                  <a:lnTo>
                    <a:pt x="39" y="19"/>
                  </a:lnTo>
                  <a:lnTo>
                    <a:pt x="37" y="13"/>
                  </a:lnTo>
                  <a:lnTo>
                    <a:pt x="35" y="8"/>
                  </a:lnTo>
                  <a:lnTo>
                    <a:pt x="29" y="4"/>
                  </a:lnTo>
                  <a:lnTo>
                    <a:pt x="26" y="2"/>
                  </a:lnTo>
                  <a:lnTo>
                    <a:pt x="26" y="2"/>
                  </a:lnTo>
                  <a:lnTo>
                    <a:pt x="18" y="0"/>
                  </a:lnTo>
                  <a:lnTo>
                    <a:pt x="13" y="2"/>
                  </a:lnTo>
                  <a:lnTo>
                    <a:pt x="7" y="4"/>
                  </a:lnTo>
                  <a:lnTo>
                    <a:pt x="3" y="8"/>
                  </a:lnTo>
                  <a:lnTo>
                    <a:pt x="3" y="8"/>
                  </a:lnTo>
                  <a:lnTo>
                    <a:pt x="1" y="13"/>
                  </a:lnTo>
                  <a:lnTo>
                    <a:pt x="0" y="19"/>
                  </a:lnTo>
                  <a:lnTo>
                    <a:pt x="1" y="24"/>
                  </a:lnTo>
                  <a:lnTo>
                    <a:pt x="3" y="30"/>
                  </a:lnTo>
                  <a:lnTo>
                    <a:pt x="3" y="30"/>
                  </a:lnTo>
                  <a:lnTo>
                    <a:pt x="7" y="36"/>
                  </a:lnTo>
                  <a:lnTo>
                    <a:pt x="13" y="37"/>
                  </a:lnTo>
                  <a:lnTo>
                    <a:pt x="18" y="39"/>
                  </a:lnTo>
                  <a:lnTo>
                    <a:pt x="26" y="37"/>
                  </a:lnTo>
                  <a:lnTo>
                    <a:pt x="26" y="37"/>
                  </a:lnTo>
                  <a:lnTo>
                    <a:pt x="29" y="36"/>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1" name="Google Shape;1271;p52"/>
            <p:cNvSpPr/>
            <p:nvPr/>
          </p:nvSpPr>
          <p:spPr>
            <a:xfrm>
              <a:off x="5921369" y="2235106"/>
              <a:ext cx="29603" cy="38905"/>
            </a:xfrm>
            <a:custGeom>
              <a:avLst/>
              <a:gdLst/>
              <a:ahLst/>
              <a:cxnLst/>
              <a:rect l="l" t="t" r="r" b="b"/>
              <a:pathLst>
                <a:path w="39" h="40" extrusionOk="0">
                  <a:moveTo>
                    <a:pt x="39" y="21"/>
                  </a:moveTo>
                  <a:lnTo>
                    <a:pt x="39" y="21"/>
                  </a:lnTo>
                  <a:lnTo>
                    <a:pt x="37" y="13"/>
                  </a:lnTo>
                  <a:lnTo>
                    <a:pt x="35" y="10"/>
                  </a:lnTo>
                  <a:lnTo>
                    <a:pt x="32" y="4"/>
                  </a:lnTo>
                  <a:lnTo>
                    <a:pt x="26" y="2"/>
                  </a:lnTo>
                  <a:lnTo>
                    <a:pt x="26" y="2"/>
                  </a:lnTo>
                  <a:lnTo>
                    <a:pt x="20" y="0"/>
                  </a:lnTo>
                  <a:lnTo>
                    <a:pt x="13" y="2"/>
                  </a:lnTo>
                  <a:lnTo>
                    <a:pt x="9" y="4"/>
                  </a:lnTo>
                  <a:lnTo>
                    <a:pt x="4" y="10"/>
                  </a:lnTo>
                  <a:lnTo>
                    <a:pt x="4" y="10"/>
                  </a:lnTo>
                  <a:lnTo>
                    <a:pt x="2" y="15"/>
                  </a:lnTo>
                  <a:lnTo>
                    <a:pt x="0" y="21"/>
                  </a:lnTo>
                  <a:lnTo>
                    <a:pt x="2" y="26"/>
                  </a:lnTo>
                  <a:lnTo>
                    <a:pt x="4" y="32"/>
                  </a:lnTo>
                  <a:lnTo>
                    <a:pt x="4" y="32"/>
                  </a:lnTo>
                  <a:lnTo>
                    <a:pt x="9" y="36"/>
                  </a:lnTo>
                  <a:lnTo>
                    <a:pt x="13" y="38"/>
                  </a:lnTo>
                  <a:lnTo>
                    <a:pt x="20" y="40"/>
                  </a:lnTo>
                  <a:lnTo>
                    <a:pt x="26" y="38"/>
                  </a:lnTo>
                  <a:lnTo>
                    <a:pt x="26" y="38"/>
                  </a:lnTo>
                  <a:lnTo>
                    <a:pt x="32" y="36"/>
                  </a:lnTo>
                  <a:lnTo>
                    <a:pt x="35" y="32"/>
                  </a:lnTo>
                  <a:lnTo>
                    <a:pt x="37" y="26"/>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2" name="Google Shape;1272;p52"/>
            <p:cNvSpPr/>
            <p:nvPr/>
          </p:nvSpPr>
          <p:spPr>
            <a:xfrm>
              <a:off x="5804440" y="2147058"/>
              <a:ext cx="28122" cy="36857"/>
            </a:xfrm>
            <a:custGeom>
              <a:avLst/>
              <a:gdLst/>
              <a:ahLst/>
              <a:cxnLst/>
              <a:rect l="l" t="t" r="r" b="b"/>
              <a:pathLst>
                <a:path w="37" h="38" extrusionOk="0">
                  <a:moveTo>
                    <a:pt x="37" y="19"/>
                  </a:moveTo>
                  <a:lnTo>
                    <a:pt x="37" y="19"/>
                  </a:lnTo>
                  <a:lnTo>
                    <a:pt x="37" y="13"/>
                  </a:lnTo>
                  <a:lnTo>
                    <a:pt x="34" y="8"/>
                  </a:lnTo>
                  <a:lnTo>
                    <a:pt x="30" y="4"/>
                  </a:lnTo>
                  <a:lnTo>
                    <a:pt x="24" y="0"/>
                  </a:lnTo>
                  <a:lnTo>
                    <a:pt x="24" y="0"/>
                  </a:lnTo>
                  <a:lnTo>
                    <a:pt x="19" y="0"/>
                  </a:lnTo>
                  <a:lnTo>
                    <a:pt x="13" y="0"/>
                  </a:lnTo>
                  <a:lnTo>
                    <a:pt x="8" y="4"/>
                  </a:lnTo>
                  <a:lnTo>
                    <a:pt x="4" y="8"/>
                  </a:lnTo>
                  <a:lnTo>
                    <a:pt x="4" y="8"/>
                  </a:lnTo>
                  <a:lnTo>
                    <a:pt x="0" y="13"/>
                  </a:lnTo>
                  <a:lnTo>
                    <a:pt x="0" y="19"/>
                  </a:lnTo>
                  <a:lnTo>
                    <a:pt x="0" y="25"/>
                  </a:lnTo>
                  <a:lnTo>
                    <a:pt x="4" y="30"/>
                  </a:lnTo>
                  <a:lnTo>
                    <a:pt x="4" y="30"/>
                  </a:lnTo>
                  <a:lnTo>
                    <a:pt x="8" y="34"/>
                  </a:lnTo>
                  <a:lnTo>
                    <a:pt x="13" y="38"/>
                  </a:lnTo>
                  <a:lnTo>
                    <a:pt x="19" y="38"/>
                  </a:lnTo>
                  <a:lnTo>
                    <a:pt x="24" y="38"/>
                  </a:lnTo>
                  <a:lnTo>
                    <a:pt x="24" y="38"/>
                  </a:lnTo>
                  <a:lnTo>
                    <a:pt x="30" y="34"/>
                  </a:lnTo>
                  <a:lnTo>
                    <a:pt x="34" y="30"/>
                  </a:lnTo>
                  <a:lnTo>
                    <a:pt x="37" y="25"/>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3" name="Google Shape;1273;p52"/>
            <p:cNvSpPr/>
            <p:nvPr/>
          </p:nvSpPr>
          <p:spPr>
            <a:xfrm>
              <a:off x="5773358" y="2104058"/>
              <a:ext cx="28122" cy="38905"/>
            </a:xfrm>
            <a:custGeom>
              <a:avLst/>
              <a:gdLst/>
              <a:ahLst/>
              <a:cxnLst/>
              <a:rect l="l" t="t" r="r" b="b"/>
              <a:pathLst>
                <a:path w="39" h="38" extrusionOk="0">
                  <a:moveTo>
                    <a:pt x="39" y="19"/>
                  </a:moveTo>
                  <a:lnTo>
                    <a:pt x="39" y="19"/>
                  </a:lnTo>
                  <a:lnTo>
                    <a:pt x="37" y="13"/>
                  </a:lnTo>
                  <a:lnTo>
                    <a:pt x="36" y="8"/>
                  </a:lnTo>
                  <a:lnTo>
                    <a:pt x="32" y="4"/>
                  </a:lnTo>
                  <a:lnTo>
                    <a:pt x="26" y="0"/>
                  </a:lnTo>
                  <a:lnTo>
                    <a:pt x="26" y="0"/>
                  </a:lnTo>
                  <a:lnTo>
                    <a:pt x="19" y="0"/>
                  </a:lnTo>
                  <a:lnTo>
                    <a:pt x="13" y="0"/>
                  </a:lnTo>
                  <a:lnTo>
                    <a:pt x="9" y="4"/>
                  </a:lnTo>
                  <a:lnTo>
                    <a:pt x="4" y="8"/>
                  </a:lnTo>
                  <a:lnTo>
                    <a:pt x="4" y="8"/>
                  </a:lnTo>
                  <a:lnTo>
                    <a:pt x="2" y="13"/>
                  </a:lnTo>
                  <a:lnTo>
                    <a:pt x="0" y="19"/>
                  </a:lnTo>
                  <a:lnTo>
                    <a:pt x="2" y="25"/>
                  </a:lnTo>
                  <a:lnTo>
                    <a:pt x="4" y="30"/>
                  </a:lnTo>
                  <a:lnTo>
                    <a:pt x="4" y="30"/>
                  </a:lnTo>
                  <a:lnTo>
                    <a:pt x="9" y="34"/>
                  </a:lnTo>
                  <a:lnTo>
                    <a:pt x="13" y="38"/>
                  </a:lnTo>
                  <a:lnTo>
                    <a:pt x="19" y="38"/>
                  </a:lnTo>
                  <a:lnTo>
                    <a:pt x="26" y="38"/>
                  </a:lnTo>
                  <a:lnTo>
                    <a:pt x="26" y="38"/>
                  </a:lnTo>
                  <a:lnTo>
                    <a:pt x="32" y="34"/>
                  </a:lnTo>
                  <a:lnTo>
                    <a:pt x="36" y="30"/>
                  </a:lnTo>
                  <a:lnTo>
                    <a:pt x="37" y="25"/>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4" name="Google Shape;1274;p52"/>
            <p:cNvSpPr/>
            <p:nvPr/>
          </p:nvSpPr>
          <p:spPr>
            <a:xfrm>
              <a:off x="5727474" y="2059010"/>
              <a:ext cx="28122" cy="38905"/>
            </a:xfrm>
            <a:custGeom>
              <a:avLst/>
              <a:gdLst/>
              <a:ahLst/>
              <a:cxnLst/>
              <a:rect l="l" t="t" r="r" b="b"/>
              <a:pathLst>
                <a:path w="39" h="39" extrusionOk="0">
                  <a:moveTo>
                    <a:pt x="39" y="18"/>
                  </a:moveTo>
                  <a:lnTo>
                    <a:pt x="39" y="18"/>
                  </a:lnTo>
                  <a:lnTo>
                    <a:pt x="37" y="13"/>
                  </a:lnTo>
                  <a:lnTo>
                    <a:pt x="35" y="7"/>
                  </a:lnTo>
                  <a:lnTo>
                    <a:pt x="31" y="3"/>
                  </a:lnTo>
                  <a:lnTo>
                    <a:pt x="26" y="1"/>
                  </a:lnTo>
                  <a:lnTo>
                    <a:pt x="26" y="1"/>
                  </a:lnTo>
                  <a:lnTo>
                    <a:pt x="20" y="0"/>
                  </a:lnTo>
                  <a:lnTo>
                    <a:pt x="13" y="1"/>
                  </a:lnTo>
                  <a:lnTo>
                    <a:pt x="9" y="3"/>
                  </a:lnTo>
                  <a:lnTo>
                    <a:pt x="3" y="7"/>
                  </a:lnTo>
                  <a:lnTo>
                    <a:pt x="3" y="7"/>
                  </a:lnTo>
                  <a:lnTo>
                    <a:pt x="1" y="13"/>
                  </a:lnTo>
                  <a:lnTo>
                    <a:pt x="0" y="18"/>
                  </a:lnTo>
                  <a:lnTo>
                    <a:pt x="1" y="26"/>
                  </a:lnTo>
                  <a:lnTo>
                    <a:pt x="3" y="29"/>
                  </a:lnTo>
                  <a:lnTo>
                    <a:pt x="3" y="29"/>
                  </a:lnTo>
                  <a:lnTo>
                    <a:pt x="9" y="35"/>
                  </a:lnTo>
                  <a:lnTo>
                    <a:pt x="13" y="37"/>
                  </a:lnTo>
                  <a:lnTo>
                    <a:pt x="20" y="39"/>
                  </a:lnTo>
                  <a:lnTo>
                    <a:pt x="26" y="37"/>
                  </a:lnTo>
                  <a:lnTo>
                    <a:pt x="26" y="37"/>
                  </a:lnTo>
                  <a:lnTo>
                    <a:pt x="31" y="35"/>
                  </a:lnTo>
                  <a:lnTo>
                    <a:pt x="35" y="29"/>
                  </a:lnTo>
                  <a:lnTo>
                    <a:pt x="37" y="26"/>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5" name="Google Shape;1275;p52"/>
            <p:cNvSpPr/>
            <p:nvPr/>
          </p:nvSpPr>
          <p:spPr>
            <a:xfrm>
              <a:off x="5668269" y="2009867"/>
              <a:ext cx="26642" cy="40953"/>
            </a:xfrm>
            <a:custGeom>
              <a:avLst/>
              <a:gdLst/>
              <a:ahLst/>
              <a:cxnLst/>
              <a:rect l="l" t="t" r="r" b="b"/>
              <a:pathLst>
                <a:path w="38" h="39" extrusionOk="0">
                  <a:moveTo>
                    <a:pt x="38" y="19"/>
                  </a:moveTo>
                  <a:lnTo>
                    <a:pt x="38" y="19"/>
                  </a:lnTo>
                  <a:lnTo>
                    <a:pt x="38" y="13"/>
                  </a:lnTo>
                  <a:lnTo>
                    <a:pt x="34" y="7"/>
                  </a:lnTo>
                  <a:lnTo>
                    <a:pt x="30" y="4"/>
                  </a:lnTo>
                  <a:lnTo>
                    <a:pt x="24" y="2"/>
                  </a:lnTo>
                  <a:lnTo>
                    <a:pt x="24" y="2"/>
                  </a:lnTo>
                  <a:lnTo>
                    <a:pt x="19" y="0"/>
                  </a:lnTo>
                  <a:lnTo>
                    <a:pt x="13" y="2"/>
                  </a:lnTo>
                  <a:lnTo>
                    <a:pt x="8" y="4"/>
                  </a:lnTo>
                  <a:lnTo>
                    <a:pt x="4" y="7"/>
                  </a:lnTo>
                  <a:lnTo>
                    <a:pt x="4" y="7"/>
                  </a:lnTo>
                  <a:lnTo>
                    <a:pt x="0" y="13"/>
                  </a:lnTo>
                  <a:lnTo>
                    <a:pt x="0" y="19"/>
                  </a:lnTo>
                  <a:lnTo>
                    <a:pt x="0" y="26"/>
                  </a:lnTo>
                  <a:lnTo>
                    <a:pt x="4" y="30"/>
                  </a:lnTo>
                  <a:lnTo>
                    <a:pt x="4" y="30"/>
                  </a:lnTo>
                  <a:lnTo>
                    <a:pt x="8" y="35"/>
                  </a:lnTo>
                  <a:lnTo>
                    <a:pt x="13" y="37"/>
                  </a:lnTo>
                  <a:lnTo>
                    <a:pt x="19" y="39"/>
                  </a:lnTo>
                  <a:lnTo>
                    <a:pt x="24" y="37"/>
                  </a:lnTo>
                  <a:lnTo>
                    <a:pt x="24" y="37"/>
                  </a:lnTo>
                  <a:lnTo>
                    <a:pt x="30" y="35"/>
                  </a:lnTo>
                  <a:lnTo>
                    <a:pt x="34" y="30"/>
                  </a:lnTo>
                  <a:lnTo>
                    <a:pt x="38" y="26"/>
                  </a:lnTo>
                  <a:lnTo>
                    <a:pt x="38"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6" name="Google Shape;1276;p52"/>
            <p:cNvSpPr/>
            <p:nvPr/>
          </p:nvSpPr>
          <p:spPr>
            <a:xfrm>
              <a:off x="5619425" y="1964819"/>
              <a:ext cx="28122" cy="40953"/>
            </a:xfrm>
            <a:custGeom>
              <a:avLst/>
              <a:gdLst/>
              <a:ahLst/>
              <a:cxnLst/>
              <a:rect l="l" t="t" r="r" b="b"/>
              <a:pathLst>
                <a:path w="37" h="39" extrusionOk="0">
                  <a:moveTo>
                    <a:pt x="37" y="21"/>
                  </a:moveTo>
                  <a:lnTo>
                    <a:pt x="37" y="21"/>
                  </a:lnTo>
                  <a:lnTo>
                    <a:pt x="37" y="13"/>
                  </a:lnTo>
                  <a:lnTo>
                    <a:pt x="33" y="9"/>
                  </a:lnTo>
                  <a:lnTo>
                    <a:pt x="30" y="4"/>
                  </a:lnTo>
                  <a:lnTo>
                    <a:pt x="24" y="2"/>
                  </a:lnTo>
                  <a:lnTo>
                    <a:pt x="24" y="2"/>
                  </a:lnTo>
                  <a:lnTo>
                    <a:pt x="19" y="0"/>
                  </a:lnTo>
                  <a:lnTo>
                    <a:pt x="13" y="2"/>
                  </a:lnTo>
                  <a:lnTo>
                    <a:pt x="7" y="4"/>
                  </a:lnTo>
                  <a:lnTo>
                    <a:pt x="2" y="9"/>
                  </a:lnTo>
                  <a:lnTo>
                    <a:pt x="2" y="9"/>
                  </a:lnTo>
                  <a:lnTo>
                    <a:pt x="0" y="13"/>
                  </a:lnTo>
                  <a:lnTo>
                    <a:pt x="0" y="21"/>
                  </a:lnTo>
                  <a:lnTo>
                    <a:pt x="0" y="26"/>
                  </a:lnTo>
                  <a:lnTo>
                    <a:pt x="2" y="32"/>
                  </a:lnTo>
                  <a:lnTo>
                    <a:pt x="2" y="32"/>
                  </a:lnTo>
                  <a:lnTo>
                    <a:pt x="7" y="36"/>
                  </a:lnTo>
                  <a:lnTo>
                    <a:pt x="13" y="37"/>
                  </a:lnTo>
                  <a:lnTo>
                    <a:pt x="19" y="39"/>
                  </a:lnTo>
                  <a:lnTo>
                    <a:pt x="24" y="37"/>
                  </a:lnTo>
                  <a:lnTo>
                    <a:pt x="24" y="37"/>
                  </a:lnTo>
                  <a:lnTo>
                    <a:pt x="30" y="36"/>
                  </a:lnTo>
                  <a:lnTo>
                    <a:pt x="33" y="32"/>
                  </a:lnTo>
                  <a:lnTo>
                    <a:pt x="37" y="26"/>
                  </a:lnTo>
                  <a:lnTo>
                    <a:pt x="37"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7" name="Google Shape;1277;p52"/>
            <p:cNvSpPr/>
            <p:nvPr/>
          </p:nvSpPr>
          <p:spPr>
            <a:xfrm>
              <a:off x="5641627" y="1981200"/>
              <a:ext cx="28122" cy="40953"/>
            </a:xfrm>
            <a:custGeom>
              <a:avLst/>
              <a:gdLst/>
              <a:ahLst/>
              <a:cxnLst/>
              <a:rect l="l" t="t" r="r" b="b"/>
              <a:pathLst>
                <a:path w="37" h="39" extrusionOk="0">
                  <a:moveTo>
                    <a:pt x="37" y="20"/>
                  </a:moveTo>
                  <a:lnTo>
                    <a:pt x="37" y="20"/>
                  </a:lnTo>
                  <a:lnTo>
                    <a:pt x="37" y="15"/>
                  </a:lnTo>
                  <a:lnTo>
                    <a:pt x="33" y="9"/>
                  </a:lnTo>
                  <a:lnTo>
                    <a:pt x="30" y="4"/>
                  </a:lnTo>
                  <a:lnTo>
                    <a:pt x="24" y="2"/>
                  </a:lnTo>
                  <a:lnTo>
                    <a:pt x="24" y="2"/>
                  </a:lnTo>
                  <a:lnTo>
                    <a:pt x="18" y="0"/>
                  </a:lnTo>
                  <a:lnTo>
                    <a:pt x="13" y="2"/>
                  </a:lnTo>
                  <a:lnTo>
                    <a:pt x="7" y="4"/>
                  </a:lnTo>
                  <a:lnTo>
                    <a:pt x="3" y="9"/>
                  </a:lnTo>
                  <a:lnTo>
                    <a:pt x="3" y="9"/>
                  </a:lnTo>
                  <a:lnTo>
                    <a:pt x="0" y="15"/>
                  </a:lnTo>
                  <a:lnTo>
                    <a:pt x="0" y="20"/>
                  </a:lnTo>
                  <a:lnTo>
                    <a:pt x="0" y="26"/>
                  </a:lnTo>
                  <a:lnTo>
                    <a:pt x="3" y="32"/>
                  </a:lnTo>
                  <a:lnTo>
                    <a:pt x="3" y="32"/>
                  </a:lnTo>
                  <a:lnTo>
                    <a:pt x="7" y="35"/>
                  </a:lnTo>
                  <a:lnTo>
                    <a:pt x="13" y="37"/>
                  </a:lnTo>
                  <a:lnTo>
                    <a:pt x="18" y="39"/>
                  </a:lnTo>
                  <a:lnTo>
                    <a:pt x="24" y="37"/>
                  </a:lnTo>
                  <a:lnTo>
                    <a:pt x="24" y="37"/>
                  </a:lnTo>
                  <a:lnTo>
                    <a:pt x="30" y="35"/>
                  </a:lnTo>
                  <a:lnTo>
                    <a:pt x="33" y="32"/>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8" name="Google Shape;1278;p52"/>
            <p:cNvSpPr/>
            <p:nvPr/>
          </p:nvSpPr>
          <p:spPr>
            <a:xfrm>
              <a:off x="5585382" y="1932058"/>
              <a:ext cx="28122" cy="40953"/>
            </a:xfrm>
            <a:custGeom>
              <a:avLst/>
              <a:gdLst/>
              <a:ahLst/>
              <a:cxnLst/>
              <a:rect l="l" t="t" r="r" b="b"/>
              <a:pathLst>
                <a:path w="39" h="39" extrusionOk="0">
                  <a:moveTo>
                    <a:pt x="39" y="19"/>
                  </a:moveTo>
                  <a:lnTo>
                    <a:pt x="39" y="19"/>
                  </a:lnTo>
                  <a:lnTo>
                    <a:pt x="38" y="13"/>
                  </a:lnTo>
                  <a:lnTo>
                    <a:pt x="36" y="8"/>
                  </a:lnTo>
                  <a:lnTo>
                    <a:pt x="30" y="4"/>
                  </a:lnTo>
                  <a:lnTo>
                    <a:pt x="24" y="2"/>
                  </a:lnTo>
                  <a:lnTo>
                    <a:pt x="24" y="2"/>
                  </a:lnTo>
                  <a:lnTo>
                    <a:pt x="19" y="0"/>
                  </a:lnTo>
                  <a:lnTo>
                    <a:pt x="13" y="2"/>
                  </a:lnTo>
                  <a:lnTo>
                    <a:pt x="8" y="4"/>
                  </a:lnTo>
                  <a:lnTo>
                    <a:pt x="4" y="8"/>
                  </a:lnTo>
                  <a:lnTo>
                    <a:pt x="4" y="8"/>
                  </a:lnTo>
                  <a:lnTo>
                    <a:pt x="2" y="13"/>
                  </a:lnTo>
                  <a:lnTo>
                    <a:pt x="0" y="19"/>
                  </a:lnTo>
                  <a:lnTo>
                    <a:pt x="2" y="25"/>
                  </a:lnTo>
                  <a:lnTo>
                    <a:pt x="4" y="30"/>
                  </a:lnTo>
                  <a:lnTo>
                    <a:pt x="4" y="30"/>
                  </a:lnTo>
                  <a:lnTo>
                    <a:pt x="8" y="36"/>
                  </a:lnTo>
                  <a:lnTo>
                    <a:pt x="13" y="38"/>
                  </a:lnTo>
                  <a:lnTo>
                    <a:pt x="19" y="39"/>
                  </a:lnTo>
                  <a:lnTo>
                    <a:pt x="24" y="38"/>
                  </a:lnTo>
                  <a:lnTo>
                    <a:pt x="24" y="38"/>
                  </a:lnTo>
                  <a:lnTo>
                    <a:pt x="30" y="36"/>
                  </a:lnTo>
                  <a:lnTo>
                    <a:pt x="36" y="30"/>
                  </a:lnTo>
                  <a:lnTo>
                    <a:pt x="38" y="26"/>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79" name="Google Shape;1279;p52"/>
            <p:cNvSpPr/>
            <p:nvPr/>
          </p:nvSpPr>
          <p:spPr>
            <a:xfrm>
              <a:off x="5538019" y="1893152"/>
              <a:ext cx="28122" cy="38905"/>
            </a:xfrm>
            <a:custGeom>
              <a:avLst/>
              <a:gdLst/>
              <a:ahLst/>
              <a:cxnLst/>
              <a:rect l="l" t="t" r="r" b="b"/>
              <a:pathLst>
                <a:path w="39" h="37" extrusionOk="0">
                  <a:moveTo>
                    <a:pt x="39" y="19"/>
                  </a:moveTo>
                  <a:lnTo>
                    <a:pt x="39" y="19"/>
                  </a:lnTo>
                  <a:lnTo>
                    <a:pt x="37" y="13"/>
                  </a:lnTo>
                  <a:lnTo>
                    <a:pt x="35" y="7"/>
                  </a:lnTo>
                  <a:lnTo>
                    <a:pt x="31" y="4"/>
                  </a:lnTo>
                  <a:lnTo>
                    <a:pt x="26" y="0"/>
                  </a:lnTo>
                  <a:lnTo>
                    <a:pt x="26" y="0"/>
                  </a:lnTo>
                  <a:lnTo>
                    <a:pt x="20" y="0"/>
                  </a:lnTo>
                  <a:lnTo>
                    <a:pt x="13" y="0"/>
                  </a:lnTo>
                  <a:lnTo>
                    <a:pt x="9" y="2"/>
                  </a:lnTo>
                  <a:lnTo>
                    <a:pt x="3" y="7"/>
                  </a:lnTo>
                  <a:lnTo>
                    <a:pt x="3" y="7"/>
                  </a:lnTo>
                  <a:lnTo>
                    <a:pt x="2" y="13"/>
                  </a:lnTo>
                  <a:lnTo>
                    <a:pt x="0" y="19"/>
                  </a:lnTo>
                  <a:lnTo>
                    <a:pt x="2" y="24"/>
                  </a:lnTo>
                  <a:lnTo>
                    <a:pt x="3" y="30"/>
                  </a:lnTo>
                  <a:lnTo>
                    <a:pt x="3" y="30"/>
                  </a:lnTo>
                  <a:lnTo>
                    <a:pt x="9" y="34"/>
                  </a:lnTo>
                  <a:lnTo>
                    <a:pt x="13" y="37"/>
                  </a:lnTo>
                  <a:lnTo>
                    <a:pt x="20" y="37"/>
                  </a:lnTo>
                  <a:lnTo>
                    <a:pt x="26" y="37"/>
                  </a:lnTo>
                  <a:lnTo>
                    <a:pt x="26" y="37"/>
                  </a:lnTo>
                  <a:lnTo>
                    <a:pt x="31" y="34"/>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0" name="Google Shape;1280;p52"/>
            <p:cNvSpPr/>
            <p:nvPr/>
          </p:nvSpPr>
          <p:spPr>
            <a:xfrm>
              <a:off x="5432929" y="1794866"/>
              <a:ext cx="28122" cy="40953"/>
            </a:xfrm>
            <a:custGeom>
              <a:avLst/>
              <a:gdLst/>
              <a:ahLst/>
              <a:cxnLst/>
              <a:rect l="l" t="t" r="r" b="b"/>
              <a:pathLst>
                <a:path w="37" h="39" extrusionOk="0">
                  <a:moveTo>
                    <a:pt x="37" y="19"/>
                  </a:moveTo>
                  <a:lnTo>
                    <a:pt x="37" y="19"/>
                  </a:lnTo>
                  <a:lnTo>
                    <a:pt x="37" y="13"/>
                  </a:lnTo>
                  <a:lnTo>
                    <a:pt x="33" y="7"/>
                  </a:lnTo>
                  <a:lnTo>
                    <a:pt x="30" y="4"/>
                  </a:lnTo>
                  <a:lnTo>
                    <a:pt x="24" y="2"/>
                  </a:lnTo>
                  <a:lnTo>
                    <a:pt x="24" y="2"/>
                  </a:lnTo>
                  <a:lnTo>
                    <a:pt x="18" y="0"/>
                  </a:lnTo>
                  <a:lnTo>
                    <a:pt x="13" y="2"/>
                  </a:lnTo>
                  <a:lnTo>
                    <a:pt x="7" y="4"/>
                  </a:lnTo>
                  <a:lnTo>
                    <a:pt x="4" y="7"/>
                  </a:lnTo>
                  <a:lnTo>
                    <a:pt x="4" y="7"/>
                  </a:lnTo>
                  <a:lnTo>
                    <a:pt x="0" y="13"/>
                  </a:lnTo>
                  <a:lnTo>
                    <a:pt x="0" y="19"/>
                  </a:lnTo>
                  <a:lnTo>
                    <a:pt x="0" y="24"/>
                  </a:lnTo>
                  <a:lnTo>
                    <a:pt x="4" y="30"/>
                  </a:lnTo>
                  <a:lnTo>
                    <a:pt x="4" y="30"/>
                  </a:lnTo>
                  <a:lnTo>
                    <a:pt x="7" y="35"/>
                  </a:lnTo>
                  <a:lnTo>
                    <a:pt x="13" y="37"/>
                  </a:lnTo>
                  <a:lnTo>
                    <a:pt x="18" y="39"/>
                  </a:lnTo>
                  <a:lnTo>
                    <a:pt x="24" y="37"/>
                  </a:lnTo>
                  <a:lnTo>
                    <a:pt x="24" y="37"/>
                  </a:lnTo>
                  <a:lnTo>
                    <a:pt x="30" y="35"/>
                  </a:lnTo>
                  <a:lnTo>
                    <a:pt x="33" y="30"/>
                  </a:lnTo>
                  <a:lnTo>
                    <a:pt x="37" y="26"/>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1" name="Google Shape;1281;p52"/>
            <p:cNvSpPr/>
            <p:nvPr/>
          </p:nvSpPr>
          <p:spPr>
            <a:xfrm>
              <a:off x="5366324" y="1745723"/>
              <a:ext cx="28122" cy="36857"/>
            </a:xfrm>
            <a:custGeom>
              <a:avLst/>
              <a:gdLst/>
              <a:ahLst/>
              <a:cxnLst/>
              <a:rect l="l" t="t" r="r" b="b"/>
              <a:pathLst>
                <a:path w="38" h="38" extrusionOk="0">
                  <a:moveTo>
                    <a:pt x="38" y="19"/>
                  </a:moveTo>
                  <a:lnTo>
                    <a:pt x="38" y="19"/>
                  </a:lnTo>
                  <a:lnTo>
                    <a:pt x="38" y="13"/>
                  </a:lnTo>
                  <a:lnTo>
                    <a:pt x="34" y="8"/>
                  </a:lnTo>
                  <a:lnTo>
                    <a:pt x="30" y="4"/>
                  </a:lnTo>
                  <a:lnTo>
                    <a:pt x="24" y="0"/>
                  </a:lnTo>
                  <a:lnTo>
                    <a:pt x="24" y="0"/>
                  </a:lnTo>
                  <a:lnTo>
                    <a:pt x="19" y="0"/>
                  </a:lnTo>
                  <a:lnTo>
                    <a:pt x="13" y="0"/>
                  </a:lnTo>
                  <a:lnTo>
                    <a:pt x="8" y="4"/>
                  </a:lnTo>
                  <a:lnTo>
                    <a:pt x="4" y="8"/>
                  </a:lnTo>
                  <a:lnTo>
                    <a:pt x="4" y="8"/>
                  </a:lnTo>
                  <a:lnTo>
                    <a:pt x="0" y="13"/>
                  </a:lnTo>
                  <a:lnTo>
                    <a:pt x="0" y="19"/>
                  </a:lnTo>
                  <a:lnTo>
                    <a:pt x="0" y="25"/>
                  </a:lnTo>
                  <a:lnTo>
                    <a:pt x="4" y="30"/>
                  </a:lnTo>
                  <a:lnTo>
                    <a:pt x="4" y="30"/>
                  </a:lnTo>
                  <a:lnTo>
                    <a:pt x="8" y="34"/>
                  </a:lnTo>
                  <a:lnTo>
                    <a:pt x="13" y="38"/>
                  </a:lnTo>
                  <a:lnTo>
                    <a:pt x="19" y="38"/>
                  </a:lnTo>
                  <a:lnTo>
                    <a:pt x="24" y="38"/>
                  </a:lnTo>
                  <a:lnTo>
                    <a:pt x="24" y="38"/>
                  </a:lnTo>
                  <a:lnTo>
                    <a:pt x="30" y="34"/>
                  </a:lnTo>
                  <a:lnTo>
                    <a:pt x="34" y="30"/>
                  </a:lnTo>
                  <a:lnTo>
                    <a:pt x="38" y="25"/>
                  </a:lnTo>
                  <a:lnTo>
                    <a:pt x="38"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2" name="Google Shape;1282;p52"/>
            <p:cNvSpPr/>
            <p:nvPr/>
          </p:nvSpPr>
          <p:spPr>
            <a:xfrm>
              <a:off x="5326361" y="1710914"/>
              <a:ext cx="28122" cy="38905"/>
            </a:xfrm>
            <a:custGeom>
              <a:avLst/>
              <a:gdLst/>
              <a:ahLst/>
              <a:cxnLst/>
              <a:rect l="l" t="t" r="r" b="b"/>
              <a:pathLst>
                <a:path w="37" h="37" extrusionOk="0">
                  <a:moveTo>
                    <a:pt x="37" y="18"/>
                  </a:moveTo>
                  <a:lnTo>
                    <a:pt x="37" y="18"/>
                  </a:lnTo>
                  <a:lnTo>
                    <a:pt x="37" y="13"/>
                  </a:lnTo>
                  <a:lnTo>
                    <a:pt x="34" y="7"/>
                  </a:lnTo>
                  <a:lnTo>
                    <a:pt x="30" y="3"/>
                  </a:lnTo>
                  <a:lnTo>
                    <a:pt x="24" y="0"/>
                  </a:lnTo>
                  <a:lnTo>
                    <a:pt x="24" y="0"/>
                  </a:lnTo>
                  <a:lnTo>
                    <a:pt x="19" y="0"/>
                  </a:lnTo>
                  <a:lnTo>
                    <a:pt x="13" y="0"/>
                  </a:lnTo>
                  <a:lnTo>
                    <a:pt x="7" y="3"/>
                  </a:lnTo>
                  <a:lnTo>
                    <a:pt x="4" y="7"/>
                  </a:lnTo>
                  <a:lnTo>
                    <a:pt x="4" y="7"/>
                  </a:lnTo>
                  <a:lnTo>
                    <a:pt x="0" y="13"/>
                  </a:lnTo>
                  <a:lnTo>
                    <a:pt x="0" y="18"/>
                  </a:lnTo>
                  <a:lnTo>
                    <a:pt x="0" y="24"/>
                  </a:lnTo>
                  <a:lnTo>
                    <a:pt x="4" y="30"/>
                  </a:lnTo>
                  <a:lnTo>
                    <a:pt x="4" y="30"/>
                  </a:lnTo>
                  <a:lnTo>
                    <a:pt x="7" y="33"/>
                  </a:lnTo>
                  <a:lnTo>
                    <a:pt x="13" y="37"/>
                  </a:lnTo>
                  <a:lnTo>
                    <a:pt x="19" y="37"/>
                  </a:lnTo>
                  <a:lnTo>
                    <a:pt x="24" y="37"/>
                  </a:lnTo>
                  <a:lnTo>
                    <a:pt x="24" y="37"/>
                  </a:lnTo>
                  <a:lnTo>
                    <a:pt x="30" y="33"/>
                  </a:lnTo>
                  <a:lnTo>
                    <a:pt x="34" y="30"/>
                  </a:lnTo>
                  <a:lnTo>
                    <a:pt x="37" y="24"/>
                  </a:lnTo>
                  <a:lnTo>
                    <a:pt x="37"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3" name="Google Shape;1283;p52"/>
            <p:cNvSpPr/>
            <p:nvPr/>
          </p:nvSpPr>
          <p:spPr>
            <a:xfrm>
              <a:off x="5267156" y="1676104"/>
              <a:ext cx="28122" cy="38905"/>
            </a:xfrm>
            <a:custGeom>
              <a:avLst/>
              <a:gdLst/>
              <a:ahLst/>
              <a:cxnLst/>
              <a:rect l="l" t="t" r="r" b="b"/>
              <a:pathLst>
                <a:path w="39" h="37" extrusionOk="0">
                  <a:moveTo>
                    <a:pt x="39" y="19"/>
                  </a:moveTo>
                  <a:lnTo>
                    <a:pt x="39" y="19"/>
                  </a:lnTo>
                  <a:lnTo>
                    <a:pt x="37" y="13"/>
                  </a:lnTo>
                  <a:lnTo>
                    <a:pt x="35" y="8"/>
                  </a:lnTo>
                  <a:lnTo>
                    <a:pt x="31" y="4"/>
                  </a:lnTo>
                  <a:lnTo>
                    <a:pt x="26" y="0"/>
                  </a:lnTo>
                  <a:lnTo>
                    <a:pt x="26" y="0"/>
                  </a:lnTo>
                  <a:lnTo>
                    <a:pt x="18" y="0"/>
                  </a:lnTo>
                  <a:lnTo>
                    <a:pt x="13" y="0"/>
                  </a:lnTo>
                  <a:lnTo>
                    <a:pt x="9" y="4"/>
                  </a:lnTo>
                  <a:lnTo>
                    <a:pt x="3" y="8"/>
                  </a:lnTo>
                  <a:lnTo>
                    <a:pt x="3" y="8"/>
                  </a:lnTo>
                  <a:lnTo>
                    <a:pt x="2" y="13"/>
                  </a:lnTo>
                  <a:lnTo>
                    <a:pt x="0" y="19"/>
                  </a:lnTo>
                  <a:lnTo>
                    <a:pt x="2" y="24"/>
                  </a:lnTo>
                  <a:lnTo>
                    <a:pt x="3" y="30"/>
                  </a:lnTo>
                  <a:lnTo>
                    <a:pt x="3" y="30"/>
                  </a:lnTo>
                  <a:lnTo>
                    <a:pt x="9" y="34"/>
                  </a:lnTo>
                  <a:lnTo>
                    <a:pt x="13" y="37"/>
                  </a:lnTo>
                  <a:lnTo>
                    <a:pt x="18" y="37"/>
                  </a:lnTo>
                  <a:lnTo>
                    <a:pt x="26" y="37"/>
                  </a:lnTo>
                  <a:lnTo>
                    <a:pt x="26" y="37"/>
                  </a:lnTo>
                  <a:lnTo>
                    <a:pt x="31" y="34"/>
                  </a:lnTo>
                  <a:lnTo>
                    <a:pt x="35" y="30"/>
                  </a:lnTo>
                  <a:lnTo>
                    <a:pt x="37"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4" name="Google Shape;1284;p52"/>
            <p:cNvSpPr/>
            <p:nvPr/>
          </p:nvSpPr>
          <p:spPr>
            <a:xfrm>
              <a:off x="5225713" y="1637200"/>
              <a:ext cx="28122" cy="40953"/>
            </a:xfrm>
            <a:custGeom>
              <a:avLst/>
              <a:gdLst/>
              <a:ahLst/>
              <a:cxnLst/>
              <a:rect l="l" t="t" r="r" b="b"/>
              <a:pathLst>
                <a:path w="37" h="39" extrusionOk="0">
                  <a:moveTo>
                    <a:pt x="37" y="20"/>
                  </a:moveTo>
                  <a:lnTo>
                    <a:pt x="37" y="20"/>
                  </a:lnTo>
                  <a:lnTo>
                    <a:pt x="37" y="13"/>
                  </a:lnTo>
                  <a:lnTo>
                    <a:pt x="33" y="9"/>
                  </a:lnTo>
                  <a:lnTo>
                    <a:pt x="30" y="3"/>
                  </a:lnTo>
                  <a:lnTo>
                    <a:pt x="24" y="2"/>
                  </a:lnTo>
                  <a:lnTo>
                    <a:pt x="24" y="2"/>
                  </a:lnTo>
                  <a:lnTo>
                    <a:pt x="18" y="0"/>
                  </a:lnTo>
                  <a:lnTo>
                    <a:pt x="13" y="2"/>
                  </a:lnTo>
                  <a:lnTo>
                    <a:pt x="7" y="3"/>
                  </a:lnTo>
                  <a:lnTo>
                    <a:pt x="3" y="9"/>
                  </a:lnTo>
                  <a:lnTo>
                    <a:pt x="3" y="9"/>
                  </a:lnTo>
                  <a:lnTo>
                    <a:pt x="0" y="13"/>
                  </a:lnTo>
                  <a:lnTo>
                    <a:pt x="0" y="20"/>
                  </a:lnTo>
                  <a:lnTo>
                    <a:pt x="0" y="26"/>
                  </a:lnTo>
                  <a:lnTo>
                    <a:pt x="3" y="31"/>
                  </a:lnTo>
                  <a:lnTo>
                    <a:pt x="3" y="31"/>
                  </a:lnTo>
                  <a:lnTo>
                    <a:pt x="7" y="35"/>
                  </a:lnTo>
                  <a:lnTo>
                    <a:pt x="13" y="37"/>
                  </a:lnTo>
                  <a:lnTo>
                    <a:pt x="18" y="39"/>
                  </a:lnTo>
                  <a:lnTo>
                    <a:pt x="24" y="37"/>
                  </a:lnTo>
                  <a:lnTo>
                    <a:pt x="24" y="37"/>
                  </a:lnTo>
                  <a:lnTo>
                    <a:pt x="30" y="35"/>
                  </a:lnTo>
                  <a:lnTo>
                    <a:pt x="33" y="31"/>
                  </a:lnTo>
                  <a:lnTo>
                    <a:pt x="37" y="26"/>
                  </a:lnTo>
                  <a:lnTo>
                    <a:pt x="37"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5" name="Google Shape;1285;p52"/>
            <p:cNvSpPr/>
            <p:nvPr/>
          </p:nvSpPr>
          <p:spPr>
            <a:xfrm>
              <a:off x="5190190" y="1606485"/>
              <a:ext cx="28122" cy="38905"/>
            </a:xfrm>
            <a:custGeom>
              <a:avLst/>
              <a:gdLst/>
              <a:ahLst/>
              <a:cxnLst/>
              <a:rect l="l" t="t" r="r" b="b"/>
              <a:pathLst>
                <a:path w="39" h="37" extrusionOk="0">
                  <a:moveTo>
                    <a:pt x="39" y="19"/>
                  </a:moveTo>
                  <a:lnTo>
                    <a:pt x="39" y="19"/>
                  </a:lnTo>
                  <a:lnTo>
                    <a:pt x="38" y="13"/>
                  </a:lnTo>
                  <a:lnTo>
                    <a:pt x="36" y="7"/>
                  </a:lnTo>
                  <a:lnTo>
                    <a:pt x="32" y="4"/>
                  </a:lnTo>
                  <a:lnTo>
                    <a:pt x="26" y="0"/>
                  </a:lnTo>
                  <a:lnTo>
                    <a:pt x="26" y="0"/>
                  </a:lnTo>
                  <a:lnTo>
                    <a:pt x="21" y="0"/>
                  </a:lnTo>
                  <a:lnTo>
                    <a:pt x="15" y="0"/>
                  </a:lnTo>
                  <a:lnTo>
                    <a:pt x="10" y="4"/>
                  </a:lnTo>
                  <a:lnTo>
                    <a:pt x="4" y="7"/>
                  </a:lnTo>
                  <a:lnTo>
                    <a:pt x="4" y="7"/>
                  </a:lnTo>
                  <a:lnTo>
                    <a:pt x="2" y="13"/>
                  </a:lnTo>
                  <a:lnTo>
                    <a:pt x="0" y="19"/>
                  </a:lnTo>
                  <a:lnTo>
                    <a:pt x="2" y="24"/>
                  </a:lnTo>
                  <a:lnTo>
                    <a:pt x="4" y="30"/>
                  </a:lnTo>
                  <a:lnTo>
                    <a:pt x="4" y="30"/>
                  </a:lnTo>
                  <a:lnTo>
                    <a:pt x="10" y="33"/>
                  </a:lnTo>
                  <a:lnTo>
                    <a:pt x="15" y="37"/>
                  </a:lnTo>
                  <a:lnTo>
                    <a:pt x="21" y="37"/>
                  </a:lnTo>
                  <a:lnTo>
                    <a:pt x="26" y="37"/>
                  </a:lnTo>
                  <a:lnTo>
                    <a:pt x="26" y="37"/>
                  </a:lnTo>
                  <a:lnTo>
                    <a:pt x="32" y="33"/>
                  </a:lnTo>
                  <a:lnTo>
                    <a:pt x="36" y="30"/>
                  </a:lnTo>
                  <a:lnTo>
                    <a:pt x="38" y="24"/>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6" name="Google Shape;1286;p52"/>
            <p:cNvSpPr/>
            <p:nvPr/>
          </p:nvSpPr>
          <p:spPr>
            <a:xfrm>
              <a:off x="5159108" y="1579867"/>
              <a:ext cx="29603" cy="38905"/>
            </a:xfrm>
            <a:custGeom>
              <a:avLst/>
              <a:gdLst/>
              <a:ahLst/>
              <a:cxnLst/>
              <a:rect l="l" t="t" r="r" b="b"/>
              <a:pathLst>
                <a:path w="39" h="37" extrusionOk="0">
                  <a:moveTo>
                    <a:pt x="39" y="18"/>
                  </a:moveTo>
                  <a:lnTo>
                    <a:pt x="39" y="18"/>
                  </a:lnTo>
                  <a:lnTo>
                    <a:pt x="37" y="13"/>
                  </a:lnTo>
                  <a:lnTo>
                    <a:pt x="36" y="7"/>
                  </a:lnTo>
                  <a:lnTo>
                    <a:pt x="32" y="3"/>
                  </a:lnTo>
                  <a:lnTo>
                    <a:pt x="26" y="0"/>
                  </a:lnTo>
                  <a:lnTo>
                    <a:pt x="26" y="0"/>
                  </a:lnTo>
                  <a:lnTo>
                    <a:pt x="21" y="0"/>
                  </a:lnTo>
                  <a:lnTo>
                    <a:pt x="15" y="0"/>
                  </a:lnTo>
                  <a:lnTo>
                    <a:pt x="9" y="3"/>
                  </a:lnTo>
                  <a:lnTo>
                    <a:pt x="4" y="7"/>
                  </a:lnTo>
                  <a:lnTo>
                    <a:pt x="4" y="7"/>
                  </a:lnTo>
                  <a:lnTo>
                    <a:pt x="2" y="13"/>
                  </a:lnTo>
                  <a:lnTo>
                    <a:pt x="0" y="18"/>
                  </a:lnTo>
                  <a:lnTo>
                    <a:pt x="2" y="24"/>
                  </a:lnTo>
                  <a:lnTo>
                    <a:pt x="4" y="30"/>
                  </a:lnTo>
                  <a:lnTo>
                    <a:pt x="4" y="30"/>
                  </a:lnTo>
                  <a:lnTo>
                    <a:pt x="9" y="33"/>
                  </a:lnTo>
                  <a:lnTo>
                    <a:pt x="15" y="37"/>
                  </a:lnTo>
                  <a:lnTo>
                    <a:pt x="21" y="37"/>
                  </a:lnTo>
                  <a:lnTo>
                    <a:pt x="26" y="37"/>
                  </a:lnTo>
                  <a:lnTo>
                    <a:pt x="26" y="37"/>
                  </a:lnTo>
                  <a:lnTo>
                    <a:pt x="32" y="33"/>
                  </a:lnTo>
                  <a:lnTo>
                    <a:pt x="36" y="30"/>
                  </a:lnTo>
                  <a:lnTo>
                    <a:pt x="37"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7" name="Google Shape;1287;p52"/>
            <p:cNvSpPr/>
            <p:nvPr/>
          </p:nvSpPr>
          <p:spPr>
            <a:xfrm>
              <a:off x="5088061" y="1543009"/>
              <a:ext cx="29603" cy="38905"/>
            </a:xfrm>
            <a:custGeom>
              <a:avLst/>
              <a:gdLst/>
              <a:ahLst/>
              <a:cxnLst/>
              <a:rect l="l" t="t" r="r" b="b"/>
              <a:pathLst>
                <a:path w="39" h="40" extrusionOk="0">
                  <a:moveTo>
                    <a:pt x="39" y="21"/>
                  </a:moveTo>
                  <a:lnTo>
                    <a:pt x="39" y="21"/>
                  </a:lnTo>
                  <a:lnTo>
                    <a:pt x="37" y="15"/>
                  </a:lnTo>
                  <a:lnTo>
                    <a:pt x="35" y="10"/>
                  </a:lnTo>
                  <a:lnTo>
                    <a:pt x="32" y="4"/>
                  </a:lnTo>
                  <a:lnTo>
                    <a:pt x="26" y="2"/>
                  </a:lnTo>
                  <a:lnTo>
                    <a:pt x="26" y="2"/>
                  </a:lnTo>
                  <a:lnTo>
                    <a:pt x="20" y="0"/>
                  </a:lnTo>
                  <a:lnTo>
                    <a:pt x="13" y="2"/>
                  </a:lnTo>
                  <a:lnTo>
                    <a:pt x="9" y="4"/>
                  </a:lnTo>
                  <a:lnTo>
                    <a:pt x="4" y="10"/>
                  </a:lnTo>
                  <a:lnTo>
                    <a:pt x="4" y="10"/>
                  </a:lnTo>
                  <a:lnTo>
                    <a:pt x="2" y="15"/>
                  </a:lnTo>
                  <a:lnTo>
                    <a:pt x="0" y="21"/>
                  </a:lnTo>
                  <a:lnTo>
                    <a:pt x="2" y="26"/>
                  </a:lnTo>
                  <a:lnTo>
                    <a:pt x="4" y="32"/>
                  </a:lnTo>
                  <a:lnTo>
                    <a:pt x="4" y="32"/>
                  </a:lnTo>
                  <a:lnTo>
                    <a:pt x="9" y="36"/>
                  </a:lnTo>
                  <a:lnTo>
                    <a:pt x="13" y="38"/>
                  </a:lnTo>
                  <a:lnTo>
                    <a:pt x="20" y="40"/>
                  </a:lnTo>
                  <a:lnTo>
                    <a:pt x="26" y="38"/>
                  </a:lnTo>
                  <a:lnTo>
                    <a:pt x="26" y="38"/>
                  </a:lnTo>
                  <a:lnTo>
                    <a:pt x="32" y="36"/>
                  </a:lnTo>
                  <a:lnTo>
                    <a:pt x="35" y="32"/>
                  </a:lnTo>
                  <a:lnTo>
                    <a:pt x="37" y="26"/>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8" name="Google Shape;1288;p52"/>
            <p:cNvSpPr/>
            <p:nvPr/>
          </p:nvSpPr>
          <p:spPr>
            <a:xfrm>
              <a:off x="5037737" y="1524580"/>
              <a:ext cx="28122" cy="38905"/>
            </a:xfrm>
            <a:custGeom>
              <a:avLst/>
              <a:gdLst/>
              <a:ahLst/>
              <a:cxnLst/>
              <a:rect l="l" t="t" r="r" b="b"/>
              <a:pathLst>
                <a:path w="37" h="37" extrusionOk="0">
                  <a:moveTo>
                    <a:pt x="37" y="18"/>
                  </a:moveTo>
                  <a:lnTo>
                    <a:pt x="37" y="18"/>
                  </a:lnTo>
                  <a:lnTo>
                    <a:pt x="35" y="13"/>
                  </a:lnTo>
                  <a:lnTo>
                    <a:pt x="33" y="7"/>
                  </a:lnTo>
                  <a:lnTo>
                    <a:pt x="30" y="3"/>
                  </a:lnTo>
                  <a:lnTo>
                    <a:pt x="24" y="0"/>
                  </a:lnTo>
                  <a:lnTo>
                    <a:pt x="24" y="0"/>
                  </a:lnTo>
                  <a:lnTo>
                    <a:pt x="18" y="0"/>
                  </a:lnTo>
                  <a:lnTo>
                    <a:pt x="13" y="0"/>
                  </a:lnTo>
                  <a:lnTo>
                    <a:pt x="7" y="3"/>
                  </a:lnTo>
                  <a:lnTo>
                    <a:pt x="2" y="7"/>
                  </a:lnTo>
                  <a:lnTo>
                    <a:pt x="2" y="7"/>
                  </a:lnTo>
                  <a:lnTo>
                    <a:pt x="0" y="13"/>
                  </a:lnTo>
                  <a:lnTo>
                    <a:pt x="0" y="18"/>
                  </a:lnTo>
                  <a:lnTo>
                    <a:pt x="0" y="24"/>
                  </a:lnTo>
                  <a:lnTo>
                    <a:pt x="2" y="29"/>
                  </a:lnTo>
                  <a:lnTo>
                    <a:pt x="2" y="29"/>
                  </a:lnTo>
                  <a:lnTo>
                    <a:pt x="7" y="33"/>
                  </a:lnTo>
                  <a:lnTo>
                    <a:pt x="13" y="37"/>
                  </a:lnTo>
                  <a:lnTo>
                    <a:pt x="18" y="37"/>
                  </a:lnTo>
                  <a:lnTo>
                    <a:pt x="24" y="37"/>
                  </a:lnTo>
                  <a:lnTo>
                    <a:pt x="24" y="37"/>
                  </a:lnTo>
                  <a:lnTo>
                    <a:pt x="30" y="33"/>
                  </a:lnTo>
                  <a:lnTo>
                    <a:pt x="33" y="29"/>
                  </a:lnTo>
                  <a:lnTo>
                    <a:pt x="35" y="24"/>
                  </a:lnTo>
                  <a:lnTo>
                    <a:pt x="37" y="18"/>
                  </a:lnTo>
                </a:path>
              </a:pathLst>
            </a:custGeom>
            <a:noFill/>
            <a:ln w="9525" cap="flat" cmpd="sng">
              <a:solidFill>
                <a:srgbClr val="A69F9F"/>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89" name="Google Shape;1289;p52"/>
            <p:cNvSpPr/>
            <p:nvPr/>
          </p:nvSpPr>
          <p:spPr>
            <a:xfrm>
              <a:off x="5150227" y="1575771"/>
              <a:ext cx="29603" cy="38905"/>
            </a:xfrm>
            <a:custGeom>
              <a:avLst/>
              <a:gdLst/>
              <a:ahLst/>
              <a:cxnLst/>
              <a:rect l="l" t="t" r="r" b="b"/>
              <a:pathLst>
                <a:path w="39" h="39" extrusionOk="0">
                  <a:moveTo>
                    <a:pt x="39" y="21"/>
                  </a:moveTo>
                  <a:lnTo>
                    <a:pt x="39" y="21"/>
                  </a:lnTo>
                  <a:lnTo>
                    <a:pt x="37" y="13"/>
                  </a:lnTo>
                  <a:lnTo>
                    <a:pt x="35" y="9"/>
                  </a:lnTo>
                  <a:lnTo>
                    <a:pt x="32" y="4"/>
                  </a:lnTo>
                  <a:lnTo>
                    <a:pt x="26" y="2"/>
                  </a:lnTo>
                  <a:lnTo>
                    <a:pt x="26" y="2"/>
                  </a:lnTo>
                  <a:lnTo>
                    <a:pt x="20" y="0"/>
                  </a:lnTo>
                  <a:lnTo>
                    <a:pt x="13" y="2"/>
                  </a:lnTo>
                  <a:lnTo>
                    <a:pt x="9" y="4"/>
                  </a:lnTo>
                  <a:lnTo>
                    <a:pt x="4" y="9"/>
                  </a:lnTo>
                  <a:lnTo>
                    <a:pt x="4" y="9"/>
                  </a:lnTo>
                  <a:lnTo>
                    <a:pt x="2" y="15"/>
                  </a:lnTo>
                  <a:lnTo>
                    <a:pt x="0" y="21"/>
                  </a:lnTo>
                  <a:lnTo>
                    <a:pt x="2" y="26"/>
                  </a:lnTo>
                  <a:lnTo>
                    <a:pt x="4" y="32"/>
                  </a:lnTo>
                  <a:lnTo>
                    <a:pt x="4" y="32"/>
                  </a:lnTo>
                  <a:lnTo>
                    <a:pt x="9" y="36"/>
                  </a:lnTo>
                  <a:lnTo>
                    <a:pt x="13" y="37"/>
                  </a:lnTo>
                  <a:lnTo>
                    <a:pt x="20" y="39"/>
                  </a:lnTo>
                  <a:lnTo>
                    <a:pt x="26" y="37"/>
                  </a:lnTo>
                  <a:lnTo>
                    <a:pt x="26" y="37"/>
                  </a:lnTo>
                  <a:lnTo>
                    <a:pt x="32" y="36"/>
                  </a:lnTo>
                  <a:lnTo>
                    <a:pt x="35" y="32"/>
                  </a:lnTo>
                  <a:lnTo>
                    <a:pt x="37" y="26"/>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0" name="Google Shape;1290;p52"/>
            <p:cNvSpPr/>
            <p:nvPr/>
          </p:nvSpPr>
          <p:spPr>
            <a:xfrm>
              <a:off x="5252355" y="1659723"/>
              <a:ext cx="28122" cy="36857"/>
            </a:xfrm>
            <a:custGeom>
              <a:avLst/>
              <a:gdLst/>
              <a:ahLst/>
              <a:cxnLst/>
              <a:rect l="l" t="t" r="r" b="b"/>
              <a:pathLst>
                <a:path w="39" h="38" extrusionOk="0">
                  <a:moveTo>
                    <a:pt x="39" y="19"/>
                  </a:moveTo>
                  <a:lnTo>
                    <a:pt x="39" y="19"/>
                  </a:lnTo>
                  <a:lnTo>
                    <a:pt x="38" y="13"/>
                  </a:lnTo>
                  <a:lnTo>
                    <a:pt x="36" y="8"/>
                  </a:lnTo>
                  <a:lnTo>
                    <a:pt x="32" y="4"/>
                  </a:lnTo>
                  <a:lnTo>
                    <a:pt x="26" y="0"/>
                  </a:lnTo>
                  <a:lnTo>
                    <a:pt x="26" y="0"/>
                  </a:lnTo>
                  <a:lnTo>
                    <a:pt x="21" y="0"/>
                  </a:lnTo>
                  <a:lnTo>
                    <a:pt x="13" y="0"/>
                  </a:lnTo>
                  <a:lnTo>
                    <a:pt x="10" y="4"/>
                  </a:lnTo>
                  <a:lnTo>
                    <a:pt x="4" y="8"/>
                  </a:lnTo>
                  <a:lnTo>
                    <a:pt x="4" y="8"/>
                  </a:lnTo>
                  <a:lnTo>
                    <a:pt x="2" y="13"/>
                  </a:lnTo>
                  <a:lnTo>
                    <a:pt x="0" y="19"/>
                  </a:lnTo>
                  <a:lnTo>
                    <a:pt x="2" y="25"/>
                  </a:lnTo>
                  <a:lnTo>
                    <a:pt x="4" y="30"/>
                  </a:lnTo>
                  <a:lnTo>
                    <a:pt x="4" y="30"/>
                  </a:lnTo>
                  <a:lnTo>
                    <a:pt x="10" y="34"/>
                  </a:lnTo>
                  <a:lnTo>
                    <a:pt x="13" y="38"/>
                  </a:lnTo>
                  <a:lnTo>
                    <a:pt x="21" y="38"/>
                  </a:lnTo>
                  <a:lnTo>
                    <a:pt x="26" y="38"/>
                  </a:lnTo>
                  <a:lnTo>
                    <a:pt x="26" y="38"/>
                  </a:lnTo>
                  <a:lnTo>
                    <a:pt x="32" y="34"/>
                  </a:lnTo>
                  <a:lnTo>
                    <a:pt x="36" y="30"/>
                  </a:lnTo>
                  <a:lnTo>
                    <a:pt x="38" y="25"/>
                  </a:lnTo>
                  <a:lnTo>
                    <a:pt x="39"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1" name="Google Shape;1291;p52"/>
            <p:cNvSpPr/>
            <p:nvPr/>
          </p:nvSpPr>
          <p:spPr>
            <a:xfrm>
              <a:off x="6177431" y="2446010"/>
              <a:ext cx="29603" cy="38905"/>
            </a:xfrm>
            <a:custGeom>
              <a:avLst/>
              <a:gdLst/>
              <a:ahLst/>
              <a:cxnLst/>
              <a:rect l="l" t="t" r="r" b="b"/>
              <a:pathLst>
                <a:path w="39" h="37" extrusionOk="0">
                  <a:moveTo>
                    <a:pt x="39" y="18"/>
                  </a:moveTo>
                  <a:lnTo>
                    <a:pt x="39" y="18"/>
                  </a:lnTo>
                  <a:lnTo>
                    <a:pt x="38" y="13"/>
                  </a:lnTo>
                  <a:lnTo>
                    <a:pt x="36" y="7"/>
                  </a:lnTo>
                  <a:lnTo>
                    <a:pt x="32" y="3"/>
                  </a:lnTo>
                  <a:lnTo>
                    <a:pt x="26" y="0"/>
                  </a:lnTo>
                  <a:lnTo>
                    <a:pt x="26" y="0"/>
                  </a:lnTo>
                  <a:lnTo>
                    <a:pt x="21" y="0"/>
                  </a:lnTo>
                  <a:lnTo>
                    <a:pt x="15" y="0"/>
                  </a:lnTo>
                  <a:lnTo>
                    <a:pt x="10" y="3"/>
                  </a:lnTo>
                  <a:lnTo>
                    <a:pt x="4" y="7"/>
                  </a:lnTo>
                  <a:lnTo>
                    <a:pt x="4" y="7"/>
                  </a:lnTo>
                  <a:lnTo>
                    <a:pt x="2" y="13"/>
                  </a:lnTo>
                  <a:lnTo>
                    <a:pt x="0" y="18"/>
                  </a:lnTo>
                  <a:lnTo>
                    <a:pt x="2" y="24"/>
                  </a:lnTo>
                  <a:lnTo>
                    <a:pt x="4" y="29"/>
                  </a:lnTo>
                  <a:lnTo>
                    <a:pt x="4" y="29"/>
                  </a:lnTo>
                  <a:lnTo>
                    <a:pt x="10" y="33"/>
                  </a:lnTo>
                  <a:lnTo>
                    <a:pt x="15" y="37"/>
                  </a:lnTo>
                  <a:lnTo>
                    <a:pt x="21" y="37"/>
                  </a:lnTo>
                  <a:lnTo>
                    <a:pt x="26" y="37"/>
                  </a:lnTo>
                  <a:lnTo>
                    <a:pt x="26" y="37"/>
                  </a:lnTo>
                  <a:lnTo>
                    <a:pt x="32" y="33"/>
                  </a:lnTo>
                  <a:lnTo>
                    <a:pt x="36" y="29"/>
                  </a:lnTo>
                  <a:lnTo>
                    <a:pt x="38" y="24"/>
                  </a:lnTo>
                  <a:lnTo>
                    <a:pt x="39"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2" name="Google Shape;1292;p52"/>
            <p:cNvSpPr/>
            <p:nvPr/>
          </p:nvSpPr>
          <p:spPr>
            <a:xfrm>
              <a:off x="6248477" y="2523820"/>
              <a:ext cx="28122" cy="38905"/>
            </a:xfrm>
            <a:custGeom>
              <a:avLst/>
              <a:gdLst/>
              <a:ahLst/>
              <a:cxnLst/>
              <a:rect l="l" t="t" r="r" b="b"/>
              <a:pathLst>
                <a:path w="40" h="39" extrusionOk="0">
                  <a:moveTo>
                    <a:pt x="40" y="19"/>
                  </a:moveTo>
                  <a:lnTo>
                    <a:pt x="40" y="19"/>
                  </a:lnTo>
                  <a:lnTo>
                    <a:pt x="38" y="13"/>
                  </a:lnTo>
                  <a:lnTo>
                    <a:pt x="36" y="8"/>
                  </a:lnTo>
                  <a:lnTo>
                    <a:pt x="30" y="4"/>
                  </a:lnTo>
                  <a:lnTo>
                    <a:pt x="25" y="2"/>
                  </a:lnTo>
                  <a:lnTo>
                    <a:pt x="25" y="2"/>
                  </a:lnTo>
                  <a:lnTo>
                    <a:pt x="19" y="0"/>
                  </a:lnTo>
                  <a:lnTo>
                    <a:pt x="13" y="2"/>
                  </a:lnTo>
                  <a:lnTo>
                    <a:pt x="8" y="4"/>
                  </a:lnTo>
                  <a:lnTo>
                    <a:pt x="4" y="8"/>
                  </a:lnTo>
                  <a:lnTo>
                    <a:pt x="4" y="8"/>
                  </a:lnTo>
                  <a:lnTo>
                    <a:pt x="2" y="13"/>
                  </a:lnTo>
                  <a:lnTo>
                    <a:pt x="0" y="19"/>
                  </a:lnTo>
                  <a:lnTo>
                    <a:pt x="2" y="26"/>
                  </a:lnTo>
                  <a:lnTo>
                    <a:pt x="4" y="30"/>
                  </a:lnTo>
                  <a:lnTo>
                    <a:pt x="4" y="30"/>
                  </a:lnTo>
                  <a:lnTo>
                    <a:pt x="8" y="36"/>
                  </a:lnTo>
                  <a:lnTo>
                    <a:pt x="13" y="38"/>
                  </a:lnTo>
                  <a:lnTo>
                    <a:pt x="19" y="39"/>
                  </a:lnTo>
                  <a:lnTo>
                    <a:pt x="25" y="38"/>
                  </a:lnTo>
                  <a:lnTo>
                    <a:pt x="25" y="38"/>
                  </a:lnTo>
                  <a:lnTo>
                    <a:pt x="30" y="36"/>
                  </a:lnTo>
                  <a:lnTo>
                    <a:pt x="36" y="30"/>
                  </a:lnTo>
                  <a:lnTo>
                    <a:pt x="38" y="26"/>
                  </a:lnTo>
                  <a:lnTo>
                    <a:pt x="40"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3" name="Google Shape;1293;p52"/>
            <p:cNvSpPr/>
            <p:nvPr/>
          </p:nvSpPr>
          <p:spPr>
            <a:xfrm>
              <a:off x="6235156" y="2511534"/>
              <a:ext cx="28122" cy="38905"/>
            </a:xfrm>
            <a:custGeom>
              <a:avLst/>
              <a:gdLst/>
              <a:ahLst/>
              <a:cxnLst/>
              <a:rect l="l" t="t" r="r" b="b"/>
              <a:pathLst>
                <a:path w="37" h="37" extrusionOk="0">
                  <a:moveTo>
                    <a:pt x="37" y="19"/>
                  </a:moveTo>
                  <a:lnTo>
                    <a:pt x="37" y="19"/>
                  </a:lnTo>
                  <a:lnTo>
                    <a:pt x="35" y="13"/>
                  </a:lnTo>
                  <a:lnTo>
                    <a:pt x="33" y="8"/>
                  </a:lnTo>
                  <a:lnTo>
                    <a:pt x="29" y="4"/>
                  </a:lnTo>
                  <a:lnTo>
                    <a:pt x="24" y="0"/>
                  </a:lnTo>
                  <a:lnTo>
                    <a:pt x="24" y="0"/>
                  </a:lnTo>
                  <a:lnTo>
                    <a:pt x="18" y="0"/>
                  </a:lnTo>
                  <a:lnTo>
                    <a:pt x="13" y="0"/>
                  </a:lnTo>
                  <a:lnTo>
                    <a:pt x="7" y="4"/>
                  </a:lnTo>
                  <a:lnTo>
                    <a:pt x="1" y="8"/>
                  </a:lnTo>
                  <a:lnTo>
                    <a:pt x="1" y="8"/>
                  </a:lnTo>
                  <a:lnTo>
                    <a:pt x="0" y="13"/>
                  </a:lnTo>
                  <a:lnTo>
                    <a:pt x="0" y="19"/>
                  </a:lnTo>
                  <a:lnTo>
                    <a:pt x="0" y="24"/>
                  </a:lnTo>
                  <a:lnTo>
                    <a:pt x="1" y="30"/>
                  </a:lnTo>
                  <a:lnTo>
                    <a:pt x="1" y="30"/>
                  </a:lnTo>
                  <a:lnTo>
                    <a:pt x="7" y="36"/>
                  </a:lnTo>
                  <a:lnTo>
                    <a:pt x="13" y="37"/>
                  </a:lnTo>
                  <a:lnTo>
                    <a:pt x="18" y="37"/>
                  </a:lnTo>
                  <a:lnTo>
                    <a:pt x="24" y="37"/>
                  </a:lnTo>
                  <a:lnTo>
                    <a:pt x="24" y="37"/>
                  </a:lnTo>
                  <a:lnTo>
                    <a:pt x="29" y="34"/>
                  </a:lnTo>
                  <a:lnTo>
                    <a:pt x="33" y="30"/>
                  </a:lnTo>
                  <a:lnTo>
                    <a:pt x="35" y="24"/>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4" name="Google Shape;1294;p52"/>
            <p:cNvSpPr/>
            <p:nvPr/>
          </p:nvSpPr>
          <p:spPr>
            <a:xfrm>
              <a:off x="6572623" y="2710152"/>
              <a:ext cx="28122" cy="40953"/>
            </a:xfrm>
            <a:custGeom>
              <a:avLst/>
              <a:gdLst/>
              <a:ahLst/>
              <a:cxnLst/>
              <a:rect l="l" t="t" r="r" b="b"/>
              <a:pathLst>
                <a:path w="38" h="39" extrusionOk="0">
                  <a:moveTo>
                    <a:pt x="38" y="21"/>
                  </a:moveTo>
                  <a:lnTo>
                    <a:pt x="38" y="21"/>
                  </a:lnTo>
                  <a:lnTo>
                    <a:pt x="38" y="13"/>
                  </a:lnTo>
                  <a:lnTo>
                    <a:pt x="34" y="10"/>
                  </a:lnTo>
                  <a:lnTo>
                    <a:pt x="30" y="4"/>
                  </a:lnTo>
                  <a:lnTo>
                    <a:pt x="24" y="2"/>
                  </a:lnTo>
                  <a:lnTo>
                    <a:pt x="24" y="2"/>
                  </a:lnTo>
                  <a:lnTo>
                    <a:pt x="19" y="0"/>
                  </a:lnTo>
                  <a:lnTo>
                    <a:pt x="13" y="2"/>
                  </a:lnTo>
                  <a:lnTo>
                    <a:pt x="8" y="4"/>
                  </a:lnTo>
                  <a:lnTo>
                    <a:pt x="4" y="10"/>
                  </a:lnTo>
                  <a:lnTo>
                    <a:pt x="4" y="10"/>
                  </a:lnTo>
                  <a:lnTo>
                    <a:pt x="0" y="13"/>
                  </a:lnTo>
                  <a:lnTo>
                    <a:pt x="0" y="21"/>
                  </a:lnTo>
                  <a:lnTo>
                    <a:pt x="0" y="26"/>
                  </a:lnTo>
                  <a:lnTo>
                    <a:pt x="4" y="32"/>
                  </a:lnTo>
                  <a:lnTo>
                    <a:pt x="4" y="32"/>
                  </a:lnTo>
                  <a:lnTo>
                    <a:pt x="8" y="36"/>
                  </a:lnTo>
                  <a:lnTo>
                    <a:pt x="13" y="38"/>
                  </a:lnTo>
                  <a:lnTo>
                    <a:pt x="19" y="39"/>
                  </a:lnTo>
                  <a:lnTo>
                    <a:pt x="24" y="38"/>
                  </a:lnTo>
                  <a:lnTo>
                    <a:pt x="24" y="38"/>
                  </a:lnTo>
                  <a:lnTo>
                    <a:pt x="30" y="36"/>
                  </a:lnTo>
                  <a:lnTo>
                    <a:pt x="34" y="32"/>
                  </a:lnTo>
                  <a:lnTo>
                    <a:pt x="38" y="26"/>
                  </a:lnTo>
                  <a:lnTo>
                    <a:pt x="38"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5" name="Google Shape;1295;p52"/>
            <p:cNvSpPr/>
            <p:nvPr/>
          </p:nvSpPr>
          <p:spPr>
            <a:xfrm>
              <a:off x="6634788" y="2730630"/>
              <a:ext cx="28122" cy="38905"/>
            </a:xfrm>
            <a:custGeom>
              <a:avLst/>
              <a:gdLst/>
              <a:ahLst/>
              <a:cxnLst/>
              <a:rect l="l" t="t" r="r" b="b"/>
              <a:pathLst>
                <a:path w="38" h="37" extrusionOk="0">
                  <a:moveTo>
                    <a:pt x="38" y="18"/>
                  </a:moveTo>
                  <a:lnTo>
                    <a:pt x="38" y="18"/>
                  </a:lnTo>
                  <a:lnTo>
                    <a:pt x="38" y="13"/>
                  </a:lnTo>
                  <a:lnTo>
                    <a:pt x="34" y="7"/>
                  </a:lnTo>
                  <a:lnTo>
                    <a:pt x="30" y="4"/>
                  </a:lnTo>
                  <a:lnTo>
                    <a:pt x="24" y="0"/>
                  </a:lnTo>
                  <a:lnTo>
                    <a:pt x="24" y="0"/>
                  </a:lnTo>
                  <a:lnTo>
                    <a:pt x="19" y="0"/>
                  </a:lnTo>
                  <a:lnTo>
                    <a:pt x="13" y="0"/>
                  </a:lnTo>
                  <a:lnTo>
                    <a:pt x="8" y="4"/>
                  </a:lnTo>
                  <a:lnTo>
                    <a:pt x="4" y="7"/>
                  </a:lnTo>
                  <a:lnTo>
                    <a:pt x="4" y="7"/>
                  </a:lnTo>
                  <a:lnTo>
                    <a:pt x="0" y="13"/>
                  </a:lnTo>
                  <a:lnTo>
                    <a:pt x="0" y="18"/>
                  </a:lnTo>
                  <a:lnTo>
                    <a:pt x="0" y="24"/>
                  </a:lnTo>
                  <a:lnTo>
                    <a:pt x="4" y="30"/>
                  </a:lnTo>
                  <a:lnTo>
                    <a:pt x="4" y="30"/>
                  </a:lnTo>
                  <a:lnTo>
                    <a:pt x="8" y="33"/>
                  </a:lnTo>
                  <a:lnTo>
                    <a:pt x="13" y="37"/>
                  </a:lnTo>
                  <a:lnTo>
                    <a:pt x="19" y="37"/>
                  </a:lnTo>
                  <a:lnTo>
                    <a:pt x="24" y="37"/>
                  </a:lnTo>
                  <a:lnTo>
                    <a:pt x="24" y="37"/>
                  </a:lnTo>
                  <a:lnTo>
                    <a:pt x="30" y="33"/>
                  </a:lnTo>
                  <a:lnTo>
                    <a:pt x="34" y="30"/>
                  </a:lnTo>
                  <a:lnTo>
                    <a:pt x="38" y="24"/>
                  </a:lnTo>
                  <a:lnTo>
                    <a:pt x="38"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6" name="Google Shape;1296;p52"/>
            <p:cNvSpPr/>
            <p:nvPr/>
          </p:nvSpPr>
          <p:spPr>
            <a:xfrm>
              <a:off x="6763559" y="2779773"/>
              <a:ext cx="29603" cy="38905"/>
            </a:xfrm>
            <a:custGeom>
              <a:avLst/>
              <a:gdLst/>
              <a:ahLst/>
              <a:cxnLst/>
              <a:rect l="l" t="t" r="r" b="b"/>
              <a:pathLst>
                <a:path w="39" h="40" extrusionOk="0">
                  <a:moveTo>
                    <a:pt x="39" y="21"/>
                  </a:moveTo>
                  <a:lnTo>
                    <a:pt x="39" y="21"/>
                  </a:lnTo>
                  <a:lnTo>
                    <a:pt x="37" y="14"/>
                  </a:lnTo>
                  <a:lnTo>
                    <a:pt x="35" y="10"/>
                  </a:lnTo>
                  <a:lnTo>
                    <a:pt x="32" y="4"/>
                  </a:lnTo>
                  <a:lnTo>
                    <a:pt x="26" y="2"/>
                  </a:lnTo>
                  <a:lnTo>
                    <a:pt x="26" y="2"/>
                  </a:lnTo>
                  <a:lnTo>
                    <a:pt x="19" y="0"/>
                  </a:lnTo>
                  <a:lnTo>
                    <a:pt x="13" y="2"/>
                  </a:lnTo>
                  <a:lnTo>
                    <a:pt x="7" y="4"/>
                  </a:lnTo>
                  <a:lnTo>
                    <a:pt x="4" y="10"/>
                  </a:lnTo>
                  <a:lnTo>
                    <a:pt x="4" y="10"/>
                  </a:lnTo>
                  <a:lnTo>
                    <a:pt x="2" y="14"/>
                  </a:lnTo>
                  <a:lnTo>
                    <a:pt x="0" y="21"/>
                  </a:lnTo>
                  <a:lnTo>
                    <a:pt x="2" y="27"/>
                  </a:lnTo>
                  <a:lnTo>
                    <a:pt x="4" y="32"/>
                  </a:lnTo>
                  <a:lnTo>
                    <a:pt x="4" y="32"/>
                  </a:lnTo>
                  <a:lnTo>
                    <a:pt x="7" y="36"/>
                  </a:lnTo>
                  <a:lnTo>
                    <a:pt x="13" y="38"/>
                  </a:lnTo>
                  <a:lnTo>
                    <a:pt x="19" y="40"/>
                  </a:lnTo>
                  <a:lnTo>
                    <a:pt x="26" y="38"/>
                  </a:lnTo>
                  <a:lnTo>
                    <a:pt x="26" y="38"/>
                  </a:lnTo>
                  <a:lnTo>
                    <a:pt x="32" y="36"/>
                  </a:lnTo>
                  <a:lnTo>
                    <a:pt x="35" y="32"/>
                  </a:lnTo>
                  <a:lnTo>
                    <a:pt x="37" y="27"/>
                  </a:lnTo>
                  <a:lnTo>
                    <a:pt x="39" y="21"/>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7" name="Google Shape;1297;p52"/>
            <p:cNvSpPr/>
            <p:nvPr/>
          </p:nvSpPr>
          <p:spPr>
            <a:xfrm>
              <a:off x="7086225" y="2869868"/>
              <a:ext cx="28122" cy="36857"/>
            </a:xfrm>
            <a:custGeom>
              <a:avLst/>
              <a:gdLst/>
              <a:ahLst/>
              <a:cxnLst/>
              <a:rect l="l" t="t" r="r" b="b"/>
              <a:pathLst>
                <a:path w="37" h="38" extrusionOk="0">
                  <a:moveTo>
                    <a:pt x="37" y="19"/>
                  </a:moveTo>
                  <a:lnTo>
                    <a:pt x="37" y="19"/>
                  </a:lnTo>
                  <a:lnTo>
                    <a:pt x="37" y="13"/>
                  </a:lnTo>
                  <a:lnTo>
                    <a:pt x="35" y="8"/>
                  </a:lnTo>
                  <a:lnTo>
                    <a:pt x="30" y="4"/>
                  </a:lnTo>
                  <a:lnTo>
                    <a:pt x="24" y="0"/>
                  </a:lnTo>
                  <a:lnTo>
                    <a:pt x="24" y="0"/>
                  </a:lnTo>
                  <a:lnTo>
                    <a:pt x="18" y="0"/>
                  </a:lnTo>
                  <a:lnTo>
                    <a:pt x="13" y="0"/>
                  </a:lnTo>
                  <a:lnTo>
                    <a:pt x="7" y="4"/>
                  </a:lnTo>
                  <a:lnTo>
                    <a:pt x="4" y="8"/>
                  </a:lnTo>
                  <a:lnTo>
                    <a:pt x="4" y="8"/>
                  </a:lnTo>
                  <a:lnTo>
                    <a:pt x="0" y="13"/>
                  </a:lnTo>
                  <a:lnTo>
                    <a:pt x="0" y="19"/>
                  </a:lnTo>
                  <a:lnTo>
                    <a:pt x="0" y="25"/>
                  </a:lnTo>
                  <a:lnTo>
                    <a:pt x="4" y="30"/>
                  </a:lnTo>
                  <a:lnTo>
                    <a:pt x="4" y="30"/>
                  </a:lnTo>
                  <a:lnTo>
                    <a:pt x="7" y="34"/>
                  </a:lnTo>
                  <a:lnTo>
                    <a:pt x="13" y="38"/>
                  </a:lnTo>
                  <a:lnTo>
                    <a:pt x="18" y="38"/>
                  </a:lnTo>
                  <a:lnTo>
                    <a:pt x="24" y="38"/>
                  </a:lnTo>
                  <a:lnTo>
                    <a:pt x="24" y="38"/>
                  </a:lnTo>
                  <a:lnTo>
                    <a:pt x="30" y="34"/>
                  </a:lnTo>
                  <a:lnTo>
                    <a:pt x="35" y="30"/>
                  </a:lnTo>
                  <a:lnTo>
                    <a:pt x="37" y="25"/>
                  </a:lnTo>
                  <a:lnTo>
                    <a:pt x="37"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8" name="Google Shape;1298;p52"/>
            <p:cNvSpPr/>
            <p:nvPr/>
          </p:nvSpPr>
          <p:spPr>
            <a:xfrm>
              <a:off x="7161712" y="2876011"/>
              <a:ext cx="26642" cy="40953"/>
            </a:xfrm>
            <a:custGeom>
              <a:avLst/>
              <a:gdLst/>
              <a:ahLst/>
              <a:cxnLst/>
              <a:rect l="l" t="t" r="r" b="b"/>
              <a:pathLst>
                <a:path w="37" h="39" extrusionOk="0">
                  <a:moveTo>
                    <a:pt x="37" y="18"/>
                  </a:moveTo>
                  <a:lnTo>
                    <a:pt x="37" y="18"/>
                  </a:lnTo>
                  <a:lnTo>
                    <a:pt x="37" y="13"/>
                  </a:lnTo>
                  <a:lnTo>
                    <a:pt x="33" y="7"/>
                  </a:lnTo>
                  <a:lnTo>
                    <a:pt x="29" y="3"/>
                  </a:lnTo>
                  <a:lnTo>
                    <a:pt x="24" y="2"/>
                  </a:lnTo>
                  <a:lnTo>
                    <a:pt x="24" y="2"/>
                  </a:lnTo>
                  <a:lnTo>
                    <a:pt x="18" y="0"/>
                  </a:lnTo>
                  <a:lnTo>
                    <a:pt x="13" y="2"/>
                  </a:lnTo>
                  <a:lnTo>
                    <a:pt x="7" y="3"/>
                  </a:lnTo>
                  <a:lnTo>
                    <a:pt x="1" y="7"/>
                  </a:lnTo>
                  <a:lnTo>
                    <a:pt x="1" y="7"/>
                  </a:lnTo>
                  <a:lnTo>
                    <a:pt x="0" y="13"/>
                  </a:lnTo>
                  <a:lnTo>
                    <a:pt x="0" y="18"/>
                  </a:lnTo>
                  <a:lnTo>
                    <a:pt x="0" y="24"/>
                  </a:lnTo>
                  <a:lnTo>
                    <a:pt x="1" y="30"/>
                  </a:lnTo>
                  <a:lnTo>
                    <a:pt x="1" y="30"/>
                  </a:lnTo>
                  <a:lnTo>
                    <a:pt x="7" y="35"/>
                  </a:lnTo>
                  <a:lnTo>
                    <a:pt x="13" y="37"/>
                  </a:lnTo>
                  <a:lnTo>
                    <a:pt x="18" y="39"/>
                  </a:lnTo>
                  <a:lnTo>
                    <a:pt x="24" y="37"/>
                  </a:lnTo>
                  <a:lnTo>
                    <a:pt x="24" y="37"/>
                  </a:lnTo>
                  <a:lnTo>
                    <a:pt x="29" y="35"/>
                  </a:lnTo>
                  <a:lnTo>
                    <a:pt x="33" y="30"/>
                  </a:lnTo>
                  <a:lnTo>
                    <a:pt x="37" y="26"/>
                  </a:lnTo>
                  <a:lnTo>
                    <a:pt x="37" y="18"/>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99" name="Google Shape;1299;p52"/>
            <p:cNvSpPr/>
            <p:nvPr/>
          </p:nvSpPr>
          <p:spPr>
            <a:xfrm>
              <a:off x="7622029" y="2957915"/>
              <a:ext cx="26642" cy="36857"/>
            </a:xfrm>
            <a:custGeom>
              <a:avLst/>
              <a:gdLst/>
              <a:ahLst/>
              <a:cxnLst/>
              <a:rect l="l" t="t" r="r" b="b"/>
              <a:pathLst>
                <a:path w="38" h="37" extrusionOk="0">
                  <a:moveTo>
                    <a:pt x="38" y="19"/>
                  </a:moveTo>
                  <a:lnTo>
                    <a:pt x="38" y="19"/>
                  </a:lnTo>
                  <a:lnTo>
                    <a:pt x="38" y="13"/>
                  </a:lnTo>
                  <a:lnTo>
                    <a:pt x="34" y="8"/>
                  </a:lnTo>
                  <a:lnTo>
                    <a:pt x="30" y="4"/>
                  </a:lnTo>
                  <a:lnTo>
                    <a:pt x="25" y="0"/>
                  </a:lnTo>
                  <a:lnTo>
                    <a:pt x="25" y="0"/>
                  </a:lnTo>
                  <a:lnTo>
                    <a:pt x="19" y="0"/>
                  </a:lnTo>
                  <a:lnTo>
                    <a:pt x="13" y="0"/>
                  </a:lnTo>
                  <a:lnTo>
                    <a:pt x="8" y="4"/>
                  </a:lnTo>
                  <a:lnTo>
                    <a:pt x="4" y="8"/>
                  </a:lnTo>
                  <a:lnTo>
                    <a:pt x="4" y="8"/>
                  </a:lnTo>
                  <a:lnTo>
                    <a:pt x="0" y="13"/>
                  </a:lnTo>
                  <a:lnTo>
                    <a:pt x="0" y="19"/>
                  </a:lnTo>
                  <a:lnTo>
                    <a:pt x="0" y="24"/>
                  </a:lnTo>
                  <a:lnTo>
                    <a:pt x="4" y="30"/>
                  </a:lnTo>
                  <a:lnTo>
                    <a:pt x="4" y="30"/>
                  </a:lnTo>
                  <a:lnTo>
                    <a:pt x="8" y="34"/>
                  </a:lnTo>
                  <a:lnTo>
                    <a:pt x="13" y="37"/>
                  </a:lnTo>
                  <a:lnTo>
                    <a:pt x="19" y="37"/>
                  </a:lnTo>
                  <a:lnTo>
                    <a:pt x="25" y="37"/>
                  </a:lnTo>
                  <a:lnTo>
                    <a:pt x="25" y="37"/>
                  </a:lnTo>
                  <a:lnTo>
                    <a:pt x="30" y="34"/>
                  </a:lnTo>
                  <a:lnTo>
                    <a:pt x="34" y="30"/>
                  </a:lnTo>
                  <a:lnTo>
                    <a:pt x="38" y="24"/>
                  </a:lnTo>
                  <a:lnTo>
                    <a:pt x="38" y="19"/>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0" name="Google Shape;1300;p52"/>
            <p:cNvSpPr/>
            <p:nvPr/>
          </p:nvSpPr>
          <p:spPr>
            <a:xfrm>
              <a:off x="7672353" y="2980439"/>
              <a:ext cx="28122" cy="38905"/>
            </a:xfrm>
            <a:custGeom>
              <a:avLst/>
              <a:gdLst/>
              <a:ahLst/>
              <a:cxnLst/>
              <a:rect l="l" t="t" r="r" b="b"/>
              <a:pathLst>
                <a:path w="38" h="39" extrusionOk="0">
                  <a:moveTo>
                    <a:pt x="38" y="20"/>
                  </a:moveTo>
                  <a:lnTo>
                    <a:pt x="38" y="20"/>
                  </a:lnTo>
                  <a:lnTo>
                    <a:pt x="38" y="13"/>
                  </a:lnTo>
                  <a:lnTo>
                    <a:pt x="36" y="9"/>
                  </a:lnTo>
                  <a:lnTo>
                    <a:pt x="30" y="3"/>
                  </a:lnTo>
                  <a:lnTo>
                    <a:pt x="25" y="1"/>
                  </a:lnTo>
                  <a:lnTo>
                    <a:pt x="25" y="1"/>
                  </a:lnTo>
                  <a:lnTo>
                    <a:pt x="19" y="0"/>
                  </a:lnTo>
                  <a:lnTo>
                    <a:pt x="14" y="1"/>
                  </a:lnTo>
                  <a:lnTo>
                    <a:pt x="8" y="3"/>
                  </a:lnTo>
                  <a:lnTo>
                    <a:pt x="4" y="9"/>
                  </a:lnTo>
                  <a:lnTo>
                    <a:pt x="4" y="9"/>
                  </a:lnTo>
                  <a:lnTo>
                    <a:pt x="0" y="13"/>
                  </a:lnTo>
                  <a:lnTo>
                    <a:pt x="0" y="20"/>
                  </a:lnTo>
                  <a:lnTo>
                    <a:pt x="0" y="26"/>
                  </a:lnTo>
                  <a:lnTo>
                    <a:pt x="4" y="31"/>
                  </a:lnTo>
                  <a:lnTo>
                    <a:pt x="4" y="31"/>
                  </a:lnTo>
                  <a:lnTo>
                    <a:pt x="8" y="35"/>
                  </a:lnTo>
                  <a:lnTo>
                    <a:pt x="14" y="37"/>
                  </a:lnTo>
                  <a:lnTo>
                    <a:pt x="19" y="39"/>
                  </a:lnTo>
                  <a:lnTo>
                    <a:pt x="25" y="37"/>
                  </a:lnTo>
                  <a:lnTo>
                    <a:pt x="25" y="37"/>
                  </a:lnTo>
                  <a:lnTo>
                    <a:pt x="30" y="35"/>
                  </a:lnTo>
                  <a:lnTo>
                    <a:pt x="36" y="31"/>
                  </a:lnTo>
                  <a:lnTo>
                    <a:pt x="38" y="26"/>
                  </a:lnTo>
                  <a:lnTo>
                    <a:pt x="38" y="20"/>
                  </a:lnTo>
                </a:path>
              </a:pathLst>
            </a:custGeom>
            <a:noFill/>
            <a:ln w="9525"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1" name="Google Shape;1301;p52"/>
            <p:cNvSpPr/>
            <p:nvPr/>
          </p:nvSpPr>
          <p:spPr>
            <a:xfrm>
              <a:off x="5042178" y="1543009"/>
              <a:ext cx="3309551" cy="1484525"/>
            </a:xfrm>
            <a:custGeom>
              <a:avLst/>
              <a:gdLst/>
              <a:ahLst/>
              <a:cxnLst/>
              <a:rect l="l" t="t" r="r" b="b"/>
              <a:pathLst>
                <a:path w="4472" h="1451" extrusionOk="0">
                  <a:moveTo>
                    <a:pt x="4472" y="1451"/>
                  </a:moveTo>
                  <a:lnTo>
                    <a:pt x="3707" y="1451"/>
                  </a:lnTo>
                  <a:lnTo>
                    <a:pt x="3707" y="1434"/>
                  </a:lnTo>
                  <a:lnTo>
                    <a:pt x="3583" y="1434"/>
                  </a:lnTo>
                  <a:lnTo>
                    <a:pt x="3583" y="1421"/>
                  </a:lnTo>
                  <a:lnTo>
                    <a:pt x="3569" y="1421"/>
                  </a:lnTo>
                  <a:lnTo>
                    <a:pt x="3569" y="1410"/>
                  </a:lnTo>
                  <a:lnTo>
                    <a:pt x="3526" y="1410"/>
                  </a:lnTo>
                  <a:lnTo>
                    <a:pt x="3526" y="1399"/>
                  </a:lnTo>
                  <a:lnTo>
                    <a:pt x="3488" y="1399"/>
                  </a:lnTo>
                  <a:lnTo>
                    <a:pt x="3488" y="1393"/>
                  </a:lnTo>
                  <a:lnTo>
                    <a:pt x="3477" y="1393"/>
                  </a:lnTo>
                  <a:lnTo>
                    <a:pt x="3477" y="1377"/>
                  </a:lnTo>
                  <a:lnTo>
                    <a:pt x="3191" y="1377"/>
                  </a:lnTo>
                  <a:lnTo>
                    <a:pt x="3191" y="1369"/>
                  </a:lnTo>
                  <a:lnTo>
                    <a:pt x="3156" y="1369"/>
                  </a:lnTo>
                  <a:lnTo>
                    <a:pt x="3156" y="1354"/>
                  </a:lnTo>
                  <a:lnTo>
                    <a:pt x="3083" y="1354"/>
                  </a:lnTo>
                  <a:lnTo>
                    <a:pt x="3083" y="1347"/>
                  </a:lnTo>
                  <a:lnTo>
                    <a:pt x="3038" y="1347"/>
                  </a:lnTo>
                  <a:lnTo>
                    <a:pt x="3038" y="1343"/>
                  </a:lnTo>
                  <a:lnTo>
                    <a:pt x="3027" y="1343"/>
                  </a:lnTo>
                  <a:lnTo>
                    <a:pt x="3027" y="1337"/>
                  </a:lnTo>
                  <a:lnTo>
                    <a:pt x="3016" y="1337"/>
                  </a:lnTo>
                  <a:lnTo>
                    <a:pt x="3016" y="1326"/>
                  </a:lnTo>
                  <a:lnTo>
                    <a:pt x="2893" y="1326"/>
                  </a:lnTo>
                  <a:lnTo>
                    <a:pt x="2893" y="1319"/>
                  </a:lnTo>
                  <a:lnTo>
                    <a:pt x="2840" y="1319"/>
                  </a:lnTo>
                  <a:lnTo>
                    <a:pt x="2840" y="1315"/>
                  </a:lnTo>
                  <a:lnTo>
                    <a:pt x="2781" y="1315"/>
                  </a:lnTo>
                  <a:lnTo>
                    <a:pt x="2781" y="1309"/>
                  </a:lnTo>
                  <a:lnTo>
                    <a:pt x="2766" y="1309"/>
                  </a:lnTo>
                  <a:lnTo>
                    <a:pt x="2766" y="1304"/>
                  </a:lnTo>
                  <a:lnTo>
                    <a:pt x="2734" y="1304"/>
                  </a:lnTo>
                  <a:lnTo>
                    <a:pt x="2734" y="1296"/>
                  </a:lnTo>
                  <a:lnTo>
                    <a:pt x="2678" y="1296"/>
                  </a:lnTo>
                  <a:lnTo>
                    <a:pt x="2678" y="1287"/>
                  </a:lnTo>
                  <a:lnTo>
                    <a:pt x="2637" y="1287"/>
                  </a:lnTo>
                  <a:lnTo>
                    <a:pt x="2637" y="1281"/>
                  </a:lnTo>
                  <a:lnTo>
                    <a:pt x="2624" y="1281"/>
                  </a:lnTo>
                  <a:lnTo>
                    <a:pt x="2624" y="1276"/>
                  </a:lnTo>
                  <a:lnTo>
                    <a:pt x="2605" y="1276"/>
                  </a:lnTo>
                  <a:lnTo>
                    <a:pt x="2605" y="1266"/>
                  </a:lnTo>
                  <a:lnTo>
                    <a:pt x="2575" y="1266"/>
                  </a:lnTo>
                  <a:lnTo>
                    <a:pt x="2575" y="1263"/>
                  </a:lnTo>
                  <a:lnTo>
                    <a:pt x="2497" y="1263"/>
                  </a:lnTo>
                  <a:lnTo>
                    <a:pt x="2497" y="1257"/>
                  </a:lnTo>
                  <a:lnTo>
                    <a:pt x="2465" y="1257"/>
                  </a:lnTo>
                  <a:lnTo>
                    <a:pt x="2465" y="1253"/>
                  </a:lnTo>
                  <a:lnTo>
                    <a:pt x="2458" y="1253"/>
                  </a:lnTo>
                  <a:lnTo>
                    <a:pt x="2458" y="1246"/>
                  </a:lnTo>
                  <a:lnTo>
                    <a:pt x="2374" y="1246"/>
                  </a:lnTo>
                  <a:lnTo>
                    <a:pt x="2374" y="1231"/>
                  </a:lnTo>
                  <a:lnTo>
                    <a:pt x="2334" y="1231"/>
                  </a:lnTo>
                  <a:lnTo>
                    <a:pt x="2334" y="1223"/>
                  </a:lnTo>
                  <a:lnTo>
                    <a:pt x="2318" y="1223"/>
                  </a:lnTo>
                  <a:lnTo>
                    <a:pt x="2318" y="1212"/>
                  </a:lnTo>
                  <a:lnTo>
                    <a:pt x="2299" y="1212"/>
                  </a:lnTo>
                  <a:lnTo>
                    <a:pt x="2263" y="1212"/>
                  </a:lnTo>
                  <a:lnTo>
                    <a:pt x="2263" y="1207"/>
                  </a:lnTo>
                  <a:lnTo>
                    <a:pt x="2254" y="1207"/>
                  </a:lnTo>
                  <a:lnTo>
                    <a:pt x="2254" y="1201"/>
                  </a:lnTo>
                  <a:lnTo>
                    <a:pt x="2220" y="1201"/>
                  </a:lnTo>
                  <a:lnTo>
                    <a:pt x="2220" y="1186"/>
                  </a:lnTo>
                  <a:lnTo>
                    <a:pt x="2172" y="1186"/>
                  </a:lnTo>
                  <a:lnTo>
                    <a:pt x="2172" y="1179"/>
                  </a:lnTo>
                  <a:lnTo>
                    <a:pt x="2125" y="1179"/>
                  </a:lnTo>
                  <a:lnTo>
                    <a:pt x="2125" y="1173"/>
                  </a:lnTo>
                  <a:lnTo>
                    <a:pt x="2114" y="1173"/>
                  </a:lnTo>
                  <a:lnTo>
                    <a:pt x="2114" y="1167"/>
                  </a:lnTo>
                  <a:lnTo>
                    <a:pt x="2097" y="1167"/>
                  </a:lnTo>
                  <a:lnTo>
                    <a:pt x="2097" y="1162"/>
                  </a:lnTo>
                  <a:lnTo>
                    <a:pt x="2071" y="1162"/>
                  </a:lnTo>
                  <a:lnTo>
                    <a:pt x="2071" y="1151"/>
                  </a:lnTo>
                  <a:lnTo>
                    <a:pt x="2052" y="1151"/>
                  </a:lnTo>
                  <a:lnTo>
                    <a:pt x="2052" y="1143"/>
                  </a:lnTo>
                  <a:lnTo>
                    <a:pt x="2013" y="1143"/>
                  </a:lnTo>
                  <a:lnTo>
                    <a:pt x="2013" y="1138"/>
                  </a:lnTo>
                  <a:lnTo>
                    <a:pt x="1996" y="1138"/>
                  </a:lnTo>
                  <a:lnTo>
                    <a:pt x="1996" y="1134"/>
                  </a:lnTo>
                  <a:lnTo>
                    <a:pt x="1987" y="1134"/>
                  </a:lnTo>
                  <a:lnTo>
                    <a:pt x="1987" y="1128"/>
                  </a:lnTo>
                  <a:lnTo>
                    <a:pt x="1972" y="1128"/>
                  </a:lnTo>
                  <a:lnTo>
                    <a:pt x="1972" y="1117"/>
                  </a:lnTo>
                  <a:lnTo>
                    <a:pt x="1942" y="1117"/>
                  </a:lnTo>
                  <a:lnTo>
                    <a:pt x="1942" y="1106"/>
                  </a:lnTo>
                  <a:lnTo>
                    <a:pt x="1929" y="1106"/>
                  </a:lnTo>
                  <a:lnTo>
                    <a:pt x="1929" y="1100"/>
                  </a:lnTo>
                  <a:lnTo>
                    <a:pt x="1924" y="1100"/>
                  </a:lnTo>
                  <a:lnTo>
                    <a:pt x="1924" y="1093"/>
                  </a:lnTo>
                  <a:lnTo>
                    <a:pt x="1910" y="1093"/>
                  </a:lnTo>
                  <a:lnTo>
                    <a:pt x="1910" y="1089"/>
                  </a:lnTo>
                  <a:lnTo>
                    <a:pt x="1897" y="1089"/>
                  </a:lnTo>
                  <a:lnTo>
                    <a:pt x="1897" y="1083"/>
                  </a:lnTo>
                  <a:lnTo>
                    <a:pt x="1886" y="1083"/>
                  </a:lnTo>
                  <a:lnTo>
                    <a:pt x="1886" y="1072"/>
                  </a:lnTo>
                  <a:lnTo>
                    <a:pt x="1862" y="1072"/>
                  </a:lnTo>
                  <a:lnTo>
                    <a:pt x="1862" y="1061"/>
                  </a:lnTo>
                  <a:lnTo>
                    <a:pt x="1851" y="1061"/>
                  </a:lnTo>
                  <a:lnTo>
                    <a:pt x="1851" y="1054"/>
                  </a:lnTo>
                  <a:lnTo>
                    <a:pt x="1838" y="1054"/>
                  </a:lnTo>
                  <a:lnTo>
                    <a:pt x="1838" y="1048"/>
                  </a:lnTo>
                  <a:lnTo>
                    <a:pt x="1812" y="1048"/>
                  </a:lnTo>
                  <a:lnTo>
                    <a:pt x="1812" y="1039"/>
                  </a:lnTo>
                  <a:lnTo>
                    <a:pt x="1784" y="1039"/>
                  </a:lnTo>
                  <a:lnTo>
                    <a:pt x="1784" y="1027"/>
                  </a:lnTo>
                  <a:lnTo>
                    <a:pt x="1765" y="1027"/>
                  </a:lnTo>
                  <a:lnTo>
                    <a:pt x="1765" y="1022"/>
                  </a:lnTo>
                  <a:lnTo>
                    <a:pt x="1741" y="1022"/>
                  </a:lnTo>
                  <a:lnTo>
                    <a:pt x="1716" y="1022"/>
                  </a:lnTo>
                  <a:lnTo>
                    <a:pt x="1716" y="1003"/>
                  </a:lnTo>
                  <a:lnTo>
                    <a:pt x="1692" y="1003"/>
                  </a:lnTo>
                  <a:lnTo>
                    <a:pt x="1692" y="994"/>
                  </a:lnTo>
                  <a:lnTo>
                    <a:pt x="1658" y="994"/>
                  </a:lnTo>
                  <a:lnTo>
                    <a:pt x="1658" y="983"/>
                  </a:lnTo>
                  <a:lnTo>
                    <a:pt x="1647" y="983"/>
                  </a:lnTo>
                  <a:lnTo>
                    <a:pt x="1647" y="975"/>
                  </a:lnTo>
                  <a:lnTo>
                    <a:pt x="1636" y="975"/>
                  </a:lnTo>
                  <a:lnTo>
                    <a:pt x="1636" y="964"/>
                  </a:lnTo>
                  <a:lnTo>
                    <a:pt x="1614" y="964"/>
                  </a:lnTo>
                  <a:lnTo>
                    <a:pt x="1614" y="953"/>
                  </a:lnTo>
                  <a:lnTo>
                    <a:pt x="1608" y="953"/>
                  </a:lnTo>
                  <a:lnTo>
                    <a:pt x="1608" y="941"/>
                  </a:lnTo>
                  <a:lnTo>
                    <a:pt x="1597" y="941"/>
                  </a:lnTo>
                  <a:lnTo>
                    <a:pt x="1597" y="934"/>
                  </a:lnTo>
                  <a:lnTo>
                    <a:pt x="1591" y="934"/>
                  </a:lnTo>
                  <a:lnTo>
                    <a:pt x="1591" y="925"/>
                  </a:lnTo>
                  <a:lnTo>
                    <a:pt x="1580" y="925"/>
                  </a:lnTo>
                  <a:lnTo>
                    <a:pt x="1580" y="919"/>
                  </a:lnTo>
                  <a:lnTo>
                    <a:pt x="1571" y="919"/>
                  </a:lnTo>
                  <a:lnTo>
                    <a:pt x="1571" y="908"/>
                  </a:lnTo>
                  <a:lnTo>
                    <a:pt x="1556" y="908"/>
                  </a:lnTo>
                  <a:lnTo>
                    <a:pt x="1556" y="900"/>
                  </a:lnTo>
                  <a:lnTo>
                    <a:pt x="1541" y="900"/>
                  </a:lnTo>
                  <a:lnTo>
                    <a:pt x="1541" y="891"/>
                  </a:lnTo>
                  <a:lnTo>
                    <a:pt x="1530" y="891"/>
                  </a:lnTo>
                  <a:lnTo>
                    <a:pt x="1530" y="874"/>
                  </a:lnTo>
                  <a:lnTo>
                    <a:pt x="1494" y="874"/>
                  </a:lnTo>
                  <a:lnTo>
                    <a:pt x="1494" y="867"/>
                  </a:lnTo>
                  <a:lnTo>
                    <a:pt x="1481" y="867"/>
                  </a:lnTo>
                  <a:lnTo>
                    <a:pt x="1481" y="856"/>
                  </a:lnTo>
                  <a:lnTo>
                    <a:pt x="1466" y="856"/>
                  </a:lnTo>
                  <a:lnTo>
                    <a:pt x="1466" y="841"/>
                  </a:lnTo>
                  <a:lnTo>
                    <a:pt x="1446" y="841"/>
                  </a:lnTo>
                  <a:lnTo>
                    <a:pt x="1446" y="835"/>
                  </a:lnTo>
                  <a:lnTo>
                    <a:pt x="1438" y="835"/>
                  </a:lnTo>
                  <a:lnTo>
                    <a:pt x="1438" y="828"/>
                  </a:lnTo>
                  <a:lnTo>
                    <a:pt x="1423" y="828"/>
                  </a:lnTo>
                  <a:lnTo>
                    <a:pt x="1423" y="824"/>
                  </a:lnTo>
                  <a:lnTo>
                    <a:pt x="1418" y="824"/>
                  </a:lnTo>
                  <a:lnTo>
                    <a:pt x="1418" y="818"/>
                  </a:lnTo>
                  <a:lnTo>
                    <a:pt x="1399" y="818"/>
                  </a:lnTo>
                  <a:lnTo>
                    <a:pt x="1399" y="811"/>
                  </a:lnTo>
                  <a:lnTo>
                    <a:pt x="1393" y="811"/>
                  </a:lnTo>
                  <a:lnTo>
                    <a:pt x="1393" y="801"/>
                  </a:lnTo>
                  <a:lnTo>
                    <a:pt x="1376" y="801"/>
                  </a:lnTo>
                  <a:lnTo>
                    <a:pt x="1376" y="796"/>
                  </a:lnTo>
                  <a:lnTo>
                    <a:pt x="1369" y="796"/>
                  </a:lnTo>
                  <a:lnTo>
                    <a:pt x="1369" y="783"/>
                  </a:lnTo>
                  <a:lnTo>
                    <a:pt x="1362" y="783"/>
                  </a:lnTo>
                  <a:lnTo>
                    <a:pt x="1362" y="779"/>
                  </a:lnTo>
                  <a:lnTo>
                    <a:pt x="1343" y="779"/>
                  </a:lnTo>
                  <a:lnTo>
                    <a:pt x="1343" y="768"/>
                  </a:lnTo>
                  <a:lnTo>
                    <a:pt x="1332" y="768"/>
                  </a:lnTo>
                  <a:lnTo>
                    <a:pt x="1332" y="760"/>
                  </a:lnTo>
                  <a:lnTo>
                    <a:pt x="1322" y="760"/>
                  </a:lnTo>
                  <a:lnTo>
                    <a:pt x="1322" y="755"/>
                  </a:lnTo>
                  <a:lnTo>
                    <a:pt x="1320" y="755"/>
                  </a:lnTo>
                  <a:lnTo>
                    <a:pt x="1320" y="749"/>
                  </a:lnTo>
                  <a:lnTo>
                    <a:pt x="1304" y="749"/>
                  </a:lnTo>
                  <a:lnTo>
                    <a:pt x="1304" y="744"/>
                  </a:lnTo>
                  <a:lnTo>
                    <a:pt x="1292" y="744"/>
                  </a:lnTo>
                  <a:lnTo>
                    <a:pt x="1292" y="738"/>
                  </a:lnTo>
                  <a:lnTo>
                    <a:pt x="1281" y="738"/>
                  </a:lnTo>
                  <a:lnTo>
                    <a:pt x="1281" y="732"/>
                  </a:lnTo>
                  <a:lnTo>
                    <a:pt x="1242" y="732"/>
                  </a:lnTo>
                  <a:lnTo>
                    <a:pt x="1242" y="721"/>
                  </a:lnTo>
                  <a:lnTo>
                    <a:pt x="1231" y="721"/>
                  </a:lnTo>
                  <a:lnTo>
                    <a:pt x="1231" y="716"/>
                  </a:lnTo>
                  <a:lnTo>
                    <a:pt x="1225" y="716"/>
                  </a:lnTo>
                  <a:lnTo>
                    <a:pt x="1225" y="699"/>
                  </a:lnTo>
                  <a:lnTo>
                    <a:pt x="1210" y="699"/>
                  </a:lnTo>
                  <a:lnTo>
                    <a:pt x="1210" y="688"/>
                  </a:lnTo>
                  <a:lnTo>
                    <a:pt x="1199" y="688"/>
                  </a:lnTo>
                  <a:lnTo>
                    <a:pt x="1199" y="676"/>
                  </a:lnTo>
                  <a:lnTo>
                    <a:pt x="1180" y="676"/>
                  </a:lnTo>
                  <a:lnTo>
                    <a:pt x="1180" y="665"/>
                  </a:lnTo>
                  <a:lnTo>
                    <a:pt x="1167" y="665"/>
                  </a:lnTo>
                  <a:lnTo>
                    <a:pt x="1167" y="660"/>
                  </a:lnTo>
                  <a:lnTo>
                    <a:pt x="1147" y="660"/>
                  </a:lnTo>
                  <a:lnTo>
                    <a:pt x="1147" y="648"/>
                  </a:lnTo>
                  <a:lnTo>
                    <a:pt x="1137" y="648"/>
                  </a:lnTo>
                  <a:lnTo>
                    <a:pt x="1137" y="643"/>
                  </a:lnTo>
                  <a:lnTo>
                    <a:pt x="1117" y="643"/>
                  </a:lnTo>
                  <a:lnTo>
                    <a:pt x="1117" y="631"/>
                  </a:lnTo>
                  <a:lnTo>
                    <a:pt x="1102" y="631"/>
                  </a:lnTo>
                  <a:lnTo>
                    <a:pt x="1102" y="626"/>
                  </a:lnTo>
                  <a:lnTo>
                    <a:pt x="1080" y="626"/>
                  </a:lnTo>
                  <a:lnTo>
                    <a:pt x="1080" y="620"/>
                  </a:lnTo>
                  <a:lnTo>
                    <a:pt x="1068" y="620"/>
                  </a:lnTo>
                  <a:lnTo>
                    <a:pt x="1068" y="607"/>
                  </a:lnTo>
                  <a:lnTo>
                    <a:pt x="1050" y="607"/>
                  </a:lnTo>
                  <a:lnTo>
                    <a:pt x="1050" y="603"/>
                  </a:lnTo>
                  <a:lnTo>
                    <a:pt x="1040" y="603"/>
                  </a:lnTo>
                  <a:lnTo>
                    <a:pt x="1040" y="596"/>
                  </a:lnTo>
                  <a:lnTo>
                    <a:pt x="1033" y="596"/>
                  </a:lnTo>
                  <a:lnTo>
                    <a:pt x="1033" y="590"/>
                  </a:lnTo>
                  <a:lnTo>
                    <a:pt x="1022" y="590"/>
                  </a:lnTo>
                  <a:lnTo>
                    <a:pt x="1022" y="574"/>
                  </a:lnTo>
                  <a:lnTo>
                    <a:pt x="1016" y="574"/>
                  </a:lnTo>
                  <a:lnTo>
                    <a:pt x="1016" y="570"/>
                  </a:lnTo>
                  <a:lnTo>
                    <a:pt x="1011" y="570"/>
                  </a:lnTo>
                  <a:lnTo>
                    <a:pt x="1011" y="564"/>
                  </a:lnTo>
                  <a:lnTo>
                    <a:pt x="1005" y="564"/>
                  </a:lnTo>
                  <a:lnTo>
                    <a:pt x="1005" y="559"/>
                  </a:lnTo>
                  <a:lnTo>
                    <a:pt x="994" y="559"/>
                  </a:lnTo>
                  <a:lnTo>
                    <a:pt x="994" y="553"/>
                  </a:lnTo>
                  <a:lnTo>
                    <a:pt x="973" y="553"/>
                  </a:lnTo>
                  <a:lnTo>
                    <a:pt x="973" y="546"/>
                  </a:lnTo>
                  <a:lnTo>
                    <a:pt x="966" y="546"/>
                  </a:lnTo>
                  <a:lnTo>
                    <a:pt x="966" y="540"/>
                  </a:lnTo>
                  <a:lnTo>
                    <a:pt x="960" y="540"/>
                  </a:lnTo>
                  <a:lnTo>
                    <a:pt x="960" y="534"/>
                  </a:lnTo>
                  <a:lnTo>
                    <a:pt x="955" y="534"/>
                  </a:lnTo>
                  <a:lnTo>
                    <a:pt x="955" y="529"/>
                  </a:lnTo>
                  <a:lnTo>
                    <a:pt x="947" y="529"/>
                  </a:lnTo>
                  <a:lnTo>
                    <a:pt x="947" y="523"/>
                  </a:lnTo>
                  <a:lnTo>
                    <a:pt x="936" y="523"/>
                  </a:lnTo>
                  <a:lnTo>
                    <a:pt x="936" y="518"/>
                  </a:lnTo>
                  <a:lnTo>
                    <a:pt x="927" y="518"/>
                  </a:lnTo>
                  <a:lnTo>
                    <a:pt x="927" y="514"/>
                  </a:lnTo>
                  <a:lnTo>
                    <a:pt x="921" y="514"/>
                  </a:lnTo>
                  <a:lnTo>
                    <a:pt x="921" y="508"/>
                  </a:lnTo>
                  <a:lnTo>
                    <a:pt x="915" y="508"/>
                  </a:lnTo>
                  <a:lnTo>
                    <a:pt x="915" y="501"/>
                  </a:lnTo>
                  <a:lnTo>
                    <a:pt x="910" y="501"/>
                  </a:lnTo>
                  <a:lnTo>
                    <a:pt x="910" y="495"/>
                  </a:lnTo>
                  <a:lnTo>
                    <a:pt x="893" y="495"/>
                  </a:lnTo>
                  <a:lnTo>
                    <a:pt x="893" y="490"/>
                  </a:lnTo>
                  <a:lnTo>
                    <a:pt x="882" y="490"/>
                  </a:lnTo>
                  <a:lnTo>
                    <a:pt x="882" y="482"/>
                  </a:lnTo>
                  <a:lnTo>
                    <a:pt x="870" y="482"/>
                  </a:lnTo>
                  <a:lnTo>
                    <a:pt x="870" y="473"/>
                  </a:lnTo>
                  <a:lnTo>
                    <a:pt x="859" y="473"/>
                  </a:lnTo>
                  <a:lnTo>
                    <a:pt x="859" y="467"/>
                  </a:lnTo>
                  <a:lnTo>
                    <a:pt x="854" y="467"/>
                  </a:lnTo>
                  <a:lnTo>
                    <a:pt x="854" y="462"/>
                  </a:lnTo>
                  <a:lnTo>
                    <a:pt x="844" y="462"/>
                  </a:lnTo>
                  <a:lnTo>
                    <a:pt x="844" y="452"/>
                  </a:lnTo>
                  <a:lnTo>
                    <a:pt x="824" y="452"/>
                  </a:lnTo>
                  <a:lnTo>
                    <a:pt x="824" y="445"/>
                  </a:lnTo>
                  <a:lnTo>
                    <a:pt x="818" y="445"/>
                  </a:lnTo>
                  <a:lnTo>
                    <a:pt x="818" y="434"/>
                  </a:lnTo>
                  <a:lnTo>
                    <a:pt x="807" y="434"/>
                  </a:lnTo>
                  <a:lnTo>
                    <a:pt x="807" y="428"/>
                  </a:lnTo>
                  <a:lnTo>
                    <a:pt x="792" y="428"/>
                  </a:lnTo>
                  <a:lnTo>
                    <a:pt x="792" y="420"/>
                  </a:lnTo>
                  <a:lnTo>
                    <a:pt x="781" y="420"/>
                  </a:lnTo>
                  <a:lnTo>
                    <a:pt x="781" y="411"/>
                  </a:lnTo>
                  <a:lnTo>
                    <a:pt x="768" y="411"/>
                  </a:lnTo>
                  <a:lnTo>
                    <a:pt x="768" y="406"/>
                  </a:lnTo>
                  <a:lnTo>
                    <a:pt x="760" y="406"/>
                  </a:lnTo>
                  <a:lnTo>
                    <a:pt x="760" y="394"/>
                  </a:lnTo>
                  <a:lnTo>
                    <a:pt x="729" y="394"/>
                  </a:lnTo>
                  <a:lnTo>
                    <a:pt x="729" y="376"/>
                  </a:lnTo>
                  <a:lnTo>
                    <a:pt x="706" y="376"/>
                  </a:lnTo>
                  <a:lnTo>
                    <a:pt x="706" y="361"/>
                  </a:lnTo>
                  <a:lnTo>
                    <a:pt x="674" y="361"/>
                  </a:lnTo>
                  <a:lnTo>
                    <a:pt x="674" y="350"/>
                  </a:lnTo>
                  <a:lnTo>
                    <a:pt x="661" y="350"/>
                  </a:lnTo>
                  <a:lnTo>
                    <a:pt x="661" y="342"/>
                  </a:lnTo>
                  <a:lnTo>
                    <a:pt x="650" y="342"/>
                  </a:lnTo>
                  <a:lnTo>
                    <a:pt x="650" y="336"/>
                  </a:lnTo>
                  <a:lnTo>
                    <a:pt x="639" y="336"/>
                  </a:lnTo>
                  <a:lnTo>
                    <a:pt x="639" y="331"/>
                  </a:lnTo>
                  <a:lnTo>
                    <a:pt x="633" y="331"/>
                  </a:lnTo>
                  <a:lnTo>
                    <a:pt x="633" y="322"/>
                  </a:lnTo>
                  <a:lnTo>
                    <a:pt x="622" y="322"/>
                  </a:lnTo>
                  <a:lnTo>
                    <a:pt x="622" y="316"/>
                  </a:lnTo>
                  <a:lnTo>
                    <a:pt x="617" y="316"/>
                  </a:lnTo>
                  <a:lnTo>
                    <a:pt x="617" y="305"/>
                  </a:lnTo>
                  <a:lnTo>
                    <a:pt x="605" y="305"/>
                  </a:lnTo>
                  <a:lnTo>
                    <a:pt x="605" y="294"/>
                  </a:lnTo>
                  <a:lnTo>
                    <a:pt x="594" y="294"/>
                  </a:lnTo>
                  <a:lnTo>
                    <a:pt x="594" y="286"/>
                  </a:lnTo>
                  <a:lnTo>
                    <a:pt x="583" y="286"/>
                  </a:lnTo>
                  <a:lnTo>
                    <a:pt x="583" y="279"/>
                  </a:lnTo>
                  <a:lnTo>
                    <a:pt x="575" y="279"/>
                  </a:lnTo>
                  <a:lnTo>
                    <a:pt x="575" y="269"/>
                  </a:lnTo>
                  <a:lnTo>
                    <a:pt x="555" y="269"/>
                  </a:lnTo>
                  <a:lnTo>
                    <a:pt x="555" y="264"/>
                  </a:lnTo>
                  <a:lnTo>
                    <a:pt x="521" y="264"/>
                  </a:lnTo>
                  <a:lnTo>
                    <a:pt x="521" y="247"/>
                  </a:lnTo>
                  <a:lnTo>
                    <a:pt x="501" y="247"/>
                  </a:lnTo>
                  <a:lnTo>
                    <a:pt x="501" y="230"/>
                  </a:lnTo>
                  <a:lnTo>
                    <a:pt x="475" y="230"/>
                  </a:lnTo>
                  <a:lnTo>
                    <a:pt x="475" y="219"/>
                  </a:lnTo>
                  <a:lnTo>
                    <a:pt x="452" y="219"/>
                  </a:lnTo>
                  <a:lnTo>
                    <a:pt x="452" y="209"/>
                  </a:lnTo>
                  <a:lnTo>
                    <a:pt x="437" y="209"/>
                  </a:lnTo>
                  <a:lnTo>
                    <a:pt x="437" y="200"/>
                  </a:lnTo>
                  <a:lnTo>
                    <a:pt x="430" y="200"/>
                  </a:lnTo>
                  <a:lnTo>
                    <a:pt x="430" y="193"/>
                  </a:lnTo>
                  <a:lnTo>
                    <a:pt x="413" y="193"/>
                  </a:lnTo>
                  <a:lnTo>
                    <a:pt x="413" y="185"/>
                  </a:lnTo>
                  <a:lnTo>
                    <a:pt x="396" y="185"/>
                  </a:lnTo>
                  <a:lnTo>
                    <a:pt x="396" y="174"/>
                  </a:lnTo>
                  <a:lnTo>
                    <a:pt x="378" y="174"/>
                  </a:lnTo>
                  <a:lnTo>
                    <a:pt x="378" y="167"/>
                  </a:lnTo>
                  <a:lnTo>
                    <a:pt x="357" y="167"/>
                  </a:lnTo>
                  <a:lnTo>
                    <a:pt x="357" y="157"/>
                  </a:lnTo>
                  <a:lnTo>
                    <a:pt x="348" y="157"/>
                  </a:lnTo>
                  <a:lnTo>
                    <a:pt x="348" y="152"/>
                  </a:lnTo>
                  <a:lnTo>
                    <a:pt x="329" y="152"/>
                  </a:lnTo>
                  <a:lnTo>
                    <a:pt x="329" y="142"/>
                  </a:lnTo>
                  <a:lnTo>
                    <a:pt x="314" y="142"/>
                  </a:lnTo>
                  <a:lnTo>
                    <a:pt x="314" y="133"/>
                  </a:lnTo>
                  <a:lnTo>
                    <a:pt x="290" y="133"/>
                  </a:lnTo>
                  <a:lnTo>
                    <a:pt x="290" y="116"/>
                  </a:lnTo>
                  <a:lnTo>
                    <a:pt x="279" y="116"/>
                  </a:lnTo>
                  <a:lnTo>
                    <a:pt x="279" y="112"/>
                  </a:lnTo>
                  <a:lnTo>
                    <a:pt x="266" y="112"/>
                  </a:lnTo>
                  <a:lnTo>
                    <a:pt x="266" y="105"/>
                  </a:lnTo>
                  <a:lnTo>
                    <a:pt x="251" y="105"/>
                  </a:lnTo>
                  <a:lnTo>
                    <a:pt x="251" y="96"/>
                  </a:lnTo>
                  <a:lnTo>
                    <a:pt x="226" y="96"/>
                  </a:lnTo>
                  <a:lnTo>
                    <a:pt x="226" y="83"/>
                  </a:lnTo>
                  <a:lnTo>
                    <a:pt x="215" y="83"/>
                  </a:lnTo>
                  <a:lnTo>
                    <a:pt x="215" y="79"/>
                  </a:lnTo>
                  <a:lnTo>
                    <a:pt x="206" y="79"/>
                  </a:lnTo>
                  <a:lnTo>
                    <a:pt x="206" y="73"/>
                  </a:lnTo>
                  <a:lnTo>
                    <a:pt x="189" y="73"/>
                  </a:lnTo>
                  <a:lnTo>
                    <a:pt x="189" y="49"/>
                  </a:lnTo>
                  <a:lnTo>
                    <a:pt x="157" y="49"/>
                  </a:lnTo>
                  <a:lnTo>
                    <a:pt x="157" y="38"/>
                  </a:lnTo>
                  <a:lnTo>
                    <a:pt x="129" y="38"/>
                  </a:lnTo>
                  <a:lnTo>
                    <a:pt x="129" y="28"/>
                  </a:lnTo>
                  <a:lnTo>
                    <a:pt x="105" y="28"/>
                  </a:lnTo>
                  <a:lnTo>
                    <a:pt x="105" y="12"/>
                  </a:lnTo>
                  <a:lnTo>
                    <a:pt x="36" y="12"/>
                  </a:lnTo>
                  <a:lnTo>
                    <a:pt x="36" y="0"/>
                  </a:lnTo>
                  <a:lnTo>
                    <a:pt x="0" y="0"/>
                  </a:lnTo>
                </a:path>
              </a:pathLst>
            </a:custGeom>
            <a:noFill/>
            <a:ln w="19050" cap="flat" cmpd="sng">
              <a:solidFill>
                <a:schemeClr val="accent3"/>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2" name="Google Shape;1302;p52"/>
            <p:cNvSpPr/>
            <p:nvPr/>
          </p:nvSpPr>
          <p:spPr>
            <a:xfrm>
              <a:off x="8418334" y="2892392"/>
              <a:ext cx="31082" cy="40953"/>
            </a:xfrm>
            <a:custGeom>
              <a:avLst/>
              <a:gdLst/>
              <a:ahLst/>
              <a:cxnLst/>
              <a:rect l="l" t="t" r="r" b="b"/>
              <a:pathLst>
                <a:path w="41" h="41" extrusionOk="0">
                  <a:moveTo>
                    <a:pt x="0" y="18"/>
                  </a:moveTo>
                  <a:lnTo>
                    <a:pt x="0" y="18"/>
                  </a:lnTo>
                  <a:lnTo>
                    <a:pt x="0" y="28"/>
                  </a:lnTo>
                  <a:lnTo>
                    <a:pt x="3" y="33"/>
                  </a:lnTo>
                  <a:lnTo>
                    <a:pt x="11" y="39"/>
                  </a:lnTo>
                  <a:lnTo>
                    <a:pt x="18" y="41"/>
                  </a:lnTo>
                  <a:lnTo>
                    <a:pt x="18" y="41"/>
                  </a:lnTo>
                  <a:lnTo>
                    <a:pt x="28" y="41"/>
                  </a:lnTo>
                  <a:lnTo>
                    <a:pt x="33" y="37"/>
                  </a:lnTo>
                  <a:lnTo>
                    <a:pt x="39" y="30"/>
                  </a:lnTo>
                  <a:lnTo>
                    <a:pt x="41" y="22"/>
                  </a:lnTo>
                  <a:lnTo>
                    <a:pt x="41" y="22"/>
                  </a:lnTo>
                  <a:lnTo>
                    <a:pt x="41" y="15"/>
                  </a:lnTo>
                  <a:lnTo>
                    <a:pt x="37" y="7"/>
                  </a:lnTo>
                  <a:lnTo>
                    <a:pt x="30" y="2"/>
                  </a:lnTo>
                  <a:lnTo>
                    <a:pt x="22" y="0"/>
                  </a:lnTo>
                  <a:lnTo>
                    <a:pt x="22" y="0"/>
                  </a:lnTo>
                  <a:lnTo>
                    <a:pt x="15" y="0"/>
                  </a:lnTo>
                  <a:lnTo>
                    <a:pt x="7"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3" name="Google Shape;1303;p52"/>
            <p:cNvSpPr/>
            <p:nvPr/>
          </p:nvSpPr>
          <p:spPr>
            <a:xfrm>
              <a:off x="8291044" y="2892392"/>
              <a:ext cx="31082" cy="40953"/>
            </a:xfrm>
            <a:custGeom>
              <a:avLst/>
              <a:gdLst/>
              <a:ahLst/>
              <a:cxnLst/>
              <a:rect l="l" t="t" r="r" b="b"/>
              <a:pathLst>
                <a:path w="43" h="41" extrusionOk="0">
                  <a:moveTo>
                    <a:pt x="0" y="18"/>
                  </a:moveTo>
                  <a:lnTo>
                    <a:pt x="0" y="18"/>
                  </a:lnTo>
                  <a:lnTo>
                    <a:pt x="2" y="28"/>
                  </a:lnTo>
                  <a:lnTo>
                    <a:pt x="6" y="33"/>
                  </a:lnTo>
                  <a:lnTo>
                    <a:pt x="11" y="39"/>
                  </a:lnTo>
                  <a:lnTo>
                    <a:pt x="19" y="41"/>
                  </a:lnTo>
                  <a:lnTo>
                    <a:pt x="19" y="41"/>
                  </a:lnTo>
                  <a:lnTo>
                    <a:pt x="28" y="41"/>
                  </a:lnTo>
                  <a:lnTo>
                    <a:pt x="36" y="37"/>
                  </a:lnTo>
                  <a:lnTo>
                    <a:pt x="39" y="30"/>
                  </a:lnTo>
                  <a:lnTo>
                    <a:pt x="43" y="22"/>
                  </a:lnTo>
                  <a:lnTo>
                    <a:pt x="43" y="22"/>
                  </a:lnTo>
                  <a:lnTo>
                    <a:pt x="41" y="15"/>
                  </a:lnTo>
                  <a:lnTo>
                    <a:pt x="37" y="7"/>
                  </a:lnTo>
                  <a:lnTo>
                    <a:pt x="32" y="2"/>
                  </a:lnTo>
                  <a:lnTo>
                    <a:pt x="24" y="0"/>
                  </a:lnTo>
                  <a:lnTo>
                    <a:pt x="24" y="0"/>
                  </a:lnTo>
                  <a:lnTo>
                    <a:pt x="15" y="0"/>
                  </a:lnTo>
                  <a:lnTo>
                    <a:pt x="8"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4" name="Google Shape;1304;p52"/>
            <p:cNvSpPr/>
            <p:nvPr/>
          </p:nvSpPr>
          <p:spPr>
            <a:xfrm>
              <a:off x="8277723" y="2892392"/>
              <a:ext cx="32563" cy="40953"/>
            </a:xfrm>
            <a:custGeom>
              <a:avLst/>
              <a:gdLst/>
              <a:ahLst/>
              <a:cxnLst/>
              <a:rect l="l" t="t" r="r" b="b"/>
              <a:pathLst>
                <a:path w="43" h="41" extrusionOk="0">
                  <a:moveTo>
                    <a:pt x="0" y="18"/>
                  </a:moveTo>
                  <a:lnTo>
                    <a:pt x="0" y="18"/>
                  </a:lnTo>
                  <a:lnTo>
                    <a:pt x="2" y="28"/>
                  </a:lnTo>
                  <a:lnTo>
                    <a:pt x="6" y="33"/>
                  </a:lnTo>
                  <a:lnTo>
                    <a:pt x="11" y="39"/>
                  </a:lnTo>
                  <a:lnTo>
                    <a:pt x="21" y="41"/>
                  </a:lnTo>
                  <a:lnTo>
                    <a:pt x="21" y="41"/>
                  </a:lnTo>
                  <a:lnTo>
                    <a:pt x="28" y="41"/>
                  </a:lnTo>
                  <a:lnTo>
                    <a:pt x="36" y="37"/>
                  </a:lnTo>
                  <a:lnTo>
                    <a:pt x="41" y="30"/>
                  </a:lnTo>
                  <a:lnTo>
                    <a:pt x="43" y="22"/>
                  </a:lnTo>
                  <a:lnTo>
                    <a:pt x="43" y="22"/>
                  </a:lnTo>
                  <a:lnTo>
                    <a:pt x="43" y="15"/>
                  </a:lnTo>
                  <a:lnTo>
                    <a:pt x="38" y="7"/>
                  </a:lnTo>
                  <a:lnTo>
                    <a:pt x="32" y="2"/>
                  </a:lnTo>
                  <a:lnTo>
                    <a:pt x="25" y="0"/>
                  </a:lnTo>
                  <a:lnTo>
                    <a:pt x="25" y="0"/>
                  </a:lnTo>
                  <a:lnTo>
                    <a:pt x="15" y="0"/>
                  </a:lnTo>
                  <a:lnTo>
                    <a:pt x="10" y="3"/>
                  </a:lnTo>
                  <a:lnTo>
                    <a:pt x="4"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5" name="Google Shape;1305;p52"/>
            <p:cNvSpPr/>
            <p:nvPr/>
          </p:nvSpPr>
          <p:spPr>
            <a:xfrm>
              <a:off x="8242200" y="2892392"/>
              <a:ext cx="29603" cy="40953"/>
            </a:xfrm>
            <a:custGeom>
              <a:avLst/>
              <a:gdLst/>
              <a:ahLst/>
              <a:cxnLst/>
              <a:rect l="l" t="t" r="r" b="b"/>
              <a:pathLst>
                <a:path w="41" h="41" extrusionOk="0">
                  <a:moveTo>
                    <a:pt x="0" y="18"/>
                  </a:moveTo>
                  <a:lnTo>
                    <a:pt x="0" y="18"/>
                  </a:lnTo>
                  <a:lnTo>
                    <a:pt x="0" y="28"/>
                  </a:lnTo>
                  <a:lnTo>
                    <a:pt x="3" y="33"/>
                  </a:lnTo>
                  <a:lnTo>
                    <a:pt x="9" y="39"/>
                  </a:lnTo>
                  <a:lnTo>
                    <a:pt x="18" y="41"/>
                  </a:lnTo>
                  <a:lnTo>
                    <a:pt x="18" y="41"/>
                  </a:lnTo>
                  <a:lnTo>
                    <a:pt x="26" y="41"/>
                  </a:lnTo>
                  <a:lnTo>
                    <a:pt x="33" y="37"/>
                  </a:lnTo>
                  <a:lnTo>
                    <a:pt x="39" y="30"/>
                  </a:lnTo>
                  <a:lnTo>
                    <a:pt x="41" y="22"/>
                  </a:lnTo>
                  <a:lnTo>
                    <a:pt x="41" y="22"/>
                  </a:lnTo>
                  <a:lnTo>
                    <a:pt x="41" y="15"/>
                  </a:lnTo>
                  <a:lnTo>
                    <a:pt x="37" y="7"/>
                  </a:lnTo>
                  <a:lnTo>
                    <a:pt x="30" y="2"/>
                  </a:lnTo>
                  <a:lnTo>
                    <a:pt x="22" y="0"/>
                  </a:lnTo>
                  <a:lnTo>
                    <a:pt x="22" y="0"/>
                  </a:lnTo>
                  <a:lnTo>
                    <a:pt x="13" y="0"/>
                  </a:lnTo>
                  <a:lnTo>
                    <a:pt x="7"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6" name="Google Shape;1306;p52"/>
            <p:cNvSpPr/>
            <p:nvPr/>
          </p:nvSpPr>
          <p:spPr>
            <a:xfrm>
              <a:off x="8208157" y="2892392"/>
              <a:ext cx="32563" cy="40953"/>
            </a:xfrm>
            <a:custGeom>
              <a:avLst/>
              <a:gdLst/>
              <a:ahLst/>
              <a:cxnLst/>
              <a:rect l="l" t="t" r="r" b="b"/>
              <a:pathLst>
                <a:path w="43" h="41" extrusionOk="0">
                  <a:moveTo>
                    <a:pt x="0" y="18"/>
                  </a:moveTo>
                  <a:lnTo>
                    <a:pt x="0" y="18"/>
                  </a:lnTo>
                  <a:lnTo>
                    <a:pt x="2" y="28"/>
                  </a:lnTo>
                  <a:lnTo>
                    <a:pt x="6" y="33"/>
                  </a:lnTo>
                  <a:lnTo>
                    <a:pt x="11" y="39"/>
                  </a:lnTo>
                  <a:lnTo>
                    <a:pt x="19" y="41"/>
                  </a:lnTo>
                  <a:lnTo>
                    <a:pt x="19" y="41"/>
                  </a:lnTo>
                  <a:lnTo>
                    <a:pt x="28" y="41"/>
                  </a:lnTo>
                  <a:lnTo>
                    <a:pt x="35" y="37"/>
                  </a:lnTo>
                  <a:lnTo>
                    <a:pt x="39" y="30"/>
                  </a:lnTo>
                  <a:lnTo>
                    <a:pt x="43" y="22"/>
                  </a:lnTo>
                  <a:lnTo>
                    <a:pt x="43" y="22"/>
                  </a:lnTo>
                  <a:lnTo>
                    <a:pt x="41" y="15"/>
                  </a:lnTo>
                  <a:lnTo>
                    <a:pt x="37" y="7"/>
                  </a:lnTo>
                  <a:lnTo>
                    <a:pt x="32" y="2"/>
                  </a:lnTo>
                  <a:lnTo>
                    <a:pt x="22" y="0"/>
                  </a:lnTo>
                  <a:lnTo>
                    <a:pt x="22" y="0"/>
                  </a:lnTo>
                  <a:lnTo>
                    <a:pt x="15" y="0"/>
                  </a:lnTo>
                  <a:lnTo>
                    <a:pt x="7"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7" name="Google Shape;1307;p52"/>
            <p:cNvSpPr/>
            <p:nvPr/>
          </p:nvSpPr>
          <p:spPr>
            <a:xfrm>
              <a:off x="8190396" y="2892392"/>
              <a:ext cx="32563" cy="40953"/>
            </a:xfrm>
            <a:custGeom>
              <a:avLst/>
              <a:gdLst/>
              <a:ahLst/>
              <a:cxnLst/>
              <a:rect l="l" t="t" r="r" b="b"/>
              <a:pathLst>
                <a:path w="43" h="41" extrusionOk="0">
                  <a:moveTo>
                    <a:pt x="0" y="18"/>
                  </a:moveTo>
                  <a:lnTo>
                    <a:pt x="0" y="18"/>
                  </a:lnTo>
                  <a:lnTo>
                    <a:pt x="2" y="28"/>
                  </a:lnTo>
                  <a:lnTo>
                    <a:pt x="5" y="33"/>
                  </a:lnTo>
                  <a:lnTo>
                    <a:pt x="11" y="39"/>
                  </a:lnTo>
                  <a:lnTo>
                    <a:pt x="20" y="41"/>
                  </a:lnTo>
                  <a:lnTo>
                    <a:pt x="20" y="41"/>
                  </a:lnTo>
                  <a:lnTo>
                    <a:pt x="28" y="41"/>
                  </a:lnTo>
                  <a:lnTo>
                    <a:pt x="35" y="37"/>
                  </a:lnTo>
                  <a:lnTo>
                    <a:pt x="41" y="30"/>
                  </a:lnTo>
                  <a:lnTo>
                    <a:pt x="43" y="22"/>
                  </a:lnTo>
                  <a:lnTo>
                    <a:pt x="43" y="22"/>
                  </a:lnTo>
                  <a:lnTo>
                    <a:pt x="41" y="15"/>
                  </a:lnTo>
                  <a:lnTo>
                    <a:pt x="37" y="7"/>
                  </a:lnTo>
                  <a:lnTo>
                    <a:pt x="31" y="2"/>
                  </a:lnTo>
                  <a:lnTo>
                    <a:pt x="24" y="0"/>
                  </a:lnTo>
                  <a:lnTo>
                    <a:pt x="24" y="0"/>
                  </a:lnTo>
                  <a:lnTo>
                    <a:pt x="15" y="0"/>
                  </a:lnTo>
                  <a:lnTo>
                    <a:pt x="7" y="3"/>
                  </a:lnTo>
                  <a:lnTo>
                    <a:pt x="3"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8" name="Google Shape;1308;p52"/>
            <p:cNvSpPr/>
            <p:nvPr/>
          </p:nvSpPr>
          <p:spPr>
            <a:xfrm>
              <a:off x="8128230" y="2892392"/>
              <a:ext cx="32563" cy="40953"/>
            </a:xfrm>
            <a:custGeom>
              <a:avLst/>
              <a:gdLst/>
              <a:ahLst/>
              <a:cxnLst/>
              <a:rect l="l" t="t" r="r" b="b"/>
              <a:pathLst>
                <a:path w="43" h="41" extrusionOk="0">
                  <a:moveTo>
                    <a:pt x="0" y="18"/>
                  </a:moveTo>
                  <a:lnTo>
                    <a:pt x="0" y="18"/>
                  </a:lnTo>
                  <a:lnTo>
                    <a:pt x="0" y="28"/>
                  </a:lnTo>
                  <a:lnTo>
                    <a:pt x="5" y="33"/>
                  </a:lnTo>
                  <a:lnTo>
                    <a:pt x="11" y="39"/>
                  </a:lnTo>
                  <a:lnTo>
                    <a:pt x="18" y="41"/>
                  </a:lnTo>
                  <a:lnTo>
                    <a:pt x="18" y="41"/>
                  </a:lnTo>
                  <a:lnTo>
                    <a:pt x="28" y="41"/>
                  </a:lnTo>
                  <a:lnTo>
                    <a:pt x="33" y="37"/>
                  </a:lnTo>
                  <a:lnTo>
                    <a:pt x="39" y="30"/>
                  </a:lnTo>
                  <a:lnTo>
                    <a:pt x="43" y="22"/>
                  </a:lnTo>
                  <a:lnTo>
                    <a:pt x="43" y="22"/>
                  </a:lnTo>
                  <a:lnTo>
                    <a:pt x="41" y="15"/>
                  </a:lnTo>
                  <a:lnTo>
                    <a:pt x="37" y="7"/>
                  </a:lnTo>
                  <a:lnTo>
                    <a:pt x="31" y="2"/>
                  </a:lnTo>
                  <a:lnTo>
                    <a:pt x="22" y="0"/>
                  </a:lnTo>
                  <a:lnTo>
                    <a:pt x="22" y="0"/>
                  </a:lnTo>
                  <a:lnTo>
                    <a:pt x="15" y="0"/>
                  </a:lnTo>
                  <a:lnTo>
                    <a:pt x="7" y="3"/>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09" name="Google Shape;1309;p52"/>
            <p:cNvSpPr/>
            <p:nvPr/>
          </p:nvSpPr>
          <p:spPr>
            <a:xfrm>
              <a:off x="8106029" y="2892392"/>
              <a:ext cx="32563" cy="40953"/>
            </a:xfrm>
            <a:custGeom>
              <a:avLst/>
              <a:gdLst/>
              <a:ahLst/>
              <a:cxnLst/>
              <a:rect l="l" t="t" r="r" b="b"/>
              <a:pathLst>
                <a:path w="43" h="41" extrusionOk="0">
                  <a:moveTo>
                    <a:pt x="0" y="18"/>
                  </a:moveTo>
                  <a:lnTo>
                    <a:pt x="0" y="18"/>
                  </a:lnTo>
                  <a:lnTo>
                    <a:pt x="2" y="28"/>
                  </a:lnTo>
                  <a:lnTo>
                    <a:pt x="5" y="33"/>
                  </a:lnTo>
                  <a:lnTo>
                    <a:pt x="11" y="39"/>
                  </a:lnTo>
                  <a:lnTo>
                    <a:pt x="20" y="41"/>
                  </a:lnTo>
                  <a:lnTo>
                    <a:pt x="20" y="41"/>
                  </a:lnTo>
                  <a:lnTo>
                    <a:pt x="28" y="41"/>
                  </a:lnTo>
                  <a:lnTo>
                    <a:pt x="35" y="37"/>
                  </a:lnTo>
                  <a:lnTo>
                    <a:pt x="41" y="30"/>
                  </a:lnTo>
                  <a:lnTo>
                    <a:pt x="43" y="22"/>
                  </a:lnTo>
                  <a:lnTo>
                    <a:pt x="43" y="22"/>
                  </a:lnTo>
                  <a:lnTo>
                    <a:pt x="43" y="15"/>
                  </a:lnTo>
                  <a:lnTo>
                    <a:pt x="39" y="7"/>
                  </a:lnTo>
                  <a:lnTo>
                    <a:pt x="31" y="2"/>
                  </a:lnTo>
                  <a:lnTo>
                    <a:pt x="24" y="0"/>
                  </a:lnTo>
                  <a:lnTo>
                    <a:pt x="24" y="0"/>
                  </a:lnTo>
                  <a:lnTo>
                    <a:pt x="15" y="0"/>
                  </a:lnTo>
                  <a:lnTo>
                    <a:pt x="9" y="3"/>
                  </a:lnTo>
                  <a:lnTo>
                    <a:pt x="3"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0" name="Google Shape;1310;p52"/>
            <p:cNvSpPr/>
            <p:nvPr/>
          </p:nvSpPr>
          <p:spPr>
            <a:xfrm>
              <a:off x="8073466" y="2892392"/>
              <a:ext cx="31082" cy="40953"/>
            </a:xfrm>
            <a:custGeom>
              <a:avLst/>
              <a:gdLst/>
              <a:ahLst/>
              <a:cxnLst/>
              <a:rect l="l" t="t" r="r" b="b"/>
              <a:pathLst>
                <a:path w="43" h="41" extrusionOk="0">
                  <a:moveTo>
                    <a:pt x="0" y="18"/>
                  </a:moveTo>
                  <a:lnTo>
                    <a:pt x="0" y="18"/>
                  </a:lnTo>
                  <a:lnTo>
                    <a:pt x="2" y="28"/>
                  </a:lnTo>
                  <a:lnTo>
                    <a:pt x="6" y="33"/>
                  </a:lnTo>
                  <a:lnTo>
                    <a:pt x="11" y="39"/>
                  </a:lnTo>
                  <a:lnTo>
                    <a:pt x="20" y="41"/>
                  </a:lnTo>
                  <a:lnTo>
                    <a:pt x="20" y="41"/>
                  </a:lnTo>
                  <a:lnTo>
                    <a:pt x="28" y="41"/>
                  </a:lnTo>
                  <a:lnTo>
                    <a:pt x="35" y="37"/>
                  </a:lnTo>
                  <a:lnTo>
                    <a:pt x="41" y="30"/>
                  </a:lnTo>
                  <a:lnTo>
                    <a:pt x="43" y="22"/>
                  </a:lnTo>
                  <a:lnTo>
                    <a:pt x="43" y="22"/>
                  </a:lnTo>
                  <a:lnTo>
                    <a:pt x="43" y="15"/>
                  </a:lnTo>
                  <a:lnTo>
                    <a:pt x="37" y="7"/>
                  </a:lnTo>
                  <a:lnTo>
                    <a:pt x="32" y="2"/>
                  </a:lnTo>
                  <a:lnTo>
                    <a:pt x="24" y="0"/>
                  </a:lnTo>
                  <a:lnTo>
                    <a:pt x="24" y="0"/>
                  </a:lnTo>
                  <a:lnTo>
                    <a:pt x="15" y="0"/>
                  </a:lnTo>
                  <a:lnTo>
                    <a:pt x="9" y="3"/>
                  </a:lnTo>
                  <a:lnTo>
                    <a:pt x="4"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1" name="Google Shape;1311;p52"/>
            <p:cNvSpPr/>
            <p:nvPr/>
          </p:nvSpPr>
          <p:spPr>
            <a:xfrm>
              <a:off x="8066066" y="2892392"/>
              <a:ext cx="31082" cy="40953"/>
            </a:xfrm>
            <a:custGeom>
              <a:avLst/>
              <a:gdLst/>
              <a:ahLst/>
              <a:cxnLst/>
              <a:rect l="l" t="t" r="r" b="b"/>
              <a:pathLst>
                <a:path w="41" h="41" extrusionOk="0">
                  <a:moveTo>
                    <a:pt x="0" y="18"/>
                  </a:moveTo>
                  <a:lnTo>
                    <a:pt x="0" y="18"/>
                  </a:lnTo>
                  <a:lnTo>
                    <a:pt x="0" y="28"/>
                  </a:lnTo>
                  <a:lnTo>
                    <a:pt x="3" y="33"/>
                  </a:lnTo>
                  <a:lnTo>
                    <a:pt x="11" y="39"/>
                  </a:lnTo>
                  <a:lnTo>
                    <a:pt x="18" y="41"/>
                  </a:lnTo>
                  <a:lnTo>
                    <a:pt x="18" y="41"/>
                  </a:lnTo>
                  <a:lnTo>
                    <a:pt x="26" y="41"/>
                  </a:lnTo>
                  <a:lnTo>
                    <a:pt x="33" y="37"/>
                  </a:lnTo>
                  <a:lnTo>
                    <a:pt x="39" y="30"/>
                  </a:lnTo>
                  <a:lnTo>
                    <a:pt x="41" y="22"/>
                  </a:lnTo>
                  <a:lnTo>
                    <a:pt x="41" y="22"/>
                  </a:lnTo>
                  <a:lnTo>
                    <a:pt x="41" y="15"/>
                  </a:lnTo>
                  <a:lnTo>
                    <a:pt x="37" y="7"/>
                  </a:lnTo>
                  <a:lnTo>
                    <a:pt x="29" y="2"/>
                  </a:lnTo>
                  <a:lnTo>
                    <a:pt x="22" y="0"/>
                  </a:lnTo>
                  <a:lnTo>
                    <a:pt x="22" y="0"/>
                  </a:lnTo>
                  <a:lnTo>
                    <a:pt x="15" y="0"/>
                  </a:lnTo>
                  <a:lnTo>
                    <a:pt x="7" y="3"/>
                  </a:lnTo>
                  <a:lnTo>
                    <a:pt x="1"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2" name="Google Shape;1312;p52"/>
            <p:cNvSpPr/>
            <p:nvPr/>
          </p:nvSpPr>
          <p:spPr>
            <a:xfrm>
              <a:off x="8054225" y="2892392"/>
              <a:ext cx="29603" cy="40953"/>
            </a:xfrm>
            <a:custGeom>
              <a:avLst/>
              <a:gdLst/>
              <a:ahLst/>
              <a:cxnLst/>
              <a:rect l="l" t="t" r="r" b="b"/>
              <a:pathLst>
                <a:path w="41" h="41" extrusionOk="0">
                  <a:moveTo>
                    <a:pt x="0" y="18"/>
                  </a:moveTo>
                  <a:lnTo>
                    <a:pt x="0" y="18"/>
                  </a:lnTo>
                  <a:lnTo>
                    <a:pt x="0" y="28"/>
                  </a:lnTo>
                  <a:lnTo>
                    <a:pt x="4" y="33"/>
                  </a:lnTo>
                  <a:lnTo>
                    <a:pt x="11" y="39"/>
                  </a:lnTo>
                  <a:lnTo>
                    <a:pt x="18" y="41"/>
                  </a:lnTo>
                  <a:lnTo>
                    <a:pt x="18" y="41"/>
                  </a:lnTo>
                  <a:lnTo>
                    <a:pt x="28" y="41"/>
                  </a:lnTo>
                  <a:lnTo>
                    <a:pt x="33" y="37"/>
                  </a:lnTo>
                  <a:lnTo>
                    <a:pt x="39" y="30"/>
                  </a:lnTo>
                  <a:lnTo>
                    <a:pt x="41" y="22"/>
                  </a:lnTo>
                  <a:lnTo>
                    <a:pt x="41" y="22"/>
                  </a:lnTo>
                  <a:lnTo>
                    <a:pt x="41" y="15"/>
                  </a:lnTo>
                  <a:lnTo>
                    <a:pt x="37" y="7"/>
                  </a:lnTo>
                  <a:lnTo>
                    <a:pt x="30" y="2"/>
                  </a:lnTo>
                  <a:lnTo>
                    <a:pt x="22" y="0"/>
                  </a:lnTo>
                  <a:lnTo>
                    <a:pt x="22" y="0"/>
                  </a:lnTo>
                  <a:lnTo>
                    <a:pt x="15" y="0"/>
                  </a:lnTo>
                  <a:lnTo>
                    <a:pt x="7"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3" name="Google Shape;1313;p52"/>
            <p:cNvSpPr/>
            <p:nvPr/>
          </p:nvSpPr>
          <p:spPr>
            <a:xfrm>
              <a:off x="8020181" y="2892392"/>
              <a:ext cx="31082" cy="40953"/>
            </a:xfrm>
            <a:custGeom>
              <a:avLst/>
              <a:gdLst/>
              <a:ahLst/>
              <a:cxnLst/>
              <a:rect l="l" t="t" r="r" b="b"/>
              <a:pathLst>
                <a:path w="43" h="41" extrusionOk="0">
                  <a:moveTo>
                    <a:pt x="0" y="18"/>
                  </a:moveTo>
                  <a:lnTo>
                    <a:pt x="0" y="18"/>
                  </a:lnTo>
                  <a:lnTo>
                    <a:pt x="0" y="28"/>
                  </a:lnTo>
                  <a:lnTo>
                    <a:pt x="6" y="33"/>
                  </a:lnTo>
                  <a:lnTo>
                    <a:pt x="11" y="39"/>
                  </a:lnTo>
                  <a:lnTo>
                    <a:pt x="19" y="41"/>
                  </a:lnTo>
                  <a:lnTo>
                    <a:pt x="19" y="41"/>
                  </a:lnTo>
                  <a:lnTo>
                    <a:pt x="28" y="41"/>
                  </a:lnTo>
                  <a:lnTo>
                    <a:pt x="36" y="37"/>
                  </a:lnTo>
                  <a:lnTo>
                    <a:pt x="39" y="30"/>
                  </a:lnTo>
                  <a:lnTo>
                    <a:pt x="43" y="22"/>
                  </a:lnTo>
                  <a:lnTo>
                    <a:pt x="43" y="22"/>
                  </a:lnTo>
                  <a:lnTo>
                    <a:pt x="41" y="15"/>
                  </a:lnTo>
                  <a:lnTo>
                    <a:pt x="37" y="7"/>
                  </a:lnTo>
                  <a:lnTo>
                    <a:pt x="32" y="2"/>
                  </a:lnTo>
                  <a:lnTo>
                    <a:pt x="23" y="0"/>
                  </a:lnTo>
                  <a:lnTo>
                    <a:pt x="23" y="0"/>
                  </a:lnTo>
                  <a:lnTo>
                    <a:pt x="15" y="0"/>
                  </a:lnTo>
                  <a:lnTo>
                    <a:pt x="8"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4" name="Google Shape;1314;p52"/>
            <p:cNvSpPr/>
            <p:nvPr/>
          </p:nvSpPr>
          <p:spPr>
            <a:xfrm>
              <a:off x="7980218" y="2892392"/>
              <a:ext cx="32563" cy="40953"/>
            </a:xfrm>
            <a:custGeom>
              <a:avLst/>
              <a:gdLst/>
              <a:ahLst/>
              <a:cxnLst/>
              <a:rect l="l" t="t" r="r" b="b"/>
              <a:pathLst>
                <a:path w="43" h="41" extrusionOk="0">
                  <a:moveTo>
                    <a:pt x="0" y="18"/>
                  </a:moveTo>
                  <a:lnTo>
                    <a:pt x="0" y="18"/>
                  </a:lnTo>
                  <a:lnTo>
                    <a:pt x="2" y="28"/>
                  </a:lnTo>
                  <a:lnTo>
                    <a:pt x="5" y="33"/>
                  </a:lnTo>
                  <a:lnTo>
                    <a:pt x="11" y="39"/>
                  </a:lnTo>
                  <a:lnTo>
                    <a:pt x="19" y="41"/>
                  </a:lnTo>
                  <a:lnTo>
                    <a:pt x="19" y="41"/>
                  </a:lnTo>
                  <a:lnTo>
                    <a:pt x="28" y="41"/>
                  </a:lnTo>
                  <a:lnTo>
                    <a:pt x="35" y="37"/>
                  </a:lnTo>
                  <a:lnTo>
                    <a:pt x="41" y="30"/>
                  </a:lnTo>
                  <a:lnTo>
                    <a:pt x="43" y="22"/>
                  </a:lnTo>
                  <a:lnTo>
                    <a:pt x="43" y="22"/>
                  </a:lnTo>
                  <a:lnTo>
                    <a:pt x="41" y="15"/>
                  </a:lnTo>
                  <a:lnTo>
                    <a:pt x="37" y="7"/>
                  </a:lnTo>
                  <a:lnTo>
                    <a:pt x="32" y="2"/>
                  </a:lnTo>
                  <a:lnTo>
                    <a:pt x="24" y="0"/>
                  </a:lnTo>
                  <a:lnTo>
                    <a:pt x="24" y="0"/>
                  </a:lnTo>
                  <a:lnTo>
                    <a:pt x="15" y="0"/>
                  </a:lnTo>
                  <a:lnTo>
                    <a:pt x="7" y="3"/>
                  </a:lnTo>
                  <a:lnTo>
                    <a:pt x="4"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5" name="Google Shape;1315;p52"/>
            <p:cNvSpPr/>
            <p:nvPr/>
          </p:nvSpPr>
          <p:spPr>
            <a:xfrm>
              <a:off x="7944695" y="2892392"/>
              <a:ext cx="32563" cy="40953"/>
            </a:xfrm>
            <a:custGeom>
              <a:avLst/>
              <a:gdLst/>
              <a:ahLst/>
              <a:cxnLst/>
              <a:rect l="l" t="t" r="r" b="b"/>
              <a:pathLst>
                <a:path w="43" h="41" extrusionOk="0">
                  <a:moveTo>
                    <a:pt x="0" y="18"/>
                  </a:moveTo>
                  <a:lnTo>
                    <a:pt x="0" y="18"/>
                  </a:lnTo>
                  <a:lnTo>
                    <a:pt x="2" y="28"/>
                  </a:lnTo>
                  <a:lnTo>
                    <a:pt x="6" y="33"/>
                  </a:lnTo>
                  <a:lnTo>
                    <a:pt x="11" y="39"/>
                  </a:lnTo>
                  <a:lnTo>
                    <a:pt x="21" y="41"/>
                  </a:lnTo>
                  <a:lnTo>
                    <a:pt x="21" y="41"/>
                  </a:lnTo>
                  <a:lnTo>
                    <a:pt x="28" y="41"/>
                  </a:lnTo>
                  <a:lnTo>
                    <a:pt x="36" y="37"/>
                  </a:lnTo>
                  <a:lnTo>
                    <a:pt x="41" y="30"/>
                  </a:lnTo>
                  <a:lnTo>
                    <a:pt x="43" y="22"/>
                  </a:lnTo>
                  <a:lnTo>
                    <a:pt x="43" y="22"/>
                  </a:lnTo>
                  <a:lnTo>
                    <a:pt x="41" y="15"/>
                  </a:lnTo>
                  <a:lnTo>
                    <a:pt x="38" y="7"/>
                  </a:lnTo>
                  <a:lnTo>
                    <a:pt x="32" y="2"/>
                  </a:lnTo>
                  <a:lnTo>
                    <a:pt x="25" y="0"/>
                  </a:lnTo>
                  <a:lnTo>
                    <a:pt x="25" y="0"/>
                  </a:lnTo>
                  <a:lnTo>
                    <a:pt x="15" y="0"/>
                  </a:lnTo>
                  <a:lnTo>
                    <a:pt x="8" y="3"/>
                  </a:lnTo>
                  <a:lnTo>
                    <a:pt x="4"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6" name="Google Shape;1316;p52"/>
            <p:cNvSpPr/>
            <p:nvPr/>
          </p:nvSpPr>
          <p:spPr>
            <a:xfrm>
              <a:off x="7932855" y="2892392"/>
              <a:ext cx="29603" cy="40953"/>
            </a:xfrm>
            <a:custGeom>
              <a:avLst/>
              <a:gdLst/>
              <a:ahLst/>
              <a:cxnLst/>
              <a:rect l="l" t="t" r="r" b="b"/>
              <a:pathLst>
                <a:path w="42" h="41" extrusionOk="0">
                  <a:moveTo>
                    <a:pt x="0" y="18"/>
                  </a:moveTo>
                  <a:lnTo>
                    <a:pt x="0" y="18"/>
                  </a:lnTo>
                  <a:lnTo>
                    <a:pt x="0" y="28"/>
                  </a:lnTo>
                  <a:lnTo>
                    <a:pt x="4" y="33"/>
                  </a:lnTo>
                  <a:lnTo>
                    <a:pt x="12" y="39"/>
                  </a:lnTo>
                  <a:lnTo>
                    <a:pt x="19" y="41"/>
                  </a:lnTo>
                  <a:lnTo>
                    <a:pt x="19" y="41"/>
                  </a:lnTo>
                  <a:lnTo>
                    <a:pt x="28" y="41"/>
                  </a:lnTo>
                  <a:lnTo>
                    <a:pt x="34" y="37"/>
                  </a:lnTo>
                  <a:lnTo>
                    <a:pt x="40" y="30"/>
                  </a:lnTo>
                  <a:lnTo>
                    <a:pt x="42" y="22"/>
                  </a:lnTo>
                  <a:lnTo>
                    <a:pt x="42" y="22"/>
                  </a:lnTo>
                  <a:lnTo>
                    <a:pt x="42" y="15"/>
                  </a:lnTo>
                  <a:lnTo>
                    <a:pt x="38" y="7"/>
                  </a:lnTo>
                  <a:lnTo>
                    <a:pt x="32" y="2"/>
                  </a:lnTo>
                  <a:lnTo>
                    <a:pt x="23" y="0"/>
                  </a:lnTo>
                  <a:lnTo>
                    <a:pt x="23" y="0"/>
                  </a:lnTo>
                  <a:lnTo>
                    <a:pt x="15" y="0"/>
                  </a:lnTo>
                  <a:lnTo>
                    <a:pt x="8"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7" name="Google Shape;1317;p52"/>
            <p:cNvSpPr/>
            <p:nvPr/>
          </p:nvSpPr>
          <p:spPr>
            <a:xfrm>
              <a:off x="7907692" y="2892392"/>
              <a:ext cx="29603" cy="40953"/>
            </a:xfrm>
            <a:custGeom>
              <a:avLst/>
              <a:gdLst/>
              <a:ahLst/>
              <a:cxnLst/>
              <a:rect l="l" t="t" r="r" b="b"/>
              <a:pathLst>
                <a:path w="41" h="41" extrusionOk="0">
                  <a:moveTo>
                    <a:pt x="0" y="18"/>
                  </a:moveTo>
                  <a:lnTo>
                    <a:pt x="0" y="18"/>
                  </a:lnTo>
                  <a:lnTo>
                    <a:pt x="0" y="28"/>
                  </a:lnTo>
                  <a:lnTo>
                    <a:pt x="4" y="33"/>
                  </a:lnTo>
                  <a:lnTo>
                    <a:pt x="11" y="39"/>
                  </a:lnTo>
                  <a:lnTo>
                    <a:pt x="19" y="41"/>
                  </a:lnTo>
                  <a:lnTo>
                    <a:pt x="19" y="41"/>
                  </a:lnTo>
                  <a:lnTo>
                    <a:pt x="26" y="41"/>
                  </a:lnTo>
                  <a:lnTo>
                    <a:pt x="33" y="37"/>
                  </a:lnTo>
                  <a:lnTo>
                    <a:pt x="39" y="30"/>
                  </a:lnTo>
                  <a:lnTo>
                    <a:pt x="41" y="22"/>
                  </a:lnTo>
                  <a:lnTo>
                    <a:pt x="41" y="22"/>
                  </a:lnTo>
                  <a:lnTo>
                    <a:pt x="41" y="15"/>
                  </a:lnTo>
                  <a:lnTo>
                    <a:pt x="37" y="7"/>
                  </a:lnTo>
                  <a:lnTo>
                    <a:pt x="30" y="2"/>
                  </a:lnTo>
                  <a:lnTo>
                    <a:pt x="22" y="0"/>
                  </a:lnTo>
                  <a:lnTo>
                    <a:pt x="22" y="0"/>
                  </a:lnTo>
                  <a:lnTo>
                    <a:pt x="15" y="0"/>
                  </a:lnTo>
                  <a:lnTo>
                    <a:pt x="7"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8" name="Google Shape;1318;p52"/>
            <p:cNvSpPr/>
            <p:nvPr/>
          </p:nvSpPr>
          <p:spPr>
            <a:xfrm>
              <a:off x="7895852" y="2892392"/>
              <a:ext cx="31082" cy="40953"/>
            </a:xfrm>
            <a:custGeom>
              <a:avLst/>
              <a:gdLst/>
              <a:ahLst/>
              <a:cxnLst/>
              <a:rect l="l" t="t" r="r" b="b"/>
              <a:pathLst>
                <a:path w="43" h="41" extrusionOk="0">
                  <a:moveTo>
                    <a:pt x="0" y="18"/>
                  </a:moveTo>
                  <a:lnTo>
                    <a:pt x="0" y="18"/>
                  </a:lnTo>
                  <a:lnTo>
                    <a:pt x="2" y="28"/>
                  </a:lnTo>
                  <a:lnTo>
                    <a:pt x="6" y="33"/>
                  </a:lnTo>
                  <a:lnTo>
                    <a:pt x="11" y="39"/>
                  </a:lnTo>
                  <a:lnTo>
                    <a:pt x="19" y="41"/>
                  </a:lnTo>
                  <a:lnTo>
                    <a:pt x="19" y="41"/>
                  </a:lnTo>
                  <a:lnTo>
                    <a:pt x="28" y="41"/>
                  </a:lnTo>
                  <a:lnTo>
                    <a:pt x="36" y="37"/>
                  </a:lnTo>
                  <a:lnTo>
                    <a:pt x="39" y="30"/>
                  </a:lnTo>
                  <a:lnTo>
                    <a:pt x="43" y="22"/>
                  </a:lnTo>
                  <a:lnTo>
                    <a:pt x="43" y="22"/>
                  </a:lnTo>
                  <a:lnTo>
                    <a:pt x="41" y="15"/>
                  </a:lnTo>
                  <a:lnTo>
                    <a:pt x="37" y="7"/>
                  </a:lnTo>
                  <a:lnTo>
                    <a:pt x="32" y="2"/>
                  </a:lnTo>
                  <a:lnTo>
                    <a:pt x="22" y="0"/>
                  </a:lnTo>
                  <a:lnTo>
                    <a:pt x="22" y="0"/>
                  </a:lnTo>
                  <a:lnTo>
                    <a:pt x="15" y="0"/>
                  </a:lnTo>
                  <a:lnTo>
                    <a:pt x="8"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19" name="Google Shape;1319;p52"/>
            <p:cNvSpPr/>
            <p:nvPr/>
          </p:nvSpPr>
          <p:spPr>
            <a:xfrm>
              <a:off x="7885491" y="2892392"/>
              <a:ext cx="31082" cy="40953"/>
            </a:xfrm>
            <a:custGeom>
              <a:avLst/>
              <a:gdLst/>
              <a:ahLst/>
              <a:cxnLst/>
              <a:rect l="l" t="t" r="r" b="b"/>
              <a:pathLst>
                <a:path w="41" h="41" extrusionOk="0">
                  <a:moveTo>
                    <a:pt x="0" y="18"/>
                  </a:moveTo>
                  <a:lnTo>
                    <a:pt x="0" y="18"/>
                  </a:lnTo>
                  <a:lnTo>
                    <a:pt x="0" y="28"/>
                  </a:lnTo>
                  <a:lnTo>
                    <a:pt x="4" y="33"/>
                  </a:lnTo>
                  <a:lnTo>
                    <a:pt x="11" y="39"/>
                  </a:lnTo>
                  <a:lnTo>
                    <a:pt x="19" y="41"/>
                  </a:lnTo>
                  <a:lnTo>
                    <a:pt x="19" y="41"/>
                  </a:lnTo>
                  <a:lnTo>
                    <a:pt x="26" y="41"/>
                  </a:lnTo>
                  <a:lnTo>
                    <a:pt x="34" y="37"/>
                  </a:lnTo>
                  <a:lnTo>
                    <a:pt x="39" y="30"/>
                  </a:lnTo>
                  <a:lnTo>
                    <a:pt x="41" y="22"/>
                  </a:lnTo>
                  <a:lnTo>
                    <a:pt x="41" y="22"/>
                  </a:lnTo>
                  <a:lnTo>
                    <a:pt x="41" y="15"/>
                  </a:lnTo>
                  <a:lnTo>
                    <a:pt x="37" y="7"/>
                  </a:lnTo>
                  <a:lnTo>
                    <a:pt x="30" y="2"/>
                  </a:lnTo>
                  <a:lnTo>
                    <a:pt x="22" y="0"/>
                  </a:lnTo>
                  <a:lnTo>
                    <a:pt x="22" y="0"/>
                  </a:lnTo>
                  <a:lnTo>
                    <a:pt x="15" y="0"/>
                  </a:lnTo>
                  <a:lnTo>
                    <a:pt x="7"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0" name="Google Shape;1320;p52"/>
            <p:cNvSpPr/>
            <p:nvPr/>
          </p:nvSpPr>
          <p:spPr>
            <a:xfrm>
              <a:off x="7833686" y="2892392"/>
              <a:ext cx="32563" cy="40953"/>
            </a:xfrm>
            <a:custGeom>
              <a:avLst/>
              <a:gdLst/>
              <a:ahLst/>
              <a:cxnLst/>
              <a:rect l="l" t="t" r="r" b="b"/>
              <a:pathLst>
                <a:path w="43" h="41" extrusionOk="0">
                  <a:moveTo>
                    <a:pt x="0" y="18"/>
                  </a:moveTo>
                  <a:lnTo>
                    <a:pt x="0" y="18"/>
                  </a:lnTo>
                  <a:lnTo>
                    <a:pt x="2" y="28"/>
                  </a:lnTo>
                  <a:lnTo>
                    <a:pt x="6" y="33"/>
                  </a:lnTo>
                  <a:lnTo>
                    <a:pt x="11" y="39"/>
                  </a:lnTo>
                  <a:lnTo>
                    <a:pt x="19" y="41"/>
                  </a:lnTo>
                  <a:lnTo>
                    <a:pt x="19" y="41"/>
                  </a:lnTo>
                  <a:lnTo>
                    <a:pt x="28" y="41"/>
                  </a:lnTo>
                  <a:lnTo>
                    <a:pt x="35" y="37"/>
                  </a:lnTo>
                  <a:lnTo>
                    <a:pt x="39" y="30"/>
                  </a:lnTo>
                  <a:lnTo>
                    <a:pt x="43" y="22"/>
                  </a:lnTo>
                  <a:lnTo>
                    <a:pt x="43" y="22"/>
                  </a:lnTo>
                  <a:lnTo>
                    <a:pt x="41" y="15"/>
                  </a:lnTo>
                  <a:lnTo>
                    <a:pt x="37" y="7"/>
                  </a:lnTo>
                  <a:lnTo>
                    <a:pt x="32" y="2"/>
                  </a:lnTo>
                  <a:lnTo>
                    <a:pt x="22" y="0"/>
                  </a:lnTo>
                  <a:lnTo>
                    <a:pt x="22" y="0"/>
                  </a:lnTo>
                  <a:lnTo>
                    <a:pt x="15" y="0"/>
                  </a:lnTo>
                  <a:lnTo>
                    <a:pt x="7" y="3"/>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1" name="Google Shape;1321;p52"/>
            <p:cNvSpPr/>
            <p:nvPr/>
          </p:nvSpPr>
          <p:spPr>
            <a:xfrm>
              <a:off x="7770041" y="2892394"/>
              <a:ext cx="31082" cy="40953"/>
            </a:xfrm>
            <a:custGeom>
              <a:avLst/>
              <a:gdLst/>
              <a:ahLst/>
              <a:cxnLst/>
              <a:rect l="l" t="t" r="r" b="b"/>
              <a:pathLst>
                <a:path w="43" h="41" extrusionOk="0">
                  <a:moveTo>
                    <a:pt x="0" y="18"/>
                  </a:moveTo>
                  <a:lnTo>
                    <a:pt x="0" y="18"/>
                  </a:lnTo>
                  <a:lnTo>
                    <a:pt x="2" y="28"/>
                  </a:lnTo>
                  <a:lnTo>
                    <a:pt x="6" y="33"/>
                  </a:lnTo>
                  <a:lnTo>
                    <a:pt x="11" y="39"/>
                  </a:lnTo>
                  <a:lnTo>
                    <a:pt x="21" y="41"/>
                  </a:lnTo>
                  <a:lnTo>
                    <a:pt x="21" y="41"/>
                  </a:lnTo>
                  <a:lnTo>
                    <a:pt x="28" y="41"/>
                  </a:lnTo>
                  <a:lnTo>
                    <a:pt x="36" y="37"/>
                  </a:lnTo>
                  <a:lnTo>
                    <a:pt x="41" y="30"/>
                  </a:lnTo>
                  <a:lnTo>
                    <a:pt x="43" y="22"/>
                  </a:lnTo>
                  <a:lnTo>
                    <a:pt x="43" y="22"/>
                  </a:lnTo>
                  <a:lnTo>
                    <a:pt x="43" y="15"/>
                  </a:lnTo>
                  <a:lnTo>
                    <a:pt x="38" y="7"/>
                  </a:lnTo>
                  <a:lnTo>
                    <a:pt x="32" y="2"/>
                  </a:lnTo>
                  <a:lnTo>
                    <a:pt x="24" y="0"/>
                  </a:lnTo>
                  <a:lnTo>
                    <a:pt x="24" y="0"/>
                  </a:lnTo>
                  <a:lnTo>
                    <a:pt x="15" y="0"/>
                  </a:lnTo>
                  <a:lnTo>
                    <a:pt x="8" y="3"/>
                  </a:lnTo>
                  <a:lnTo>
                    <a:pt x="4"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2" name="Google Shape;1322;p52"/>
            <p:cNvSpPr/>
            <p:nvPr/>
          </p:nvSpPr>
          <p:spPr>
            <a:xfrm>
              <a:off x="7764121" y="2880108"/>
              <a:ext cx="29603" cy="43000"/>
            </a:xfrm>
            <a:custGeom>
              <a:avLst/>
              <a:gdLst/>
              <a:ahLst/>
              <a:cxnLst/>
              <a:rect l="l" t="t" r="r" b="b"/>
              <a:pathLst>
                <a:path w="41" h="42" extrusionOk="0">
                  <a:moveTo>
                    <a:pt x="0" y="19"/>
                  </a:moveTo>
                  <a:lnTo>
                    <a:pt x="0" y="19"/>
                  </a:lnTo>
                  <a:lnTo>
                    <a:pt x="0" y="28"/>
                  </a:lnTo>
                  <a:lnTo>
                    <a:pt x="3" y="34"/>
                  </a:lnTo>
                  <a:lnTo>
                    <a:pt x="9" y="40"/>
                  </a:lnTo>
                  <a:lnTo>
                    <a:pt x="18" y="42"/>
                  </a:lnTo>
                  <a:lnTo>
                    <a:pt x="18" y="42"/>
                  </a:lnTo>
                  <a:lnTo>
                    <a:pt x="26" y="42"/>
                  </a:lnTo>
                  <a:lnTo>
                    <a:pt x="33" y="38"/>
                  </a:lnTo>
                  <a:lnTo>
                    <a:pt x="39" y="32"/>
                  </a:lnTo>
                  <a:lnTo>
                    <a:pt x="41" y="23"/>
                  </a:lnTo>
                  <a:lnTo>
                    <a:pt x="41" y="23"/>
                  </a:lnTo>
                  <a:lnTo>
                    <a:pt x="41" y="15"/>
                  </a:lnTo>
                  <a:lnTo>
                    <a:pt x="37" y="8"/>
                  </a:lnTo>
                  <a:lnTo>
                    <a:pt x="30" y="2"/>
                  </a:lnTo>
                  <a:lnTo>
                    <a:pt x="22" y="0"/>
                  </a:lnTo>
                  <a:lnTo>
                    <a:pt x="22" y="0"/>
                  </a:lnTo>
                  <a:lnTo>
                    <a:pt x="13" y="0"/>
                  </a:lnTo>
                  <a:lnTo>
                    <a:pt x="7" y="4"/>
                  </a:lnTo>
                  <a:lnTo>
                    <a:pt x="2" y="12"/>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3" name="Google Shape;1323;p52"/>
            <p:cNvSpPr/>
            <p:nvPr/>
          </p:nvSpPr>
          <p:spPr>
            <a:xfrm>
              <a:off x="7752279" y="2880108"/>
              <a:ext cx="31082" cy="43000"/>
            </a:xfrm>
            <a:custGeom>
              <a:avLst/>
              <a:gdLst/>
              <a:ahLst/>
              <a:cxnLst/>
              <a:rect l="l" t="t" r="r" b="b"/>
              <a:pathLst>
                <a:path w="41" h="42" extrusionOk="0">
                  <a:moveTo>
                    <a:pt x="0" y="19"/>
                  </a:moveTo>
                  <a:lnTo>
                    <a:pt x="0" y="19"/>
                  </a:lnTo>
                  <a:lnTo>
                    <a:pt x="0" y="28"/>
                  </a:lnTo>
                  <a:lnTo>
                    <a:pt x="3" y="34"/>
                  </a:lnTo>
                  <a:lnTo>
                    <a:pt x="11" y="40"/>
                  </a:lnTo>
                  <a:lnTo>
                    <a:pt x="18" y="42"/>
                  </a:lnTo>
                  <a:lnTo>
                    <a:pt x="18" y="42"/>
                  </a:lnTo>
                  <a:lnTo>
                    <a:pt x="26" y="42"/>
                  </a:lnTo>
                  <a:lnTo>
                    <a:pt x="33" y="38"/>
                  </a:lnTo>
                  <a:lnTo>
                    <a:pt x="39" y="32"/>
                  </a:lnTo>
                  <a:lnTo>
                    <a:pt x="41" y="23"/>
                  </a:lnTo>
                  <a:lnTo>
                    <a:pt x="41" y="23"/>
                  </a:lnTo>
                  <a:lnTo>
                    <a:pt x="41" y="15"/>
                  </a:lnTo>
                  <a:lnTo>
                    <a:pt x="37" y="8"/>
                  </a:lnTo>
                  <a:lnTo>
                    <a:pt x="30" y="2"/>
                  </a:lnTo>
                  <a:lnTo>
                    <a:pt x="22" y="0"/>
                  </a:lnTo>
                  <a:lnTo>
                    <a:pt x="22" y="0"/>
                  </a:lnTo>
                  <a:lnTo>
                    <a:pt x="15" y="0"/>
                  </a:lnTo>
                  <a:lnTo>
                    <a:pt x="7" y="4"/>
                  </a:lnTo>
                  <a:lnTo>
                    <a:pt x="2" y="12"/>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4" name="Google Shape;1324;p52"/>
            <p:cNvSpPr/>
            <p:nvPr/>
          </p:nvSpPr>
          <p:spPr>
            <a:xfrm>
              <a:off x="7741918" y="2880109"/>
              <a:ext cx="29603" cy="43000"/>
            </a:xfrm>
            <a:custGeom>
              <a:avLst/>
              <a:gdLst/>
              <a:ahLst/>
              <a:cxnLst/>
              <a:rect l="l" t="t" r="r" b="b"/>
              <a:pathLst>
                <a:path w="41" h="42" extrusionOk="0">
                  <a:moveTo>
                    <a:pt x="0" y="19"/>
                  </a:moveTo>
                  <a:lnTo>
                    <a:pt x="0" y="19"/>
                  </a:lnTo>
                  <a:lnTo>
                    <a:pt x="0" y="28"/>
                  </a:lnTo>
                  <a:lnTo>
                    <a:pt x="4" y="34"/>
                  </a:lnTo>
                  <a:lnTo>
                    <a:pt x="11" y="40"/>
                  </a:lnTo>
                  <a:lnTo>
                    <a:pt x="18" y="42"/>
                  </a:lnTo>
                  <a:lnTo>
                    <a:pt x="18" y="42"/>
                  </a:lnTo>
                  <a:lnTo>
                    <a:pt x="28" y="42"/>
                  </a:lnTo>
                  <a:lnTo>
                    <a:pt x="33" y="38"/>
                  </a:lnTo>
                  <a:lnTo>
                    <a:pt x="39" y="32"/>
                  </a:lnTo>
                  <a:lnTo>
                    <a:pt x="41" y="23"/>
                  </a:lnTo>
                  <a:lnTo>
                    <a:pt x="41" y="23"/>
                  </a:lnTo>
                  <a:lnTo>
                    <a:pt x="41" y="15"/>
                  </a:lnTo>
                  <a:lnTo>
                    <a:pt x="37" y="8"/>
                  </a:lnTo>
                  <a:lnTo>
                    <a:pt x="30" y="2"/>
                  </a:lnTo>
                  <a:lnTo>
                    <a:pt x="22" y="0"/>
                  </a:lnTo>
                  <a:lnTo>
                    <a:pt x="22" y="0"/>
                  </a:lnTo>
                  <a:lnTo>
                    <a:pt x="15" y="0"/>
                  </a:lnTo>
                  <a:lnTo>
                    <a:pt x="7" y="4"/>
                  </a:lnTo>
                  <a:lnTo>
                    <a:pt x="2" y="12"/>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5" name="Google Shape;1325;p52"/>
            <p:cNvSpPr/>
            <p:nvPr/>
          </p:nvSpPr>
          <p:spPr>
            <a:xfrm>
              <a:off x="7716757" y="2880108"/>
              <a:ext cx="32563" cy="43000"/>
            </a:xfrm>
            <a:custGeom>
              <a:avLst/>
              <a:gdLst/>
              <a:ahLst/>
              <a:cxnLst/>
              <a:rect l="l" t="t" r="r" b="b"/>
              <a:pathLst>
                <a:path w="43" h="42" extrusionOk="0">
                  <a:moveTo>
                    <a:pt x="0" y="19"/>
                  </a:moveTo>
                  <a:lnTo>
                    <a:pt x="0" y="19"/>
                  </a:lnTo>
                  <a:lnTo>
                    <a:pt x="2" y="28"/>
                  </a:lnTo>
                  <a:lnTo>
                    <a:pt x="6" y="34"/>
                  </a:lnTo>
                  <a:lnTo>
                    <a:pt x="11" y="40"/>
                  </a:lnTo>
                  <a:lnTo>
                    <a:pt x="21" y="42"/>
                  </a:lnTo>
                  <a:lnTo>
                    <a:pt x="21" y="42"/>
                  </a:lnTo>
                  <a:lnTo>
                    <a:pt x="28" y="42"/>
                  </a:lnTo>
                  <a:lnTo>
                    <a:pt x="36" y="38"/>
                  </a:lnTo>
                  <a:lnTo>
                    <a:pt x="41" y="32"/>
                  </a:lnTo>
                  <a:lnTo>
                    <a:pt x="43" y="23"/>
                  </a:lnTo>
                  <a:lnTo>
                    <a:pt x="43" y="23"/>
                  </a:lnTo>
                  <a:lnTo>
                    <a:pt x="41" y="15"/>
                  </a:lnTo>
                  <a:lnTo>
                    <a:pt x="38" y="8"/>
                  </a:lnTo>
                  <a:lnTo>
                    <a:pt x="32" y="2"/>
                  </a:lnTo>
                  <a:lnTo>
                    <a:pt x="24" y="0"/>
                  </a:lnTo>
                  <a:lnTo>
                    <a:pt x="24" y="0"/>
                  </a:lnTo>
                  <a:lnTo>
                    <a:pt x="15" y="0"/>
                  </a:lnTo>
                  <a:lnTo>
                    <a:pt x="8" y="4"/>
                  </a:lnTo>
                  <a:lnTo>
                    <a:pt x="4" y="12"/>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6" name="Google Shape;1326;p52"/>
            <p:cNvSpPr/>
            <p:nvPr/>
          </p:nvSpPr>
          <p:spPr>
            <a:xfrm>
              <a:off x="7651632" y="2871916"/>
              <a:ext cx="31082" cy="45047"/>
            </a:xfrm>
            <a:custGeom>
              <a:avLst/>
              <a:gdLst/>
              <a:ahLst/>
              <a:cxnLst/>
              <a:rect l="l" t="t" r="r" b="b"/>
              <a:pathLst>
                <a:path w="42" h="43" extrusionOk="0">
                  <a:moveTo>
                    <a:pt x="0" y="19"/>
                  </a:moveTo>
                  <a:lnTo>
                    <a:pt x="0" y="19"/>
                  </a:lnTo>
                  <a:lnTo>
                    <a:pt x="0" y="28"/>
                  </a:lnTo>
                  <a:lnTo>
                    <a:pt x="4" y="35"/>
                  </a:lnTo>
                  <a:lnTo>
                    <a:pt x="10" y="39"/>
                  </a:lnTo>
                  <a:lnTo>
                    <a:pt x="19" y="43"/>
                  </a:lnTo>
                  <a:lnTo>
                    <a:pt x="19" y="43"/>
                  </a:lnTo>
                  <a:lnTo>
                    <a:pt x="27" y="41"/>
                  </a:lnTo>
                  <a:lnTo>
                    <a:pt x="34" y="37"/>
                  </a:lnTo>
                  <a:lnTo>
                    <a:pt x="40" y="32"/>
                  </a:lnTo>
                  <a:lnTo>
                    <a:pt x="42" y="22"/>
                  </a:lnTo>
                  <a:lnTo>
                    <a:pt x="42" y="22"/>
                  </a:lnTo>
                  <a:lnTo>
                    <a:pt x="42" y="15"/>
                  </a:lnTo>
                  <a:lnTo>
                    <a:pt x="38" y="7"/>
                  </a:lnTo>
                  <a:lnTo>
                    <a:pt x="30" y="2"/>
                  </a:lnTo>
                  <a:lnTo>
                    <a:pt x="23" y="0"/>
                  </a:lnTo>
                  <a:lnTo>
                    <a:pt x="23" y="0"/>
                  </a:lnTo>
                  <a:lnTo>
                    <a:pt x="14" y="2"/>
                  </a:lnTo>
                  <a:lnTo>
                    <a:pt x="8" y="6"/>
                  </a:lnTo>
                  <a:lnTo>
                    <a:pt x="2"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7" name="Google Shape;1327;p52"/>
            <p:cNvSpPr/>
            <p:nvPr/>
          </p:nvSpPr>
          <p:spPr>
            <a:xfrm>
              <a:off x="7636830" y="2871916"/>
              <a:ext cx="31082" cy="45047"/>
            </a:xfrm>
            <a:custGeom>
              <a:avLst/>
              <a:gdLst/>
              <a:ahLst/>
              <a:cxnLst/>
              <a:rect l="l" t="t" r="r" b="b"/>
              <a:pathLst>
                <a:path w="43" h="43" extrusionOk="0">
                  <a:moveTo>
                    <a:pt x="0" y="19"/>
                  </a:moveTo>
                  <a:lnTo>
                    <a:pt x="0" y="19"/>
                  </a:lnTo>
                  <a:lnTo>
                    <a:pt x="2" y="28"/>
                  </a:lnTo>
                  <a:lnTo>
                    <a:pt x="6" y="35"/>
                  </a:lnTo>
                  <a:lnTo>
                    <a:pt x="11" y="39"/>
                  </a:lnTo>
                  <a:lnTo>
                    <a:pt x="19" y="43"/>
                  </a:lnTo>
                  <a:lnTo>
                    <a:pt x="19" y="43"/>
                  </a:lnTo>
                  <a:lnTo>
                    <a:pt x="28" y="41"/>
                  </a:lnTo>
                  <a:lnTo>
                    <a:pt x="35" y="37"/>
                  </a:lnTo>
                  <a:lnTo>
                    <a:pt x="39" y="32"/>
                  </a:lnTo>
                  <a:lnTo>
                    <a:pt x="43" y="22"/>
                  </a:lnTo>
                  <a:lnTo>
                    <a:pt x="43" y="22"/>
                  </a:lnTo>
                  <a:lnTo>
                    <a:pt x="41" y="15"/>
                  </a:lnTo>
                  <a:lnTo>
                    <a:pt x="37" y="7"/>
                  </a:lnTo>
                  <a:lnTo>
                    <a:pt x="32" y="2"/>
                  </a:lnTo>
                  <a:lnTo>
                    <a:pt x="24" y="0"/>
                  </a:lnTo>
                  <a:lnTo>
                    <a:pt x="24" y="0"/>
                  </a:lnTo>
                  <a:lnTo>
                    <a:pt x="15" y="2"/>
                  </a:lnTo>
                  <a:lnTo>
                    <a:pt x="7" y="6"/>
                  </a:lnTo>
                  <a:lnTo>
                    <a:pt x="2"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8" name="Google Shape;1328;p52"/>
            <p:cNvSpPr/>
            <p:nvPr/>
          </p:nvSpPr>
          <p:spPr>
            <a:xfrm>
              <a:off x="7626469" y="2863727"/>
              <a:ext cx="31082" cy="43000"/>
            </a:xfrm>
            <a:custGeom>
              <a:avLst/>
              <a:gdLst/>
              <a:ahLst/>
              <a:cxnLst/>
              <a:rect l="l" t="t" r="r" b="b"/>
              <a:pathLst>
                <a:path w="41" h="43" extrusionOk="0">
                  <a:moveTo>
                    <a:pt x="0" y="18"/>
                  </a:moveTo>
                  <a:lnTo>
                    <a:pt x="0" y="18"/>
                  </a:lnTo>
                  <a:lnTo>
                    <a:pt x="0" y="28"/>
                  </a:lnTo>
                  <a:lnTo>
                    <a:pt x="4" y="33"/>
                  </a:lnTo>
                  <a:lnTo>
                    <a:pt x="11" y="39"/>
                  </a:lnTo>
                  <a:lnTo>
                    <a:pt x="19" y="43"/>
                  </a:lnTo>
                  <a:lnTo>
                    <a:pt x="19" y="43"/>
                  </a:lnTo>
                  <a:lnTo>
                    <a:pt x="26" y="41"/>
                  </a:lnTo>
                  <a:lnTo>
                    <a:pt x="33" y="37"/>
                  </a:lnTo>
                  <a:lnTo>
                    <a:pt x="39" y="31"/>
                  </a:lnTo>
                  <a:lnTo>
                    <a:pt x="41" y="22"/>
                  </a:lnTo>
                  <a:lnTo>
                    <a:pt x="41" y="22"/>
                  </a:lnTo>
                  <a:lnTo>
                    <a:pt x="41" y="15"/>
                  </a:lnTo>
                  <a:lnTo>
                    <a:pt x="37" y="7"/>
                  </a:lnTo>
                  <a:lnTo>
                    <a:pt x="30" y="2"/>
                  </a:lnTo>
                  <a:lnTo>
                    <a:pt x="22" y="0"/>
                  </a:lnTo>
                  <a:lnTo>
                    <a:pt x="22" y="0"/>
                  </a:lnTo>
                  <a:lnTo>
                    <a:pt x="13" y="0"/>
                  </a:lnTo>
                  <a:lnTo>
                    <a:pt x="7" y="5"/>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29" name="Google Shape;1329;p52"/>
            <p:cNvSpPr/>
            <p:nvPr/>
          </p:nvSpPr>
          <p:spPr>
            <a:xfrm>
              <a:off x="7610188" y="2863727"/>
              <a:ext cx="32563" cy="43000"/>
            </a:xfrm>
            <a:custGeom>
              <a:avLst/>
              <a:gdLst/>
              <a:ahLst/>
              <a:cxnLst/>
              <a:rect l="l" t="t" r="r" b="b"/>
              <a:pathLst>
                <a:path w="43" h="43" extrusionOk="0">
                  <a:moveTo>
                    <a:pt x="0" y="18"/>
                  </a:moveTo>
                  <a:lnTo>
                    <a:pt x="0" y="18"/>
                  </a:lnTo>
                  <a:lnTo>
                    <a:pt x="2" y="28"/>
                  </a:lnTo>
                  <a:lnTo>
                    <a:pt x="6" y="33"/>
                  </a:lnTo>
                  <a:lnTo>
                    <a:pt x="12" y="39"/>
                  </a:lnTo>
                  <a:lnTo>
                    <a:pt x="21" y="43"/>
                  </a:lnTo>
                  <a:lnTo>
                    <a:pt x="21" y="43"/>
                  </a:lnTo>
                  <a:lnTo>
                    <a:pt x="28" y="41"/>
                  </a:lnTo>
                  <a:lnTo>
                    <a:pt x="36" y="37"/>
                  </a:lnTo>
                  <a:lnTo>
                    <a:pt x="42" y="31"/>
                  </a:lnTo>
                  <a:lnTo>
                    <a:pt x="43" y="22"/>
                  </a:lnTo>
                  <a:lnTo>
                    <a:pt x="43" y="22"/>
                  </a:lnTo>
                  <a:lnTo>
                    <a:pt x="42" y="15"/>
                  </a:lnTo>
                  <a:lnTo>
                    <a:pt x="38" y="7"/>
                  </a:lnTo>
                  <a:lnTo>
                    <a:pt x="32" y="2"/>
                  </a:lnTo>
                  <a:lnTo>
                    <a:pt x="25" y="0"/>
                  </a:lnTo>
                  <a:lnTo>
                    <a:pt x="25" y="0"/>
                  </a:lnTo>
                  <a:lnTo>
                    <a:pt x="15" y="0"/>
                  </a:lnTo>
                  <a:lnTo>
                    <a:pt x="8" y="5"/>
                  </a:lnTo>
                  <a:lnTo>
                    <a:pt x="4"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0" name="Google Shape;1330;p52"/>
            <p:cNvSpPr/>
            <p:nvPr/>
          </p:nvSpPr>
          <p:spPr>
            <a:xfrm>
              <a:off x="7583546" y="2863727"/>
              <a:ext cx="29603" cy="43000"/>
            </a:xfrm>
            <a:custGeom>
              <a:avLst/>
              <a:gdLst/>
              <a:ahLst/>
              <a:cxnLst/>
              <a:rect l="l" t="t" r="r" b="b"/>
              <a:pathLst>
                <a:path w="41" h="43" extrusionOk="0">
                  <a:moveTo>
                    <a:pt x="0" y="18"/>
                  </a:moveTo>
                  <a:lnTo>
                    <a:pt x="0" y="18"/>
                  </a:lnTo>
                  <a:lnTo>
                    <a:pt x="0" y="28"/>
                  </a:lnTo>
                  <a:lnTo>
                    <a:pt x="4" y="33"/>
                  </a:lnTo>
                  <a:lnTo>
                    <a:pt x="9" y="39"/>
                  </a:lnTo>
                  <a:lnTo>
                    <a:pt x="19" y="43"/>
                  </a:lnTo>
                  <a:lnTo>
                    <a:pt x="19" y="43"/>
                  </a:lnTo>
                  <a:lnTo>
                    <a:pt x="26" y="41"/>
                  </a:lnTo>
                  <a:lnTo>
                    <a:pt x="34" y="37"/>
                  </a:lnTo>
                  <a:lnTo>
                    <a:pt x="39" y="31"/>
                  </a:lnTo>
                  <a:lnTo>
                    <a:pt x="41" y="22"/>
                  </a:lnTo>
                  <a:lnTo>
                    <a:pt x="41" y="22"/>
                  </a:lnTo>
                  <a:lnTo>
                    <a:pt x="41" y="15"/>
                  </a:lnTo>
                  <a:lnTo>
                    <a:pt x="37" y="7"/>
                  </a:lnTo>
                  <a:lnTo>
                    <a:pt x="30" y="2"/>
                  </a:lnTo>
                  <a:lnTo>
                    <a:pt x="23" y="0"/>
                  </a:lnTo>
                  <a:lnTo>
                    <a:pt x="23" y="0"/>
                  </a:lnTo>
                  <a:lnTo>
                    <a:pt x="13" y="0"/>
                  </a:lnTo>
                  <a:lnTo>
                    <a:pt x="8" y="5"/>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1" name="Google Shape;1331;p52"/>
            <p:cNvSpPr/>
            <p:nvPr/>
          </p:nvSpPr>
          <p:spPr>
            <a:xfrm>
              <a:off x="7548022" y="2863727"/>
              <a:ext cx="32563" cy="43000"/>
            </a:xfrm>
            <a:custGeom>
              <a:avLst/>
              <a:gdLst/>
              <a:ahLst/>
              <a:cxnLst/>
              <a:rect l="l" t="t" r="r" b="b"/>
              <a:pathLst>
                <a:path w="43" h="43" extrusionOk="0">
                  <a:moveTo>
                    <a:pt x="0" y="18"/>
                  </a:moveTo>
                  <a:lnTo>
                    <a:pt x="0" y="18"/>
                  </a:lnTo>
                  <a:lnTo>
                    <a:pt x="2" y="28"/>
                  </a:lnTo>
                  <a:lnTo>
                    <a:pt x="6" y="33"/>
                  </a:lnTo>
                  <a:lnTo>
                    <a:pt x="12" y="39"/>
                  </a:lnTo>
                  <a:lnTo>
                    <a:pt x="21" y="43"/>
                  </a:lnTo>
                  <a:lnTo>
                    <a:pt x="21" y="43"/>
                  </a:lnTo>
                  <a:lnTo>
                    <a:pt x="28" y="41"/>
                  </a:lnTo>
                  <a:lnTo>
                    <a:pt x="36" y="37"/>
                  </a:lnTo>
                  <a:lnTo>
                    <a:pt x="41" y="31"/>
                  </a:lnTo>
                  <a:lnTo>
                    <a:pt x="43" y="22"/>
                  </a:lnTo>
                  <a:lnTo>
                    <a:pt x="43" y="22"/>
                  </a:lnTo>
                  <a:lnTo>
                    <a:pt x="41" y="15"/>
                  </a:lnTo>
                  <a:lnTo>
                    <a:pt x="38" y="7"/>
                  </a:lnTo>
                  <a:lnTo>
                    <a:pt x="32" y="2"/>
                  </a:lnTo>
                  <a:lnTo>
                    <a:pt x="25" y="0"/>
                  </a:lnTo>
                  <a:lnTo>
                    <a:pt x="25" y="0"/>
                  </a:lnTo>
                  <a:lnTo>
                    <a:pt x="15" y="0"/>
                  </a:lnTo>
                  <a:lnTo>
                    <a:pt x="8" y="5"/>
                  </a:lnTo>
                  <a:lnTo>
                    <a:pt x="4"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2" name="Google Shape;1332;p52"/>
            <p:cNvSpPr/>
            <p:nvPr/>
          </p:nvSpPr>
          <p:spPr>
            <a:xfrm>
              <a:off x="7542102" y="2863727"/>
              <a:ext cx="31082" cy="43000"/>
            </a:xfrm>
            <a:custGeom>
              <a:avLst/>
              <a:gdLst/>
              <a:ahLst/>
              <a:cxnLst/>
              <a:rect l="l" t="t" r="r" b="b"/>
              <a:pathLst>
                <a:path w="43" h="43" extrusionOk="0">
                  <a:moveTo>
                    <a:pt x="0" y="18"/>
                  </a:moveTo>
                  <a:lnTo>
                    <a:pt x="0" y="18"/>
                  </a:lnTo>
                  <a:lnTo>
                    <a:pt x="2" y="28"/>
                  </a:lnTo>
                  <a:lnTo>
                    <a:pt x="6" y="33"/>
                  </a:lnTo>
                  <a:lnTo>
                    <a:pt x="11" y="39"/>
                  </a:lnTo>
                  <a:lnTo>
                    <a:pt x="19" y="43"/>
                  </a:lnTo>
                  <a:lnTo>
                    <a:pt x="19" y="43"/>
                  </a:lnTo>
                  <a:lnTo>
                    <a:pt x="28" y="41"/>
                  </a:lnTo>
                  <a:lnTo>
                    <a:pt x="36" y="37"/>
                  </a:lnTo>
                  <a:lnTo>
                    <a:pt x="39" y="31"/>
                  </a:lnTo>
                  <a:lnTo>
                    <a:pt x="43" y="22"/>
                  </a:lnTo>
                  <a:lnTo>
                    <a:pt x="43" y="22"/>
                  </a:lnTo>
                  <a:lnTo>
                    <a:pt x="41" y="15"/>
                  </a:lnTo>
                  <a:lnTo>
                    <a:pt x="37" y="7"/>
                  </a:lnTo>
                  <a:lnTo>
                    <a:pt x="32" y="2"/>
                  </a:lnTo>
                  <a:lnTo>
                    <a:pt x="22" y="0"/>
                  </a:lnTo>
                  <a:lnTo>
                    <a:pt x="22" y="0"/>
                  </a:lnTo>
                  <a:lnTo>
                    <a:pt x="15" y="0"/>
                  </a:lnTo>
                  <a:lnTo>
                    <a:pt x="8" y="5"/>
                  </a:lnTo>
                  <a:lnTo>
                    <a:pt x="2" y="11"/>
                  </a:lnTo>
                  <a:lnTo>
                    <a:pt x="0" y="18"/>
                  </a:lnTo>
                  <a:lnTo>
                    <a:pt x="0" y="18"/>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3" name="Google Shape;1333;p52"/>
            <p:cNvSpPr/>
            <p:nvPr/>
          </p:nvSpPr>
          <p:spPr>
            <a:xfrm>
              <a:off x="7522861" y="2859632"/>
              <a:ext cx="32563" cy="40953"/>
            </a:xfrm>
            <a:custGeom>
              <a:avLst/>
              <a:gdLst/>
              <a:ahLst/>
              <a:cxnLst/>
              <a:rect l="l" t="t" r="r" b="b"/>
              <a:pathLst>
                <a:path w="43" h="41" extrusionOk="0">
                  <a:moveTo>
                    <a:pt x="0" y="19"/>
                  </a:moveTo>
                  <a:lnTo>
                    <a:pt x="0" y="19"/>
                  </a:lnTo>
                  <a:lnTo>
                    <a:pt x="0" y="26"/>
                  </a:lnTo>
                  <a:lnTo>
                    <a:pt x="5" y="34"/>
                  </a:lnTo>
                  <a:lnTo>
                    <a:pt x="11" y="39"/>
                  </a:lnTo>
                  <a:lnTo>
                    <a:pt x="18" y="41"/>
                  </a:lnTo>
                  <a:lnTo>
                    <a:pt x="18" y="41"/>
                  </a:lnTo>
                  <a:lnTo>
                    <a:pt x="28" y="41"/>
                  </a:lnTo>
                  <a:lnTo>
                    <a:pt x="35" y="37"/>
                  </a:lnTo>
                  <a:lnTo>
                    <a:pt x="39" y="30"/>
                  </a:lnTo>
                  <a:lnTo>
                    <a:pt x="43" y="22"/>
                  </a:lnTo>
                  <a:lnTo>
                    <a:pt x="43" y="22"/>
                  </a:lnTo>
                  <a:lnTo>
                    <a:pt x="41" y="13"/>
                  </a:lnTo>
                  <a:lnTo>
                    <a:pt x="37" y="7"/>
                  </a:lnTo>
                  <a:lnTo>
                    <a:pt x="32" y="2"/>
                  </a:lnTo>
                  <a:lnTo>
                    <a:pt x="22" y="0"/>
                  </a:lnTo>
                  <a:lnTo>
                    <a:pt x="22" y="0"/>
                  </a:lnTo>
                  <a:lnTo>
                    <a:pt x="15" y="0"/>
                  </a:lnTo>
                  <a:lnTo>
                    <a:pt x="7" y="4"/>
                  </a:lnTo>
                  <a:lnTo>
                    <a:pt x="2" y="9"/>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4" name="Google Shape;1334;p52"/>
            <p:cNvSpPr/>
            <p:nvPr/>
          </p:nvSpPr>
          <p:spPr>
            <a:xfrm>
              <a:off x="7484377" y="2859632"/>
              <a:ext cx="32563" cy="40953"/>
            </a:xfrm>
            <a:custGeom>
              <a:avLst/>
              <a:gdLst/>
              <a:ahLst/>
              <a:cxnLst/>
              <a:rect l="l" t="t" r="r" b="b"/>
              <a:pathLst>
                <a:path w="42" h="41" extrusionOk="0">
                  <a:moveTo>
                    <a:pt x="0" y="19"/>
                  </a:moveTo>
                  <a:lnTo>
                    <a:pt x="0" y="19"/>
                  </a:lnTo>
                  <a:lnTo>
                    <a:pt x="0" y="26"/>
                  </a:lnTo>
                  <a:lnTo>
                    <a:pt x="5" y="34"/>
                  </a:lnTo>
                  <a:lnTo>
                    <a:pt x="11" y="39"/>
                  </a:lnTo>
                  <a:lnTo>
                    <a:pt x="18" y="41"/>
                  </a:lnTo>
                  <a:lnTo>
                    <a:pt x="18" y="41"/>
                  </a:lnTo>
                  <a:lnTo>
                    <a:pt x="28" y="41"/>
                  </a:lnTo>
                  <a:lnTo>
                    <a:pt x="35" y="37"/>
                  </a:lnTo>
                  <a:lnTo>
                    <a:pt x="39" y="30"/>
                  </a:lnTo>
                  <a:lnTo>
                    <a:pt x="42" y="22"/>
                  </a:lnTo>
                  <a:lnTo>
                    <a:pt x="42" y="22"/>
                  </a:lnTo>
                  <a:lnTo>
                    <a:pt x="41" y="13"/>
                  </a:lnTo>
                  <a:lnTo>
                    <a:pt x="37" y="7"/>
                  </a:lnTo>
                  <a:lnTo>
                    <a:pt x="31" y="2"/>
                  </a:lnTo>
                  <a:lnTo>
                    <a:pt x="22" y="0"/>
                  </a:lnTo>
                  <a:lnTo>
                    <a:pt x="22" y="0"/>
                  </a:lnTo>
                  <a:lnTo>
                    <a:pt x="14" y="0"/>
                  </a:lnTo>
                  <a:lnTo>
                    <a:pt x="7" y="4"/>
                  </a:lnTo>
                  <a:lnTo>
                    <a:pt x="1" y="9"/>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5" name="Google Shape;1335;p52"/>
            <p:cNvSpPr/>
            <p:nvPr/>
          </p:nvSpPr>
          <p:spPr>
            <a:xfrm>
              <a:off x="7451815" y="2843251"/>
              <a:ext cx="31082" cy="40953"/>
            </a:xfrm>
            <a:custGeom>
              <a:avLst/>
              <a:gdLst/>
              <a:ahLst/>
              <a:cxnLst/>
              <a:rect l="l" t="t" r="r" b="b"/>
              <a:pathLst>
                <a:path w="43" h="41" extrusionOk="0">
                  <a:moveTo>
                    <a:pt x="0" y="19"/>
                  </a:moveTo>
                  <a:lnTo>
                    <a:pt x="0" y="19"/>
                  </a:lnTo>
                  <a:lnTo>
                    <a:pt x="2" y="26"/>
                  </a:lnTo>
                  <a:lnTo>
                    <a:pt x="5" y="34"/>
                  </a:lnTo>
                  <a:lnTo>
                    <a:pt x="11" y="39"/>
                  </a:lnTo>
                  <a:lnTo>
                    <a:pt x="20" y="41"/>
                  </a:lnTo>
                  <a:lnTo>
                    <a:pt x="20" y="41"/>
                  </a:lnTo>
                  <a:lnTo>
                    <a:pt x="28" y="41"/>
                  </a:lnTo>
                  <a:lnTo>
                    <a:pt x="35" y="37"/>
                  </a:lnTo>
                  <a:lnTo>
                    <a:pt x="41" y="30"/>
                  </a:lnTo>
                  <a:lnTo>
                    <a:pt x="43" y="23"/>
                  </a:lnTo>
                  <a:lnTo>
                    <a:pt x="43" y="23"/>
                  </a:lnTo>
                  <a:lnTo>
                    <a:pt x="41" y="13"/>
                  </a:lnTo>
                  <a:lnTo>
                    <a:pt x="37" y="8"/>
                  </a:lnTo>
                  <a:lnTo>
                    <a:pt x="31" y="2"/>
                  </a:lnTo>
                  <a:lnTo>
                    <a:pt x="24" y="0"/>
                  </a:lnTo>
                  <a:lnTo>
                    <a:pt x="24" y="0"/>
                  </a:lnTo>
                  <a:lnTo>
                    <a:pt x="15" y="0"/>
                  </a:lnTo>
                  <a:lnTo>
                    <a:pt x="7" y="4"/>
                  </a:lnTo>
                  <a:lnTo>
                    <a:pt x="3"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6" name="Google Shape;1336;p52"/>
            <p:cNvSpPr/>
            <p:nvPr/>
          </p:nvSpPr>
          <p:spPr>
            <a:xfrm>
              <a:off x="7447374" y="2843251"/>
              <a:ext cx="31082" cy="40953"/>
            </a:xfrm>
            <a:custGeom>
              <a:avLst/>
              <a:gdLst/>
              <a:ahLst/>
              <a:cxnLst/>
              <a:rect l="l" t="t" r="r" b="b"/>
              <a:pathLst>
                <a:path w="41" h="41" extrusionOk="0">
                  <a:moveTo>
                    <a:pt x="0" y="19"/>
                  </a:moveTo>
                  <a:lnTo>
                    <a:pt x="0" y="19"/>
                  </a:lnTo>
                  <a:lnTo>
                    <a:pt x="0" y="26"/>
                  </a:lnTo>
                  <a:lnTo>
                    <a:pt x="4" y="34"/>
                  </a:lnTo>
                  <a:lnTo>
                    <a:pt x="11" y="39"/>
                  </a:lnTo>
                  <a:lnTo>
                    <a:pt x="19" y="41"/>
                  </a:lnTo>
                  <a:lnTo>
                    <a:pt x="19" y="41"/>
                  </a:lnTo>
                  <a:lnTo>
                    <a:pt x="28" y="41"/>
                  </a:lnTo>
                  <a:lnTo>
                    <a:pt x="34" y="37"/>
                  </a:lnTo>
                  <a:lnTo>
                    <a:pt x="39" y="30"/>
                  </a:lnTo>
                  <a:lnTo>
                    <a:pt x="41" y="23"/>
                  </a:lnTo>
                  <a:lnTo>
                    <a:pt x="41" y="23"/>
                  </a:lnTo>
                  <a:lnTo>
                    <a:pt x="41" y="13"/>
                  </a:lnTo>
                  <a:lnTo>
                    <a:pt x="37" y="8"/>
                  </a:lnTo>
                  <a:lnTo>
                    <a:pt x="32" y="2"/>
                  </a:lnTo>
                  <a:lnTo>
                    <a:pt x="23" y="0"/>
                  </a:lnTo>
                  <a:lnTo>
                    <a:pt x="23" y="0"/>
                  </a:lnTo>
                  <a:lnTo>
                    <a:pt x="15" y="0"/>
                  </a:lnTo>
                  <a:lnTo>
                    <a:pt x="8" y="4"/>
                  </a:lnTo>
                  <a:lnTo>
                    <a:pt x="2" y="11"/>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7" name="Google Shape;1337;p52"/>
            <p:cNvSpPr/>
            <p:nvPr/>
          </p:nvSpPr>
          <p:spPr>
            <a:xfrm>
              <a:off x="7423693" y="2826870"/>
              <a:ext cx="32563" cy="45047"/>
            </a:xfrm>
            <a:custGeom>
              <a:avLst/>
              <a:gdLst/>
              <a:ahLst/>
              <a:cxnLst/>
              <a:rect l="l" t="t" r="r" b="b"/>
              <a:pathLst>
                <a:path w="43" h="43" extrusionOk="0">
                  <a:moveTo>
                    <a:pt x="0" y="21"/>
                  </a:moveTo>
                  <a:lnTo>
                    <a:pt x="0" y="21"/>
                  </a:lnTo>
                  <a:lnTo>
                    <a:pt x="0" y="28"/>
                  </a:lnTo>
                  <a:lnTo>
                    <a:pt x="6" y="36"/>
                  </a:lnTo>
                  <a:lnTo>
                    <a:pt x="12" y="41"/>
                  </a:lnTo>
                  <a:lnTo>
                    <a:pt x="19" y="43"/>
                  </a:lnTo>
                  <a:lnTo>
                    <a:pt x="19" y="43"/>
                  </a:lnTo>
                  <a:lnTo>
                    <a:pt x="28" y="41"/>
                  </a:lnTo>
                  <a:lnTo>
                    <a:pt x="34" y="38"/>
                  </a:lnTo>
                  <a:lnTo>
                    <a:pt x="40" y="32"/>
                  </a:lnTo>
                  <a:lnTo>
                    <a:pt x="43" y="24"/>
                  </a:lnTo>
                  <a:lnTo>
                    <a:pt x="43" y="24"/>
                  </a:lnTo>
                  <a:lnTo>
                    <a:pt x="41" y="15"/>
                  </a:lnTo>
                  <a:lnTo>
                    <a:pt x="38" y="8"/>
                  </a:lnTo>
                  <a:lnTo>
                    <a:pt x="32" y="4"/>
                  </a:lnTo>
                  <a:lnTo>
                    <a:pt x="23" y="0"/>
                  </a:lnTo>
                  <a:lnTo>
                    <a:pt x="23" y="0"/>
                  </a:lnTo>
                  <a:lnTo>
                    <a:pt x="15" y="2"/>
                  </a:lnTo>
                  <a:lnTo>
                    <a:pt x="8"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8" name="Google Shape;1338;p52"/>
            <p:cNvSpPr/>
            <p:nvPr/>
          </p:nvSpPr>
          <p:spPr>
            <a:xfrm>
              <a:off x="7398531" y="2818679"/>
              <a:ext cx="32563" cy="45047"/>
            </a:xfrm>
            <a:custGeom>
              <a:avLst/>
              <a:gdLst/>
              <a:ahLst/>
              <a:cxnLst/>
              <a:rect l="l" t="t" r="r" b="b"/>
              <a:pathLst>
                <a:path w="43" h="43" extrusionOk="0">
                  <a:moveTo>
                    <a:pt x="0" y="20"/>
                  </a:moveTo>
                  <a:lnTo>
                    <a:pt x="0" y="20"/>
                  </a:lnTo>
                  <a:lnTo>
                    <a:pt x="2" y="28"/>
                  </a:lnTo>
                  <a:lnTo>
                    <a:pt x="5" y="35"/>
                  </a:lnTo>
                  <a:lnTo>
                    <a:pt x="11" y="41"/>
                  </a:lnTo>
                  <a:lnTo>
                    <a:pt x="20" y="43"/>
                  </a:lnTo>
                  <a:lnTo>
                    <a:pt x="20" y="43"/>
                  </a:lnTo>
                  <a:lnTo>
                    <a:pt x="28" y="41"/>
                  </a:lnTo>
                  <a:lnTo>
                    <a:pt x="35" y="37"/>
                  </a:lnTo>
                  <a:lnTo>
                    <a:pt x="41" y="31"/>
                  </a:lnTo>
                  <a:lnTo>
                    <a:pt x="43" y="24"/>
                  </a:lnTo>
                  <a:lnTo>
                    <a:pt x="43" y="24"/>
                  </a:lnTo>
                  <a:lnTo>
                    <a:pt x="41" y="15"/>
                  </a:lnTo>
                  <a:lnTo>
                    <a:pt x="37" y="7"/>
                  </a:lnTo>
                  <a:lnTo>
                    <a:pt x="32" y="3"/>
                  </a:lnTo>
                  <a:lnTo>
                    <a:pt x="24" y="0"/>
                  </a:lnTo>
                  <a:lnTo>
                    <a:pt x="24" y="0"/>
                  </a:lnTo>
                  <a:lnTo>
                    <a:pt x="15" y="2"/>
                  </a:lnTo>
                  <a:lnTo>
                    <a:pt x="7" y="5"/>
                  </a:lnTo>
                  <a:lnTo>
                    <a:pt x="3"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39" name="Google Shape;1339;p52"/>
            <p:cNvSpPr/>
            <p:nvPr/>
          </p:nvSpPr>
          <p:spPr>
            <a:xfrm>
              <a:off x="7392610" y="2818679"/>
              <a:ext cx="31082" cy="45047"/>
            </a:xfrm>
            <a:custGeom>
              <a:avLst/>
              <a:gdLst/>
              <a:ahLst/>
              <a:cxnLst/>
              <a:rect l="l" t="t" r="r" b="b"/>
              <a:pathLst>
                <a:path w="43" h="43" extrusionOk="0">
                  <a:moveTo>
                    <a:pt x="0" y="20"/>
                  </a:moveTo>
                  <a:lnTo>
                    <a:pt x="0" y="20"/>
                  </a:lnTo>
                  <a:lnTo>
                    <a:pt x="2" y="28"/>
                  </a:lnTo>
                  <a:lnTo>
                    <a:pt x="6" y="35"/>
                  </a:lnTo>
                  <a:lnTo>
                    <a:pt x="12" y="41"/>
                  </a:lnTo>
                  <a:lnTo>
                    <a:pt x="21" y="43"/>
                  </a:lnTo>
                  <a:lnTo>
                    <a:pt x="21" y="43"/>
                  </a:lnTo>
                  <a:lnTo>
                    <a:pt x="28" y="41"/>
                  </a:lnTo>
                  <a:lnTo>
                    <a:pt x="36" y="37"/>
                  </a:lnTo>
                  <a:lnTo>
                    <a:pt x="42" y="31"/>
                  </a:lnTo>
                  <a:lnTo>
                    <a:pt x="43" y="24"/>
                  </a:lnTo>
                  <a:lnTo>
                    <a:pt x="43" y="24"/>
                  </a:lnTo>
                  <a:lnTo>
                    <a:pt x="42" y="15"/>
                  </a:lnTo>
                  <a:lnTo>
                    <a:pt x="38" y="7"/>
                  </a:lnTo>
                  <a:lnTo>
                    <a:pt x="32" y="3"/>
                  </a:lnTo>
                  <a:lnTo>
                    <a:pt x="25" y="0"/>
                  </a:lnTo>
                  <a:lnTo>
                    <a:pt x="25" y="0"/>
                  </a:lnTo>
                  <a:lnTo>
                    <a:pt x="15" y="2"/>
                  </a:lnTo>
                  <a:lnTo>
                    <a:pt x="8" y="5"/>
                  </a:lnTo>
                  <a:lnTo>
                    <a:pt x="4"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0" name="Google Shape;1340;p52"/>
            <p:cNvSpPr/>
            <p:nvPr/>
          </p:nvSpPr>
          <p:spPr>
            <a:xfrm>
              <a:off x="7352647" y="2810489"/>
              <a:ext cx="29603" cy="43000"/>
            </a:xfrm>
            <a:custGeom>
              <a:avLst/>
              <a:gdLst/>
              <a:ahLst/>
              <a:cxnLst/>
              <a:rect l="l" t="t" r="r" b="b"/>
              <a:pathLst>
                <a:path w="41" h="43" extrusionOk="0">
                  <a:moveTo>
                    <a:pt x="0" y="19"/>
                  </a:moveTo>
                  <a:lnTo>
                    <a:pt x="0" y="19"/>
                  </a:lnTo>
                  <a:lnTo>
                    <a:pt x="0" y="28"/>
                  </a:lnTo>
                  <a:lnTo>
                    <a:pt x="4" y="36"/>
                  </a:lnTo>
                  <a:lnTo>
                    <a:pt x="11" y="40"/>
                  </a:lnTo>
                  <a:lnTo>
                    <a:pt x="19" y="43"/>
                  </a:lnTo>
                  <a:lnTo>
                    <a:pt x="19" y="43"/>
                  </a:lnTo>
                  <a:lnTo>
                    <a:pt x="28" y="41"/>
                  </a:lnTo>
                  <a:lnTo>
                    <a:pt x="34" y="38"/>
                  </a:lnTo>
                  <a:lnTo>
                    <a:pt x="39" y="32"/>
                  </a:lnTo>
                  <a:lnTo>
                    <a:pt x="41" y="25"/>
                  </a:lnTo>
                  <a:lnTo>
                    <a:pt x="41" y="25"/>
                  </a:lnTo>
                  <a:lnTo>
                    <a:pt x="41" y="15"/>
                  </a:lnTo>
                  <a:lnTo>
                    <a:pt x="38" y="8"/>
                  </a:lnTo>
                  <a:lnTo>
                    <a:pt x="30" y="2"/>
                  </a:lnTo>
                  <a:lnTo>
                    <a:pt x="23" y="0"/>
                  </a:lnTo>
                  <a:lnTo>
                    <a:pt x="23" y="0"/>
                  </a:lnTo>
                  <a:lnTo>
                    <a:pt x="15" y="2"/>
                  </a:lnTo>
                  <a:lnTo>
                    <a:pt x="8" y="6"/>
                  </a:lnTo>
                  <a:lnTo>
                    <a:pt x="2" y="12"/>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1" name="Google Shape;1341;p52"/>
            <p:cNvSpPr/>
            <p:nvPr/>
          </p:nvSpPr>
          <p:spPr>
            <a:xfrm>
              <a:off x="7345246" y="2794108"/>
              <a:ext cx="31082" cy="45047"/>
            </a:xfrm>
            <a:custGeom>
              <a:avLst/>
              <a:gdLst/>
              <a:ahLst/>
              <a:cxnLst/>
              <a:rect l="l" t="t" r="r" b="b"/>
              <a:pathLst>
                <a:path w="43" h="43" extrusionOk="0">
                  <a:moveTo>
                    <a:pt x="0" y="21"/>
                  </a:moveTo>
                  <a:lnTo>
                    <a:pt x="0" y="21"/>
                  </a:lnTo>
                  <a:lnTo>
                    <a:pt x="2" y="30"/>
                  </a:lnTo>
                  <a:lnTo>
                    <a:pt x="6" y="36"/>
                  </a:lnTo>
                  <a:lnTo>
                    <a:pt x="13" y="42"/>
                  </a:lnTo>
                  <a:lnTo>
                    <a:pt x="20" y="43"/>
                  </a:lnTo>
                  <a:lnTo>
                    <a:pt x="20" y="43"/>
                  </a:lnTo>
                  <a:lnTo>
                    <a:pt x="30" y="42"/>
                  </a:lnTo>
                  <a:lnTo>
                    <a:pt x="35" y="38"/>
                  </a:lnTo>
                  <a:lnTo>
                    <a:pt x="41" y="32"/>
                  </a:lnTo>
                  <a:lnTo>
                    <a:pt x="43" y="23"/>
                  </a:lnTo>
                  <a:lnTo>
                    <a:pt x="43" y="23"/>
                  </a:lnTo>
                  <a:lnTo>
                    <a:pt x="41" y="15"/>
                  </a:lnTo>
                  <a:lnTo>
                    <a:pt x="37" y="8"/>
                  </a:lnTo>
                  <a:lnTo>
                    <a:pt x="30" y="2"/>
                  </a:lnTo>
                  <a:lnTo>
                    <a:pt x="22" y="0"/>
                  </a:lnTo>
                  <a:lnTo>
                    <a:pt x="22" y="0"/>
                  </a:lnTo>
                  <a:lnTo>
                    <a:pt x="15" y="2"/>
                  </a:lnTo>
                  <a:lnTo>
                    <a:pt x="7"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2" name="Google Shape;1342;p52"/>
            <p:cNvSpPr/>
            <p:nvPr/>
          </p:nvSpPr>
          <p:spPr>
            <a:xfrm>
              <a:off x="7334886" y="2785917"/>
              <a:ext cx="32563" cy="40953"/>
            </a:xfrm>
            <a:custGeom>
              <a:avLst/>
              <a:gdLst/>
              <a:ahLst/>
              <a:cxnLst/>
              <a:rect l="l" t="t" r="r" b="b"/>
              <a:pathLst>
                <a:path w="43" h="41" extrusionOk="0">
                  <a:moveTo>
                    <a:pt x="0" y="21"/>
                  </a:moveTo>
                  <a:lnTo>
                    <a:pt x="0" y="21"/>
                  </a:lnTo>
                  <a:lnTo>
                    <a:pt x="2" y="28"/>
                  </a:lnTo>
                  <a:lnTo>
                    <a:pt x="5" y="36"/>
                  </a:lnTo>
                  <a:lnTo>
                    <a:pt x="13" y="39"/>
                  </a:lnTo>
                  <a:lnTo>
                    <a:pt x="20" y="41"/>
                  </a:lnTo>
                  <a:lnTo>
                    <a:pt x="20" y="41"/>
                  </a:lnTo>
                  <a:lnTo>
                    <a:pt x="30" y="41"/>
                  </a:lnTo>
                  <a:lnTo>
                    <a:pt x="37" y="36"/>
                  </a:lnTo>
                  <a:lnTo>
                    <a:pt x="41" y="30"/>
                  </a:lnTo>
                  <a:lnTo>
                    <a:pt x="43" y="21"/>
                  </a:lnTo>
                  <a:lnTo>
                    <a:pt x="43" y="21"/>
                  </a:lnTo>
                  <a:lnTo>
                    <a:pt x="41" y="13"/>
                  </a:lnTo>
                  <a:lnTo>
                    <a:pt x="37" y="6"/>
                  </a:lnTo>
                  <a:lnTo>
                    <a:pt x="32" y="2"/>
                  </a:lnTo>
                  <a:lnTo>
                    <a:pt x="22" y="0"/>
                  </a:lnTo>
                  <a:lnTo>
                    <a:pt x="22" y="0"/>
                  </a:lnTo>
                  <a:lnTo>
                    <a:pt x="15" y="0"/>
                  </a:lnTo>
                  <a:lnTo>
                    <a:pt x="7"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3" name="Google Shape;1343;p52"/>
            <p:cNvSpPr/>
            <p:nvPr/>
          </p:nvSpPr>
          <p:spPr>
            <a:xfrm>
              <a:off x="7323045" y="2765441"/>
              <a:ext cx="32563" cy="45047"/>
            </a:xfrm>
            <a:custGeom>
              <a:avLst/>
              <a:gdLst/>
              <a:ahLst/>
              <a:cxnLst/>
              <a:rect l="l" t="t" r="r" b="b"/>
              <a:pathLst>
                <a:path w="43" h="43" extrusionOk="0">
                  <a:moveTo>
                    <a:pt x="0" y="21"/>
                  </a:moveTo>
                  <a:lnTo>
                    <a:pt x="0" y="21"/>
                  </a:lnTo>
                  <a:lnTo>
                    <a:pt x="2" y="30"/>
                  </a:lnTo>
                  <a:lnTo>
                    <a:pt x="6" y="38"/>
                  </a:lnTo>
                  <a:lnTo>
                    <a:pt x="13" y="41"/>
                  </a:lnTo>
                  <a:lnTo>
                    <a:pt x="21" y="43"/>
                  </a:lnTo>
                  <a:lnTo>
                    <a:pt x="21" y="43"/>
                  </a:lnTo>
                  <a:lnTo>
                    <a:pt x="30" y="41"/>
                  </a:lnTo>
                  <a:lnTo>
                    <a:pt x="36" y="38"/>
                  </a:lnTo>
                  <a:lnTo>
                    <a:pt x="41" y="32"/>
                  </a:lnTo>
                  <a:lnTo>
                    <a:pt x="43" y="23"/>
                  </a:lnTo>
                  <a:lnTo>
                    <a:pt x="43" y="23"/>
                  </a:lnTo>
                  <a:lnTo>
                    <a:pt x="41" y="15"/>
                  </a:lnTo>
                  <a:lnTo>
                    <a:pt x="37" y="8"/>
                  </a:lnTo>
                  <a:lnTo>
                    <a:pt x="30" y="2"/>
                  </a:lnTo>
                  <a:lnTo>
                    <a:pt x="22" y="0"/>
                  </a:lnTo>
                  <a:lnTo>
                    <a:pt x="22" y="0"/>
                  </a:lnTo>
                  <a:lnTo>
                    <a:pt x="15" y="2"/>
                  </a:lnTo>
                  <a:lnTo>
                    <a:pt x="8" y="8"/>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4" name="Google Shape;1344;p52"/>
            <p:cNvSpPr/>
            <p:nvPr/>
          </p:nvSpPr>
          <p:spPr>
            <a:xfrm>
              <a:off x="7314163" y="2765441"/>
              <a:ext cx="31082" cy="45047"/>
            </a:xfrm>
            <a:custGeom>
              <a:avLst/>
              <a:gdLst/>
              <a:ahLst/>
              <a:cxnLst/>
              <a:rect l="l" t="t" r="r" b="b"/>
              <a:pathLst>
                <a:path w="41" h="43" extrusionOk="0">
                  <a:moveTo>
                    <a:pt x="0" y="21"/>
                  </a:moveTo>
                  <a:lnTo>
                    <a:pt x="0" y="21"/>
                  </a:lnTo>
                  <a:lnTo>
                    <a:pt x="0" y="30"/>
                  </a:lnTo>
                  <a:lnTo>
                    <a:pt x="5" y="38"/>
                  </a:lnTo>
                  <a:lnTo>
                    <a:pt x="11" y="41"/>
                  </a:lnTo>
                  <a:lnTo>
                    <a:pt x="20" y="43"/>
                  </a:lnTo>
                  <a:lnTo>
                    <a:pt x="20" y="43"/>
                  </a:lnTo>
                  <a:lnTo>
                    <a:pt x="28" y="41"/>
                  </a:lnTo>
                  <a:lnTo>
                    <a:pt x="35" y="38"/>
                  </a:lnTo>
                  <a:lnTo>
                    <a:pt x="39" y="32"/>
                  </a:lnTo>
                  <a:lnTo>
                    <a:pt x="41" y="23"/>
                  </a:lnTo>
                  <a:lnTo>
                    <a:pt x="41" y="23"/>
                  </a:lnTo>
                  <a:lnTo>
                    <a:pt x="41" y="15"/>
                  </a:lnTo>
                  <a:lnTo>
                    <a:pt x="35" y="8"/>
                  </a:lnTo>
                  <a:lnTo>
                    <a:pt x="30" y="2"/>
                  </a:lnTo>
                  <a:lnTo>
                    <a:pt x="20" y="0"/>
                  </a:lnTo>
                  <a:lnTo>
                    <a:pt x="20" y="0"/>
                  </a:lnTo>
                  <a:lnTo>
                    <a:pt x="13" y="2"/>
                  </a:lnTo>
                  <a:lnTo>
                    <a:pt x="5" y="8"/>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5" name="Google Shape;1345;p52"/>
            <p:cNvSpPr/>
            <p:nvPr/>
          </p:nvSpPr>
          <p:spPr>
            <a:xfrm>
              <a:off x="7293443" y="2765441"/>
              <a:ext cx="32563" cy="45047"/>
            </a:xfrm>
            <a:custGeom>
              <a:avLst/>
              <a:gdLst/>
              <a:ahLst/>
              <a:cxnLst/>
              <a:rect l="l" t="t" r="r" b="b"/>
              <a:pathLst>
                <a:path w="43" h="43" extrusionOk="0">
                  <a:moveTo>
                    <a:pt x="0" y="21"/>
                  </a:moveTo>
                  <a:lnTo>
                    <a:pt x="0" y="21"/>
                  </a:lnTo>
                  <a:lnTo>
                    <a:pt x="2" y="30"/>
                  </a:lnTo>
                  <a:lnTo>
                    <a:pt x="5" y="38"/>
                  </a:lnTo>
                  <a:lnTo>
                    <a:pt x="11" y="41"/>
                  </a:lnTo>
                  <a:lnTo>
                    <a:pt x="20" y="43"/>
                  </a:lnTo>
                  <a:lnTo>
                    <a:pt x="20" y="43"/>
                  </a:lnTo>
                  <a:lnTo>
                    <a:pt x="28" y="41"/>
                  </a:lnTo>
                  <a:lnTo>
                    <a:pt x="35" y="38"/>
                  </a:lnTo>
                  <a:lnTo>
                    <a:pt x="39" y="32"/>
                  </a:lnTo>
                  <a:lnTo>
                    <a:pt x="43" y="23"/>
                  </a:lnTo>
                  <a:lnTo>
                    <a:pt x="43" y="23"/>
                  </a:lnTo>
                  <a:lnTo>
                    <a:pt x="41" y="15"/>
                  </a:lnTo>
                  <a:lnTo>
                    <a:pt x="35" y="8"/>
                  </a:lnTo>
                  <a:lnTo>
                    <a:pt x="30" y="2"/>
                  </a:lnTo>
                  <a:lnTo>
                    <a:pt x="22" y="0"/>
                  </a:lnTo>
                  <a:lnTo>
                    <a:pt x="22" y="0"/>
                  </a:lnTo>
                  <a:lnTo>
                    <a:pt x="13" y="2"/>
                  </a:lnTo>
                  <a:lnTo>
                    <a:pt x="5" y="8"/>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6" name="Google Shape;1346;p52"/>
            <p:cNvSpPr/>
            <p:nvPr/>
          </p:nvSpPr>
          <p:spPr>
            <a:xfrm>
              <a:off x="7280122" y="2765441"/>
              <a:ext cx="32563" cy="45047"/>
            </a:xfrm>
            <a:custGeom>
              <a:avLst/>
              <a:gdLst/>
              <a:ahLst/>
              <a:cxnLst/>
              <a:rect l="l" t="t" r="r" b="b"/>
              <a:pathLst>
                <a:path w="43" h="43" extrusionOk="0">
                  <a:moveTo>
                    <a:pt x="0" y="21"/>
                  </a:moveTo>
                  <a:lnTo>
                    <a:pt x="0" y="21"/>
                  </a:lnTo>
                  <a:lnTo>
                    <a:pt x="2" y="30"/>
                  </a:lnTo>
                  <a:lnTo>
                    <a:pt x="6" y="38"/>
                  </a:lnTo>
                  <a:lnTo>
                    <a:pt x="13" y="41"/>
                  </a:lnTo>
                  <a:lnTo>
                    <a:pt x="21" y="43"/>
                  </a:lnTo>
                  <a:lnTo>
                    <a:pt x="21" y="43"/>
                  </a:lnTo>
                  <a:lnTo>
                    <a:pt x="30" y="41"/>
                  </a:lnTo>
                  <a:lnTo>
                    <a:pt x="36" y="38"/>
                  </a:lnTo>
                  <a:lnTo>
                    <a:pt x="41" y="32"/>
                  </a:lnTo>
                  <a:lnTo>
                    <a:pt x="43" y="23"/>
                  </a:lnTo>
                  <a:lnTo>
                    <a:pt x="43" y="23"/>
                  </a:lnTo>
                  <a:lnTo>
                    <a:pt x="41" y="15"/>
                  </a:lnTo>
                  <a:lnTo>
                    <a:pt x="38" y="8"/>
                  </a:lnTo>
                  <a:lnTo>
                    <a:pt x="30" y="2"/>
                  </a:lnTo>
                  <a:lnTo>
                    <a:pt x="23" y="0"/>
                  </a:lnTo>
                  <a:lnTo>
                    <a:pt x="23" y="0"/>
                  </a:lnTo>
                  <a:lnTo>
                    <a:pt x="15" y="2"/>
                  </a:lnTo>
                  <a:lnTo>
                    <a:pt x="8" y="8"/>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7" name="Google Shape;1347;p52"/>
            <p:cNvSpPr/>
            <p:nvPr/>
          </p:nvSpPr>
          <p:spPr>
            <a:xfrm>
              <a:off x="7265320" y="2765441"/>
              <a:ext cx="31082" cy="45047"/>
            </a:xfrm>
            <a:custGeom>
              <a:avLst/>
              <a:gdLst/>
              <a:ahLst/>
              <a:cxnLst/>
              <a:rect l="l" t="t" r="r" b="b"/>
              <a:pathLst>
                <a:path w="43" h="43" extrusionOk="0">
                  <a:moveTo>
                    <a:pt x="0" y="21"/>
                  </a:moveTo>
                  <a:lnTo>
                    <a:pt x="0" y="21"/>
                  </a:lnTo>
                  <a:lnTo>
                    <a:pt x="2" y="30"/>
                  </a:lnTo>
                  <a:lnTo>
                    <a:pt x="5" y="38"/>
                  </a:lnTo>
                  <a:lnTo>
                    <a:pt x="13" y="41"/>
                  </a:lnTo>
                  <a:lnTo>
                    <a:pt x="20" y="43"/>
                  </a:lnTo>
                  <a:lnTo>
                    <a:pt x="20" y="43"/>
                  </a:lnTo>
                  <a:lnTo>
                    <a:pt x="28" y="41"/>
                  </a:lnTo>
                  <a:lnTo>
                    <a:pt x="35" y="38"/>
                  </a:lnTo>
                  <a:lnTo>
                    <a:pt x="41" y="32"/>
                  </a:lnTo>
                  <a:lnTo>
                    <a:pt x="43" y="23"/>
                  </a:lnTo>
                  <a:lnTo>
                    <a:pt x="43" y="23"/>
                  </a:lnTo>
                  <a:lnTo>
                    <a:pt x="41" y="15"/>
                  </a:lnTo>
                  <a:lnTo>
                    <a:pt x="37" y="8"/>
                  </a:lnTo>
                  <a:lnTo>
                    <a:pt x="30" y="2"/>
                  </a:lnTo>
                  <a:lnTo>
                    <a:pt x="22" y="0"/>
                  </a:lnTo>
                  <a:lnTo>
                    <a:pt x="22" y="0"/>
                  </a:lnTo>
                  <a:lnTo>
                    <a:pt x="13" y="2"/>
                  </a:lnTo>
                  <a:lnTo>
                    <a:pt x="7" y="8"/>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8" name="Google Shape;1348;p52"/>
            <p:cNvSpPr/>
            <p:nvPr/>
          </p:nvSpPr>
          <p:spPr>
            <a:xfrm>
              <a:off x="7256440" y="2765441"/>
              <a:ext cx="32563" cy="45047"/>
            </a:xfrm>
            <a:custGeom>
              <a:avLst/>
              <a:gdLst/>
              <a:ahLst/>
              <a:cxnLst/>
              <a:rect l="l" t="t" r="r" b="b"/>
              <a:pathLst>
                <a:path w="43" h="43" extrusionOk="0">
                  <a:moveTo>
                    <a:pt x="0" y="21"/>
                  </a:moveTo>
                  <a:lnTo>
                    <a:pt x="0" y="21"/>
                  </a:lnTo>
                  <a:lnTo>
                    <a:pt x="2" y="30"/>
                  </a:lnTo>
                  <a:lnTo>
                    <a:pt x="6" y="38"/>
                  </a:lnTo>
                  <a:lnTo>
                    <a:pt x="12" y="41"/>
                  </a:lnTo>
                  <a:lnTo>
                    <a:pt x="21" y="43"/>
                  </a:lnTo>
                  <a:lnTo>
                    <a:pt x="21" y="43"/>
                  </a:lnTo>
                  <a:lnTo>
                    <a:pt x="28" y="41"/>
                  </a:lnTo>
                  <a:lnTo>
                    <a:pt x="36" y="38"/>
                  </a:lnTo>
                  <a:lnTo>
                    <a:pt x="42" y="32"/>
                  </a:lnTo>
                  <a:lnTo>
                    <a:pt x="43" y="23"/>
                  </a:lnTo>
                  <a:lnTo>
                    <a:pt x="43" y="23"/>
                  </a:lnTo>
                  <a:lnTo>
                    <a:pt x="42" y="15"/>
                  </a:lnTo>
                  <a:lnTo>
                    <a:pt x="38" y="8"/>
                  </a:lnTo>
                  <a:lnTo>
                    <a:pt x="30" y="2"/>
                  </a:lnTo>
                  <a:lnTo>
                    <a:pt x="23" y="0"/>
                  </a:lnTo>
                  <a:lnTo>
                    <a:pt x="23" y="0"/>
                  </a:lnTo>
                  <a:lnTo>
                    <a:pt x="14" y="2"/>
                  </a:lnTo>
                  <a:lnTo>
                    <a:pt x="6" y="8"/>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49" name="Google Shape;1349;p52"/>
            <p:cNvSpPr/>
            <p:nvPr/>
          </p:nvSpPr>
          <p:spPr>
            <a:xfrm>
              <a:off x="7243119" y="2759297"/>
              <a:ext cx="31082" cy="45047"/>
            </a:xfrm>
            <a:custGeom>
              <a:avLst/>
              <a:gdLst/>
              <a:ahLst/>
              <a:cxnLst/>
              <a:rect l="l" t="t" r="r" b="b"/>
              <a:pathLst>
                <a:path w="43" h="43" extrusionOk="0">
                  <a:moveTo>
                    <a:pt x="0" y="20"/>
                  </a:moveTo>
                  <a:lnTo>
                    <a:pt x="0" y="20"/>
                  </a:lnTo>
                  <a:lnTo>
                    <a:pt x="2" y="28"/>
                  </a:lnTo>
                  <a:lnTo>
                    <a:pt x="5" y="35"/>
                  </a:lnTo>
                  <a:lnTo>
                    <a:pt x="13" y="39"/>
                  </a:lnTo>
                  <a:lnTo>
                    <a:pt x="20" y="43"/>
                  </a:lnTo>
                  <a:lnTo>
                    <a:pt x="20" y="43"/>
                  </a:lnTo>
                  <a:lnTo>
                    <a:pt x="30" y="41"/>
                  </a:lnTo>
                  <a:lnTo>
                    <a:pt x="35" y="35"/>
                  </a:lnTo>
                  <a:lnTo>
                    <a:pt x="41" y="30"/>
                  </a:lnTo>
                  <a:lnTo>
                    <a:pt x="43" y="22"/>
                  </a:lnTo>
                  <a:lnTo>
                    <a:pt x="43" y="22"/>
                  </a:lnTo>
                  <a:lnTo>
                    <a:pt x="41" y="13"/>
                  </a:lnTo>
                  <a:lnTo>
                    <a:pt x="37" y="5"/>
                  </a:lnTo>
                  <a:lnTo>
                    <a:pt x="30" y="2"/>
                  </a:lnTo>
                  <a:lnTo>
                    <a:pt x="22" y="0"/>
                  </a:lnTo>
                  <a:lnTo>
                    <a:pt x="22" y="0"/>
                  </a:lnTo>
                  <a:lnTo>
                    <a:pt x="13" y="2"/>
                  </a:lnTo>
                  <a:lnTo>
                    <a:pt x="7" y="5"/>
                  </a:lnTo>
                  <a:lnTo>
                    <a:pt x="2"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0" name="Google Shape;1350;p52"/>
            <p:cNvSpPr/>
            <p:nvPr/>
          </p:nvSpPr>
          <p:spPr>
            <a:xfrm>
              <a:off x="7228317" y="2757249"/>
              <a:ext cx="31082" cy="45047"/>
            </a:xfrm>
            <a:custGeom>
              <a:avLst/>
              <a:gdLst/>
              <a:ahLst/>
              <a:cxnLst/>
              <a:rect l="l" t="t" r="r" b="b"/>
              <a:pathLst>
                <a:path w="43" h="43" extrusionOk="0">
                  <a:moveTo>
                    <a:pt x="0" y="20"/>
                  </a:moveTo>
                  <a:lnTo>
                    <a:pt x="0" y="20"/>
                  </a:lnTo>
                  <a:lnTo>
                    <a:pt x="2" y="28"/>
                  </a:lnTo>
                  <a:lnTo>
                    <a:pt x="6" y="35"/>
                  </a:lnTo>
                  <a:lnTo>
                    <a:pt x="11" y="41"/>
                  </a:lnTo>
                  <a:lnTo>
                    <a:pt x="21" y="43"/>
                  </a:lnTo>
                  <a:lnTo>
                    <a:pt x="21" y="43"/>
                  </a:lnTo>
                  <a:lnTo>
                    <a:pt x="28" y="41"/>
                  </a:lnTo>
                  <a:lnTo>
                    <a:pt x="36" y="37"/>
                  </a:lnTo>
                  <a:lnTo>
                    <a:pt x="39" y="30"/>
                  </a:lnTo>
                  <a:lnTo>
                    <a:pt x="43" y="22"/>
                  </a:lnTo>
                  <a:lnTo>
                    <a:pt x="43" y="22"/>
                  </a:lnTo>
                  <a:lnTo>
                    <a:pt x="41" y="13"/>
                  </a:lnTo>
                  <a:lnTo>
                    <a:pt x="36" y="7"/>
                  </a:lnTo>
                  <a:lnTo>
                    <a:pt x="30" y="2"/>
                  </a:lnTo>
                  <a:lnTo>
                    <a:pt x="23" y="0"/>
                  </a:lnTo>
                  <a:lnTo>
                    <a:pt x="23" y="0"/>
                  </a:lnTo>
                  <a:lnTo>
                    <a:pt x="13" y="2"/>
                  </a:lnTo>
                  <a:lnTo>
                    <a:pt x="6" y="6"/>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1" name="Google Shape;1351;p52"/>
            <p:cNvSpPr/>
            <p:nvPr/>
          </p:nvSpPr>
          <p:spPr>
            <a:xfrm>
              <a:off x="7206116" y="2749060"/>
              <a:ext cx="31082" cy="43000"/>
            </a:xfrm>
            <a:custGeom>
              <a:avLst/>
              <a:gdLst/>
              <a:ahLst/>
              <a:cxnLst/>
              <a:rect l="l" t="t" r="r" b="b"/>
              <a:pathLst>
                <a:path w="43" h="43" extrusionOk="0">
                  <a:moveTo>
                    <a:pt x="0" y="20"/>
                  </a:moveTo>
                  <a:lnTo>
                    <a:pt x="0" y="20"/>
                  </a:lnTo>
                  <a:lnTo>
                    <a:pt x="2" y="29"/>
                  </a:lnTo>
                  <a:lnTo>
                    <a:pt x="6" y="35"/>
                  </a:lnTo>
                  <a:lnTo>
                    <a:pt x="13" y="41"/>
                  </a:lnTo>
                  <a:lnTo>
                    <a:pt x="21" y="43"/>
                  </a:lnTo>
                  <a:lnTo>
                    <a:pt x="21" y="43"/>
                  </a:lnTo>
                  <a:lnTo>
                    <a:pt x="30" y="41"/>
                  </a:lnTo>
                  <a:lnTo>
                    <a:pt x="36" y="37"/>
                  </a:lnTo>
                  <a:lnTo>
                    <a:pt x="41" y="31"/>
                  </a:lnTo>
                  <a:lnTo>
                    <a:pt x="43" y="22"/>
                  </a:lnTo>
                  <a:lnTo>
                    <a:pt x="43" y="22"/>
                  </a:lnTo>
                  <a:lnTo>
                    <a:pt x="41" y="15"/>
                  </a:lnTo>
                  <a:lnTo>
                    <a:pt x="38" y="7"/>
                  </a:lnTo>
                  <a:lnTo>
                    <a:pt x="32" y="1"/>
                  </a:lnTo>
                  <a:lnTo>
                    <a:pt x="23" y="0"/>
                  </a:lnTo>
                  <a:lnTo>
                    <a:pt x="23" y="0"/>
                  </a:lnTo>
                  <a:lnTo>
                    <a:pt x="15" y="1"/>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2" name="Google Shape;1352;p52"/>
            <p:cNvSpPr/>
            <p:nvPr/>
          </p:nvSpPr>
          <p:spPr>
            <a:xfrm>
              <a:off x="7198715" y="2749060"/>
              <a:ext cx="31082" cy="43000"/>
            </a:xfrm>
            <a:custGeom>
              <a:avLst/>
              <a:gdLst/>
              <a:ahLst/>
              <a:cxnLst/>
              <a:rect l="l" t="t" r="r" b="b"/>
              <a:pathLst>
                <a:path w="41" h="43" extrusionOk="0">
                  <a:moveTo>
                    <a:pt x="0" y="20"/>
                  </a:moveTo>
                  <a:lnTo>
                    <a:pt x="0" y="20"/>
                  </a:lnTo>
                  <a:lnTo>
                    <a:pt x="0" y="29"/>
                  </a:lnTo>
                  <a:lnTo>
                    <a:pt x="6" y="35"/>
                  </a:lnTo>
                  <a:lnTo>
                    <a:pt x="11" y="41"/>
                  </a:lnTo>
                  <a:lnTo>
                    <a:pt x="21" y="43"/>
                  </a:lnTo>
                  <a:lnTo>
                    <a:pt x="21" y="43"/>
                  </a:lnTo>
                  <a:lnTo>
                    <a:pt x="28" y="41"/>
                  </a:lnTo>
                  <a:lnTo>
                    <a:pt x="36" y="37"/>
                  </a:lnTo>
                  <a:lnTo>
                    <a:pt x="39" y="31"/>
                  </a:lnTo>
                  <a:lnTo>
                    <a:pt x="41" y="22"/>
                  </a:lnTo>
                  <a:lnTo>
                    <a:pt x="41" y="22"/>
                  </a:lnTo>
                  <a:lnTo>
                    <a:pt x="41" y="15"/>
                  </a:lnTo>
                  <a:lnTo>
                    <a:pt x="36" y="7"/>
                  </a:lnTo>
                  <a:lnTo>
                    <a:pt x="30" y="1"/>
                  </a:lnTo>
                  <a:lnTo>
                    <a:pt x="21" y="0"/>
                  </a:lnTo>
                  <a:lnTo>
                    <a:pt x="21" y="0"/>
                  </a:lnTo>
                  <a:lnTo>
                    <a:pt x="13" y="1"/>
                  </a:lnTo>
                  <a:lnTo>
                    <a:pt x="6"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3" name="Google Shape;1353;p52"/>
            <p:cNvSpPr/>
            <p:nvPr/>
          </p:nvSpPr>
          <p:spPr>
            <a:xfrm>
              <a:off x="7186873" y="2744965"/>
              <a:ext cx="31082" cy="43000"/>
            </a:xfrm>
            <a:custGeom>
              <a:avLst/>
              <a:gdLst/>
              <a:ahLst/>
              <a:cxnLst/>
              <a:rect l="l" t="t" r="r" b="b"/>
              <a:pathLst>
                <a:path w="43" h="43" extrusionOk="0">
                  <a:moveTo>
                    <a:pt x="0" y="20"/>
                  </a:moveTo>
                  <a:lnTo>
                    <a:pt x="0" y="20"/>
                  </a:lnTo>
                  <a:lnTo>
                    <a:pt x="2" y="30"/>
                  </a:lnTo>
                  <a:lnTo>
                    <a:pt x="6" y="35"/>
                  </a:lnTo>
                  <a:lnTo>
                    <a:pt x="13" y="41"/>
                  </a:lnTo>
                  <a:lnTo>
                    <a:pt x="21" y="43"/>
                  </a:lnTo>
                  <a:lnTo>
                    <a:pt x="21" y="43"/>
                  </a:lnTo>
                  <a:lnTo>
                    <a:pt x="28" y="41"/>
                  </a:lnTo>
                  <a:lnTo>
                    <a:pt x="36" y="37"/>
                  </a:lnTo>
                  <a:lnTo>
                    <a:pt x="41" y="30"/>
                  </a:lnTo>
                  <a:lnTo>
                    <a:pt x="43" y="22"/>
                  </a:lnTo>
                  <a:lnTo>
                    <a:pt x="43" y="22"/>
                  </a:lnTo>
                  <a:lnTo>
                    <a:pt x="41" y="13"/>
                  </a:lnTo>
                  <a:lnTo>
                    <a:pt x="38" y="7"/>
                  </a:lnTo>
                  <a:lnTo>
                    <a:pt x="30" y="2"/>
                  </a:lnTo>
                  <a:lnTo>
                    <a:pt x="23" y="0"/>
                  </a:lnTo>
                  <a:lnTo>
                    <a:pt x="23" y="0"/>
                  </a:lnTo>
                  <a:lnTo>
                    <a:pt x="13" y="2"/>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4" name="Google Shape;1354;p52"/>
            <p:cNvSpPr/>
            <p:nvPr/>
          </p:nvSpPr>
          <p:spPr>
            <a:xfrm>
              <a:off x="7179472" y="2730632"/>
              <a:ext cx="31082" cy="45047"/>
            </a:xfrm>
            <a:custGeom>
              <a:avLst/>
              <a:gdLst/>
              <a:ahLst/>
              <a:cxnLst/>
              <a:rect l="l" t="t" r="r" b="b"/>
              <a:pathLst>
                <a:path w="43" h="43" extrusionOk="0">
                  <a:moveTo>
                    <a:pt x="0" y="20"/>
                  </a:moveTo>
                  <a:lnTo>
                    <a:pt x="0" y="20"/>
                  </a:lnTo>
                  <a:lnTo>
                    <a:pt x="2" y="30"/>
                  </a:lnTo>
                  <a:lnTo>
                    <a:pt x="5" y="35"/>
                  </a:lnTo>
                  <a:lnTo>
                    <a:pt x="13" y="41"/>
                  </a:lnTo>
                  <a:lnTo>
                    <a:pt x="20" y="43"/>
                  </a:lnTo>
                  <a:lnTo>
                    <a:pt x="20" y="43"/>
                  </a:lnTo>
                  <a:lnTo>
                    <a:pt x="30" y="41"/>
                  </a:lnTo>
                  <a:lnTo>
                    <a:pt x="35" y="37"/>
                  </a:lnTo>
                  <a:lnTo>
                    <a:pt x="41" y="30"/>
                  </a:lnTo>
                  <a:lnTo>
                    <a:pt x="43" y="22"/>
                  </a:lnTo>
                  <a:lnTo>
                    <a:pt x="43" y="22"/>
                  </a:lnTo>
                  <a:lnTo>
                    <a:pt x="41" y="15"/>
                  </a:lnTo>
                  <a:lnTo>
                    <a:pt x="37" y="7"/>
                  </a:lnTo>
                  <a:lnTo>
                    <a:pt x="30" y="2"/>
                  </a:lnTo>
                  <a:lnTo>
                    <a:pt x="22" y="0"/>
                  </a:lnTo>
                  <a:lnTo>
                    <a:pt x="22" y="0"/>
                  </a:lnTo>
                  <a:lnTo>
                    <a:pt x="15" y="2"/>
                  </a:lnTo>
                  <a:lnTo>
                    <a:pt x="7"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5" name="Google Shape;1355;p52"/>
            <p:cNvSpPr/>
            <p:nvPr/>
          </p:nvSpPr>
          <p:spPr>
            <a:xfrm>
              <a:off x="7154311" y="2726536"/>
              <a:ext cx="32563" cy="43000"/>
            </a:xfrm>
            <a:custGeom>
              <a:avLst/>
              <a:gdLst/>
              <a:ahLst/>
              <a:cxnLst/>
              <a:rect l="l" t="t" r="r" b="b"/>
              <a:pathLst>
                <a:path w="43" h="43" extrusionOk="0">
                  <a:moveTo>
                    <a:pt x="0" y="21"/>
                  </a:moveTo>
                  <a:lnTo>
                    <a:pt x="0" y="21"/>
                  </a:lnTo>
                  <a:lnTo>
                    <a:pt x="2" y="28"/>
                  </a:lnTo>
                  <a:lnTo>
                    <a:pt x="6" y="36"/>
                  </a:lnTo>
                  <a:lnTo>
                    <a:pt x="13" y="41"/>
                  </a:lnTo>
                  <a:lnTo>
                    <a:pt x="21" y="43"/>
                  </a:lnTo>
                  <a:lnTo>
                    <a:pt x="21" y="43"/>
                  </a:lnTo>
                  <a:lnTo>
                    <a:pt x="30" y="41"/>
                  </a:lnTo>
                  <a:lnTo>
                    <a:pt x="36" y="38"/>
                  </a:lnTo>
                  <a:lnTo>
                    <a:pt x="41" y="30"/>
                  </a:lnTo>
                  <a:lnTo>
                    <a:pt x="43" y="23"/>
                  </a:lnTo>
                  <a:lnTo>
                    <a:pt x="43" y="23"/>
                  </a:lnTo>
                  <a:lnTo>
                    <a:pt x="41" y="13"/>
                  </a:lnTo>
                  <a:lnTo>
                    <a:pt x="38" y="8"/>
                  </a:lnTo>
                  <a:lnTo>
                    <a:pt x="32" y="2"/>
                  </a:lnTo>
                  <a:lnTo>
                    <a:pt x="23" y="0"/>
                  </a:lnTo>
                  <a:lnTo>
                    <a:pt x="23" y="0"/>
                  </a:lnTo>
                  <a:lnTo>
                    <a:pt x="15" y="2"/>
                  </a:lnTo>
                  <a:lnTo>
                    <a:pt x="8"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6" name="Google Shape;1356;p52"/>
            <p:cNvSpPr/>
            <p:nvPr/>
          </p:nvSpPr>
          <p:spPr>
            <a:xfrm>
              <a:off x="7136549" y="2712203"/>
              <a:ext cx="31082" cy="43000"/>
            </a:xfrm>
            <a:custGeom>
              <a:avLst/>
              <a:gdLst/>
              <a:ahLst/>
              <a:cxnLst/>
              <a:rect l="l" t="t" r="r" b="b"/>
              <a:pathLst>
                <a:path w="43" h="41" extrusionOk="0">
                  <a:moveTo>
                    <a:pt x="0" y="21"/>
                  </a:moveTo>
                  <a:lnTo>
                    <a:pt x="0" y="21"/>
                  </a:lnTo>
                  <a:lnTo>
                    <a:pt x="2" y="28"/>
                  </a:lnTo>
                  <a:lnTo>
                    <a:pt x="6" y="36"/>
                  </a:lnTo>
                  <a:lnTo>
                    <a:pt x="13" y="39"/>
                  </a:lnTo>
                  <a:lnTo>
                    <a:pt x="21" y="41"/>
                  </a:lnTo>
                  <a:lnTo>
                    <a:pt x="21" y="41"/>
                  </a:lnTo>
                  <a:lnTo>
                    <a:pt x="30" y="41"/>
                  </a:lnTo>
                  <a:lnTo>
                    <a:pt x="35" y="36"/>
                  </a:lnTo>
                  <a:lnTo>
                    <a:pt x="41" y="30"/>
                  </a:lnTo>
                  <a:lnTo>
                    <a:pt x="43" y="23"/>
                  </a:lnTo>
                  <a:lnTo>
                    <a:pt x="43" y="23"/>
                  </a:lnTo>
                  <a:lnTo>
                    <a:pt x="41" y="13"/>
                  </a:lnTo>
                  <a:lnTo>
                    <a:pt x="37" y="6"/>
                  </a:lnTo>
                  <a:lnTo>
                    <a:pt x="30" y="2"/>
                  </a:lnTo>
                  <a:lnTo>
                    <a:pt x="22" y="0"/>
                  </a:lnTo>
                  <a:lnTo>
                    <a:pt x="22" y="0"/>
                  </a:lnTo>
                  <a:lnTo>
                    <a:pt x="13" y="2"/>
                  </a:lnTo>
                  <a:lnTo>
                    <a:pt x="7"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7" name="Google Shape;1357;p52"/>
            <p:cNvSpPr/>
            <p:nvPr/>
          </p:nvSpPr>
          <p:spPr>
            <a:xfrm>
              <a:off x="7115827" y="2710155"/>
              <a:ext cx="31082" cy="45047"/>
            </a:xfrm>
            <a:custGeom>
              <a:avLst/>
              <a:gdLst/>
              <a:ahLst/>
              <a:cxnLst/>
              <a:rect l="l" t="t" r="r" b="b"/>
              <a:pathLst>
                <a:path w="43" h="43" extrusionOk="0">
                  <a:moveTo>
                    <a:pt x="0" y="21"/>
                  </a:moveTo>
                  <a:lnTo>
                    <a:pt x="0" y="21"/>
                  </a:lnTo>
                  <a:lnTo>
                    <a:pt x="2" y="28"/>
                  </a:lnTo>
                  <a:lnTo>
                    <a:pt x="6" y="36"/>
                  </a:lnTo>
                  <a:lnTo>
                    <a:pt x="13" y="41"/>
                  </a:lnTo>
                  <a:lnTo>
                    <a:pt x="21" y="43"/>
                  </a:lnTo>
                  <a:lnTo>
                    <a:pt x="21" y="43"/>
                  </a:lnTo>
                  <a:lnTo>
                    <a:pt x="30" y="41"/>
                  </a:lnTo>
                  <a:lnTo>
                    <a:pt x="35" y="38"/>
                  </a:lnTo>
                  <a:lnTo>
                    <a:pt x="41" y="30"/>
                  </a:lnTo>
                  <a:lnTo>
                    <a:pt x="43" y="23"/>
                  </a:lnTo>
                  <a:lnTo>
                    <a:pt x="43" y="23"/>
                  </a:lnTo>
                  <a:lnTo>
                    <a:pt x="41" y="13"/>
                  </a:lnTo>
                  <a:lnTo>
                    <a:pt x="37" y="8"/>
                  </a:lnTo>
                  <a:lnTo>
                    <a:pt x="30" y="2"/>
                  </a:lnTo>
                  <a:lnTo>
                    <a:pt x="22" y="0"/>
                  </a:lnTo>
                  <a:lnTo>
                    <a:pt x="22" y="0"/>
                  </a:lnTo>
                  <a:lnTo>
                    <a:pt x="13" y="2"/>
                  </a:lnTo>
                  <a:lnTo>
                    <a:pt x="7"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8" name="Google Shape;1358;p52"/>
            <p:cNvSpPr/>
            <p:nvPr/>
          </p:nvSpPr>
          <p:spPr>
            <a:xfrm>
              <a:off x="7077344" y="2697869"/>
              <a:ext cx="31082" cy="43000"/>
            </a:xfrm>
            <a:custGeom>
              <a:avLst/>
              <a:gdLst/>
              <a:ahLst/>
              <a:cxnLst/>
              <a:rect l="l" t="t" r="r" b="b"/>
              <a:pathLst>
                <a:path w="43" h="43" extrusionOk="0">
                  <a:moveTo>
                    <a:pt x="0" y="21"/>
                  </a:moveTo>
                  <a:lnTo>
                    <a:pt x="0" y="21"/>
                  </a:lnTo>
                  <a:lnTo>
                    <a:pt x="2" y="28"/>
                  </a:lnTo>
                  <a:lnTo>
                    <a:pt x="5" y="36"/>
                  </a:lnTo>
                  <a:lnTo>
                    <a:pt x="13" y="41"/>
                  </a:lnTo>
                  <a:lnTo>
                    <a:pt x="20" y="43"/>
                  </a:lnTo>
                  <a:lnTo>
                    <a:pt x="20" y="43"/>
                  </a:lnTo>
                  <a:lnTo>
                    <a:pt x="30" y="41"/>
                  </a:lnTo>
                  <a:lnTo>
                    <a:pt x="35" y="38"/>
                  </a:lnTo>
                  <a:lnTo>
                    <a:pt x="41" y="30"/>
                  </a:lnTo>
                  <a:lnTo>
                    <a:pt x="43" y="23"/>
                  </a:lnTo>
                  <a:lnTo>
                    <a:pt x="43" y="23"/>
                  </a:lnTo>
                  <a:lnTo>
                    <a:pt x="41" y="13"/>
                  </a:lnTo>
                  <a:lnTo>
                    <a:pt x="37" y="8"/>
                  </a:lnTo>
                  <a:lnTo>
                    <a:pt x="30" y="2"/>
                  </a:lnTo>
                  <a:lnTo>
                    <a:pt x="22" y="0"/>
                  </a:lnTo>
                  <a:lnTo>
                    <a:pt x="22" y="0"/>
                  </a:lnTo>
                  <a:lnTo>
                    <a:pt x="13" y="2"/>
                  </a:lnTo>
                  <a:lnTo>
                    <a:pt x="7"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59" name="Google Shape;1359;p52"/>
            <p:cNvSpPr/>
            <p:nvPr/>
          </p:nvSpPr>
          <p:spPr>
            <a:xfrm>
              <a:off x="7059583" y="2697869"/>
              <a:ext cx="31082" cy="43000"/>
            </a:xfrm>
            <a:custGeom>
              <a:avLst/>
              <a:gdLst/>
              <a:ahLst/>
              <a:cxnLst/>
              <a:rect l="l" t="t" r="r" b="b"/>
              <a:pathLst>
                <a:path w="43" h="43" extrusionOk="0">
                  <a:moveTo>
                    <a:pt x="0" y="21"/>
                  </a:moveTo>
                  <a:lnTo>
                    <a:pt x="0" y="21"/>
                  </a:lnTo>
                  <a:lnTo>
                    <a:pt x="2" y="28"/>
                  </a:lnTo>
                  <a:lnTo>
                    <a:pt x="6" y="36"/>
                  </a:lnTo>
                  <a:lnTo>
                    <a:pt x="14" y="41"/>
                  </a:lnTo>
                  <a:lnTo>
                    <a:pt x="21" y="43"/>
                  </a:lnTo>
                  <a:lnTo>
                    <a:pt x="21" y="43"/>
                  </a:lnTo>
                  <a:lnTo>
                    <a:pt x="30" y="41"/>
                  </a:lnTo>
                  <a:lnTo>
                    <a:pt x="36" y="38"/>
                  </a:lnTo>
                  <a:lnTo>
                    <a:pt x="42" y="30"/>
                  </a:lnTo>
                  <a:lnTo>
                    <a:pt x="43" y="23"/>
                  </a:lnTo>
                  <a:lnTo>
                    <a:pt x="43" y="23"/>
                  </a:lnTo>
                  <a:lnTo>
                    <a:pt x="42" y="13"/>
                  </a:lnTo>
                  <a:lnTo>
                    <a:pt x="38" y="8"/>
                  </a:lnTo>
                  <a:lnTo>
                    <a:pt x="30" y="2"/>
                  </a:lnTo>
                  <a:lnTo>
                    <a:pt x="23" y="0"/>
                  </a:lnTo>
                  <a:lnTo>
                    <a:pt x="23" y="0"/>
                  </a:lnTo>
                  <a:lnTo>
                    <a:pt x="15" y="2"/>
                  </a:lnTo>
                  <a:lnTo>
                    <a:pt x="8"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0" name="Google Shape;1360;p52"/>
            <p:cNvSpPr/>
            <p:nvPr/>
          </p:nvSpPr>
          <p:spPr>
            <a:xfrm>
              <a:off x="7047742" y="2693774"/>
              <a:ext cx="31082" cy="43000"/>
            </a:xfrm>
            <a:custGeom>
              <a:avLst/>
              <a:gdLst/>
              <a:ahLst/>
              <a:cxnLst/>
              <a:rect l="l" t="t" r="r" b="b"/>
              <a:pathLst>
                <a:path w="41" h="43" extrusionOk="0">
                  <a:moveTo>
                    <a:pt x="0" y="21"/>
                  </a:moveTo>
                  <a:lnTo>
                    <a:pt x="0" y="21"/>
                  </a:lnTo>
                  <a:lnTo>
                    <a:pt x="1" y="28"/>
                  </a:lnTo>
                  <a:lnTo>
                    <a:pt x="5" y="36"/>
                  </a:lnTo>
                  <a:lnTo>
                    <a:pt x="11" y="42"/>
                  </a:lnTo>
                  <a:lnTo>
                    <a:pt x="20" y="43"/>
                  </a:lnTo>
                  <a:lnTo>
                    <a:pt x="20" y="43"/>
                  </a:lnTo>
                  <a:lnTo>
                    <a:pt x="28" y="42"/>
                  </a:lnTo>
                  <a:lnTo>
                    <a:pt x="35" y="38"/>
                  </a:lnTo>
                  <a:lnTo>
                    <a:pt x="39" y="30"/>
                  </a:lnTo>
                  <a:lnTo>
                    <a:pt x="41" y="23"/>
                  </a:lnTo>
                  <a:lnTo>
                    <a:pt x="41" y="23"/>
                  </a:lnTo>
                  <a:lnTo>
                    <a:pt x="41" y="14"/>
                  </a:lnTo>
                  <a:lnTo>
                    <a:pt x="35" y="8"/>
                  </a:lnTo>
                  <a:lnTo>
                    <a:pt x="29" y="2"/>
                  </a:lnTo>
                  <a:lnTo>
                    <a:pt x="22" y="0"/>
                  </a:lnTo>
                  <a:lnTo>
                    <a:pt x="22" y="0"/>
                  </a:lnTo>
                  <a:lnTo>
                    <a:pt x="13" y="2"/>
                  </a:lnTo>
                  <a:lnTo>
                    <a:pt x="5" y="6"/>
                  </a:lnTo>
                  <a:lnTo>
                    <a:pt x="1" y="14"/>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1" name="Google Shape;1361;p52"/>
            <p:cNvSpPr/>
            <p:nvPr/>
          </p:nvSpPr>
          <p:spPr>
            <a:xfrm>
              <a:off x="7024060" y="2693774"/>
              <a:ext cx="32563" cy="43000"/>
            </a:xfrm>
            <a:custGeom>
              <a:avLst/>
              <a:gdLst/>
              <a:ahLst/>
              <a:cxnLst/>
              <a:rect l="l" t="t" r="r" b="b"/>
              <a:pathLst>
                <a:path w="43" h="43" extrusionOk="0">
                  <a:moveTo>
                    <a:pt x="0" y="21"/>
                  </a:moveTo>
                  <a:lnTo>
                    <a:pt x="0" y="21"/>
                  </a:lnTo>
                  <a:lnTo>
                    <a:pt x="2" y="28"/>
                  </a:lnTo>
                  <a:lnTo>
                    <a:pt x="5" y="36"/>
                  </a:lnTo>
                  <a:lnTo>
                    <a:pt x="13" y="42"/>
                  </a:lnTo>
                  <a:lnTo>
                    <a:pt x="20" y="43"/>
                  </a:lnTo>
                  <a:lnTo>
                    <a:pt x="20" y="43"/>
                  </a:lnTo>
                  <a:lnTo>
                    <a:pt x="28" y="42"/>
                  </a:lnTo>
                  <a:lnTo>
                    <a:pt x="35" y="38"/>
                  </a:lnTo>
                  <a:lnTo>
                    <a:pt x="41" y="30"/>
                  </a:lnTo>
                  <a:lnTo>
                    <a:pt x="43" y="23"/>
                  </a:lnTo>
                  <a:lnTo>
                    <a:pt x="43" y="23"/>
                  </a:lnTo>
                  <a:lnTo>
                    <a:pt x="41" y="14"/>
                  </a:lnTo>
                  <a:lnTo>
                    <a:pt x="37" y="8"/>
                  </a:lnTo>
                  <a:lnTo>
                    <a:pt x="30" y="2"/>
                  </a:lnTo>
                  <a:lnTo>
                    <a:pt x="22" y="0"/>
                  </a:lnTo>
                  <a:lnTo>
                    <a:pt x="22" y="0"/>
                  </a:lnTo>
                  <a:lnTo>
                    <a:pt x="13" y="2"/>
                  </a:lnTo>
                  <a:lnTo>
                    <a:pt x="7" y="6"/>
                  </a:lnTo>
                  <a:lnTo>
                    <a:pt x="2" y="14"/>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2" name="Google Shape;1362;p52"/>
            <p:cNvSpPr/>
            <p:nvPr/>
          </p:nvSpPr>
          <p:spPr>
            <a:xfrm>
              <a:off x="7009258" y="2689678"/>
              <a:ext cx="31082" cy="43000"/>
            </a:xfrm>
            <a:custGeom>
              <a:avLst/>
              <a:gdLst/>
              <a:ahLst/>
              <a:cxnLst/>
              <a:rect l="l" t="t" r="r" b="b"/>
              <a:pathLst>
                <a:path w="41" h="43" extrusionOk="0">
                  <a:moveTo>
                    <a:pt x="0" y="20"/>
                  </a:moveTo>
                  <a:lnTo>
                    <a:pt x="0" y="20"/>
                  </a:lnTo>
                  <a:lnTo>
                    <a:pt x="0" y="30"/>
                  </a:lnTo>
                  <a:lnTo>
                    <a:pt x="6" y="37"/>
                  </a:lnTo>
                  <a:lnTo>
                    <a:pt x="11" y="41"/>
                  </a:lnTo>
                  <a:lnTo>
                    <a:pt x="21" y="43"/>
                  </a:lnTo>
                  <a:lnTo>
                    <a:pt x="21" y="43"/>
                  </a:lnTo>
                  <a:lnTo>
                    <a:pt x="28" y="41"/>
                  </a:lnTo>
                  <a:lnTo>
                    <a:pt x="36" y="37"/>
                  </a:lnTo>
                  <a:lnTo>
                    <a:pt x="39" y="31"/>
                  </a:lnTo>
                  <a:lnTo>
                    <a:pt x="41" y="22"/>
                  </a:lnTo>
                  <a:lnTo>
                    <a:pt x="41" y="22"/>
                  </a:lnTo>
                  <a:lnTo>
                    <a:pt x="41" y="15"/>
                  </a:lnTo>
                  <a:lnTo>
                    <a:pt x="36" y="7"/>
                  </a:lnTo>
                  <a:lnTo>
                    <a:pt x="30" y="3"/>
                  </a:lnTo>
                  <a:lnTo>
                    <a:pt x="21" y="0"/>
                  </a:lnTo>
                  <a:lnTo>
                    <a:pt x="21" y="0"/>
                  </a:lnTo>
                  <a:lnTo>
                    <a:pt x="13" y="2"/>
                  </a:lnTo>
                  <a:lnTo>
                    <a:pt x="6" y="7"/>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3" name="Google Shape;1363;p52"/>
            <p:cNvSpPr/>
            <p:nvPr/>
          </p:nvSpPr>
          <p:spPr>
            <a:xfrm>
              <a:off x="6987057" y="2689678"/>
              <a:ext cx="32563" cy="40953"/>
            </a:xfrm>
            <a:custGeom>
              <a:avLst/>
              <a:gdLst/>
              <a:ahLst/>
              <a:cxnLst/>
              <a:rect l="l" t="t" r="r" b="b"/>
              <a:pathLst>
                <a:path w="43" h="41" extrusionOk="0">
                  <a:moveTo>
                    <a:pt x="0" y="20"/>
                  </a:moveTo>
                  <a:lnTo>
                    <a:pt x="0" y="20"/>
                  </a:lnTo>
                  <a:lnTo>
                    <a:pt x="2" y="28"/>
                  </a:lnTo>
                  <a:lnTo>
                    <a:pt x="6" y="35"/>
                  </a:lnTo>
                  <a:lnTo>
                    <a:pt x="13" y="39"/>
                  </a:lnTo>
                  <a:lnTo>
                    <a:pt x="21" y="41"/>
                  </a:lnTo>
                  <a:lnTo>
                    <a:pt x="21" y="41"/>
                  </a:lnTo>
                  <a:lnTo>
                    <a:pt x="30" y="41"/>
                  </a:lnTo>
                  <a:lnTo>
                    <a:pt x="36" y="35"/>
                  </a:lnTo>
                  <a:lnTo>
                    <a:pt x="41" y="30"/>
                  </a:lnTo>
                  <a:lnTo>
                    <a:pt x="43" y="20"/>
                  </a:lnTo>
                  <a:lnTo>
                    <a:pt x="43" y="20"/>
                  </a:lnTo>
                  <a:lnTo>
                    <a:pt x="41" y="13"/>
                  </a:lnTo>
                  <a:lnTo>
                    <a:pt x="38" y="5"/>
                  </a:lnTo>
                  <a:lnTo>
                    <a:pt x="30" y="2"/>
                  </a:lnTo>
                  <a:lnTo>
                    <a:pt x="23" y="0"/>
                  </a:lnTo>
                  <a:lnTo>
                    <a:pt x="23" y="0"/>
                  </a:lnTo>
                  <a:lnTo>
                    <a:pt x="15" y="0"/>
                  </a:lnTo>
                  <a:lnTo>
                    <a:pt x="8" y="5"/>
                  </a:lnTo>
                  <a:lnTo>
                    <a:pt x="2"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4" name="Google Shape;1364;p52"/>
            <p:cNvSpPr/>
            <p:nvPr/>
          </p:nvSpPr>
          <p:spPr>
            <a:xfrm>
              <a:off x="6981137" y="2683536"/>
              <a:ext cx="31082" cy="43000"/>
            </a:xfrm>
            <a:custGeom>
              <a:avLst/>
              <a:gdLst/>
              <a:ahLst/>
              <a:cxnLst/>
              <a:rect l="l" t="t" r="r" b="b"/>
              <a:pathLst>
                <a:path w="43" h="41" extrusionOk="0">
                  <a:moveTo>
                    <a:pt x="0" y="21"/>
                  </a:moveTo>
                  <a:lnTo>
                    <a:pt x="0" y="21"/>
                  </a:lnTo>
                  <a:lnTo>
                    <a:pt x="2" y="28"/>
                  </a:lnTo>
                  <a:lnTo>
                    <a:pt x="6" y="36"/>
                  </a:lnTo>
                  <a:lnTo>
                    <a:pt x="13" y="39"/>
                  </a:lnTo>
                  <a:lnTo>
                    <a:pt x="21" y="41"/>
                  </a:lnTo>
                  <a:lnTo>
                    <a:pt x="21" y="41"/>
                  </a:lnTo>
                  <a:lnTo>
                    <a:pt x="28" y="41"/>
                  </a:lnTo>
                  <a:lnTo>
                    <a:pt x="35" y="36"/>
                  </a:lnTo>
                  <a:lnTo>
                    <a:pt x="41" y="30"/>
                  </a:lnTo>
                  <a:lnTo>
                    <a:pt x="43" y="21"/>
                  </a:lnTo>
                  <a:lnTo>
                    <a:pt x="43" y="21"/>
                  </a:lnTo>
                  <a:lnTo>
                    <a:pt x="41" y="13"/>
                  </a:lnTo>
                  <a:lnTo>
                    <a:pt x="37" y="6"/>
                  </a:lnTo>
                  <a:lnTo>
                    <a:pt x="30" y="2"/>
                  </a:lnTo>
                  <a:lnTo>
                    <a:pt x="22" y="0"/>
                  </a:lnTo>
                  <a:lnTo>
                    <a:pt x="22" y="0"/>
                  </a:lnTo>
                  <a:lnTo>
                    <a:pt x="13" y="0"/>
                  </a:lnTo>
                  <a:lnTo>
                    <a:pt x="7"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5" name="Google Shape;1365;p52"/>
            <p:cNvSpPr/>
            <p:nvPr/>
          </p:nvSpPr>
          <p:spPr>
            <a:xfrm>
              <a:off x="6957455" y="2677393"/>
              <a:ext cx="29603" cy="45047"/>
            </a:xfrm>
            <a:custGeom>
              <a:avLst/>
              <a:gdLst/>
              <a:ahLst/>
              <a:cxnLst/>
              <a:rect l="l" t="t" r="r" b="b"/>
              <a:pathLst>
                <a:path w="41" h="42" extrusionOk="0">
                  <a:moveTo>
                    <a:pt x="0" y="20"/>
                  </a:moveTo>
                  <a:lnTo>
                    <a:pt x="0" y="20"/>
                  </a:lnTo>
                  <a:lnTo>
                    <a:pt x="0" y="28"/>
                  </a:lnTo>
                  <a:lnTo>
                    <a:pt x="6" y="35"/>
                  </a:lnTo>
                  <a:lnTo>
                    <a:pt x="11" y="41"/>
                  </a:lnTo>
                  <a:lnTo>
                    <a:pt x="21" y="42"/>
                  </a:lnTo>
                  <a:lnTo>
                    <a:pt x="21" y="42"/>
                  </a:lnTo>
                  <a:lnTo>
                    <a:pt x="28" y="41"/>
                  </a:lnTo>
                  <a:lnTo>
                    <a:pt x="36" y="37"/>
                  </a:lnTo>
                  <a:lnTo>
                    <a:pt x="39" y="29"/>
                  </a:lnTo>
                  <a:lnTo>
                    <a:pt x="41" y="22"/>
                  </a:lnTo>
                  <a:lnTo>
                    <a:pt x="41" y="22"/>
                  </a:lnTo>
                  <a:lnTo>
                    <a:pt x="41" y="13"/>
                  </a:lnTo>
                  <a:lnTo>
                    <a:pt x="36" y="7"/>
                  </a:lnTo>
                  <a:lnTo>
                    <a:pt x="30" y="1"/>
                  </a:lnTo>
                  <a:lnTo>
                    <a:pt x="21" y="0"/>
                  </a:lnTo>
                  <a:lnTo>
                    <a:pt x="21" y="0"/>
                  </a:lnTo>
                  <a:lnTo>
                    <a:pt x="13" y="1"/>
                  </a:lnTo>
                  <a:lnTo>
                    <a:pt x="6"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6" name="Google Shape;1366;p52"/>
            <p:cNvSpPr/>
            <p:nvPr/>
          </p:nvSpPr>
          <p:spPr>
            <a:xfrm>
              <a:off x="6921931" y="2667155"/>
              <a:ext cx="32563" cy="43000"/>
            </a:xfrm>
            <a:custGeom>
              <a:avLst/>
              <a:gdLst/>
              <a:ahLst/>
              <a:cxnLst/>
              <a:rect l="l" t="t" r="r" b="b"/>
              <a:pathLst>
                <a:path w="43" h="43" extrusionOk="0">
                  <a:moveTo>
                    <a:pt x="0" y="21"/>
                  </a:moveTo>
                  <a:lnTo>
                    <a:pt x="0" y="21"/>
                  </a:lnTo>
                  <a:lnTo>
                    <a:pt x="1" y="30"/>
                  </a:lnTo>
                  <a:lnTo>
                    <a:pt x="5" y="36"/>
                  </a:lnTo>
                  <a:lnTo>
                    <a:pt x="11" y="41"/>
                  </a:lnTo>
                  <a:lnTo>
                    <a:pt x="20" y="43"/>
                  </a:lnTo>
                  <a:lnTo>
                    <a:pt x="20" y="43"/>
                  </a:lnTo>
                  <a:lnTo>
                    <a:pt x="28" y="41"/>
                  </a:lnTo>
                  <a:lnTo>
                    <a:pt x="35" y="38"/>
                  </a:lnTo>
                  <a:lnTo>
                    <a:pt x="41" y="30"/>
                  </a:lnTo>
                  <a:lnTo>
                    <a:pt x="43" y="23"/>
                  </a:lnTo>
                  <a:lnTo>
                    <a:pt x="43" y="23"/>
                  </a:lnTo>
                  <a:lnTo>
                    <a:pt x="41" y="15"/>
                  </a:lnTo>
                  <a:lnTo>
                    <a:pt x="37" y="8"/>
                  </a:lnTo>
                  <a:lnTo>
                    <a:pt x="29" y="2"/>
                  </a:lnTo>
                  <a:lnTo>
                    <a:pt x="22" y="0"/>
                  </a:lnTo>
                  <a:lnTo>
                    <a:pt x="22" y="0"/>
                  </a:lnTo>
                  <a:lnTo>
                    <a:pt x="13" y="2"/>
                  </a:lnTo>
                  <a:lnTo>
                    <a:pt x="5" y="6"/>
                  </a:lnTo>
                  <a:lnTo>
                    <a:pt x="1"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7" name="Google Shape;1367;p52"/>
            <p:cNvSpPr/>
            <p:nvPr/>
          </p:nvSpPr>
          <p:spPr>
            <a:xfrm>
              <a:off x="6904171" y="2661012"/>
              <a:ext cx="31082" cy="43000"/>
            </a:xfrm>
            <a:custGeom>
              <a:avLst/>
              <a:gdLst/>
              <a:ahLst/>
              <a:cxnLst/>
              <a:rect l="l" t="t" r="r" b="b"/>
              <a:pathLst>
                <a:path w="41" h="43" extrusionOk="0">
                  <a:moveTo>
                    <a:pt x="0" y="20"/>
                  </a:moveTo>
                  <a:lnTo>
                    <a:pt x="0" y="20"/>
                  </a:lnTo>
                  <a:lnTo>
                    <a:pt x="0" y="30"/>
                  </a:lnTo>
                  <a:lnTo>
                    <a:pt x="6" y="35"/>
                  </a:lnTo>
                  <a:lnTo>
                    <a:pt x="12" y="41"/>
                  </a:lnTo>
                  <a:lnTo>
                    <a:pt x="21" y="43"/>
                  </a:lnTo>
                  <a:lnTo>
                    <a:pt x="21" y="43"/>
                  </a:lnTo>
                  <a:lnTo>
                    <a:pt x="28" y="41"/>
                  </a:lnTo>
                  <a:lnTo>
                    <a:pt x="36" y="37"/>
                  </a:lnTo>
                  <a:lnTo>
                    <a:pt x="40" y="30"/>
                  </a:lnTo>
                  <a:lnTo>
                    <a:pt x="41" y="22"/>
                  </a:lnTo>
                  <a:lnTo>
                    <a:pt x="41" y="22"/>
                  </a:lnTo>
                  <a:lnTo>
                    <a:pt x="41" y="15"/>
                  </a:lnTo>
                  <a:lnTo>
                    <a:pt x="36" y="7"/>
                  </a:lnTo>
                  <a:lnTo>
                    <a:pt x="30" y="2"/>
                  </a:lnTo>
                  <a:lnTo>
                    <a:pt x="21" y="0"/>
                  </a:lnTo>
                  <a:lnTo>
                    <a:pt x="21" y="0"/>
                  </a:lnTo>
                  <a:lnTo>
                    <a:pt x="13" y="2"/>
                  </a:lnTo>
                  <a:lnTo>
                    <a:pt x="6"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8" name="Google Shape;1368;p52"/>
            <p:cNvSpPr/>
            <p:nvPr/>
          </p:nvSpPr>
          <p:spPr>
            <a:xfrm>
              <a:off x="6896770" y="2658965"/>
              <a:ext cx="29603" cy="43000"/>
            </a:xfrm>
            <a:custGeom>
              <a:avLst/>
              <a:gdLst/>
              <a:ahLst/>
              <a:cxnLst/>
              <a:rect l="l" t="t" r="r" b="b"/>
              <a:pathLst>
                <a:path w="41" h="43" extrusionOk="0">
                  <a:moveTo>
                    <a:pt x="0" y="20"/>
                  </a:moveTo>
                  <a:lnTo>
                    <a:pt x="0" y="20"/>
                  </a:lnTo>
                  <a:lnTo>
                    <a:pt x="2" y="30"/>
                  </a:lnTo>
                  <a:lnTo>
                    <a:pt x="6" y="35"/>
                  </a:lnTo>
                  <a:lnTo>
                    <a:pt x="11" y="41"/>
                  </a:lnTo>
                  <a:lnTo>
                    <a:pt x="21" y="43"/>
                  </a:lnTo>
                  <a:lnTo>
                    <a:pt x="21" y="43"/>
                  </a:lnTo>
                  <a:lnTo>
                    <a:pt x="28" y="41"/>
                  </a:lnTo>
                  <a:lnTo>
                    <a:pt x="36" y="37"/>
                  </a:lnTo>
                  <a:lnTo>
                    <a:pt x="39" y="30"/>
                  </a:lnTo>
                  <a:lnTo>
                    <a:pt x="41" y="22"/>
                  </a:lnTo>
                  <a:lnTo>
                    <a:pt x="41" y="22"/>
                  </a:lnTo>
                  <a:lnTo>
                    <a:pt x="41" y="13"/>
                  </a:lnTo>
                  <a:lnTo>
                    <a:pt x="36" y="7"/>
                  </a:lnTo>
                  <a:lnTo>
                    <a:pt x="30" y="2"/>
                  </a:lnTo>
                  <a:lnTo>
                    <a:pt x="23" y="0"/>
                  </a:lnTo>
                  <a:lnTo>
                    <a:pt x="23" y="0"/>
                  </a:lnTo>
                  <a:lnTo>
                    <a:pt x="13" y="2"/>
                  </a:lnTo>
                  <a:lnTo>
                    <a:pt x="6"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69" name="Google Shape;1369;p52"/>
            <p:cNvSpPr/>
            <p:nvPr/>
          </p:nvSpPr>
          <p:spPr>
            <a:xfrm>
              <a:off x="6873087" y="2656916"/>
              <a:ext cx="31082" cy="43000"/>
            </a:xfrm>
            <a:custGeom>
              <a:avLst/>
              <a:gdLst/>
              <a:ahLst/>
              <a:cxnLst/>
              <a:rect l="l" t="t" r="r" b="b"/>
              <a:pathLst>
                <a:path w="43" h="41" extrusionOk="0">
                  <a:moveTo>
                    <a:pt x="0" y="21"/>
                  </a:moveTo>
                  <a:lnTo>
                    <a:pt x="0" y="21"/>
                  </a:lnTo>
                  <a:lnTo>
                    <a:pt x="2" y="28"/>
                  </a:lnTo>
                  <a:lnTo>
                    <a:pt x="6" y="35"/>
                  </a:lnTo>
                  <a:lnTo>
                    <a:pt x="12" y="39"/>
                  </a:lnTo>
                  <a:lnTo>
                    <a:pt x="21" y="41"/>
                  </a:lnTo>
                  <a:lnTo>
                    <a:pt x="21" y="41"/>
                  </a:lnTo>
                  <a:lnTo>
                    <a:pt x="28" y="41"/>
                  </a:lnTo>
                  <a:lnTo>
                    <a:pt x="36" y="35"/>
                  </a:lnTo>
                  <a:lnTo>
                    <a:pt x="40" y="30"/>
                  </a:lnTo>
                  <a:lnTo>
                    <a:pt x="43" y="21"/>
                  </a:lnTo>
                  <a:lnTo>
                    <a:pt x="43" y="21"/>
                  </a:lnTo>
                  <a:lnTo>
                    <a:pt x="41" y="13"/>
                  </a:lnTo>
                  <a:lnTo>
                    <a:pt x="36" y="6"/>
                  </a:lnTo>
                  <a:lnTo>
                    <a:pt x="30" y="2"/>
                  </a:lnTo>
                  <a:lnTo>
                    <a:pt x="23" y="0"/>
                  </a:lnTo>
                  <a:lnTo>
                    <a:pt x="23" y="0"/>
                  </a:lnTo>
                  <a:lnTo>
                    <a:pt x="13" y="0"/>
                  </a:lnTo>
                  <a:lnTo>
                    <a:pt x="6"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0" name="Google Shape;1370;p52"/>
            <p:cNvSpPr/>
            <p:nvPr/>
          </p:nvSpPr>
          <p:spPr>
            <a:xfrm>
              <a:off x="6862726" y="2650774"/>
              <a:ext cx="31082" cy="45047"/>
            </a:xfrm>
            <a:custGeom>
              <a:avLst/>
              <a:gdLst/>
              <a:ahLst/>
              <a:cxnLst/>
              <a:rect l="l" t="t" r="r" b="b"/>
              <a:pathLst>
                <a:path w="41" h="43" extrusionOk="0">
                  <a:moveTo>
                    <a:pt x="0" y="21"/>
                  </a:moveTo>
                  <a:lnTo>
                    <a:pt x="0" y="21"/>
                  </a:lnTo>
                  <a:lnTo>
                    <a:pt x="2" y="28"/>
                  </a:lnTo>
                  <a:lnTo>
                    <a:pt x="6" y="36"/>
                  </a:lnTo>
                  <a:lnTo>
                    <a:pt x="12" y="41"/>
                  </a:lnTo>
                  <a:lnTo>
                    <a:pt x="21" y="43"/>
                  </a:lnTo>
                  <a:lnTo>
                    <a:pt x="21" y="43"/>
                  </a:lnTo>
                  <a:lnTo>
                    <a:pt x="28" y="41"/>
                  </a:lnTo>
                  <a:lnTo>
                    <a:pt x="36" y="38"/>
                  </a:lnTo>
                  <a:lnTo>
                    <a:pt x="40" y="30"/>
                  </a:lnTo>
                  <a:lnTo>
                    <a:pt x="41" y="23"/>
                  </a:lnTo>
                  <a:lnTo>
                    <a:pt x="41" y="23"/>
                  </a:lnTo>
                  <a:lnTo>
                    <a:pt x="41" y="13"/>
                  </a:lnTo>
                  <a:lnTo>
                    <a:pt x="36" y="8"/>
                  </a:lnTo>
                  <a:lnTo>
                    <a:pt x="30" y="2"/>
                  </a:lnTo>
                  <a:lnTo>
                    <a:pt x="23" y="0"/>
                  </a:lnTo>
                  <a:lnTo>
                    <a:pt x="23" y="0"/>
                  </a:lnTo>
                  <a:lnTo>
                    <a:pt x="13" y="2"/>
                  </a:lnTo>
                  <a:lnTo>
                    <a:pt x="6" y="6"/>
                  </a:lnTo>
                  <a:lnTo>
                    <a:pt x="2" y="12"/>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1" name="Google Shape;1371;p52"/>
            <p:cNvSpPr/>
            <p:nvPr/>
          </p:nvSpPr>
          <p:spPr>
            <a:xfrm>
              <a:off x="6837566" y="2640535"/>
              <a:ext cx="32563" cy="43000"/>
            </a:xfrm>
            <a:custGeom>
              <a:avLst/>
              <a:gdLst/>
              <a:ahLst/>
              <a:cxnLst/>
              <a:rect l="l" t="t" r="r" b="b"/>
              <a:pathLst>
                <a:path w="43" h="43" extrusionOk="0">
                  <a:moveTo>
                    <a:pt x="0" y="21"/>
                  </a:moveTo>
                  <a:lnTo>
                    <a:pt x="0" y="21"/>
                  </a:lnTo>
                  <a:lnTo>
                    <a:pt x="2" y="28"/>
                  </a:lnTo>
                  <a:lnTo>
                    <a:pt x="5" y="36"/>
                  </a:lnTo>
                  <a:lnTo>
                    <a:pt x="11" y="41"/>
                  </a:lnTo>
                  <a:lnTo>
                    <a:pt x="20" y="43"/>
                  </a:lnTo>
                  <a:lnTo>
                    <a:pt x="20" y="43"/>
                  </a:lnTo>
                  <a:lnTo>
                    <a:pt x="28" y="41"/>
                  </a:lnTo>
                  <a:lnTo>
                    <a:pt x="35" y="38"/>
                  </a:lnTo>
                  <a:lnTo>
                    <a:pt x="41" y="30"/>
                  </a:lnTo>
                  <a:lnTo>
                    <a:pt x="43" y="23"/>
                  </a:lnTo>
                  <a:lnTo>
                    <a:pt x="43" y="23"/>
                  </a:lnTo>
                  <a:lnTo>
                    <a:pt x="41" y="13"/>
                  </a:lnTo>
                  <a:lnTo>
                    <a:pt x="35" y="8"/>
                  </a:lnTo>
                  <a:lnTo>
                    <a:pt x="30" y="2"/>
                  </a:lnTo>
                  <a:lnTo>
                    <a:pt x="22" y="0"/>
                  </a:lnTo>
                  <a:lnTo>
                    <a:pt x="22" y="0"/>
                  </a:lnTo>
                  <a:lnTo>
                    <a:pt x="13" y="2"/>
                  </a:lnTo>
                  <a:lnTo>
                    <a:pt x="5"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2" name="Google Shape;1372;p52"/>
            <p:cNvSpPr/>
            <p:nvPr/>
          </p:nvSpPr>
          <p:spPr>
            <a:xfrm>
              <a:off x="6824245" y="2638488"/>
              <a:ext cx="31082" cy="43000"/>
            </a:xfrm>
            <a:custGeom>
              <a:avLst/>
              <a:gdLst/>
              <a:ahLst/>
              <a:cxnLst/>
              <a:rect l="l" t="t" r="r" b="b"/>
              <a:pathLst>
                <a:path w="43" h="43" extrusionOk="0">
                  <a:moveTo>
                    <a:pt x="0" y="21"/>
                  </a:moveTo>
                  <a:lnTo>
                    <a:pt x="0" y="21"/>
                  </a:lnTo>
                  <a:lnTo>
                    <a:pt x="2" y="28"/>
                  </a:lnTo>
                  <a:lnTo>
                    <a:pt x="6" y="36"/>
                  </a:lnTo>
                  <a:lnTo>
                    <a:pt x="13" y="40"/>
                  </a:lnTo>
                  <a:lnTo>
                    <a:pt x="21" y="43"/>
                  </a:lnTo>
                  <a:lnTo>
                    <a:pt x="21" y="43"/>
                  </a:lnTo>
                  <a:lnTo>
                    <a:pt x="30" y="41"/>
                  </a:lnTo>
                  <a:lnTo>
                    <a:pt x="36" y="36"/>
                  </a:lnTo>
                  <a:lnTo>
                    <a:pt x="41" y="30"/>
                  </a:lnTo>
                  <a:lnTo>
                    <a:pt x="43" y="23"/>
                  </a:lnTo>
                  <a:lnTo>
                    <a:pt x="43" y="23"/>
                  </a:lnTo>
                  <a:lnTo>
                    <a:pt x="41" y="13"/>
                  </a:lnTo>
                  <a:lnTo>
                    <a:pt x="37" y="6"/>
                  </a:lnTo>
                  <a:lnTo>
                    <a:pt x="30" y="2"/>
                  </a:lnTo>
                  <a:lnTo>
                    <a:pt x="22" y="0"/>
                  </a:lnTo>
                  <a:lnTo>
                    <a:pt x="22" y="0"/>
                  </a:lnTo>
                  <a:lnTo>
                    <a:pt x="15" y="2"/>
                  </a:lnTo>
                  <a:lnTo>
                    <a:pt x="7" y="6"/>
                  </a:lnTo>
                  <a:lnTo>
                    <a:pt x="2" y="12"/>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3" name="Google Shape;1373;p52"/>
            <p:cNvSpPr/>
            <p:nvPr/>
          </p:nvSpPr>
          <p:spPr>
            <a:xfrm>
              <a:off x="6799081" y="2634393"/>
              <a:ext cx="32563" cy="43000"/>
            </a:xfrm>
            <a:custGeom>
              <a:avLst/>
              <a:gdLst/>
              <a:ahLst/>
              <a:cxnLst/>
              <a:rect l="l" t="t" r="r" b="b"/>
              <a:pathLst>
                <a:path w="43" h="43" extrusionOk="0">
                  <a:moveTo>
                    <a:pt x="0" y="20"/>
                  </a:moveTo>
                  <a:lnTo>
                    <a:pt x="0" y="20"/>
                  </a:lnTo>
                  <a:lnTo>
                    <a:pt x="2" y="29"/>
                  </a:lnTo>
                  <a:lnTo>
                    <a:pt x="6" y="35"/>
                  </a:lnTo>
                  <a:lnTo>
                    <a:pt x="13" y="41"/>
                  </a:lnTo>
                  <a:lnTo>
                    <a:pt x="21" y="43"/>
                  </a:lnTo>
                  <a:lnTo>
                    <a:pt x="21" y="43"/>
                  </a:lnTo>
                  <a:lnTo>
                    <a:pt x="30" y="41"/>
                  </a:lnTo>
                  <a:lnTo>
                    <a:pt x="36" y="37"/>
                  </a:lnTo>
                  <a:lnTo>
                    <a:pt x="41" y="29"/>
                  </a:lnTo>
                  <a:lnTo>
                    <a:pt x="43" y="22"/>
                  </a:lnTo>
                  <a:lnTo>
                    <a:pt x="43" y="22"/>
                  </a:lnTo>
                  <a:lnTo>
                    <a:pt x="41" y="15"/>
                  </a:lnTo>
                  <a:lnTo>
                    <a:pt x="38" y="7"/>
                  </a:lnTo>
                  <a:lnTo>
                    <a:pt x="30" y="1"/>
                  </a:lnTo>
                  <a:lnTo>
                    <a:pt x="23" y="0"/>
                  </a:lnTo>
                  <a:lnTo>
                    <a:pt x="23" y="0"/>
                  </a:lnTo>
                  <a:lnTo>
                    <a:pt x="15" y="1"/>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4" name="Google Shape;1374;p52"/>
            <p:cNvSpPr/>
            <p:nvPr/>
          </p:nvSpPr>
          <p:spPr>
            <a:xfrm>
              <a:off x="6787242" y="2630298"/>
              <a:ext cx="31082" cy="40953"/>
            </a:xfrm>
            <a:custGeom>
              <a:avLst/>
              <a:gdLst/>
              <a:ahLst/>
              <a:cxnLst/>
              <a:rect l="l" t="t" r="r" b="b"/>
              <a:pathLst>
                <a:path w="43" h="41" extrusionOk="0">
                  <a:moveTo>
                    <a:pt x="0" y="20"/>
                  </a:moveTo>
                  <a:lnTo>
                    <a:pt x="0" y="20"/>
                  </a:lnTo>
                  <a:lnTo>
                    <a:pt x="1" y="28"/>
                  </a:lnTo>
                  <a:lnTo>
                    <a:pt x="5" y="35"/>
                  </a:lnTo>
                  <a:lnTo>
                    <a:pt x="13" y="39"/>
                  </a:lnTo>
                  <a:lnTo>
                    <a:pt x="20" y="41"/>
                  </a:lnTo>
                  <a:lnTo>
                    <a:pt x="20" y="41"/>
                  </a:lnTo>
                  <a:lnTo>
                    <a:pt x="29" y="41"/>
                  </a:lnTo>
                  <a:lnTo>
                    <a:pt x="35" y="35"/>
                  </a:lnTo>
                  <a:lnTo>
                    <a:pt x="41" y="30"/>
                  </a:lnTo>
                  <a:lnTo>
                    <a:pt x="43" y="20"/>
                  </a:lnTo>
                  <a:lnTo>
                    <a:pt x="43" y="20"/>
                  </a:lnTo>
                  <a:lnTo>
                    <a:pt x="41" y="13"/>
                  </a:lnTo>
                  <a:lnTo>
                    <a:pt x="37" y="5"/>
                  </a:lnTo>
                  <a:lnTo>
                    <a:pt x="29" y="2"/>
                  </a:lnTo>
                  <a:lnTo>
                    <a:pt x="22" y="0"/>
                  </a:lnTo>
                  <a:lnTo>
                    <a:pt x="22" y="0"/>
                  </a:lnTo>
                  <a:lnTo>
                    <a:pt x="13" y="0"/>
                  </a:lnTo>
                  <a:lnTo>
                    <a:pt x="7" y="5"/>
                  </a:lnTo>
                  <a:lnTo>
                    <a:pt x="1"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5" name="Google Shape;1375;p52"/>
            <p:cNvSpPr/>
            <p:nvPr/>
          </p:nvSpPr>
          <p:spPr>
            <a:xfrm>
              <a:off x="6775399" y="2622107"/>
              <a:ext cx="31082" cy="43000"/>
            </a:xfrm>
            <a:custGeom>
              <a:avLst/>
              <a:gdLst/>
              <a:ahLst/>
              <a:cxnLst/>
              <a:rect l="l" t="t" r="r" b="b"/>
              <a:pathLst>
                <a:path w="41" h="41" extrusionOk="0">
                  <a:moveTo>
                    <a:pt x="0" y="21"/>
                  </a:moveTo>
                  <a:lnTo>
                    <a:pt x="0" y="21"/>
                  </a:lnTo>
                  <a:lnTo>
                    <a:pt x="2" y="28"/>
                  </a:lnTo>
                  <a:lnTo>
                    <a:pt x="5" y="36"/>
                  </a:lnTo>
                  <a:lnTo>
                    <a:pt x="11" y="40"/>
                  </a:lnTo>
                  <a:lnTo>
                    <a:pt x="20" y="41"/>
                  </a:lnTo>
                  <a:lnTo>
                    <a:pt x="20" y="41"/>
                  </a:lnTo>
                  <a:lnTo>
                    <a:pt x="28" y="41"/>
                  </a:lnTo>
                  <a:lnTo>
                    <a:pt x="35" y="36"/>
                  </a:lnTo>
                  <a:lnTo>
                    <a:pt x="39" y="30"/>
                  </a:lnTo>
                  <a:lnTo>
                    <a:pt x="41" y="23"/>
                  </a:lnTo>
                  <a:lnTo>
                    <a:pt x="41" y="23"/>
                  </a:lnTo>
                  <a:lnTo>
                    <a:pt x="41" y="13"/>
                  </a:lnTo>
                  <a:lnTo>
                    <a:pt x="35" y="6"/>
                  </a:lnTo>
                  <a:lnTo>
                    <a:pt x="30" y="2"/>
                  </a:lnTo>
                  <a:lnTo>
                    <a:pt x="22" y="0"/>
                  </a:lnTo>
                  <a:lnTo>
                    <a:pt x="22" y="0"/>
                  </a:lnTo>
                  <a:lnTo>
                    <a:pt x="13" y="2"/>
                  </a:lnTo>
                  <a:lnTo>
                    <a:pt x="5" y="6"/>
                  </a:lnTo>
                  <a:lnTo>
                    <a:pt x="2" y="12"/>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6" name="Google Shape;1376;p52"/>
            <p:cNvSpPr/>
            <p:nvPr/>
          </p:nvSpPr>
          <p:spPr>
            <a:xfrm>
              <a:off x="6759118" y="2609822"/>
              <a:ext cx="31082" cy="43000"/>
            </a:xfrm>
            <a:custGeom>
              <a:avLst/>
              <a:gdLst/>
              <a:ahLst/>
              <a:cxnLst/>
              <a:rect l="l" t="t" r="r" b="b"/>
              <a:pathLst>
                <a:path w="41" h="43" extrusionOk="0">
                  <a:moveTo>
                    <a:pt x="0" y="21"/>
                  </a:moveTo>
                  <a:lnTo>
                    <a:pt x="0" y="21"/>
                  </a:lnTo>
                  <a:lnTo>
                    <a:pt x="0" y="30"/>
                  </a:lnTo>
                  <a:lnTo>
                    <a:pt x="6" y="36"/>
                  </a:lnTo>
                  <a:lnTo>
                    <a:pt x="11" y="41"/>
                  </a:lnTo>
                  <a:lnTo>
                    <a:pt x="21" y="43"/>
                  </a:lnTo>
                  <a:lnTo>
                    <a:pt x="21" y="43"/>
                  </a:lnTo>
                  <a:lnTo>
                    <a:pt x="28" y="41"/>
                  </a:lnTo>
                  <a:lnTo>
                    <a:pt x="36" y="38"/>
                  </a:lnTo>
                  <a:lnTo>
                    <a:pt x="39" y="30"/>
                  </a:lnTo>
                  <a:lnTo>
                    <a:pt x="41" y="23"/>
                  </a:lnTo>
                  <a:lnTo>
                    <a:pt x="41" y="23"/>
                  </a:lnTo>
                  <a:lnTo>
                    <a:pt x="41" y="15"/>
                  </a:lnTo>
                  <a:lnTo>
                    <a:pt x="36" y="8"/>
                  </a:lnTo>
                  <a:lnTo>
                    <a:pt x="30" y="2"/>
                  </a:lnTo>
                  <a:lnTo>
                    <a:pt x="21" y="0"/>
                  </a:lnTo>
                  <a:lnTo>
                    <a:pt x="21" y="0"/>
                  </a:lnTo>
                  <a:lnTo>
                    <a:pt x="13" y="2"/>
                  </a:lnTo>
                  <a:lnTo>
                    <a:pt x="6"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7" name="Google Shape;1377;p52"/>
            <p:cNvSpPr/>
            <p:nvPr/>
          </p:nvSpPr>
          <p:spPr>
            <a:xfrm>
              <a:off x="6739877" y="2607773"/>
              <a:ext cx="32563" cy="43000"/>
            </a:xfrm>
            <a:custGeom>
              <a:avLst/>
              <a:gdLst/>
              <a:ahLst/>
              <a:cxnLst/>
              <a:rect l="l" t="t" r="r" b="b"/>
              <a:pathLst>
                <a:path w="43" h="43" extrusionOk="0">
                  <a:moveTo>
                    <a:pt x="0" y="21"/>
                  </a:moveTo>
                  <a:lnTo>
                    <a:pt x="0" y="21"/>
                  </a:lnTo>
                  <a:lnTo>
                    <a:pt x="2" y="30"/>
                  </a:lnTo>
                  <a:lnTo>
                    <a:pt x="6" y="36"/>
                  </a:lnTo>
                  <a:lnTo>
                    <a:pt x="13" y="42"/>
                  </a:lnTo>
                  <a:lnTo>
                    <a:pt x="21" y="43"/>
                  </a:lnTo>
                  <a:lnTo>
                    <a:pt x="21" y="43"/>
                  </a:lnTo>
                  <a:lnTo>
                    <a:pt x="30" y="42"/>
                  </a:lnTo>
                  <a:lnTo>
                    <a:pt x="36" y="38"/>
                  </a:lnTo>
                  <a:lnTo>
                    <a:pt x="41" y="30"/>
                  </a:lnTo>
                  <a:lnTo>
                    <a:pt x="43" y="23"/>
                  </a:lnTo>
                  <a:lnTo>
                    <a:pt x="43" y="23"/>
                  </a:lnTo>
                  <a:lnTo>
                    <a:pt x="41" y="15"/>
                  </a:lnTo>
                  <a:lnTo>
                    <a:pt x="37" y="8"/>
                  </a:lnTo>
                  <a:lnTo>
                    <a:pt x="30" y="2"/>
                  </a:lnTo>
                  <a:lnTo>
                    <a:pt x="23" y="0"/>
                  </a:lnTo>
                  <a:lnTo>
                    <a:pt x="23" y="0"/>
                  </a:lnTo>
                  <a:lnTo>
                    <a:pt x="15" y="2"/>
                  </a:lnTo>
                  <a:lnTo>
                    <a:pt x="8" y="6"/>
                  </a:lnTo>
                  <a:lnTo>
                    <a:pt x="2" y="14"/>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8" name="Google Shape;1378;p52"/>
            <p:cNvSpPr/>
            <p:nvPr/>
          </p:nvSpPr>
          <p:spPr>
            <a:xfrm>
              <a:off x="6722115" y="2605726"/>
              <a:ext cx="31082" cy="43000"/>
            </a:xfrm>
            <a:custGeom>
              <a:avLst/>
              <a:gdLst/>
              <a:ahLst/>
              <a:cxnLst/>
              <a:rect l="l" t="t" r="r" b="b"/>
              <a:pathLst>
                <a:path w="43" h="43" extrusionOk="0">
                  <a:moveTo>
                    <a:pt x="0" y="20"/>
                  </a:moveTo>
                  <a:lnTo>
                    <a:pt x="0" y="20"/>
                  </a:lnTo>
                  <a:lnTo>
                    <a:pt x="2" y="28"/>
                  </a:lnTo>
                  <a:lnTo>
                    <a:pt x="5" y="35"/>
                  </a:lnTo>
                  <a:lnTo>
                    <a:pt x="13" y="41"/>
                  </a:lnTo>
                  <a:lnTo>
                    <a:pt x="20" y="43"/>
                  </a:lnTo>
                  <a:lnTo>
                    <a:pt x="20" y="43"/>
                  </a:lnTo>
                  <a:lnTo>
                    <a:pt x="30" y="41"/>
                  </a:lnTo>
                  <a:lnTo>
                    <a:pt x="35" y="37"/>
                  </a:lnTo>
                  <a:lnTo>
                    <a:pt x="41" y="29"/>
                  </a:lnTo>
                  <a:lnTo>
                    <a:pt x="43" y="22"/>
                  </a:lnTo>
                  <a:lnTo>
                    <a:pt x="43" y="22"/>
                  </a:lnTo>
                  <a:lnTo>
                    <a:pt x="41" y="13"/>
                  </a:lnTo>
                  <a:lnTo>
                    <a:pt x="37" y="7"/>
                  </a:lnTo>
                  <a:lnTo>
                    <a:pt x="30" y="1"/>
                  </a:lnTo>
                  <a:lnTo>
                    <a:pt x="22" y="0"/>
                  </a:lnTo>
                  <a:lnTo>
                    <a:pt x="22" y="0"/>
                  </a:lnTo>
                  <a:lnTo>
                    <a:pt x="13" y="1"/>
                  </a:lnTo>
                  <a:lnTo>
                    <a:pt x="7"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9" name="Google Shape;1379;p52"/>
            <p:cNvSpPr/>
            <p:nvPr/>
          </p:nvSpPr>
          <p:spPr>
            <a:xfrm>
              <a:off x="6705834" y="2605726"/>
              <a:ext cx="31082" cy="43000"/>
            </a:xfrm>
            <a:custGeom>
              <a:avLst/>
              <a:gdLst/>
              <a:ahLst/>
              <a:cxnLst/>
              <a:rect l="l" t="t" r="r" b="b"/>
              <a:pathLst>
                <a:path w="43" h="43" extrusionOk="0">
                  <a:moveTo>
                    <a:pt x="0" y="20"/>
                  </a:moveTo>
                  <a:lnTo>
                    <a:pt x="0" y="20"/>
                  </a:lnTo>
                  <a:lnTo>
                    <a:pt x="2" y="28"/>
                  </a:lnTo>
                  <a:lnTo>
                    <a:pt x="6" y="35"/>
                  </a:lnTo>
                  <a:lnTo>
                    <a:pt x="14" y="41"/>
                  </a:lnTo>
                  <a:lnTo>
                    <a:pt x="21" y="43"/>
                  </a:lnTo>
                  <a:lnTo>
                    <a:pt x="21" y="43"/>
                  </a:lnTo>
                  <a:lnTo>
                    <a:pt x="28" y="41"/>
                  </a:lnTo>
                  <a:lnTo>
                    <a:pt x="36" y="37"/>
                  </a:lnTo>
                  <a:lnTo>
                    <a:pt x="42" y="29"/>
                  </a:lnTo>
                  <a:lnTo>
                    <a:pt x="43" y="22"/>
                  </a:lnTo>
                  <a:lnTo>
                    <a:pt x="43" y="22"/>
                  </a:lnTo>
                  <a:lnTo>
                    <a:pt x="42" y="13"/>
                  </a:lnTo>
                  <a:lnTo>
                    <a:pt x="38" y="7"/>
                  </a:lnTo>
                  <a:lnTo>
                    <a:pt x="30" y="1"/>
                  </a:lnTo>
                  <a:lnTo>
                    <a:pt x="23" y="0"/>
                  </a:lnTo>
                  <a:lnTo>
                    <a:pt x="23" y="0"/>
                  </a:lnTo>
                  <a:lnTo>
                    <a:pt x="14" y="1"/>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0" name="Google Shape;1380;p52"/>
            <p:cNvSpPr/>
            <p:nvPr/>
          </p:nvSpPr>
          <p:spPr>
            <a:xfrm>
              <a:off x="6685112" y="2599583"/>
              <a:ext cx="31082" cy="43000"/>
            </a:xfrm>
            <a:custGeom>
              <a:avLst/>
              <a:gdLst/>
              <a:ahLst/>
              <a:cxnLst/>
              <a:rect l="l" t="t" r="r" b="b"/>
              <a:pathLst>
                <a:path w="43" h="41" extrusionOk="0">
                  <a:moveTo>
                    <a:pt x="0" y="21"/>
                  </a:moveTo>
                  <a:lnTo>
                    <a:pt x="0" y="21"/>
                  </a:lnTo>
                  <a:lnTo>
                    <a:pt x="2" y="28"/>
                  </a:lnTo>
                  <a:lnTo>
                    <a:pt x="8" y="35"/>
                  </a:lnTo>
                  <a:lnTo>
                    <a:pt x="14" y="39"/>
                  </a:lnTo>
                  <a:lnTo>
                    <a:pt x="21" y="41"/>
                  </a:lnTo>
                  <a:lnTo>
                    <a:pt x="21" y="41"/>
                  </a:lnTo>
                  <a:lnTo>
                    <a:pt x="30" y="41"/>
                  </a:lnTo>
                  <a:lnTo>
                    <a:pt x="38" y="35"/>
                  </a:lnTo>
                  <a:lnTo>
                    <a:pt x="42" y="30"/>
                  </a:lnTo>
                  <a:lnTo>
                    <a:pt x="43" y="22"/>
                  </a:lnTo>
                  <a:lnTo>
                    <a:pt x="43" y="22"/>
                  </a:lnTo>
                  <a:lnTo>
                    <a:pt x="42" y="13"/>
                  </a:lnTo>
                  <a:lnTo>
                    <a:pt x="38" y="6"/>
                  </a:lnTo>
                  <a:lnTo>
                    <a:pt x="32" y="2"/>
                  </a:lnTo>
                  <a:lnTo>
                    <a:pt x="23" y="0"/>
                  </a:lnTo>
                  <a:lnTo>
                    <a:pt x="23" y="0"/>
                  </a:lnTo>
                  <a:lnTo>
                    <a:pt x="15" y="2"/>
                  </a:lnTo>
                  <a:lnTo>
                    <a:pt x="8" y="6"/>
                  </a:lnTo>
                  <a:lnTo>
                    <a:pt x="4"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1" name="Google Shape;1381;p52"/>
            <p:cNvSpPr/>
            <p:nvPr/>
          </p:nvSpPr>
          <p:spPr>
            <a:xfrm>
              <a:off x="6673272" y="2591392"/>
              <a:ext cx="32563" cy="43000"/>
            </a:xfrm>
            <a:custGeom>
              <a:avLst/>
              <a:gdLst/>
              <a:ahLst/>
              <a:cxnLst/>
              <a:rect l="l" t="t" r="r" b="b"/>
              <a:pathLst>
                <a:path w="42" h="42" extrusionOk="0">
                  <a:moveTo>
                    <a:pt x="0" y="21"/>
                  </a:moveTo>
                  <a:lnTo>
                    <a:pt x="0" y="21"/>
                  </a:lnTo>
                  <a:lnTo>
                    <a:pt x="1" y="29"/>
                  </a:lnTo>
                  <a:lnTo>
                    <a:pt x="5" y="36"/>
                  </a:lnTo>
                  <a:lnTo>
                    <a:pt x="13" y="40"/>
                  </a:lnTo>
                  <a:lnTo>
                    <a:pt x="20" y="42"/>
                  </a:lnTo>
                  <a:lnTo>
                    <a:pt x="20" y="42"/>
                  </a:lnTo>
                  <a:lnTo>
                    <a:pt x="29" y="42"/>
                  </a:lnTo>
                  <a:lnTo>
                    <a:pt x="35" y="36"/>
                  </a:lnTo>
                  <a:lnTo>
                    <a:pt x="41" y="30"/>
                  </a:lnTo>
                  <a:lnTo>
                    <a:pt x="42" y="21"/>
                  </a:lnTo>
                  <a:lnTo>
                    <a:pt x="42" y="21"/>
                  </a:lnTo>
                  <a:lnTo>
                    <a:pt x="41" y="14"/>
                  </a:lnTo>
                  <a:lnTo>
                    <a:pt x="37" y="6"/>
                  </a:lnTo>
                  <a:lnTo>
                    <a:pt x="29" y="2"/>
                  </a:lnTo>
                  <a:lnTo>
                    <a:pt x="22" y="0"/>
                  </a:lnTo>
                  <a:lnTo>
                    <a:pt x="22" y="0"/>
                  </a:lnTo>
                  <a:lnTo>
                    <a:pt x="14" y="0"/>
                  </a:lnTo>
                  <a:lnTo>
                    <a:pt x="7" y="6"/>
                  </a:lnTo>
                  <a:lnTo>
                    <a:pt x="1" y="12"/>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2" name="Google Shape;1382;p52"/>
            <p:cNvSpPr/>
            <p:nvPr/>
          </p:nvSpPr>
          <p:spPr>
            <a:xfrm>
              <a:off x="6664390" y="2585250"/>
              <a:ext cx="29603" cy="43000"/>
            </a:xfrm>
            <a:custGeom>
              <a:avLst/>
              <a:gdLst/>
              <a:ahLst/>
              <a:cxnLst/>
              <a:rect l="l" t="t" r="r" b="b"/>
              <a:pathLst>
                <a:path w="42" h="43" extrusionOk="0">
                  <a:moveTo>
                    <a:pt x="0" y="21"/>
                  </a:moveTo>
                  <a:lnTo>
                    <a:pt x="0" y="21"/>
                  </a:lnTo>
                  <a:lnTo>
                    <a:pt x="0" y="30"/>
                  </a:lnTo>
                  <a:lnTo>
                    <a:pt x="6" y="37"/>
                  </a:lnTo>
                  <a:lnTo>
                    <a:pt x="12" y="41"/>
                  </a:lnTo>
                  <a:lnTo>
                    <a:pt x="21" y="43"/>
                  </a:lnTo>
                  <a:lnTo>
                    <a:pt x="21" y="43"/>
                  </a:lnTo>
                  <a:lnTo>
                    <a:pt x="28" y="41"/>
                  </a:lnTo>
                  <a:lnTo>
                    <a:pt x="36" y="37"/>
                  </a:lnTo>
                  <a:lnTo>
                    <a:pt x="40" y="32"/>
                  </a:lnTo>
                  <a:lnTo>
                    <a:pt x="42" y="22"/>
                  </a:lnTo>
                  <a:lnTo>
                    <a:pt x="42" y="22"/>
                  </a:lnTo>
                  <a:lnTo>
                    <a:pt x="42" y="15"/>
                  </a:lnTo>
                  <a:lnTo>
                    <a:pt x="36" y="7"/>
                  </a:lnTo>
                  <a:lnTo>
                    <a:pt x="30" y="4"/>
                  </a:lnTo>
                  <a:lnTo>
                    <a:pt x="21" y="0"/>
                  </a:lnTo>
                  <a:lnTo>
                    <a:pt x="21" y="0"/>
                  </a:lnTo>
                  <a:lnTo>
                    <a:pt x="14" y="2"/>
                  </a:lnTo>
                  <a:lnTo>
                    <a:pt x="6" y="7"/>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3" name="Google Shape;1383;p52"/>
            <p:cNvSpPr/>
            <p:nvPr/>
          </p:nvSpPr>
          <p:spPr>
            <a:xfrm>
              <a:off x="6631827" y="2568869"/>
              <a:ext cx="32563" cy="45047"/>
            </a:xfrm>
            <a:custGeom>
              <a:avLst/>
              <a:gdLst/>
              <a:ahLst/>
              <a:cxnLst/>
              <a:rect l="l" t="t" r="r" b="b"/>
              <a:pathLst>
                <a:path w="43" h="43" extrusionOk="0">
                  <a:moveTo>
                    <a:pt x="0" y="21"/>
                  </a:moveTo>
                  <a:lnTo>
                    <a:pt x="0" y="21"/>
                  </a:lnTo>
                  <a:lnTo>
                    <a:pt x="2" y="30"/>
                  </a:lnTo>
                  <a:lnTo>
                    <a:pt x="6" y="36"/>
                  </a:lnTo>
                  <a:lnTo>
                    <a:pt x="14" y="41"/>
                  </a:lnTo>
                  <a:lnTo>
                    <a:pt x="21" y="43"/>
                  </a:lnTo>
                  <a:lnTo>
                    <a:pt x="21" y="43"/>
                  </a:lnTo>
                  <a:lnTo>
                    <a:pt x="28" y="41"/>
                  </a:lnTo>
                  <a:lnTo>
                    <a:pt x="36" y="37"/>
                  </a:lnTo>
                  <a:lnTo>
                    <a:pt x="42" y="30"/>
                  </a:lnTo>
                  <a:lnTo>
                    <a:pt x="43" y="22"/>
                  </a:lnTo>
                  <a:lnTo>
                    <a:pt x="43" y="22"/>
                  </a:lnTo>
                  <a:lnTo>
                    <a:pt x="42" y="15"/>
                  </a:lnTo>
                  <a:lnTo>
                    <a:pt x="38" y="8"/>
                  </a:lnTo>
                  <a:lnTo>
                    <a:pt x="30" y="2"/>
                  </a:lnTo>
                  <a:lnTo>
                    <a:pt x="23" y="0"/>
                  </a:lnTo>
                  <a:lnTo>
                    <a:pt x="23" y="0"/>
                  </a:lnTo>
                  <a:lnTo>
                    <a:pt x="14" y="2"/>
                  </a:lnTo>
                  <a:lnTo>
                    <a:pt x="8"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4" name="Google Shape;1384;p52"/>
            <p:cNvSpPr/>
            <p:nvPr/>
          </p:nvSpPr>
          <p:spPr>
            <a:xfrm>
              <a:off x="6621467" y="2562726"/>
              <a:ext cx="29603" cy="45047"/>
            </a:xfrm>
            <a:custGeom>
              <a:avLst/>
              <a:gdLst/>
              <a:ahLst/>
              <a:cxnLst/>
              <a:rect l="l" t="t" r="r" b="b"/>
              <a:pathLst>
                <a:path w="41" h="43" extrusionOk="0">
                  <a:moveTo>
                    <a:pt x="0" y="21"/>
                  </a:moveTo>
                  <a:lnTo>
                    <a:pt x="0" y="21"/>
                  </a:lnTo>
                  <a:lnTo>
                    <a:pt x="0" y="30"/>
                  </a:lnTo>
                  <a:lnTo>
                    <a:pt x="5" y="36"/>
                  </a:lnTo>
                  <a:lnTo>
                    <a:pt x="11" y="42"/>
                  </a:lnTo>
                  <a:lnTo>
                    <a:pt x="20" y="43"/>
                  </a:lnTo>
                  <a:lnTo>
                    <a:pt x="20" y="43"/>
                  </a:lnTo>
                  <a:lnTo>
                    <a:pt x="28" y="42"/>
                  </a:lnTo>
                  <a:lnTo>
                    <a:pt x="35" y="38"/>
                  </a:lnTo>
                  <a:lnTo>
                    <a:pt x="39" y="30"/>
                  </a:lnTo>
                  <a:lnTo>
                    <a:pt x="41" y="23"/>
                  </a:lnTo>
                  <a:lnTo>
                    <a:pt x="41" y="23"/>
                  </a:lnTo>
                  <a:lnTo>
                    <a:pt x="41" y="14"/>
                  </a:lnTo>
                  <a:lnTo>
                    <a:pt x="35" y="8"/>
                  </a:lnTo>
                  <a:lnTo>
                    <a:pt x="29" y="2"/>
                  </a:lnTo>
                  <a:lnTo>
                    <a:pt x="20" y="0"/>
                  </a:lnTo>
                  <a:lnTo>
                    <a:pt x="20" y="0"/>
                  </a:lnTo>
                  <a:lnTo>
                    <a:pt x="13" y="2"/>
                  </a:lnTo>
                  <a:lnTo>
                    <a:pt x="5" y="6"/>
                  </a:lnTo>
                  <a:lnTo>
                    <a:pt x="1" y="14"/>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5" name="Google Shape;1385;p52"/>
            <p:cNvSpPr/>
            <p:nvPr/>
          </p:nvSpPr>
          <p:spPr>
            <a:xfrm>
              <a:off x="6609627" y="2556582"/>
              <a:ext cx="32563" cy="43000"/>
            </a:xfrm>
            <a:custGeom>
              <a:avLst/>
              <a:gdLst/>
              <a:ahLst/>
              <a:cxnLst/>
              <a:rect l="l" t="t" r="r" b="b"/>
              <a:pathLst>
                <a:path w="43" h="43" extrusionOk="0">
                  <a:moveTo>
                    <a:pt x="0" y="21"/>
                  </a:moveTo>
                  <a:lnTo>
                    <a:pt x="0" y="21"/>
                  </a:lnTo>
                  <a:lnTo>
                    <a:pt x="1" y="30"/>
                  </a:lnTo>
                  <a:lnTo>
                    <a:pt x="5" y="35"/>
                  </a:lnTo>
                  <a:lnTo>
                    <a:pt x="13" y="41"/>
                  </a:lnTo>
                  <a:lnTo>
                    <a:pt x="20" y="43"/>
                  </a:lnTo>
                  <a:lnTo>
                    <a:pt x="20" y="43"/>
                  </a:lnTo>
                  <a:lnTo>
                    <a:pt x="28" y="41"/>
                  </a:lnTo>
                  <a:lnTo>
                    <a:pt x="35" y="37"/>
                  </a:lnTo>
                  <a:lnTo>
                    <a:pt x="41" y="30"/>
                  </a:lnTo>
                  <a:lnTo>
                    <a:pt x="43" y="22"/>
                  </a:lnTo>
                  <a:lnTo>
                    <a:pt x="43" y="22"/>
                  </a:lnTo>
                  <a:lnTo>
                    <a:pt x="41" y="13"/>
                  </a:lnTo>
                  <a:lnTo>
                    <a:pt x="37" y="7"/>
                  </a:lnTo>
                  <a:lnTo>
                    <a:pt x="29" y="2"/>
                  </a:lnTo>
                  <a:lnTo>
                    <a:pt x="22" y="0"/>
                  </a:lnTo>
                  <a:lnTo>
                    <a:pt x="22" y="0"/>
                  </a:lnTo>
                  <a:lnTo>
                    <a:pt x="13" y="2"/>
                  </a:lnTo>
                  <a:lnTo>
                    <a:pt x="7" y="6"/>
                  </a:lnTo>
                  <a:lnTo>
                    <a:pt x="1"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6" name="Google Shape;1386;p52"/>
            <p:cNvSpPr/>
            <p:nvPr/>
          </p:nvSpPr>
          <p:spPr>
            <a:xfrm>
              <a:off x="6603705" y="2552488"/>
              <a:ext cx="31082" cy="43000"/>
            </a:xfrm>
            <a:custGeom>
              <a:avLst/>
              <a:gdLst/>
              <a:ahLst/>
              <a:cxnLst/>
              <a:rect l="l" t="t" r="r" b="b"/>
              <a:pathLst>
                <a:path w="43" h="43" extrusionOk="0">
                  <a:moveTo>
                    <a:pt x="0" y="21"/>
                  </a:moveTo>
                  <a:lnTo>
                    <a:pt x="0" y="21"/>
                  </a:lnTo>
                  <a:lnTo>
                    <a:pt x="2" y="30"/>
                  </a:lnTo>
                  <a:lnTo>
                    <a:pt x="6" y="36"/>
                  </a:lnTo>
                  <a:lnTo>
                    <a:pt x="13" y="41"/>
                  </a:lnTo>
                  <a:lnTo>
                    <a:pt x="21" y="43"/>
                  </a:lnTo>
                  <a:lnTo>
                    <a:pt x="21" y="43"/>
                  </a:lnTo>
                  <a:lnTo>
                    <a:pt x="30" y="41"/>
                  </a:lnTo>
                  <a:lnTo>
                    <a:pt x="36" y="38"/>
                  </a:lnTo>
                  <a:lnTo>
                    <a:pt x="41" y="30"/>
                  </a:lnTo>
                  <a:lnTo>
                    <a:pt x="43" y="23"/>
                  </a:lnTo>
                  <a:lnTo>
                    <a:pt x="43" y="23"/>
                  </a:lnTo>
                  <a:lnTo>
                    <a:pt x="41" y="15"/>
                  </a:lnTo>
                  <a:lnTo>
                    <a:pt x="38" y="8"/>
                  </a:lnTo>
                  <a:lnTo>
                    <a:pt x="30" y="2"/>
                  </a:lnTo>
                  <a:lnTo>
                    <a:pt x="23" y="0"/>
                  </a:lnTo>
                  <a:lnTo>
                    <a:pt x="23" y="0"/>
                  </a:lnTo>
                  <a:lnTo>
                    <a:pt x="15" y="2"/>
                  </a:lnTo>
                  <a:lnTo>
                    <a:pt x="8"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7" name="Google Shape;1387;p52"/>
            <p:cNvSpPr/>
            <p:nvPr/>
          </p:nvSpPr>
          <p:spPr>
            <a:xfrm>
              <a:off x="6585944" y="2548393"/>
              <a:ext cx="31082" cy="43000"/>
            </a:xfrm>
            <a:custGeom>
              <a:avLst/>
              <a:gdLst/>
              <a:ahLst/>
              <a:cxnLst/>
              <a:rect l="l" t="t" r="r" b="b"/>
              <a:pathLst>
                <a:path w="43" h="42" extrusionOk="0">
                  <a:moveTo>
                    <a:pt x="0" y="20"/>
                  </a:moveTo>
                  <a:lnTo>
                    <a:pt x="0" y="20"/>
                  </a:lnTo>
                  <a:lnTo>
                    <a:pt x="2" y="28"/>
                  </a:lnTo>
                  <a:lnTo>
                    <a:pt x="6" y="35"/>
                  </a:lnTo>
                  <a:lnTo>
                    <a:pt x="13" y="41"/>
                  </a:lnTo>
                  <a:lnTo>
                    <a:pt x="21" y="42"/>
                  </a:lnTo>
                  <a:lnTo>
                    <a:pt x="21" y="42"/>
                  </a:lnTo>
                  <a:lnTo>
                    <a:pt x="28" y="41"/>
                  </a:lnTo>
                  <a:lnTo>
                    <a:pt x="35" y="37"/>
                  </a:lnTo>
                  <a:lnTo>
                    <a:pt x="41" y="29"/>
                  </a:lnTo>
                  <a:lnTo>
                    <a:pt x="43" y="22"/>
                  </a:lnTo>
                  <a:lnTo>
                    <a:pt x="43" y="22"/>
                  </a:lnTo>
                  <a:lnTo>
                    <a:pt x="41" y="13"/>
                  </a:lnTo>
                  <a:lnTo>
                    <a:pt x="37" y="7"/>
                  </a:lnTo>
                  <a:lnTo>
                    <a:pt x="30" y="1"/>
                  </a:lnTo>
                  <a:lnTo>
                    <a:pt x="22" y="0"/>
                  </a:lnTo>
                  <a:lnTo>
                    <a:pt x="22" y="0"/>
                  </a:lnTo>
                  <a:lnTo>
                    <a:pt x="13" y="1"/>
                  </a:lnTo>
                  <a:lnTo>
                    <a:pt x="7"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8" name="Google Shape;1388;p52"/>
            <p:cNvSpPr/>
            <p:nvPr/>
          </p:nvSpPr>
          <p:spPr>
            <a:xfrm>
              <a:off x="6580025" y="2544298"/>
              <a:ext cx="31082" cy="43000"/>
            </a:xfrm>
            <a:custGeom>
              <a:avLst/>
              <a:gdLst/>
              <a:ahLst/>
              <a:cxnLst/>
              <a:rect l="l" t="t" r="r" b="b"/>
              <a:pathLst>
                <a:path w="42" h="43" extrusionOk="0">
                  <a:moveTo>
                    <a:pt x="0" y="20"/>
                  </a:moveTo>
                  <a:lnTo>
                    <a:pt x="0" y="20"/>
                  </a:lnTo>
                  <a:lnTo>
                    <a:pt x="1" y="30"/>
                  </a:lnTo>
                  <a:lnTo>
                    <a:pt x="5" y="35"/>
                  </a:lnTo>
                  <a:lnTo>
                    <a:pt x="13" y="41"/>
                  </a:lnTo>
                  <a:lnTo>
                    <a:pt x="20" y="43"/>
                  </a:lnTo>
                  <a:lnTo>
                    <a:pt x="20" y="43"/>
                  </a:lnTo>
                  <a:lnTo>
                    <a:pt x="29" y="41"/>
                  </a:lnTo>
                  <a:lnTo>
                    <a:pt x="35" y="37"/>
                  </a:lnTo>
                  <a:lnTo>
                    <a:pt x="41" y="30"/>
                  </a:lnTo>
                  <a:lnTo>
                    <a:pt x="42" y="22"/>
                  </a:lnTo>
                  <a:lnTo>
                    <a:pt x="42" y="22"/>
                  </a:lnTo>
                  <a:lnTo>
                    <a:pt x="41" y="15"/>
                  </a:lnTo>
                  <a:lnTo>
                    <a:pt x="37" y="7"/>
                  </a:lnTo>
                  <a:lnTo>
                    <a:pt x="29" y="2"/>
                  </a:lnTo>
                  <a:lnTo>
                    <a:pt x="22" y="0"/>
                  </a:lnTo>
                  <a:lnTo>
                    <a:pt x="22" y="0"/>
                  </a:lnTo>
                  <a:lnTo>
                    <a:pt x="14" y="2"/>
                  </a:lnTo>
                  <a:lnTo>
                    <a:pt x="7" y="5"/>
                  </a:lnTo>
                  <a:lnTo>
                    <a:pt x="1"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89" name="Google Shape;1389;p52"/>
            <p:cNvSpPr/>
            <p:nvPr/>
          </p:nvSpPr>
          <p:spPr>
            <a:xfrm>
              <a:off x="6554861" y="2536107"/>
              <a:ext cx="31082" cy="45047"/>
            </a:xfrm>
            <a:custGeom>
              <a:avLst/>
              <a:gdLst/>
              <a:ahLst/>
              <a:cxnLst/>
              <a:rect l="l" t="t" r="r" b="b"/>
              <a:pathLst>
                <a:path w="43" h="43" extrusionOk="0">
                  <a:moveTo>
                    <a:pt x="0" y="21"/>
                  </a:moveTo>
                  <a:lnTo>
                    <a:pt x="0" y="21"/>
                  </a:lnTo>
                  <a:lnTo>
                    <a:pt x="2" y="28"/>
                  </a:lnTo>
                  <a:lnTo>
                    <a:pt x="6" y="36"/>
                  </a:lnTo>
                  <a:lnTo>
                    <a:pt x="13" y="41"/>
                  </a:lnTo>
                  <a:lnTo>
                    <a:pt x="20" y="43"/>
                  </a:lnTo>
                  <a:lnTo>
                    <a:pt x="20" y="43"/>
                  </a:lnTo>
                  <a:lnTo>
                    <a:pt x="30" y="41"/>
                  </a:lnTo>
                  <a:lnTo>
                    <a:pt x="35" y="38"/>
                  </a:lnTo>
                  <a:lnTo>
                    <a:pt x="41" y="30"/>
                  </a:lnTo>
                  <a:lnTo>
                    <a:pt x="43" y="23"/>
                  </a:lnTo>
                  <a:lnTo>
                    <a:pt x="43" y="23"/>
                  </a:lnTo>
                  <a:lnTo>
                    <a:pt x="41" y="13"/>
                  </a:lnTo>
                  <a:lnTo>
                    <a:pt x="37" y="8"/>
                  </a:lnTo>
                  <a:lnTo>
                    <a:pt x="30" y="2"/>
                  </a:lnTo>
                  <a:lnTo>
                    <a:pt x="22" y="0"/>
                  </a:lnTo>
                  <a:lnTo>
                    <a:pt x="22" y="0"/>
                  </a:lnTo>
                  <a:lnTo>
                    <a:pt x="15" y="2"/>
                  </a:lnTo>
                  <a:lnTo>
                    <a:pt x="7"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0" name="Google Shape;1390;p52"/>
            <p:cNvSpPr/>
            <p:nvPr/>
          </p:nvSpPr>
          <p:spPr>
            <a:xfrm>
              <a:off x="6529701" y="2509487"/>
              <a:ext cx="32563" cy="43000"/>
            </a:xfrm>
            <a:custGeom>
              <a:avLst/>
              <a:gdLst/>
              <a:ahLst/>
              <a:cxnLst/>
              <a:rect l="l" t="t" r="r" b="b"/>
              <a:pathLst>
                <a:path w="43" h="41" extrusionOk="0">
                  <a:moveTo>
                    <a:pt x="0" y="21"/>
                  </a:moveTo>
                  <a:lnTo>
                    <a:pt x="0" y="21"/>
                  </a:lnTo>
                  <a:lnTo>
                    <a:pt x="2" y="28"/>
                  </a:lnTo>
                  <a:lnTo>
                    <a:pt x="6" y="36"/>
                  </a:lnTo>
                  <a:lnTo>
                    <a:pt x="12" y="39"/>
                  </a:lnTo>
                  <a:lnTo>
                    <a:pt x="21" y="41"/>
                  </a:lnTo>
                  <a:lnTo>
                    <a:pt x="21" y="41"/>
                  </a:lnTo>
                  <a:lnTo>
                    <a:pt x="28" y="41"/>
                  </a:lnTo>
                  <a:lnTo>
                    <a:pt x="36" y="36"/>
                  </a:lnTo>
                  <a:lnTo>
                    <a:pt x="41" y="30"/>
                  </a:lnTo>
                  <a:lnTo>
                    <a:pt x="43" y="21"/>
                  </a:lnTo>
                  <a:lnTo>
                    <a:pt x="43" y="21"/>
                  </a:lnTo>
                  <a:lnTo>
                    <a:pt x="41" y="13"/>
                  </a:lnTo>
                  <a:lnTo>
                    <a:pt x="38" y="6"/>
                  </a:lnTo>
                  <a:lnTo>
                    <a:pt x="30" y="2"/>
                  </a:lnTo>
                  <a:lnTo>
                    <a:pt x="23" y="0"/>
                  </a:lnTo>
                  <a:lnTo>
                    <a:pt x="23" y="0"/>
                  </a:lnTo>
                  <a:lnTo>
                    <a:pt x="13" y="0"/>
                  </a:lnTo>
                  <a:lnTo>
                    <a:pt x="6"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1" name="Google Shape;1391;p52"/>
            <p:cNvSpPr/>
            <p:nvPr/>
          </p:nvSpPr>
          <p:spPr>
            <a:xfrm>
              <a:off x="6508978" y="2497202"/>
              <a:ext cx="31082" cy="43000"/>
            </a:xfrm>
            <a:custGeom>
              <a:avLst/>
              <a:gdLst/>
              <a:ahLst/>
              <a:cxnLst/>
              <a:rect l="l" t="t" r="r" b="b"/>
              <a:pathLst>
                <a:path w="41" h="43" extrusionOk="0">
                  <a:moveTo>
                    <a:pt x="0" y="21"/>
                  </a:moveTo>
                  <a:lnTo>
                    <a:pt x="0" y="21"/>
                  </a:lnTo>
                  <a:lnTo>
                    <a:pt x="0" y="30"/>
                  </a:lnTo>
                  <a:lnTo>
                    <a:pt x="6" y="36"/>
                  </a:lnTo>
                  <a:lnTo>
                    <a:pt x="12" y="41"/>
                  </a:lnTo>
                  <a:lnTo>
                    <a:pt x="21" y="43"/>
                  </a:lnTo>
                  <a:lnTo>
                    <a:pt x="21" y="43"/>
                  </a:lnTo>
                  <a:lnTo>
                    <a:pt x="28" y="41"/>
                  </a:lnTo>
                  <a:lnTo>
                    <a:pt x="36" y="37"/>
                  </a:lnTo>
                  <a:lnTo>
                    <a:pt x="40" y="30"/>
                  </a:lnTo>
                  <a:lnTo>
                    <a:pt x="41" y="23"/>
                  </a:lnTo>
                  <a:lnTo>
                    <a:pt x="41" y="23"/>
                  </a:lnTo>
                  <a:lnTo>
                    <a:pt x="41" y="15"/>
                  </a:lnTo>
                  <a:lnTo>
                    <a:pt x="36" y="8"/>
                  </a:lnTo>
                  <a:lnTo>
                    <a:pt x="30" y="2"/>
                  </a:lnTo>
                  <a:lnTo>
                    <a:pt x="21" y="0"/>
                  </a:lnTo>
                  <a:lnTo>
                    <a:pt x="21" y="0"/>
                  </a:lnTo>
                  <a:lnTo>
                    <a:pt x="13" y="2"/>
                  </a:lnTo>
                  <a:lnTo>
                    <a:pt x="6"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2" name="Google Shape;1392;p52"/>
            <p:cNvSpPr/>
            <p:nvPr/>
          </p:nvSpPr>
          <p:spPr>
            <a:xfrm>
              <a:off x="6492697" y="2484916"/>
              <a:ext cx="31082" cy="43000"/>
            </a:xfrm>
            <a:custGeom>
              <a:avLst/>
              <a:gdLst/>
              <a:ahLst/>
              <a:cxnLst/>
              <a:rect l="l" t="t" r="r" b="b"/>
              <a:pathLst>
                <a:path w="43" h="43" extrusionOk="0">
                  <a:moveTo>
                    <a:pt x="0" y="20"/>
                  </a:moveTo>
                  <a:lnTo>
                    <a:pt x="0" y="20"/>
                  </a:lnTo>
                  <a:lnTo>
                    <a:pt x="2" y="28"/>
                  </a:lnTo>
                  <a:lnTo>
                    <a:pt x="6" y="35"/>
                  </a:lnTo>
                  <a:lnTo>
                    <a:pt x="13" y="41"/>
                  </a:lnTo>
                  <a:lnTo>
                    <a:pt x="20" y="43"/>
                  </a:lnTo>
                  <a:lnTo>
                    <a:pt x="20" y="43"/>
                  </a:lnTo>
                  <a:lnTo>
                    <a:pt x="30" y="41"/>
                  </a:lnTo>
                  <a:lnTo>
                    <a:pt x="35" y="37"/>
                  </a:lnTo>
                  <a:lnTo>
                    <a:pt x="41" y="30"/>
                  </a:lnTo>
                  <a:lnTo>
                    <a:pt x="43" y="22"/>
                  </a:lnTo>
                  <a:lnTo>
                    <a:pt x="43" y="22"/>
                  </a:lnTo>
                  <a:lnTo>
                    <a:pt x="41" y="13"/>
                  </a:lnTo>
                  <a:lnTo>
                    <a:pt x="37" y="7"/>
                  </a:lnTo>
                  <a:lnTo>
                    <a:pt x="30" y="2"/>
                  </a:lnTo>
                  <a:lnTo>
                    <a:pt x="22" y="0"/>
                  </a:lnTo>
                  <a:lnTo>
                    <a:pt x="22" y="0"/>
                  </a:lnTo>
                  <a:lnTo>
                    <a:pt x="15" y="2"/>
                  </a:lnTo>
                  <a:lnTo>
                    <a:pt x="7" y="6"/>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3" name="Google Shape;1393;p52"/>
            <p:cNvSpPr/>
            <p:nvPr/>
          </p:nvSpPr>
          <p:spPr>
            <a:xfrm>
              <a:off x="6471975" y="2478774"/>
              <a:ext cx="31082" cy="43000"/>
            </a:xfrm>
            <a:custGeom>
              <a:avLst/>
              <a:gdLst/>
              <a:ahLst/>
              <a:cxnLst/>
              <a:rect l="l" t="t" r="r" b="b"/>
              <a:pathLst>
                <a:path w="43" h="41" extrusionOk="0">
                  <a:moveTo>
                    <a:pt x="0" y="21"/>
                  </a:moveTo>
                  <a:lnTo>
                    <a:pt x="0" y="21"/>
                  </a:lnTo>
                  <a:lnTo>
                    <a:pt x="2" y="28"/>
                  </a:lnTo>
                  <a:lnTo>
                    <a:pt x="6" y="36"/>
                  </a:lnTo>
                  <a:lnTo>
                    <a:pt x="13" y="40"/>
                  </a:lnTo>
                  <a:lnTo>
                    <a:pt x="20" y="41"/>
                  </a:lnTo>
                  <a:lnTo>
                    <a:pt x="20" y="41"/>
                  </a:lnTo>
                  <a:lnTo>
                    <a:pt x="28" y="41"/>
                  </a:lnTo>
                  <a:lnTo>
                    <a:pt x="35" y="36"/>
                  </a:lnTo>
                  <a:lnTo>
                    <a:pt x="41" y="30"/>
                  </a:lnTo>
                  <a:lnTo>
                    <a:pt x="43" y="21"/>
                  </a:lnTo>
                  <a:lnTo>
                    <a:pt x="43" y="21"/>
                  </a:lnTo>
                  <a:lnTo>
                    <a:pt x="41" y="13"/>
                  </a:lnTo>
                  <a:lnTo>
                    <a:pt x="37" y="6"/>
                  </a:lnTo>
                  <a:lnTo>
                    <a:pt x="30" y="2"/>
                  </a:lnTo>
                  <a:lnTo>
                    <a:pt x="22" y="0"/>
                  </a:lnTo>
                  <a:lnTo>
                    <a:pt x="22" y="0"/>
                  </a:lnTo>
                  <a:lnTo>
                    <a:pt x="13" y="0"/>
                  </a:lnTo>
                  <a:lnTo>
                    <a:pt x="7" y="6"/>
                  </a:lnTo>
                  <a:lnTo>
                    <a:pt x="2" y="12"/>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4" name="Google Shape;1394;p52"/>
            <p:cNvSpPr/>
            <p:nvPr/>
          </p:nvSpPr>
          <p:spPr>
            <a:xfrm>
              <a:off x="6445333" y="2474678"/>
              <a:ext cx="32563" cy="45047"/>
            </a:xfrm>
            <a:custGeom>
              <a:avLst/>
              <a:gdLst/>
              <a:ahLst/>
              <a:cxnLst/>
              <a:rect l="l" t="t" r="r" b="b"/>
              <a:pathLst>
                <a:path w="43" h="43" extrusionOk="0">
                  <a:moveTo>
                    <a:pt x="0" y="20"/>
                  </a:moveTo>
                  <a:lnTo>
                    <a:pt x="0" y="20"/>
                  </a:lnTo>
                  <a:lnTo>
                    <a:pt x="2" y="28"/>
                  </a:lnTo>
                  <a:lnTo>
                    <a:pt x="6" y="35"/>
                  </a:lnTo>
                  <a:lnTo>
                    <a:pt x="13" y="41"/>
                  </a:lnTo>
                  <a:lnTo>
                    <a:pt x="21" y="43"/>
                  </a:lnTo>
                  <a:lnTo>
                    <a:pt x="21" y="43"/>
                  </a:lnTo>
                  <a:lnTo>
                    <a:pt x="30" y="41"/>
                  </a:lnTo>
                  <a:lnTo>
                    <a:pt x="36" y="37"/>
                  </a:lnTo>
                  <a:lnTo>
                    <a:pt x="42" y="29"/>
                  </a:lnTo>
                  <a:lnTo>
                    <a:pt x="43" y="22"/>
                  </a:lnTo>
                  <a:lnTo>
                    <a:pt x="43" y="22"/>
                  </a:lnTo>
                  <a:lnTo>
                    <a:pt x="42" y="13"/>
                  </a:lnTo>
                  <a:lnTo>
                    <a:pt x="38" y="7"/>
                  </a:lnTo>
                  <a:lnTo>
                    <a:pt x="30" y="1"/>
                  </a:lnTo>
                  <a:lnTo>
                    <a:pt x="23" y="0"/>
                  </a:lnTo>
                  <a:lnTo>
                    <a:pt x="23" y="0"/>
                  </a:lnTo>
                  <a:lnTo>
                    <a:pt x="13" y="1"/>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5" name="Google Shape;1395;p52"/>
            <p:cNvSpPr/>
            <p:nvPr/>
          </p:nvSpPr>
          <p:spPr>
            <a:xfrm>
              <a:off x="6387607" y="2439868"/>
              <a:ext cx="31082" cy="45047"/>
            </a:xfrm>
            <a:custGeom>
              <a:avLst/>
              <a:gdLst/>
              <a:ahLst/>
              <a:cxnLst/>
              <a:rect l="l" t="t" r="r" b="b"/>
              <a:pathLst>
                <a:path w="43" h="43" extrusionOk="0">
                  <a:moveTo>
                    <a:pt x="0" y="21"/>
                  </a:moveTo>
                  <a:lnTo>
                    <a:pt x="0" y="21"/>
                  </a:lnTo>
                  <a:lnTo>
                    <a:pt x="2" y="30"/>
                  </a:lnTo>
                  <a:lnTo>
                    <a:pt x="6" y="35"/>
                  </a:lnTo>
                  <a:lnTo>
                    <a:pt x="11" y="41"/>
                  </a:lnTo>
                  <a:lnTo>
                    <a:pt x="21" y="43"/>
                  </a:lnTo>
                  <a:lnTo>
                    <a:pt x="21" y="43"/>
                  </a:lnTo>
                  <a:lnTo>
                    <a:pt x="28" y="41"/>
                  </a:lnTo>
                  <a:lnTo>
                    <a:pt x="35" y="37"/>
                  </a:lnTo>
                  <a:lnTo>
                    <a:pt x="41" y="30"/>
                  </a:lnTo>
                  <a:lnTo>
                    <a:pt x="43" y="22"/>
                  </a:lnTo>
                  <a:lnTo>
                    <a:pt x="43" y="22"/>
                  </a:lnTo>
                  <a:lnTo>
                    <a:pt x="41" y="15"/>
                  </a:lnTo>
                  <a:lnTo>
                    <a:pt x="37" y="7"/>
                  </a:lnTo>
                  <a:lnTo>
                    <a:pt x="30" y="2"/>
                  </a:lnTo>
                  <a:lnTo>
                    <a:pt x="22" y="0"/>
                  </a:lnTo>
                  <a:lnTo>
                    <a:pt x="22" y="0"/>
                  </a:lnTo>
                  <a:lnTo>
                    <a:pt x="13" y="2"/>
                  </a:lnTo>
                  <a:lnTo>
                    <a:pt x="6"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6" name="Google Shape;1396;p52"/>
            <p:cNvSpPr/>
            <p:nvPr/>
          </p:nvSpPr>
          <p:spPr>
            <a:xfrm>
              <a:off x="6360965" y="2431678"/>
              <a:ext cx="31082" cy="43000"/>
            </a:xfrm>
            <a:custGeom>
              <a:avLst/>
              <a:gdLst/>
              <a:ahLst/>
              <a:cxnLst/>
              <a:rect l="l" t="t" r="r" b="b"/>
              <a:pathLst>
                <a:path w="41" h="43" extrusionOk="0">
                  <a:moveTo>
                    <a:pt x="0" y="20"/>
                  </a:moveTo>
                  <a:lnTo>
                    <a:pt x="0" y="20"/>
                  </a:lnTo>
                  <a:lnTo>
                    <a:pt x="1" y="30"/>
                  </a:lnTo>
                  <a:lnTo>
                    <a:pt x="5" y="35"/>
                  </a:lnTo>
                  <a:lnTo>
                    <a:pt x="11" y="41"/>
                  </a:lnTo>
                  <a:lnTo>
                    <a:pt x="20" y="43"/>
                  </a:lnTo>
                  <a:lnTo>
                    <a:pt x="20" y="43"/>
                  </a:lnTo>
                  <a:lnTo>
                    <a:pt x="28" y="41"/>
                  </a:lnTo>
                  <a:lnTo>
                    <a:pt x="35" y="37"/>
                  </a:lnTo>
                  <a:lnTo>
                    <a:pt x="39" y="30"/>
                  </a:lnTo>
                  <a:lnTo>
                    <a:pt x="41" y="22"/>
                  </a:lnTo>
                  <a:lnTo>
                    <a:pt x="41" y="22"/>
                  </a:lnTo>
                  <a:lnTo>
                    <a:pt x="41" y="15"/>
                  </a:lnTo>
                  <a:lnTo>
                    <a:pt x="35" y="7"/>
                  </a:lnTo>
                  <a:lnTo>
                    <a:pt x="29" y="2"/>
                  </a:lnTo>
                  <a:lnTo>
                    <a:pt x="22" y="0"/>
                  </a:lnTo>
                  <a:lnTo>
                    <a:pt x="22" y="0"/>
                  </a:lnTo>
                  <a:lnTo>
                    <a:pt x="13" y="2"/>
                  </a:lnTo>
                  <a:lnTo>
                    <a:pt x="5" y="5"/>
                  </a:lnTo>
                  <a:lnTo>
                    <a:pt x="1"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7" name="Google Shape;1397;p52"/>
            <p:cNvSpPr/>
            <p:nvPr/>
          </p:nvSpPr>
          <p:spPr>
            <a:xfrm>
              <a:off x="6356525" y="2425536"/>
              <a:ext cx="31082" cy="43000"/>
            </a:xfrm>
            <a:custGeom>
              <a:avLst/>
              <a:gdLst/>
              <a:ahLst/>
              <a:cxnLst/>
              <a:rect l="l" t="t" r="r" b="b"/>
              <a:pathLst>
                <a:path w="43" h="43" extrusionOk="0">
                  <a:moveTo>
                    <a:pt x="0" y="21"/>
                  </a:moveTo>
                  <a:lnTo>
                    <a:pt x="0" y="21"/>
                  </a:lnTo>
                  <a:lnTo>
                    <a:pt x="2" y="30"/>
                  </a:lnTo>
                  <a:lnTo>
                    <a:pt x="6" y="36"/>
                  </a:lnTo>
                  <a:lnTo>
                    <a:pt x="13" y="41"/>
                  </a:lnTo>
                  <a:lnTo>
                    <a:pt x="21" y="43"/>
                  </a:lnTo>
                  <a:lnTo>
                    <a:pt x="21" y="43"/>
                  </a:lnTo>
                  <a:lnTo>
                    <a:pt x="30" y="41"/>
                  </a:lnTo>
                  <a:lnTo>
                    <a:pt x="36" y="37"/>
                  </a:lnTo>
                  <a:lnTo>
                    <a:pt x="41" y="30"/>
                  </a:lnTo>
                  <a:lnTo>
                    <a:pt x="43" y="22"/>
                  </a:lnTo>
                  <a:lnTo>
                    <a:pt x="43" y="22"/>
                  </a:lnTo>
                  <a:lnTo>
                    <a:pt x="41" y="15"/>
                  </a:lnTo>
                  <a:lnTo>
                    <a:pt x="37" y="8"/>
                  </a:lnTo>
                  <a:lnTo>
                    <a:pt x="30" y="2"/>
                  </a:lnTo>
                  <a:lnTo>
                    <a:pt x="22" y="0"/>
                  </a:lnTo>
                  <a:lnTo>
                    <a:pt x="22" y="0"/>
                  </a:lnTo>
                  <a:lnTo>
                    <a:pt x="13" y="2"/>
                  </a:lnTo>
                  <a:lnTo>
                    <a:pt x="8"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8" name="Google Shape;1398;p52"/>
            <p:cNvSpPr/>
            <p:nvPr/>
          </p:nvSpPr>
          <p:spPr>
            <a:xfrm>
              <a:off x="6337283" y="2415297"/>
              <a:ext cx="32563" cy="45047"/>
            </a:xfrm>
            <a:custGeom>
              <a:avLst/>
              <a:gdLst/>
              <a:ahLst/>
              <a:cxnLst/>
              <a:rect l="l" t="t" r="r" b="b"/>
              <a:pathLst>
                <a:path w="43" h="43" extrusionOk="0">
                  <a:moveTo>
                    <a:pt x="0" y="20"/>
                  </a:moveTo>
                  <a:lnTo>
                    <a:pt x="0" y="20"/>
                  </a:lnTo>
                  <a:lnTo>
                    <a:pt x="2" y="28"/>
                  </a:lnTo>
                  <a:lnTo>
                    <a:pt x="5" y="35"/>
                  </a:lnTo>
                  <a:lnTo>
                    <a:pt x="13" y="41"/>
                  </a:lnTo>
                  <a:lnTo>
                    <a:pt x="20" y="43"/>
                  </a:lnTo>
                  <a:lnTo>
                    <a:pt x="20" y="43"/>
                  </a:lnTo>
                  <a:lnTo>
                    <a:pt x="30" y="41"/>
                  </a:lnTo>
                  <a:lnTo>
                    <a:pt x="35" y="37"/>
                  </a:lnTo>
                  <a:lnTo>
                    <a:pt x="41" y="30"/>
                  </a:lnTo>
                  <a:lnTo>
                    <a:pt x="43" y="22"/>
                  </a:lnTo>
                  <a:lnTo>
                    <a:pt x="43" y="22"/>
                  </a:lnTo>
                  <a:lnTo>
                    <a:pt x="41" y="13"/>
                  </a:lnTo>
                  <a:lnTo>
                    <a:pt x="37" y="7"/>
                  </a:lnTo>
                  <a:lnTo>
                    <a:pt x="30" y="2"/>
                  </a:lnTo>
                  <a:lnTo>
                    <a:pt x="22" y="0"/>
                  </a:lnTo>
                  <a:lnTo>
                    <a:pt x="22" y="0"/>
                  </a:lnTo>
                  <a:lnTo>
                    <a:pt x="15" y="2"/>
                  </a:lnTo>
                  <a:lnTo>
                    <a:pt x="7"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99" name="Google Shape;1399;p52"/>
            <p:cNvSpPr/>
            <p:nvPr/>
          </p:nvSpPr>
          <p:spPr>
            <a:xfrm>
              <a:off x="6325444" y="2398916"/>
              <a:ext cx="31082" cy="40953"/>
            </a:xfrm>
            <a:custGeom>
              <a:avLst/>
              <a:gdLst/>
              <a:ahLst/>
              <a:cxnLst/>
              <a:rect l="l" t="t" r="r" b="b"/>
              <a:pathLst>
                <a:path w="41" h="41" extrusionOk="0">
                  <a:moveTo>
                    <a:pt x="0" y="20"/>
                  </a:moveTo>
                  <a:lnTo>
                    <a:pt x="0" y="20"/>
                  </a:lnTo>
                  <a:lnTo>
                    <a:pt x="0" y="28"/>
                  </a:lnTo>
                  <a:lnTo>
                    <a:pt x="6" y="35"/>
                  </a:lnTo>
                  <a:lnTo>
                    <a:pt x="11" y="39"/>
                  </a:lnTo>
                  <a:lnTo>
                    <a:pt x="19" y="41"/>
                  </a:lnTo>
                  <a:lnTo>
                    <a:pt x="19" y="41"/>
                  </a:lnTo>
                  <a:lnTo>
                    <a:pt x="28" y="41"/>
                  </a:lnTo>
                  <a:lnTo>
                    <a:pt x="35" y="35"/>
                  </a:lnTo>
                  <a:lnTo>
                    <a:pt x="39" y="30"/>
                  </a:lnTo>
                  <a:lnTo>
                    <a:pt x="41" y="20"/>
                  </a:lnTo>
                  <a:lnTo>
                    <a:pt x="41" y="20"/>
                  </a:lnTo>
                  <a:lnTo>
                    <a:pt x="39" y="13"/>
                  </a:lnTo>
                  <a:lnTo>
                    <a:pt x="35" y="6"/>
                  </a:lnTo>
                  <a:lnTo>
                    <a:pt x="30" y="2"/>
                  </a:lnTo>
                  <a:lnTo>
                    <a:pt x="21" y="0"/>
                  </a:lnTo>
                  <a:lnTo>
                    <a:pt x="21" y="0"/>
                  </a:lnTo>
                  <a:lnTo>
                    <a:pt x="13" y="0"/>
                  </a:lnTo>
                  <a:lnTo>
                    <a:pt x="6" y="6"/>
                  </a:lnTo>
                  <a:lnTo>
                    <a:pt x="2"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0" name="Google Shape;1400;p52"/>
            <p:cNvSpPr/>
            <p:nvPr/>
          </p:nvSpPr>
          <p:spPr>
            <a:xfrm>
              <a:off x="6312122" y="2382535"/>
              <a:ext cx="29603" cy="43000"/>
            </a:xfrm>
            <a:custGeom>
              <a:avLst/>
              <a:gdLst/>
              <a:ahLst/>
              <a:cxnLst/>
              <a:rect l="l" t="t" r="r" b="b"/>
              <a:pathLst>
                <a:path w="41" h="41" extrusionOk="0">
                  <a:moveTo>
                    <a:pt x="0" y="21"/>
                  </a:moveTo>
                  <a:lnTo>
                    <a:pt x="0" y="21"/>
                  </a:lnTo>
                  <a:lnTo>
                    <a:pt x="2" y="28"/>
                  </a:lnTo>
                  <a:lnTo>
                    <a:pt x="6" y="35"/>
                  </a:lnTo>
                  <a:lnTo>
                    <a:pt x="12" y="39"/>
                  </a:lnTo>
                  <a:lnTo>
                    <a:pt x="21" y="41"/>
                  </a:lnTo>
                  <a:lnTo>
                    <a:pt x="21" y="41"/>
                  </a:lnTo>
                  <a:lnTo>
                    <a:pt x="28" y="41"/>
                  </a:lnTo>
                  <a:lnTo>
                    <a:pt x="36" y="35"/>
                  </a:lnTo>
                  <a:lnTo>
                    <a:pt x="40" y="30"/>
                  </a:lnTo>
                  <a:lnTo>
                    <a:pt x="41" y="21"/>
                  </a:lnTo>
                  <a:lnTo>
                    <a:pt x="41" y="21"/>
                  </a:lnTo>
                  <a:lnTo>
                    <a:pt x="41" y="13"/>
                  </a:lnTo>
                  <a:lnTo>
                    <a:pt x="36" y="6"/>
                  </a:lnTo>
                  <a:lnTo>
                    <a:pt x="30" y="2"/>
                  </a:lnTo>
                  <a:lnTo>
                    <a:pt x="23" y="0"/>
                  </a:lnTo>
                  <a:lnTo>
                    <a:pt x="23" y="0"/>
                  </a:lnTo>
                  <a:lnTo>
                    <a:pt x="13" y="0"/>
                  </a:lnTo>
                  <a:lnTo>
                    <a:pt x="6"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1" name="Google Shape;1401;p52"/>
            <p:cNvSpPr/>
            <p:nvPr/>
          </p:nvSpPr>
          <p:spPr>
            <a:xfrm>
              <a:off x="6297320" y="2372297"/>
              <a:ext cx="32563" cy="43000"/>
            </a:xfrm>
            <a:custGeom>
              <a:avLst/>
              <a:gdLst/>
              <a:ahLst/>
              <a:cxnLst/>
              <a:rect l="l" t="t" r="r" b="b"/>
              <a:pathLst>
                <a:path w="43" h="43" extrusionOk="0">
                  <a:moveTo>
                    <a:pt x="0" y="20"/>
                  </a:moveTo>
                  <a:lnTo>
                    <a:pt x="0" y="20"/>
                  </a:lnTo>
                  <a:lnTo>
                    <a:pt x="2" y="30"/>
                  </a:lnTo>
                  <a:lnTo>
                    <a:pt x="5" y="35"/>
                  </a:lnTo>
                  <a:lnTo>
                    <a:pt x="13" y="41"/>
                  </a:lnTo>
                  <a:lnTo>
                    <a:pt x="20" y="43"/>
                  </a:lnTo>
                  <a:lnTo>
                    <a:pt x="20" y="43"/>
                  </a:lnTo>
                  <a:lnTo>
                    <a:pt x="28" y="41"/>
                  </a:lnTo>
                  <a:lnTo>
                    <a:pt x="35" y="37"/>
                  </a:lnTo>
                  <a:lnTo>
                    <a:pt x="41" y="30"/>
                  </a:lnTo>
                  <a:lnTo>
                    <a:pt x="43" y="22"/>
                  </a:lnTo>
                  <a:lnTo>
                    <a:pt x="43" y="22"/>
                  </a:lnTo>
                  <a:lnTo>
                    <a:pt x="41" y="15"/>
                  </a:lnTo>
                  <a:lnTo>
                    <a:pt x="37" y="7"/>
                  </a:lnTo>
                  <a:lnTo>
                    <a:pt x="30" y="2"/>
                  </a:lnTo>
                  <a:lnTo>
                    <a:pt x="22" y="0"/>
                  </a:lnTo>
                  <a:lnTo>
                    <a:pt x="22" y="0"/>
                  </a:lnTo>
                  <a:lnTo>
                    <a:pt x="13" y="2"/>
                  </a:lnTo>
                  <a:lnTo>
                    <a:pt x="7"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2" name="Google Shape;1402;p52"/>
            <p:cNvSpPr/>
            <p:nvPr/>
          </p:nvSpPr>
          <p:spPr>
            <a:xfrm>
              <a:off x="6279559" y="2362059"/>
              <a:ext cx="32563" cy="45047"/>
            </a:xfrm>
            <a:custGeom>
              <a:avLst/>
              <a:gdLst/>
              <a:ahLst/>
              <a:cxnLst/>
              <a:rect l="l" t="t" r="r" b="b"/>
              <a:pathLst>
                <a:path w="43" h="43" extrusionOk="0">
                  <a:moveTo>
                    <a:pt x="0" y="21"/>
                  </a:moveTo>
                  <a:lnTo>
                    <a:pt x="0" y="21"/>
                  </a:lnTo>
                  <a:lnTo>
                    <a:pt x="2" y="28"/>
                  </a:lnTo>
                  <a:lnTo>
                    <a:pt x="6" y="36"/>
                  </a:lnTo>
                  <a:lnTo>
                    <a:pt x="13" y="42"/>
                  </a:lnTo>
                  <a:lnTo>
                    <a:pt x="21" y="43"/>
                  </a:lnTo>
                  <a:lnTo>
                    <a:pt x="21" y="43"/>
                  </a:lnTo>
                  <a:lnTo>
                    <a:pt x="30" y="42"/>
                  </a:lnTo>
                  <a:lnTo>
                    <a:pt x="36" y="38"/>
                  </a:lnTo>
                  <a:lnTo>
                    <a:pt x="41" y="30"/>
                  </a:lnTo>
                  <a:lnTo>
                    <a:pt x="43" y="23"/>
                  </a:lnTo>
                  <a:lnTo>
                    <a:pt x="43" y="23"/>
                  </a:lnTo>
                  <a:lnTo>
                    <a:pt x="41" y="13"/>
                  </a:lnTo>
                  <a:lnTo>
                    <a:pt x="38" y="8"/>
                  </a:lnTo>
                  <a:lnTo>
                    <a:pt x="30" y="2"/>
                  </a:lnTo>
                  <a:lnTo>
                    <a:pt x="23" y="0"/>
                  </a:lnTo>
                  <a:lnTo>
                    <a:pt x="23" y="0"/>
                  </a:lnTo>
                  <a:lnTo>
                    <a:pt x="13" y="2"/>
                  </a:lnTo>
                  <a:lnTo>
                    <a:pt x="8"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3" name="Google Shape;1403;p52"/>
            <p:cNvSpPr/>
            <p:nvPr/>
          </p:nvSpPr>
          <p:spPr>
            <a:xfrm>
              <a:off x="6260317" y="2351821"/>
              <a:ext cx="31082" cy="43000"/>
            </a:xfrm>
            <a:custGeom>
              <a:avLst/>
              <a:gdLst/>
              <a:ahLst/>
              <a:cxnLst/>
              <a:rect l="l" t="t" r="r" b="b"/>
              <a:pathLst>
                <a:path w="41" h="43" extrusionOk="0">
                  <a:moveTo>
                    <a:pt x="0" y="21"/>
                  </a:moveTo>
                  <a:lnTo>
                    <a:pt x="0" y="21"/>
                  </a:lnTo>
                  <a:lnTo>
                    <a:pt x="0" y="28"/>
                  </a:lnTo>
                  <a:lnTo>
                    <a:pt x="6" y="36"/>
                  </a:lnTo>
                  <a:lnTo>
                    <a:pt x="11" y="41"/>
                  </a:lnTo>
                  <a:lnTo>
                    <a:pt x="19" y="43"/>
                  </a:lnTo>
                  <a:lnTo>
                    <a:pt x="19" y="43"/>
                  </a:lnTo>
                  <a:lnTo>
                    <a:pt x="28" y="41"/>
                  </a:lnTo>
                  <a:lnTo>
                    <a:pt x="36" y="38"/>
                  </a:lnTo>
                  <a:lnTo>
                    <a:pt x="39" y="30"/>
                  </a:lnTo>
                  <a:lnTo>
                    <a:pt x="41" y="23"/>
                  </a:lnTo>
                  <a:lnTo>
                    <a:pt x="41" y="23"/>
                  </a:lnTo>
                  <a:lnTo>
                    <a:pt x="39" y="13"/>
                  </a:lnTo>
                  <a:lnTo>
                    <a:pt x="36" y="8"/>
                  </a:lnTo>
                  <a:lnTo>
                    <a:pt x="30" y="2"/>
                  </a:lnTo>
                  <a:lnTo>
                    <a:pt x="21" y="0"/>
                  </a:lnTo>
                  <a:lnTo>
                    <a:pt x="21" y="0"/>
                  </a:lnTo>
                  <a:lnTo>
                    <a:pt x="13" y="2"/>
                  </a:lnTo>
                  <a:lnTo>
                    <a:pt x="6"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4" name="Google Shape;1404;p52"/>
            <p:cNvSpPr/>
            <p:nvPr/>
          </p:nvSpPr>
          <p:spPr>
            <a:xfrm>
              <a:off x="6238116" y="2341582"/>
              <a:ext cx="32563" cy="40953"/>
            </a:xfrm>
            <a:custGeom>
              <a:avLst/>
              <a:gdLst/>
              <a:ahLst/>
              <a:cxnLst/>
              <a:rect l="l" t="t" r="r" b="b"/>
              <a:pathLst>
                <a:path w="43" h="41" extrusionOk="0">
                  <a:moveTo>
                    <a:pt x="0" y="20"/>
                  </a:moveTo>
                  <a:lnTo>
                    <a:pt x="0" y="20"/>
                  </a:lnTo>
                  <a:lnTo>
                    <a:pt x="2" y="28"/>
                  </a:lnTo>
                  <a:lnTo>
                    <a:pt x="8" y="35"/>
                  </a:lnTo>
                  <a:lnTo>
                    <a:pt x="13" y="39"/>
                  </a:lnTo>
                  <a:lnTo>
                    <a:pt x="21" y="41"/>
                  </a:lnTo>
                  <a:lnTo>
                    <a:pt x="21" y="41"/>
                  </a:lnTo>
                  <a:lnTo>
                    <a:pt x="30" y="41"/>
                  </a:lnTo>
                  <a:lnTo>
                    <a:pt x="38" y="35"/>
                  </a:lnTo>
                  <a:lnTo>
                    <a:pt x="41" y="30"/>
                  </a:lnTo>
                  <a:lnTo>
                    <a:pt x="43" y="20"/>
                  </a:lnTo>
                  <a:lnTo>
                    <a:pt x="43" y="20"/>
                  </a:lnTo>
                  <a:lnTo>
                    <a:pt x="41" y="13"/>
                  </a:lnTo>
                  <a:lnTo>
                    <a:pt x="38" y="5"/>
                  </a:lnTo>
                  <a:lnTo>
                    <a:pt x="32" y="2"/>
                  </a:lnTo>
                  <a:lnTo>
                    <a:pt x="23" y="0"/>
                  </a:lnTo>
                  <a:lnTo>
                    <a:pt x="23" y="0"/>
                  </a:lnTo>
                  <a:lnTo>
                    <a:pt x="15" y="0"/>
                  </a:lnTo>
                  <a:lnTo>
                    <a:pt x="8" y="5"/>
                  </a:lnTo>
                  <a:lnTo>
                    <a:pt x="4"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5" name="Google Shape;1405;p52"/>
            <p:cNvSpPr/>
            <p:nvPr/>
          </p:nvSpPr>
          <p:spPr>
            <a:xfrm>
              <a:off x="6218874" y="2337487"/>
              <a:ext cx="32563" cy="45047"/>
            </a:xfrm>
            <a:custGeom>
              <a:avLst/>
              <a:gdLst/>
              <a:ahLst/>
              <a:cxnLst/>
              <a:rect l="l" t="t" r="r" b="b"/>
              <a:pathLst>
                <a:path w="43" h="43" extrusionOk="0">
                  <a:moveTo>
                    <a:pt x="0" y="21"/>
                  </a:moveTo>
                  <a:lnTo>
                    <a:pt x="0" y="21"/>
                  </a:lnTo>
                  <a:lnTo>
                    <a:pt x="2" y="28"/>
                  </a:lnTo>
                  <a:lnTo>
                    <a:pt x="6" y="36"/>
                  </a:lnTo>
                  <a:lnTo>
                    <a:pt x="13" y="41"/>
                  </a:lnTo>
                  <a:lnTo>
                    <a:pt x="21" y="43"/>
                  </a:lnTo>
                  <a:lnTo>
                    <a:pt x="21" y="43"/>
                  </a:lnTo>
                  <a:lnTo>
                    <a:pt x="30" y="41"/>
                  </a:lnTo>
                  <a:lnTo>
                    <a:pt x="36" y="37"/>
                  </a:lnTo>
                  <a:lnTo>
                    <a:pt x="41" y="30"/>
                  </a:lnTo>
                  <a:lnTo>
                    <a:pt x="43" y="23"/>
                  </a:lnTo>
                  <a:lnTo>
                    <a:pt x="43" y="23"/>
                  </a:lnTo>
                  <a:lnTo>
                    <a:pt x="41" y="13"/>
                  </a:lnTo>
                  <a:lnTo>
                    <a:pt x="38" y="6"/>
                  </a:lnTo>
                  <a:lnTo>
                    <a:pt x="30" y="2"/>
                  </a:lnTo>
                  <a:lnTo>
                    <a:pt x="23" y="0"/>
                  </a:lnTo>
                  <a:lnTo>
                    <a:pt x="23" y="0"/>
                  </a:lnTo>
                  <a:lnTo>
                    <a:pt x="13" y="2"/>
                  </a:lnTo>
                  <a:lnTo>
                    <a:pt x="8" y="6"/>
                  </a:lnTo>
                  <a:lnTo>
                    <a:pt x="2" y="11"/>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6" name="Google Shape;1406;p52"/>
            <p:cNvSpPr/>
            <p:nvPr/>
          </p:nvSpPr>
          <p:spPr>
            <a:xfrm>
              <a:off x="6183351" y="2317011"/>
              <a:ext cx="31082" cy="40953"/>
            </a:xfrm>
            <a:custGeom>
              <a:avLst/>
              <a:gdLst/>
              <a:ahLst/>
              <a:cxnLst/>
              <a:rect l="l" t="t" r="r" b="b"/>
              <a:pathLst>
                <a:path w="43" h="41" extrusionOk="0">
                  <a:moveTo>
                    <a:pt x="0" y="20"/>
                  </a:moveTo>
                  <a:lnTo>
                    <a:pt x="0" y="20"/>
                  </a:lnTo>
                  <a:lnTo>
                    <a:pt x="2" y="28"/>
                  </a:lnTo>
                  <a:lnTo>
                    <a:pt x="5" y="35"/>
                  </a:lnTo>
                  <a:lnTo>
                    <a:pt x="13" y="39"/>
                  </a:lnTo>
                  <a:lnTo>
                    <a:pt x="20" y="41"/>
                  </a:lnTo>
                  <a:lnTo>
                    <a:pt x="20" y="41"/>
                  </a:lnTo>
                  <a:lnTo>
                    <a:pt x="28" y="39"/>
                  </a:lnTo>
                  <a:lnTo>
                    <a:pt x="35" y="35"/>
                  </a:lnTo>
                  <a:lnTo>
                    <a:pt x="41" y="29"/>
                  </a:lnTo>
                  <a:lnTo>
                    <a:pt x="43" y="20"/>
                  </a:lnTo>
                  <a:lnTo>
                    <a:pt x="43" y="20"/>
                  </a:lnTo>
                  <a:lnTo>
                    <a:pt x="41" y="13"/>
                  </a:lnTo>
                  <a:lnTo>
                    <a:pt x="37" y="5"/>
                  </a:lnTo>
                  <a:lnTo>
                    <a:pt x="30" y="1"/>
                  </a:lnTo>
                  <a:lnTo>
                    <a:pt x="22" y="0"/>
                  </a:lnTo>
                  <a:lnTo>
                    <a:pt x="22" y="0"/>
                  </a:lnTo>
                  <a:lnTo>
                    <a:pt x="13" y="0"/>
                  </a:lnTo>
                  <a:lnTo>
                    <a:pt x="7" y="5"/>
                  </a:lnTo>
                  <a:lnTo>
                    <a:pt x="2"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7" name="Google Shape;1407;p52"/>
            <p:cNvSpPr/>
            <p:nvPr/>
          </p:nvSpPr>
          <p:spPr>
            <a:xfrm>
              <a:off x="6162629" y="2300631"/>
              <a:ext cx="31082" cy="45047"/>
            </a:xfrm>
            <a:custGeom>
              <a:avLst/>
              <a:gdLst/>
              <a:ahLst/>
              <a:cxnLst/>
              <a:rect l="l" t="t" r="r" b="b"/>
              <a:pathLst>
                <a:path w="43" h="43" extrusionOk="0">
                  <a:moveTo>
                    <a:pt x="0" y="20"/>
                  </a:moveTo>
                  <a:lnTo>
                    <a:pt x="0" y="20"/>
                  </a:lnTo>
                  <a:lnTo>
                    <a:pt x="2" y="30"/>
                  </a:lnTo>
                  <a:lnTo>
                    <a:pt x="5" y="35"/>
                  </a:lnTo>
                  <a:lnTo>
                    <a:pt x="11" y="41"/>
                  </a:lnTo>
                  <a:lnTo>
                    <a:pt x="20" y="43"/>
                  </a:lnTo>
                  <a:lnTo>
                    <a:pt x="20" y="43"/>
                  </a:lnTo>
                  <a:lnTo>
                    <a:pt x="28" y="41"/>
                  </a:lnTo>
                  <a:lnTo>
                    <a:pt x="35" y="37"/>
                  </a:lnTo>
                  <a:lnTo>
                    <a:pt x="41" y="30"/>
                  </a:lnTo>
                  <a:lnTo>
                    <a:pt x="43" y="22"/>
                  </a:lnTo>
                  <a:lnTo>
                    <a:pt x="43" y="22"/>
                  </a:lnTo>
                  <a:lnTo>
                    <a:pt x="41" y="13"/>
                  </a:lnTo>
                  <a:lnTo>
                    <a:pt x="35" y="7"/>
                  </a:lnTo>
                  <a:lnTo>
                    <a:pt x="30" y="2"/>
                  </a:lnTo>
                  <a:lnTo>
                    <a:pt x="22" y="0"/>
                  </a:lnTo>
                  <a:lnTo>
                    <a:pt x="22" y="0"/>
                  </a:lnTo>
                  <a:lnTo>
                    <a:pt x="13" y="2"/>
                  </a:lnTo>
                  <a:lnTo>
                    <a:pt x="5"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8" name="Google Shape;1408;p52"/>
            <p:cNvSpPr/>
            <p:nvPr/>
          </p:nvSpPr>
          <p:spPr>
            <a:xfrm>
              <a:off x="6155229" y="2296535"/>
              <a:ext cx="32563" cy="45047"/>
            </a:xfrm>
            <a:custGeom>
              <a:avLst/>
              <a:gdLst/>
              <a:ahLst/>
              <a:cxnLst/>
              <a:rect l="l" t="t" r="r" b="b"/>
              <a:pathLst>
                <a:path w="43" h="43" extrusionOk="0">
                  <a:moveTo>
                    <a:pt x="0" y="20"/>
                  </a:moveTo>
                  <a:lnTo>
                    <a:pt x="0" y="20"/>
                  </a:lnTo>
                  <a:lnTo>
                    <a:pt x="2" y="28"/>
                  </a:lnTo>
                  <a:lnTo>
                    <a:pt x="6" y="35"/>
                  </a:lnTo>
                  <a:lnTo>
                    <a:pt x="13" y="41"/>
                  </a:lnTo>
                  <a:lnTo>
                    <a:pt x="21" y="43"/>
                  </a:lnTo>
                  <a:lnTo>
                    <a:pt x="21" y="43"/>
                  </a:lnTo>
                  <a:lnTo>
                    <a:pt x="30" y="41"/>
                  </a:lnTo>
                  <a:lnTo>
                    <a:pt x="36" y="37"/>
                  </a:lnTo>
                  <a:lnTo>
                    <a:pt x="41" y="30"/>
                  </a:lnTo>
                  <a:lnTo>
                    <a:pt x="43" y="22"/>
                  </a:lnTo>
                  <a:lnTo>
                    <a:pt x="43" y="22"/>
                  </a:lnTo>
                  <a:lnTo>
                    <a:pt x="41" y="13"/>
                  </a:lnTo>
                  <a:lnTo>
                    <a:pt x="38" y="7"/>
                  </a:lnTo>
                  <a:lnTo>
                    <a:pt x="30" y="2"/>
                  </a:lnTo>
                  <a:lnTo>
                    <a:pt x="23" y="0"/>
                  </a:lnTo>
                  <a:lnTo>
                    <a:pt x="23" y="0"/>
                  </a:lnTo>
                  <a:lnTo>
                    <a:pt x="15" y="2"/>
                  </a:lnTo>
                  <a:lnTo>
                    <a:pt x="8" y="6"/>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09" name="Google Shape;1409;p52"/>
            <p:cNvSpPr/>
            <p:nvPr/>
          </p:nvSpPr>
          <p:spPr>
            <a:xfrm>
              <a:off x="6137468" y="2288344"/>
              <a:ext cx="31082" cy="43000"/>
            </a:xfrm>
            <a:custGeom>
              <a:avLst/>
              <a:gdLst/>
              <a:ahLst/>
              <a:cxnLst/>
              <a:rect l="l" t="t" r="r" b="b"/>
              <a:pathLst>
                <a:path w="43" h="43" extrusionOk="0">
                  <a:moveTo>
                    <a:pt x="0" y="20"/>
                  </a:moveTo>
                  <a:lnTo>
                    <a:pt x="0" y="20"/>
                  </a:lnTo>
                  <a:lnTo>
                    <a:pt x="2" y="29"/>
                  </a:lnTo>
                  <a:lnTo>
                    <a:pt x="6" y="37"/>
                  </a:lnTo>
                  <a:lnTo>
                    <a:pt x="13" y="41"/>
                  </a:lnTo>
                  <a:lnTo>
                    <a:pt x="21" y="43"/>
                  </a:lnTo>
                  <a:lnTo>
                    <a:pt x="21" y="43"/>
                  </a:lnTo>
                  <a:lnTo>
                    <a:pt x="28" y="41"/>
                  </a:lnTo>
                  <a:lnTo>
                    <a:pt x="36" y="37"/>
                  </a:lnTo>
                  <a:lnTo>
                    <a:pt x="41" y="31"/>
                  </a:lnTo>
                  <a:lnTo>
                    <a:pt x="43" y="22"/>
                  </a:lnTo>
                  <a:lnTo>
                    <a:pt x="43" y="22"/>
                  </a:lnTo>
                  <a:lnTo>
                    <a:pt x="41" y="15"/>
                  </a:lnTo>
                  <a:lnTo>
                    <a:pt x="37" y="7"/>
                  </a:lnTo>
                  <a:lnTo>
                    <a:pt x="30" y="1"/>
                  </a:lnTo>
                  <a:lnTo>
                    <a:pt x="22" y="0"/>
                  </a:lnTo>
                  <a:lnTo>
                    <a:pt x="22" y="0"/>
                  </a:lnTo>
                  <a:lnTo>
                    <a:pt x="13" y="1"/>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0" name="Google Shape;1410;p52"/>
            <p:cNvSpPr/>
            <p:nvPr/>
          </p:nvSpPr>
          <p:spPr>
            <a:xfrm>
              <a:off x="6075302" y="2249440"/>
              <a:ext cx="31082" cy="45047"/>
            </a:xfrm>
            <a:custGeom>
              <a:avLst/>
              <a:gdLst/>
              <a:ahLst/>
              <a:cxnLst/>
              <a:rect l="l" t="t" r="r" b="b"/>
              <a:pathLst>
                <a:path w="41" h="43" extrusionOk="0">
                  <a:moveTo>
                    <a:pt x="0" y="21"/>
                  </a:moveTo>
                  <a:lnTo>
                    <a:pt x="0" y="21"/>
                  </a:lnTo>
                  <a:lnTo>
                    <a:pt x="0" y="30"/>
                  </a:lnTo>
                  <a:lnTo>
                    <a:pt x="6" y="36"/>
                  </a:lnTo>
                  <a:lnTo>
                    <a:pt x="11" y="41"/>
                  </a:lnTo>
                  <a:lnTo>
                    <a:pt x="21" y="43"/>
                  </a:lnTo>
                  <a:lnTo>
                    <a:pt x="21" y="43"/>
                  </a:lnTo>
                  <a:lnTo>
                    <a:pt x="28" y="41"/>
                  </a:lnTo>
                  <a:lnTo>
                    <a:pt x="36" y="38"/>
                  </a:lnTo>
                  <a:lnTo>
                    <a:pt x="39" y="30"/>
                  </a:lnTo>
                  <a:lnTo>
                    <a:pt x="41" y="23"/>
                  </a:lnTo>
                  <a:lnTo>
                    <a:pt x="41" y="23"/>
                  </a:lnTo>
                  <a:lnTo>
                    <a:pt x="41" y="15"/>
                  </a:lnTo>
                  <a:lnTo>
                    <a:pt x="36" y="8"/>
                  </a:lnTo>
                  <a:lnTo>
                    <a:pt x="30" y="2"/>
                  </a:lnTo>
                  <a:lnTo>
                    <a:pt x="21" y="0"/>
                  </a:lnTo>
                  <a:lnTo>
                    <a:pt x="21" y="0"/>
                  </a:lnTo>
                  <a:lnTo>
                    <a:pt x="13" y="2"/>
                  </a:lnTo>
                  <a:lnTo>
                    <a:pt x="6"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1" name="Google Shape;1411;p52"/>
            <p:cNvSpPr/>
            <p:nvPr/>
          </p:nvSpPr>
          <p:spPr>
            <a:xfrm>
              <a:off x="5996856" y="2202345"/>
              <a:ext cx="29603" cy="43000"/>
            </a:xfrm>
            <a:custGeom>
              <a:avLst/>
              <a:gdLst/>
              <a:ahLst/>
              <a:cxnLst/>
              <a:rect l="l" t="t" r="r" b="b"/>
              <a:pathLst>
                <a:path w="41" h="43" extrusionOk="0">
                  <a:moveTo>
                    <a:pt x="0" y="20"/>
                  </a:moveTo>
                  <a:lnTo>
                    <a:pt x="0" y="20"/>
                  </a:lnTo>
                  <a:lnTo>
                    <a:pt x="0" y="28"/>
                  </a:lnTo>
                  <a:lnTo>
                    <a:pt x="5" y="35"/>
                  </a:lnTo>
                  <a:lnTo>
                    <a:pt x="11" y="41"/>
                  </a:lnTo>
                  <a:lnTo>
                    <a:pt x="18" y="43"/>
                  </a:lnTo>
                  <a:lnTo>
                    <a:pt x="18" y="43"/>
                  </a:lnTo>
                  <a:lnTo>
                    <a:pt x="28" y="41"/>
                  </a:lnTo>
                  <a:lnTo>
                    <a:pt x="33" y="37"/>
                  </a:lnTo>
                  <a:lnTo>
                    <a:pt x="39" y="29"/>
                  </a:lnTo>
                  <a:lnTo>
                    <a:pt x="41" y="22"/>
                  </a:lnTo>
                  <a:lnTo>
                    <a:pt x="41" y="22"/>
                  </a:lnTo>
                  <a:lnTo>
                    <a:pt x="39" y="13"/>
                  </a:lnTo>
                  <a:lnTo>
                    <a:pt x="35" y="5"/>
                  </a:lnTo>
                  <a:lnTo>
                    <a:pt x="29" y="1"/>
                  </a:lnTo>
                  <a:lnTo>
                    <a:pt x="20" y="0"/>
                  </a:lnTo>
                  <a:lnTo>
                    <a:pt x="20" y="0"/>
                  </a:lnTo>
                  <a:lnTo>
                    <a:pt x="13" y="1"/>
                  </a:lnTo>
                  <a:lnTo>
                    <a:pt x="5" y="5"/>
                  </a:lnTo>
                  <a:lnTo>
                    <a:pt x="1"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2" name="Google Shape;1412;p52"/>
            <p:cNvSpPr/>
            <p:nvPr/>
          </p:nvSpPr>
          <p:spPr>
            <a:xfrm>
              <a:off x="5936171" y="2171630"/>
              <a:ext cx="31082" cy="43000"/>
            </a:xfrm>
            <a:custGeom>
              <a:avLst/>
              <a:gdLst/>
              <a:ahLst/>
              <a:cxnLst/>
              <a:rect l="l" t="t" r="r" b="b"/>
              <a:pathLst>
                <a:path w="43" h="43" extrusionOk="0">
                  <a:moveTo>
                    <a:pt x="0" y="22"/>
                  </a:moveTo>
                  <a:lnTo>
                    <a:pt x="0" y="22"/>
                  </a:lnTo>
                  <a:lnTo>
                    <a:pt x="2" y="30"/>
                  </a:lnTo>
                  <a:lnTo>
                    <a:pt x="6" y="37"/>
                  </a:lnTo>
                  <a:lnTo>
                    <a:pt x="14" y="41"/>
                  </a:lnTo>
                  <a:lnTo>
                    <a:pt x="21" y="43"/>
                  </a:lnTo>
                  <a:lnTo>
                    <a:pt x="21" y="43"/>
                  </a:lnTo>
                  <a:lnTo>
                    <a:pt x="30" y="43"/>
                  </a:lnTo>
                  <a:lnTo>
                    <a:pt x="36" y="37"/>
                  </a:lnTo>
                  <a:lnTo>
                    <a:pt x="42" y="31"/>
                  </a:lnTo>
                  <a:lnTo>
                    <a:pt x="43" y="22"/>
                  </a:lnTo>
                  <a:lnTo>
                    <a:pt x="43" y="22"/>
                  </a:lnTo>
                  <a:lnTo>
                    <a:pt x="42" y="15"/>
                  </a:lnTo>
                  <a:lnTo>
                    <a:pt x="38" y="7"/>
                  </a:lnTo>
                  <a:lnTo>
                    <a:pt x="30" y="2"/>
                  </a:lnTo>
                  <a:lnTo>
                    <a:pt x="23" y="0"/>
                  </a:lnTo>
                  <a:lnTo>
                    <a:pt x="23" y="0"/>
                  </a:lnTo>
                  <a:lnTo>
                    <a:pt x="15" y="2"/>
                  </a:lnTo>
                  <a:lnTo>
                    <a:pt x="8" y="5"/>
                  </a:lnTo>
                  <a:lnTo>
                    <a:pt x="2" y="13"/>
                  </a:lnTo>
                  <a:lnTo>
                    <a:pt x="0" y="22"/>
                  </a:lnTo>
                  <a:lnTo>
                    <a:pt x="0" y="22"/>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3" name="Google Shape;1413;p52"/>
            <p:cNvSpPr/>
            <p:nvPr/>
          </p:nvSpPr>
          <p:spPr>
            <a:xfrm>
              <a:off x="5866606" y="2116345"/>
              <a:ext cx="31082" cy="43000"/>
            </a:xfrm>
            <a:custGeom>
              <a:avLst/>
              <a:gdLst/>
              <a:ahLst/>
              <a:cxnLst/>
              <a:rect l="l" t="t" r="r" b="b"/>
              <a:pathLst>
                <a:path w="41" h="42" extrusionOk="0">
                  <a:moveTo>
                    <a:pt x="0" y="20"/>
                  </a:moveTo>
                  <a:lnTo>
                    <a:pt x="0" y="20"/>
                  </a:lnTo>
                  <a:lnTo>
                    <a:pt x="0" y="29"/>
                  </a:lnTo>
                  <a:lnTo>
                    <a:pt x="6" y="35"/>
                  </a:lnTo>
                  <a:lnTo>
                    <a:pt x="11" y="41"/>
                  </a:lnTo>
                  <a:lnTo>
                    <a:pt x="19" y="42"/>
                  </a:lnTo>
                  <a:lnTo>
                    <a:pt x="19" y="42"/>
                  </a:lnTo>
                  <a:lnTo>
                    <a:pt x="28" y="41"/>
                  </a:lnTo>
                  <a:lnTo>
                    <a:pt x="34" y="37"/>
                  </a:lnTo>
                  <a:lnTo>
                    <a:pt x="39" y="29"/>
                  </a:lnTo>
                  <a:lnTo>
                    <a:pt x="41" y="22"/>
                  </a:lnTo>
                  <a:lnTo>
                    <a:pt x="41" y="22"/>
                  </a:lnTo>
                  <a:lnTo>
                    <a:pt x="39" y="13"/>
                  </a:lnTo>
                  <a:lnTo>
                    <a:pt x="36" y="7"/>
                  </a:lnTo>
                  <a:lnTo>
                    <a:pt x="28" y="1"/>
                  </a:lnTo>
                  <a:lnTo>
                    <a:pt x="21" y="0"/>
                  </a:lnTo>
                  <a:lnTo>
                    <a:pt x="21" y="0"/>
                  </a:lnTo>
                  <a:lnTo>
                    <a:pt x="13" y="1"/>
                  </a:lnTo>
                  <a:lnTo>
                    <a:pt x="6"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4" name="Google Shape;1414;p52"/>
            <p:cNvSpPr/>
            <p:nvPr/>
          </p:nvSpPr>
          <p:spPr>
            <a:xfrm>
              <a:off x="5771878" y="2036487"/>
              <a:ext cx="29603" cy="43000"/>
            </a:xfrm>
            <a:custGeom>
              <a:avLst/>
              <a:gdLst/>
              <a:ahLst/>
              <a:cxnLst/>
              <a:rect l="l" t="t" r="r" b="b"/>
              <a:pathLst>
                <a:path w="41" h="43" extrusionOk="0">
                  <a:moveTo>
                    <a:pt x="0" y="21"/>
                  </a:moveTo>
                  <a:lnTo>
                    <a:pt x="0" y="21"/>
                  </a:lnTo>
                  <a:lnTo>
                    <a:pt x="2" y="30"/>
                  </a:lnTo>
                  <a:lnTo>
                    <a:pt x="6" y="36"/>
                  </a:lnTo>
                  <a:lnTo>
                    <a:pt x="11" y="41"/>
                  </a:lnTo>
                  <a:lnTo>
                    <a:pt x="21" y="43"/>
                  </a:lnTo>
                  <a:lnTo>
                    <a:pt x="21" y="43"/>
                  </a:lnTo>
                  <a:lnTo>
                    <a:pt x="28" y="41"/>
                  </a:lnTo>
                  <a:lnTo>
                    <a:pt x="36" y="37"/>
                  </a:lnTo>
                  <a:lnTo>
                    <a:pt x="39" y="30"/>
                  </a:lnTo>
                  <a:lnTo>
                    <a:pt x="41" y="23"/>
                  </a:lnTo>
                  <a:lnTo>
                    <a:pt x="41" y="23"/>
                  </a:lnTo>
                  <a:lnTo>
                    <a:pt x="39" y="13"/>
                  </a:lnTo>
                  <a:lnTo>
                    <a:pt x="36" y="8"/>
                  </a:lnTo>
                  <a:lnTo>
                    <a:pt x="30" y="2"/>
                  </a:lnTo>
                  <a:lnTo>
                    <a:pt x="21" y="0"/>
                  </a:lnTo>
                  <a:lnTo>
                    <a:pt x="21" y="0"/>
                  </a:lnTo>
                  <a:lnTo>
                    <a:pt x="13" y="2"/>
                  </a:lnTo>
                  <a:lnTo>
                    <a:pt x="6"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5" name="Google Shape;1415;p52"/>
            <p:cNvSpPr/>
            <p:nvPr/>
          </p:nvSpPr>
          <p:spPr>
            <a:xfrm>
              <a:off x="5635707" y="1921820"/>
              <a:ext cx="31082" cy="45047"/>
            </a:xfrm>
            <a:custGeom>
              <a:avLst/>
              <a:gdLst/>
              <a:ahLst/>
              <a:cxnLst/>
              <a:rect l="l" t="t" r="r" b="b"/>
              <a:pathLst>
                <a:path w="41" h="43" extrusionOk="0">
                  <a:moveTo>
                    <a:pt x="0" y="20"/>
                  </a:moveTo>
                  <a:lnTo>
                    <a:pt x="0" y="20"/>
                  </a:lnTo>
                  <a:lnTo>
                    <a:pt x="0" y="30"/>
                  </a:lnTo>
                  <a:lnTo>
                    <a:pt x="6" y="35"/>
                  </a:lnTo>
                  <a:lnTo>
                    <a:pt x="11" y="41"/>
                  </a:lnTo>
                  <a:lnTo>
                    <a:pt x="19" y="43"/>
                  </a:lnTo>
                  <a:lnTo>
                    <a:pt x="19" y="43"/>
                  </a:lnTo>
                  <a:lnTo>
                    <a:pt x="28" y="41"/>
                  </a:lnTo>
                  <a:lnTo>
                    <a:pt x="34" y="37"/>
                  </a:lnTo>
                  <a:lnTo>
                    <a:pt x="39" y="30"/>
                  </a:lnTo>
                  <a:lnTo>
                    <a:pt x="41" y="22"/>
                  </a:lnTo>
                  <a:lnTo>
                    <a:pt x="41" y="22"/>
                  </a:lnTo>
                  <a:lnTo>
                    <a:pt x="39" y="13"/>
                  </a:lnTo>
                  <a:lnTo>
                    <a:pt x="36" y="7"/>
                  </a:lnTo>
                  <a:lnTo>
                    <a:pt x="30" y="2"/>
                  </a:lnTo>
                  <a:lnTo>
                    <a:pt x="21" y="0"/>
                  </a:lnTo>
                  <a:lnTo>
                    <a:pt x="21" y="0"/>
                  </a:lnTo>
                  <a:lnTo>
                    <a:pt x="13" y="2"/>
                  </a:lnTo>
                  <a:lnTo>
                    <a:pt x="6" y="6"/>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6" name="Google Shape;1416;p52"/>
            <p:cNvSpPr/>
            <p:nvPr/>
          </p:nvSpPr>
          <p:spPr>
            <a:xfrm>
              <a:off x="5552820" y="1844011"/>
              <a:ext cx="31082" cy="45047"/>
            </a:xfrm>
            <a:custGeom>
              <a:avLst/>
              <a:gdLst/>
              <a:ahLst/>
              <a:cxnLst/>
              <a:rect l="l" t="t" r="r" b="b"/>
              <a:pathLst>
                <a:path w="41" h="43" extrusionOk="0">
                  <a:moveTo>
                    <a:pt x="0" y="21"/>
                  </a:moveTo>
                  <a:lnTo>
                    <a:pt x="0" y="21"/>
                  </a:lnTo>
                  <a:lnTo>
                    <a:pt x="2" y="30"/>
                  </a:lnTo>
                  <a:lnTo>
                    <a:pt x="6" y="36"/>
                  </a:lnTo>
                  <a:lnTo>
                    <a:pt x="11" y="41"/>
                  </a:lnTo>
                  <a:lnTo>
                    <a:pt x="21" y="43"/>
                  </a:lnTo>
                  <a:lnTo>
                    <a:pt x="21" y="43"/>
                  </a:lnTo>
                  <a:lnTo>
                    <a:pt x="28" y="41"/>
                  </a:lnTo>
                  <a:lnTo>
                    <a:pt x="36" y="38"/>
                  </a:lnTo>
                  <a:lnTo>
                    <a:pt x="39" y="30"/>
                  </a:lnTo>
                  <a:lnTo>
                    <a:pt x="41" y="23"/>
                  </a:lnTo>
                  <a:lnTo>
                    <a:pt x="41" y="23"/>
                  </a:lnTo>
                  <a:lnTo>
                    <a:pt x="41" y="13"/>
                  </a:lnTo>
                  <a:lnTo>
                    <a:pt x="36" y="6"/>
                  </a:lnTo>
                  <a:lnTo>
                    <a:pt x="30" y="2"/>
                  </a:lnTo>
                  <a:lnTo>
                    <a:pt x="21" y="0"/>
                  </a:lnTo>
                  <a:lnTo>
                    <a:pt x="21" y="0"/>
                  </a:lnTo>
                  <a:lnTo>
                    <a:pt x="13" y="2"/>
                  </a:lnTo>
                  <a:lnTo>
                    <a:pt x="8"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7" name="Google Shape;1417;p52"/>
            <p:cNvSpPr/>
            <p:nvPr/>
          </p:nvSpPr>
          <p:spPr>
            <a:xfrm>
              <a:off x="5404808" y="1719106"/>
              <a:ext cx="32563" cy="43000"/>
            </a:xfrm>
            <a:custGeom>
              <a:avLst/>
              <a:gdLst/>
              <a:ahLst/>
              <a:cxnLst/>
              <a:rect l="l" t="t" r="r" b="b"/>
              <a:pathLst>
                <a:path w="43" h="43" extrusionOk="0">
                  <a:moveTo>
                    <a:pt x="0" y="21"/>
                  </a:moveTo>
                  <a:lnTo>
                    <a:pt x="0" y="21"/>
                  </a:lnTo>
                  <a:lnTo>
                    <a:pt x="2" y="30"/>
                  </a:lnTo>
                  <a:lnTo>
                    <a:pt x="6" y="37"/>
                  </a:lnTo>
                  <a:lnTo>
                    <a:pt x="14" y="41"/>
                  </a:lnTo>
                  <a:lnTo>
                    <a:pt x="21" y="43"/>
                  </a:lnTo>
                  <a:lnTo>
                    <a:pt x="21" y="43"/>
                  </a:lnTo>
                  <a:lnTo>
                    <a:pt x="28" y="43"/>
                  </a:lnTo>
                  <a:lnTo>
                    <a:pt x="36" y="37"/>
                  </a:lnTo>
                  <a:lnTo>
                    <a:pt x="40" y="32"/>
                  </a:lnTo>
                  <a:lnTo>
                    <a:pt x="43" y="23"/>
                  </a:lnTo>
                  <a:lnTo>
                    <a:pt x="43" y="23"/>
                  </a:lnTo>
                  <a:lnTo>
                    <a:pt x="42" y="15"/>
                  </a:lnTo>
                  <a:lnTo>
                    <a:pt x="38" y="8"/>
                  </a:lnTo>
                  <a:lnTo>
                    <a:pt x="30" y="2"/>
                  </a:lnTo>
                  <a:lnTo>
                    <a:pt x="23" y="0"/>
                  </a:lnTo>
                  <a:lnTo>
                    <a:pt x="23" y="0"/>
                  </a:lnTo>
                  <a:lnTo>
                    <a:pt x="14" y="2"/>
                  </a:lnTo>
                  <a:lnTo>
                    <a:pt x="8"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8" name="Google Shape;1418;p52"/>
            <p:cNvSpPr/>
            <p:nvPr/>
          </p:nvSpPr>
          <p:spPr>
            <a:xfrm>
              <a:off x="5398887" y="1708868"/>
              <a:ext cx="29603" cy="43000"/>
            </a:xfrm>
            <a:custGeom>
              <a:avLst/>
              <a:gdLst/>
              <a:ahLst/>
              <a:cxnLst/>
              <a:rect l="l" t="t" r="r" b="b"/>
              <a:pathLst>
                <a:path w="41" h="43" extrusionOk="0">
                  <a:moveTo>
                    <a:pt x="0" y="20"/>
                  </a:moveTo>
                  <a:lnTo>
                    <a:pt x="0" y="20"/>
                  </a:lnTo>
                  <a:lnTo>
                    <a:pt x="2" y="30"/>
                  </a:lnTo>
                  <a:lnTo>
                    <a:pt x="6" y="35"/>
                  </a:lnTo>
                  <a:lnTo>
                    <a:pt x="13" y="41"/>
                  </a:lnTo>
                  <a:lnTo>
                    <a:pt x="21" y="43"/>
                  </a:lnTo>
                  <a:lnTo>
                    <a:pt x="21" y="43"/>
                  </a:lnTo>
                  <a:lnTo>
                    <a:pt x="28" y="41"/>
                  </a:lnTo>
                  <a:lnTo>
                    <a:pt x="36" y="37"/>
                  </a:lnTo>
                  <a:lnTo>
                    <a:pt x="39" y="30"/>
                  </a:lnTo>
                  <a:lnTo>
                    <a:pt x="41" y="22"/>
                  </a:lnTo>
                  <a:lnTo>
                    <a:pt x="41" y="22"/>
                  </a:lnTo>
                  <a:lnTo>
                    <a:pt x="41" y="13"/>
                  </a:lnTo>
                  <a:lnTo>
                    <a:pt x="36" y="7"/>
                  </a:lnTo>
                  <a:lnTo>
                    <a:pt x="30" y="2"/>
                  </a:lnTo>
                  <a:lnTo>
                    <a:pt x="23" y="0"/>
                  </a:lnTo>
                  <a:lnTo>
                    <a:pt x="23" y="0"/>
                  </a:lnTo>
                  <a:lnTo>
                    <a:pt x="13" y="2"/>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19" name="Google Shape;1419;p52"/>
            <p:cNvSpPr/>
            <p:nvPr/>
          </p:nvSpPr>
          <p:spPr>
            <a:xfrm>
              <a:off x="5367805" y="1684297"/>
              <a:ext cx="31082" cy="43000"/>
            </a:xfrm>
            <a:custGeom>
              <a:avLst/>
              <a:gdLst/>
              <a:ahLst/>
              <a:cxnLst/>
              <a:rect l="l" t="t" r="r" b="b"/>
              <a:pathLst>
                <a:path w="41" h="42" extrusionOk="0">
                  <a:moveTo>
                    <a:pt x="0" y="20"/>
                  </a:moveTo>
                  <a:lnTo>
                    <a:pt x="0" y="20"/>
                  </a:lnTo>
                  <a:lnTo>
                    <a:pt x="2" y="29"/>
                  </a:lnTo>
                  <a:lnTo>
                    <a:pt x="6" y="37"/>
                  </a:lnTo>
                  <a:lnTo>
                    <a:pt x="11" y="41"/>
                  </a:lnTo>
                  <a:lnTo>
                    <a:pt x="21" y="42"/>
                  </a:lnTo>
                  <a:lnTo>
                    <a:pt x="21" y="42"/>
                  </a:lnTo>
                  <a:lnTo>
                    <a:pt x="28" y="42"/>
                  </a:lnTo>
                  <a:lnTo>
                    <a:pt x="36" y="37"/>
                  </a:lnTo>
                  <a:lnTo>
                    <a:pt x="39" y="31"/>
                  </a:lnTo>
                  <a:lnTo>
                    <a:pt x="41" y="22"/>
                  </a:lnTo>
                  <a:lnTo>
                    <a:pt x="41" y="22"/>
                  </a:lnTo>
                  <a:lnTo>
                    <a:pt x="39" y="14"/>
                  </a:lnTo>
                  <a:lnTo>
                    <a:pt x="36" y="7"/>
                  </a:lnTo>
                  <a:lnTo>
                    <a:pt x="30" y="1"/>
                  </a:lnTo>
                  <a:lnTo>
                    <a:pt x="21" y="0"/>
                  </a:lnTo>
                  <a:lnTo>
                    <a:pt x="21" y="0"/>
                  </a:lnTo>
                  <a:lnTo>
                    <a:pt x="13" y="1"/>
                  </a:lnTo>
                  <a:lnTo>
                    <a:pt x="6"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0" name="Google Shape;1420;p52"/>
            <p:cNvSpPr/>
            <p:nvPr/>
          </p:nvSpPr>
          <p:spPr>
            <a:xfrm>
              <a:off x="5341163" y="1659725"/>
              <a:ext cx="32563" cy="45047"/>
            </a:xfrm>
            <a:custGeom>
              <a:avLst/>
              <a:gdLst/>
              <a:ahLst/>
              <a:cxnLst/>
              <a:rect l="l" t="t" r="r" b="b"/>
              <a:pathLst>
                <a:path w="43" h="45" extrusionOk="0">
                  <a:moveTo>
                    <a:pt x="0" y="23"/>
                  </a:moveTo>
                  <a:lnTo>
                    <a:pt x="0" y="23"/>
                  </a:lnTo>
                  <a:lnTo>
                    <a:pt x="1" y="30"/>
                  </a:lnTo>
                  <a:lnTo>
                    <a:pt x="5" y="38"/>
                  </a:lnTo>
                  <a:lnTo>
                    <a:pt x="13" y="41"/>
                  </a:lnTo>
                  <a:lnTo>
                    <a:pt x="20" y="45"/>
                  </a:lnTo>
                  <a:lnTo>
                    <a:pt x="20" y="45"/>
                  </a:lnTo>
                  <a:lnTo>
                    <a:pt x="29" y="43"/>
                  </a:lnTo>
                  <a:lnTo>
                    <a:pt x="35" y="38"/>
                  </a:lnTo>
                  <a:lnTo>
                    <a:pt x="41" y="32"/>
                  </a:lnTo>
                  <a:lnTo>
                    <a:pt x="43" y="23"/>
                  </a:lnTo>
                  <a:lnTo>
                    <a:pt x="43" y="23"/>
                  </a:lnTo>
                  <a:lnTo>
                    <a:pt x="41" y="15"/>
                  </a:lnTo>
                  <a:lnTo>
                    <a:pt x="37" y="8"/>
                  </a:lnTo>
                  <a:lnTo>
                    <a:pt x="29" y="4"/>
                  </a:lnTo>
                  <a:lnTo>
                    <a:pt x="22" y="0"/>
                  </a:lnTo>
                  <a:lnTo>
                    <a:pt x="22" y="0"/>
                  </a:lnTo>
                  <a:lnTo>
                    <a:pt x="14" y="2"/>
                  </a:lnTo>
                  <a:lnTo>
                    <a:pt x="7" y="8"/>
                  </a:lnTo>
                  <a:lnTo>
                    <a:pt x="1" y="13"/>
                  </a:lnTo>
                  <a:lnTo>
                    <a:pt x="0" y="23"/>
                  </a:lnTo>
                  <a:lnTo>
                    <a:pt x="0" y="23"/>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1" name="Google Shape;1421;p52"/>
            <p:cNvSpPr/>
            <p:nvPr/>
          </p:nvSpPr>
          <p:spPr>
            <a:xfrm>
              <a:off x="5311560" y="1639248"/>
              <a:ext cx="29603" cy="45047"/>
            </a:xfrm>
            <a:custGeom>
              <a:avLst/>
              <a:gdLst/>
              <a:ahLst/>
              <a:cxnLst/>
              <a:rect l="l" t="t" r="r" b="b"/>
              <a:pathLst>
                <a:path w="42" h="43" extrusionOk="0">
                  <a:moveTo>
                    <a:pt x="0" y="20"/>
                  </a:moveTo>
                  <a:lnTo>
                    <a:pt x="0" y="20"/>
                  </a:lnTo>
                  <a:lnTo>
                    <a:pt x="2" y="29"/>
                  </a:lnTo>
                  <a:lnTo>
                    <a:pt x="6" y="37"/>
                  </a:lnTo>
                  <a:lnTo>
                    <a:pt x="14" y="41"/>
                  </a:lnTo>
                  <a:lnTo>
                    <a:pt x="21" y="43"/>
                  </a:lnTo>
                  <a:lnTo>
                    <a:pt x="21" y="43"/>
                  </a:lnTo>
                  <a:lnTo>
                    <a:pt x="28" y="43"/>
                  </a:lnTo>
                  <a:lnTo>
                    <a:pt x="36" y="37"/>
                  </a:lnTo>
                  <a:lnTo>
                    <a:pt x="40" y="31"/>
                  </a:lnTo>
                  <a:lnTo>
                    <a:pt x="42" y="22"/>
                  </a:lnTo>
                  <a:lnTo>
                    <a:pt x="42" y="22"/>
                  </a:lnTo>
                  <a:lnTo>
                    <a:pt x="42" y="15"/>
                  </a:lnTo>
                  <a:lnTo>
                    <a:pt x="36" y="7"/>
                  </a:lnTo>
                  <a:lnTo>
                    <a:pt x="30" y="1"/>
                  </a:lnTo>
                  <a:lnTo>
                    <a:pt x="23" y="0"/>
                  </a:lnTo>
                  <a:lnTo>
                    <a:pt x="23" y="0"/>
                  </a:lnTo>
                  <a:lnTo>
                    <a:pt x="14" y="1"/>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2" name="Google Shape;1422;p52"/>
            <p:cNvSpPr/>
            <p:nvPr/>
          </p:nvSpPr>
          <p:spPr>
            <a:xfrm>
              <a:off x="5301199" y="1637201"/>
              <a:ext cx="32563" cy="45047"/>
            </a:xfrm>
            <a:custGeom>
              <a:avLst/>
              <a:gdLst/>
              <a:ahLst/>
              <a:cxnLst/>
              <a:rect l="l" t="t" r="r" b="b"/>
              <a:pathLst>
                <a:path w="43" h="43" extrusionOk="0">
                  <a:moveTo>
                    <a:pt x="0" y="20"/>
                  </a:moveTo>
                  <a:lnTo>
                    <a:pt x="0" y="20"/>
                  </a:lnTo>
                  <a:lnTo>
                    <a:pt x="2" y="30"/>
                  </a:lnTo>
                  <a:lnTo>
                    <a:pt x="6" y="35"/>
                  </a:lnTo>
                  <a:lnTo>
                    <a:pt x="13" y="41"/>
                  </a:lnTo>
                  <a:lnTo>
                    <a:pt x="21" y="43"/>
                  </a:lnTo>
                  <a:lnTo>
                    <a:pt x="21" y="43"/>
                  </a:lnTo>
                  <a:lnTo>
                    <a:pt x="28" y="41"/>
                  </a:lnTo>
                  <a:lnTo>
                    <a:pt x="36" y="37"/>
                  </a:lnTo>
                  <a:lnTo>
                    <a:pt x="40" y="30"/>
                  </a:lnTo>
                  <a:lnTo>
                    <a:pt x="43" y="22"/>
                  </a:lnTo>
                  <a:lnTo>
                    <a:pt x="43" y="22"/>
                  </a:lnTo>
                  <a:lnTo>
                    <a:pt x="41" y="13"/>
                  </a:lnTo>
                  <a:lnTo>
                    <a:pt x="38" y="7"/>
                  </a:lnTo>
                  <a:lnTo>
                    <a:pt x="30" y="2"/>
                  </a:lnTo>
                  <a:lnTo>
                    <a:pt x="23" y="0"/>
                  </a:lnTo>
                  <a:lnTo>
                    <a:pt x="23" y="0"/>
                  </a:lnTo>
                  <a:lnTo>
                    <a:pt x="13" y="2"/>
                  </a:lnTo>
                  <a:lnTo>
                    <a:pt x="8" y="5"/>
                  </a:lnTo>
                  <a:lnTo>
                    <a:pt x="2" y="13"/>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3" name="Google Shape;1423;p52"/>
            <p:cNvSpPr/>
            <p:nvPr/>
          </p:nvSpPr>
          <p:spPr>
            <a:xfrm>
              <a:off x="5265676" y="1612630"/>
              <a:ext cx="29603" cy="45047"/>
            </a:xfrm>
            <a:custGeom>
              <a:avLst/>
              <a:gdLst/>
              <a:ahLst/>
              <a:cxnLst/>
              <a:rect l="l" t="t" r="r" b="b"/>
              <a:pathLst>
                <a:path w="41" h="43" extrusionOk="0">
                  <a:moveTo>
                    <a:pt x="0" y="23"/>
                  </a:moveTo>
                  <a:lnTo>
                    <a:pt x="0" y="23"/>
                  </a:lnTo>
                  <a:lnTo>
                    <a:pt x="2" y="30"/>
                  </a:lnTo>
                  <a:lnTo>
                    <a:pt x="5" y="38"/>
                  </a:lnTo>
                  <a:lnTo>
                    <a:pt x="11" y="42"/>
                  </a:lnTo>
                  <a:lnTo>
                    <a:pt x="20" y="43"/>
                  </a:lnTo>
                  <a:lnTo>
                    <a:pt x="20" y="43"/>
                  </a:lnTo>
                  <a:lnTo>
                    <a:pt x="28" y="43"/>
                  </a:lnTo>
                  <a:lnTo>
                    <a:pt x="35" y="38"/>
                  </a:lnTo>
                  <a:lnTo>
                    <a:pt x="39" y="32"/>
                  </a:lnTo>
                  <a:lnTo>
                    <a:pt x="41" y="23"/>
                  </a:lnTo>
                  <a:lnTo>
                    <a:pt x="41" y="23"/>
                  </a:lnTo>
                  <a:lnTo>
                    <a:pt x="39" y="15"/>
                  </a:lnTo>
                  <a:lnTo>
                    <a:pt x="35" y="8"/>
                  </a:lnTo>
                  <a:lnTo>
                    <a:pt x="30" y="4"/>
                  </a:lnTo>
                  <a:lnTo>
                    <a:pt x="20" y="0"/>
                  </a:lnTo>
                  <a:lnTo>
                    <a:pt x="20" y="0"/>
                  </a:lnTo>
                  <a:lnTo>
                    <a:pt x="13" y="2"/>
                  </a:lnTo>
                  <a:lnTo>
                    <a:pt x="5" y="8"/>
                  </a:lnTo>
                  <a:lnTo>
                    <a:pt x="2" y="14"/>
                  </a:lnTo>
                  <a:lnTo>
                    <a:pt x="0" y="23"/>
                  </a:lnTo>
                  <a:lnTo>
                    <a:pt x="0" y="23"/>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4" name="Google Shape;1424;p52"/>
            <p:cNvSpPr/>
            <p:nvPr/>
          </p:nvSpPr>
          <p:spPr>
            <a:xfrm>
              <a:off x="5129506" y="1561439"/>
              <a:ext cx="32563" cy="43000"/>
            </a:xfrm>
            <a:custGeom>
              <a:avLst/>
              <a:gdLst/>
              <a:ahLst/>
              <a:cxnLst/>
              <a:rect l="l" t="t" r="r" b="b"/>
              <a:pathLst>
                <a:path w="43" h="43" extrusionOk="0">
                  <a:moveTo>
                    <a:pt x="0" y="21"/>
                  </a:moveTo>
                  <a:lnTo>
                    <a:pt x="0" y="21"/>
                  </a:lnTo>
                  <a:lnTo>
                    <a:pt x="2" y="28"/>
                  </a:lnTo>
                  <a:lnTo>
                    <a:pt x="5" y="36"/>
                  </a:lnTo>
                  <a:lnTo>
                    <a:pt x="13" y="41"/>
                  </a:lnTo>
                  <a:lnTo>
                    <a:pt x="20" y="43"/>
                  </a:lnTo>
                  <a:lnTo>
                    <a:pt x="20" y="43"/>
                  </a:lnTo>
                  <a:lnTo>
                    <a:pt x="28" y="41"/>
                  </a:lnTo>
                  <a:lnTo>
                    <a:pt x="35" y="37"/>
                  </a:lnTo>
                  <a:lnTo>
                    <a:pt x="39" y="30"/>
                  </a:lnTo>
                  <a:lnTo>
                    <a:pt x="43" y="22"/>
                  </a:lnTo>
                  <a:lnTo>
                    <a:pt x="43" y="22"/>
                  </a:lnTo>
                  <a:lnTo>
                    <a:pt x="41" y="13"/>
                  </a:lnTo>
                  <a:lnTo>
                    <a:pt x="37" y="6"/>
                  </a:lnTo>
                  <a:lnTo>
                    <a:pt x="30" y="2"/>
                  </a:lnTo>
                  <a:lnTo>
                    <a:pt x="22" y="0"/>
                  </a:lnTo>
                  <a:lnTo>
                    <a:pt x="22" y="0"/>
                  </a:lnTo>
                  <a:lnTo>
                    <a:pt x="13" y="2"/>
                  </a:lnTo>
                  <a:lnTo>
                    <a:pt x="7"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5" name="Google Shape;1425;p52"/>
            <p:cNvSpPr/>
            <p:nvPr/>
          </p:nvSpPr>
          <p:spPr>
            <a:xfrm>
              <a:off x="5119145" y="1549153"/>
              <a:ext cx="31082" cy="45047"/>
            </a:xfrm>
            <a:custGeom>
              <a:avLst/>
              <a:gdLst/>
              <a:ahLst/>
              <a:cxnLst/>
              <a:rect l="l" t="t" r="r" b="b"/>
              <a:pathLst>
                <a:path w="41" h="43" extrusionOk="0">
                  <a:moveTo>
                    <a:pt x="0" y="22"/>
                  </a:moveTo>
                  <a:lnTo>
                    <a:pt x="0" y="22"/>
                  </a:lnTo>
                  <a:lnTo>
                    <a:pt x="2" y="30"/>
                  </a:lnTo>
                  <a:lnTo>
                    <a:pt x="6" y="37"/>
                  </a:lnTo>
                  <a:lnTo>
                    <a:pt x="11" y="41"/>
                  </a:lnTo>
                  <a:lnTo>
                    <a:pt x="20" y="43"/>
                  </a:lnTo>
                  <a:lnTo>
                    <a:pt x="20" y="43"/>
                  </a:lnTo>
                  <a:lnTo>
                    <a:pt x="28" y="43"/>
                  </a:lnTo>
                  <a:lnTo>
                    <a:pt x="35" y="37"/>
                  </a:lnTo>
                  <a:lnTo>
                    <a:pt x="39" y="32"/>
                  </a:lnTo>
                  <a:lnTo>
                    <a:pt x="41" y="22"/>
                  </a:lnTo>
                  <a:lnTo>
                    <a:pt x="41" y="22"/>
                  </a:lnTo>
                  <a:lnTo>
                    <a:pt x="41" y="15"/>
                  </a:lnTo>
                  <a:lnTo>
                    <a:pt x="35" y="7"/>
                  </a:lnTo>
                  <a:lnTo>
                    <a:pt x="30" y="2"/>
                  </a:lnTo>
                  <a:lnTo>
                    <a:pt x="22" y="0"/>
                  </a:lnTo>
                  <a:lnTo>
                    <a:pt x="22" y="0"/>
                  </a:lnTo>
                  <a:lnTo>
                    <a:pt x="13" y="2"/>
                  </a:lnTo>
                  <a:lnTo>
                    <a:pt x="7" y="7"/>
                  </a:lnTo>
                  <a:lnTo>
                    <a:pt x="2" y="13"/>
                  </a:lnTo>
                  <a:lnTo>
                    <a:pt x="0" y="22"/>
                  </a:lnTo>
                  <a:lnTo>
                    <a:pt x="0" y="22"/>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6" name="Google Shape;1426;p52"/>
            <p:cNvSpPr/>
            <p:nvPr/>
          </p:nvSpPr>
          <p:spPr>
            <a:xfrm>
              <a:off x="5036259" y="1522533"/>
              <a:ext cx="29603" cy="45047"/>
            </a:xfrm>
            <a:custGeom>
              <a:avLst/>
              <a:gdLst/>
              <a:ahLst/>
              <a:cxnLst/>
              <a:rect l="l" t="t" r="r" b="b"/>
              <a:pathLst>
                <a:path w="41" h="43" extrusionOk="0">
                  <a:moveTo>
                    <a:pt x="0" y="20"/>
                  </a:moveTo>
                  <a:lnTo>
                    <a:pt x="0" y="20"/>
                  </a:lnTo>
                  <a:lnTo>
                    <a:pt x="0" y="28"/>
                  </a:lnTo>
                  <a:lnTo>
                    <a:pt x="6" y="35"/>
                  </a:lnTo>
                  <a:lnTo>
                    <a:pt x="11" y="41"/>
                  </a:lnTo>
                  <a:lnTo>
                    <a:pt x="19" y="43"/>
                  </a:lnTo>
                  <a:lnTo>
                    <a:pt x="19" y="43"/>
                  </a:lnTo>
                  <a:lnTo>
                    <a:pt x="28" y="41"/>
                  </a:lnTo>
                  <a:lnTo>
                    <a:pt x="34" y="37"/>
                  </a:lnTo>
                  <a:lnTo>
                    <a:pt x="39" y="30"/>
                  </a:lnTo>
                  <a:lnTo>
                    <a:pt x="41" y="22"/>
                  </a:lnTo>
                  <a:lnTo>
                    <a:pt x="41" y="22"/>
                  </a:lnTo>
                  <a:lnTo>
                    <a:pt x="39" y="13"/>
                  </a:lnTo>
                  <a:lnTo>
                    <a:pt x="35" y="5"/>
                  </a:lnTo>
                  <a:lnTo>
                    <a:pt x="28" y="2"/>
                  </a:lnTo>
                  <a:lnTo>
                    <a:pt x="20" y="0"/>
                  </a:lnTo>
                  <a:lnTo>
                    <a:pt x="20" y="0"/>
                  </a:lnTo>
                  <a:lnTo>
                    <a:pt x="13" y="0"/>
                  </a:lnTo>
                  <a:lnTo>
                    <a:pt x="6" y="5"/>
                  </a:lnTo>
                  <a:lnTo>
                    <a:pt x="2" y="11"/>
                  </a:lnTo>
                  <a:lnTo>
                    <a:pt x="0" y="20"/>
                  </a:lnTo>
                  <a:lnTo>
                    <a:pt x="0" y="20"/>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7" name="Google Shape;1427;p52"/>
            <p:cNvSpPr/>
            <p:nvPr/>
          </p:nvSpPr>
          <p:spPr>
            <a:xfrm>
              <a:off x="6421652" y="2464440"/>
              <a:ext cx="32563" cy="40953"/>
            </a:xfrm>
            <a:custGeom>
              <a:avLst/>
              <a:gdLst/>
              <a:ahLst/>
              <a:cxnLst/>
              <a:rect l="l" t="t" r="r" b="b"/>
              <a:pathLst>
                <a:path w="43" h="41" extrusionOk="0">
                  <a:moveTo>
                    <a:pt x="0" y="21"/>
                  </a:moveTo>
                  <a:lnTo>
                    <a:pt x="0" y="21"/>
                  </a:lnTo>
                  <a:lnTo>
                    <a:pt x="2" y="28"/>
                  </a:lnTo>
                  <a:lnTo>
                    <a:pt x="5" y="36"/>
                  </a:lnTo>
                  <a:lnTo>
                    <a:pt x="13" y="40"/>
                  </a:lnTo>
                  <a:lnTo>
                    <a:pt x="20" y="41"/>
                  </a:lnTo>
                  <a:lnTo>
                    <a:pt x="20" y="41"/>
                  </a:lnTo>
                  <a:lnTo>
                    <a:pt x="28" y="41"/>
                  </a:lnTo>
                  <a:lnTo>
                    <a:pt x="35" y="36"/>
                  </a:lnTo>
                  <a:lnTo>
                    <a:pt x="41" y="30"/>
                  </a:lnTo>
                  <a:lnTo>
                    <a:pt x="43" y="21"/>
                  </a:lnTo>
                  <a:lnTo>
                    <a:pt x="43" y="21"/>
                  </a:lnTo>
                  <a:lnTo>
                    <a:pt x="41" y="13"/>
                  </a:lnTo>
                  <a:lnTo>
                    <a:pt x="37" y="6"/>
                  </a:lnTo>
                  <a:lnTo>
                    <a:pt x="30" y="2"/>
                  </a:lnTo>
                  <a:lnTo>
                    <a:pt x="22" y="0"/>
                  </a:lnTo>
                  <a:lnTo>
                    <a:pt x="22" y="0"/>
                  </a:lnTo>
                  <a:lnTo>
                    <a:pt x="13" y="0"/>
                  </a:lnTo>
                  <a:lnTo>
                    <a:pt x="7" y="6"/>
                  </a:lnTo>
                  <a:lnTo>
                    <a:pt x="2" y="12"/>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8" name="Google Shape;1428;p52"/>
            <p:cNvSpPr/>
            <p:nvPr/>
          </p:nvSpPr>
          <p:spPr>
            <a:xfrm>
              <a:off x="6414251" y="2450106"/>
              <a:ext cx="29603" cy="45047"/>
            </a:xfrm>
            <a:custGeom>
              <a:avLst/>
              <a:gdLst/>
              <a:ahLst/>
              <a:cxnLst/>
              <a:rect l="l" t="t" r="r" b="b"/>
              <a:pathLst>
                <a:path w="42" h="43" extrusionOk="0">
                  <a:moveTo>
                    <a:pt x="0" y="21"/>
                  </a:moveTo>
                  <a:lnTo>
                    <a:pt x="0" y="21"/>
                  </a:lnTo>
                  <a:lnTo>
                    <a:pt x="2" y="28"/>
                  </a:lnTo>
                  <a:lnTo>
                    <a:pt x="6" y="36"/>
                  </a:lnTo>
                  <a:lnTo>
                    <a:pt x="12" y="41"/>
                  </a:lnTo>
                  <a:lnTo>
                    <a:pt x="21" y="43"/>
                  </a:lnTo>
                  <a:lnTo>
                    <a:pt x="21" y="43"/>
                  </a:lnTo>
                  <a:lnTo>
                    <a:pt x="28" y="41"/>
                  </a:lnTo>
                  <a:lnTo>
                    <a:pt x="36" y="38"/>
                  </a:lnTo>
                  <a:lnTo>
                    <a:pt x="40" y="30"/>
                  </a:lnTo>
                  <a:lnTo>
                    <a:pt x="42" y="23"/>
                  </a:lnTo>
                  <a:lnTo>
                    <a:pt x="42" y="23"/>
                  </a:lnTo>
                  <a:lnTo>
                    <a:pt x="42" y="13"/>
                  </a:lnTo>
                  <a:lnTo>
                    <a:pt x="36" y="8"/>
                  </a:lnTo>
                  <a:lnTo>
                    <a:pt x="30" y="2"/>
                  </a:lnTo>
                  <a:lnTo>
                    <a:pt x="23" y="0"/>
                  </a:lnTo>
                  <a:lnTo>
                    <a:pt x="23" y="0"/>
                  </a:lnTo>
                  <a:lnTo>
                    <a:pt x="14" y="2"/>
                  </a:lnTo>
                  <a:lnTo>
                    <a:pt x="6" y="6"/>
                  </a:lnTo>
                  <a:lnTo>
                    <a:pt x="2" y="13"/>
                  </a:lnTo>
                  <a:lnTo>
                    <a:pt x="0" y="21"/>
                  </a:lnTo>
                  <a:lnTo>
                    <a:pt x="0" y="21"/>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29" name="Google Shape;1429;p52"/>
            <p:cNvSpPr/>
            <p:nvPr/>
          </p:nvSpPr>
          <p:spPr>
            <a:xfrm>
              <a:off x="7382250" y="2810487"/>
              <a:ext cx="31082" cy="43000"/>
            </a:xfrm>
            <a:custGeom>
              <a:avLst/>
              <a:gdLst/>
              <a:ahLst/>
              <a:cxnLst/>
              <a:rect l="l" t="t" r="r" b="b"/>
              <a:pathLst>
                <a:path w="41" h="43" extrusionOk="0">
                  <a:moveTo>
                    <a:pt x="0" y="19"/>
                  </a:moveTo>
                  <a:lnTo>
                    <a:pt x="0" y="19"/>
                  </a:lnTo>
                  <a:lnTo>
                    <a:pt x="0" y="28"/>
                  </a:lnTo>
                  <a:lnTo>
                    <a:pt x="4" y="36"/>
                  </a:lnTo>
                  <a:lnTo>
                    <a:pt x="10" y="40"/>
                  </a:lnTo>
                  <a:lnTo>
                    <a:pt x="19" y="43"/>
                  </a:lnTo>
                  <a:lnTo>
                    <a:pt x="19" y="43"/>
                  </a:lnTo>
                  <a:lnTo>
                    <a:pt x="26" y="41"/>
                  </a:lnTo>
                  <a:lnTo>
                    <a:pt x="34" y="38"/>
                  </a:lnTo>
                  <a:lnTo>
                    <a:pt x="40" y="32"/>
                  </a:lnTo>
                  <a:lnTo>
                    <a:pt x="41" y="25"/>
                  </a:lnTo>
                  <a:lnTo>
                    <a:pt x="41" y="25"/>
                  </a:lnTo>
                  <a:lnTo>
                    <a:pt x="41" y="15"/>
                  </a:lnTo>
                  <a:lnTo>
                    <a:pt x="38" y="8"/>
                  </a:lnTo>
                  <a:lnTo>
                    <a:pt x="30" y="2"/>
                  </a:lnTo>
                  <a:lnTo>
                    <a:pt x="23" y="0"/>
                  </a:lnTo>
                  <a:lnTo>
                    <a:pt x="23" y="0"/>
                  </a:lnTo>
                  <a:lnTo>
                    <a:pt x="13" y="2"/>
                  </a:lnTo>
                  <a:lnTo>
                    <a:pt x="8" y="6"/>
                  </a:lnTo>
                  <a:lnTo>
                    <a:pt x="2" y="12"/>
                  </a:lnTo>
                  <a:lnTo>
                    <a:pt x="0" y="19"/>
                  </a:lnTo>
                  <a:lnTo>
                    <a:pt x="0" y="19"/>
                  </a:lnTo>
                  <a:close/>
                </a:path>
              </a:pathLst>
            </a:custGeom>
            <a:solidFill>
              <a:schemeClr val="accent1"/>
            </a:solidFill>
            <a:ln>
              <a:noFill/>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30" name="Google Shape;1430;p52"/>
            <p:cNvSpPr/>
            <p:nvPr/>
          </p:nvSpPr>
          <p:spPr>
            <a:xfrm>
              <a:off x="5042179" y="1547105"/>
              <a:ext cx="3392438" cy="1369860"/>
            </a:xfrm>
            <a:custGeom>
              <a:avLst/>
              <a:gdLst/>
              <a:ahLst/>
              <a:cxnLst/>
              <a:rect l="l" t="t" r="r" b="b"/>
              <a:pathLst>
                <a:path w="4584" h="1337" extrusionOk="0">
                  <a:moveTo>
                    <a:pt x="0" y="0"/>
                  </a:moveTo>
                  <a:lnTo>
                    <a:pt x="38" y="0"/>
                  </a:lnTo>
                  <a:lnTo>
                    <a:pt x="38" y="9"/>
                  </a:lnTo>
                  <a:lnTo>
                    <a:pt x="79" y="9"/>
                  </a:lnTo>
                  <a:lnTo>
                    <a:pt x="96" y="9"/>
                  </a:lnTo>
                  <a:lnTo>
                    <a:pt x="96" y="20"/>
                  </a:lnTo>
                  <a:lnTo>
                    <a:pt x="125" y="20"/>
                  </a:lnTo>
                  <a:lnTo>
                    <a:pt x="125" y="30"/>
                  </a:lnTo>
                  <a:lnTo>
                    <a:pt x="142" y="30"/>
                  </a:lnTo>
                  <a:lnTo>
                    <a:pt x="142" y="37"/>
                  </a:lnTo>
                  <a:lnTo>
                    <a:pt x="178" y="37"/>
                  </a:lnTo>
                  <a:lnTo>
                    <a:pt x="178" y="49"/>
                  </a:lnTo>
                  <a:lnTo>
                    <a:pt x="191" y="49"/>
                  </a:lnTo>
                  <a:lnTo>
                    <a:pt x="191" y="67"/>
                  </a:lnTo>
                  <a:lnTo>
                    <a:pt x="247" y="67"/>
                  </a:lnTo>
                  <a:lnTo>
                    <a:pt x="247" y="77"/>
                  </a:lnTo>
                  <a:lnTo>
                    <a:pt x="254" y="77"/>
                  </a:lnTo>
                  <a:lnTo>
                    <a:pt x="277" y="77"/>
                  </a:lnTo>
                  <a:lnTo>
                    <a:pt x="277" y="86"/>
                  </a:lnTo>
                  <a:lnTo>
                    <a:pt x="323" y="86"/>
                  </a:lnTo>
                  <a:lnTo>
                    <a:pt x="323" y="90"/>
                  </a:lnTo>
                  <a:lnTo>
                    <a:pt x="342" y="90"/>
                  </a:lnTo>
                  <a:lnTo>
                    <a:pt x="342" y="95"/>
                  </a:lnTo>
                  <a:lnTo>
                    <a:pt x="342" y="101"/>
                  </a:lnTo>
                  <a:lnTo>
                    <a:pt x="353" y="101"/>
                  </a:lnTo>
                  <a:lnTo>
                    <a:pt x="353" y="106"/>
                  </a:lnTo>
                  <a:lnTo>
                    <a:pt x="374" y="106"/>
                  </a:lnTo>
                  <a:lnTo>
                    <a:pt x="374" y="112"/>
                  </a:lnTo>
                  <a:lnTo>
                    <a:pt x="396" y="112"/>
                  </a:lnTo>
                  <a:lnTo>
                    <a:pt x="396" y="121"/>
                  </a:lnTo>
                  <a:lnTo>
                    <a:pt x="404" y="121"/>
                  </a:lnTo>
                  <a:lnTo>
                    <a:pt x="404" y="129"/>
                  </a:lnTo>
                  <a:lnTo>
                    <a:pt x="419" y="129"/>
                  </a:lnTo>
                  <a:lnTo>
                    <a:pt x="419" y="134"/>
                  </a:lnTo>
                  <a:lnTo>
                    <a:pt x="460" y="134"/>
                  </a:lnTo>
                  <a:lnTo>
                    <a:pt x="460" y="157"/>
                  </a:lnTo>
                  <a:lnTo>
                    <a:pt x="482" y="157"/>
                  </a:lnTo>
                  <a:lnTo>
                    <a:pt x="482" y="162"/>
                  </a:lnTo>
                  <a:lnTo>
                    <a:pt x="495" y="162"/>
                  </a:lnTo>
                  <a:lnTo>
                    <a:pt x="495" y="174"/>
                  </a:lnTo>
                  <a:lnTo>
                    <a:pt x="508" y="174"/>
                  </a:lnTo>
                  <a:lnTo>
                    <a:pt x="508" y="183"/>
                  </a:lnTo>
                  <a:lnTo>
                    <a:pt x="521" y="183"/>
                  </a:lnTo>
                  <a:lnTo>
                    <a:pt x="521" y="192"/>
                  </a:lnTo>
                  <a:lnTo>
                    <a:pt x="527" y="192"/>
                  </a:lnTo>
                  <a:lnTo>
                    <a:pt x="527" y="202"/>
                  </a:lnTo>
                  <a:lnTo>
                    <a:pt x="542" y="202"/>
                  </a:lnTo>
                  <a:lnTo>
                    <a:pt x="542" y="220"/>
                  </a:lnTo>
                  <a:lnTo>
                    <a:pt x="549" y="220"/>
                  </a:lnTo>
                  <a:lnTo>
                    <a:pt x="549" y="224"/>
                  </a:lnTo>
                  <a:lnTo>
                    <a:pt x="555" y="224"/>
                  </a:lnTo>
                  <a:lnTo>
                    <a:pt x="555" y="230"/>
                  </a:lnTo>
                  <a:lnTo>
                    <a:pt x="572" y="230"/>
                  </a:lnTo>
                  <a:lnTo>
                    <a:pt x="572" y="241"/>
                  </a:lnTo>
                  <a:lnTo>
                    <a:pt x="577" y="241"/>
                  </a:lnTo>
                  <a:lnTo>
                    <a:pt x="577" y="248"/>
                  </a:lnTo>
                  <a:lnTo>
                    <a:pt x="590" y="248"/>
                  </a:lnTo>
                  <a:lnTo>
                    <a:pt x="590" y="252"/>
                  </a:lnTo>
                  <a:lnTo>
                    <a:pt x="594" y="252"/>
                  </a:lnTo>
                  <a:lnTo>
                    <a:pt x="594" y="261"/>
                  </a:lnTo>
                  <a:lnTo>
                    <a:pt x="620" y="261"/>
                  </a:lnTo>
                  <a:lnTo>
                    <a:pt x="620" y="280"/>
                  </a:lnTo>
                  <a:lnTo>
                    <a:pt x="659" y="280"/>
                  </a:lnTo>
                  <a:lnTo>
                    <a:pt x="659" y="297"/>
                  </a:lnTo>
                  <a:lnTo>
                    <a:pt x="689" y="297"/>
                  </a:lnTo>
                  <a:lnTo>
                    <a:pt x="689" y="304"/>
                  </a:lnTo>
                  <a:lnTo>
                    <a:pt x="702" y="304"/>
                  </a:lnTo>
                  <a:lnTo>
                    <a:pt x="702" y="310"/>
                  </a:lnTo>
                  <a:lnTo>
                    <a:pt x="723" y="310"/>
                  </a:lnTo>
                  <a:lnTo>
                    <a:pt x="723" y="321"/>
                  </a:lnTo>
                  <a:lnTo>
                    <a:pt x="745" y="321"/>
                  </a:lnTo>
                  <a:lnTo>
                    <a:pt x="745" y="338"/>
                  </a:lnTo>
                  <a:lnTo>
                    <a:pt x="766" y="338"/>
                  </a:lnTo>
                  <a:lnTo>
                    <a:pt x="766" y="344"/>
                  </a:lnTo>
                  <a:lnTo>
                    <a:pt x="773" y="344"/>
                  </a:lnTo>
                  <a:lnTo>
                    <a:pt x="773" y="351"/>
                  </a:lnTo>
                  <a:lnTo>
                    <a:pt x="779" y="351"/>
                  </a:lnTo>
                  <a:lnTo>
                    <a:pt x="779" y="355"/>
                  </a:lnTo>
                  <a:lnTo>
                    <a:pt x="800" y="355"/>
                  </a:lnTo>
                  <a:lnTo>
                    <a:pt x="800" y="366"/>
                  </a:lnTo>
                  <a:lnTo>
                    <a:pt x="803" y="366"/>
                  </a:lnTo>
                  <a:lnTo>
                    <a:pt x="803" y="372"/>
                  </a:lnTo>
                  <a:lnTo>
                    <a:pt x="809" y="372"/>
                  </a:lnTo>
                  <a:lnTo>
                    <a:pt x="809" y="377"/>
                  </a:lnTo>
                  <a:lnTo>
                    <a:pt x="814" y="377"/>
                  </a:lnTo>
                  <a:lnTo>
                    <a:pt x="814" y="388"/>
                  </a:lnTo>
                  <a:lnTo>
                    <a:pt x="826" y="388"/>
                  </a:lnTo>
                  <a:lnTo>
                    <a:pt x="826" y="403"/>
                  </a:lnTo>
                  <a:lnTo>
                    <a:pt x="869" y="403"/>
                  </a:lnTo>
                  <a:lnTo>
                    <a:pt x="869" y="416"/>
                  </a:lnTo>
                  <a:lnTo>
                    <a:pt x="880" y="416"/>
                  </a:lnTo>
                  <a:lnTo>
                    <a:pt x="880" y="422"/>
                  </a:lnTo>
                  <a:lnTo>
                    <a:pt x="893" y="422"/>
                  </a:lnTo>
                  <a:lnTo>
                    <a:pt x="893" y="428"/>
                  </a:lnTo>
                  <a:lnTo>
                    <a:pt x="904" y="428"/>
                  </a:lnTo>
                  <a:lnTo>
                    <a:pt x="904" y="439"/>
                  </a:lnTo>
                  <a:lnTo>
                    <a:pt x="921" y="439"/>
                  </a:lnTo>
                  <a:lnTo>
                    <a:pt x="921" y="444"/>
                  </a:lnTo>
                  <a:lnTo>
                    <a:pt x="927" y="444"/>
                  </a:lnTo>
                  <a:lnTo>
                    <a:pt x="927" y="450"/>
                  </a:lnTo>
                  <a:lnTo>
                    <a:pt x="932" y="450"/>
                  </a:lnTo>
                  <a:lnTo>
                    <a:pt x="932" y="456"/>
                  </a:lnTo>
                  <a:lnTo>
                    <a:pt x="936" y="456"/>
                  </a:lnTo>
                  <a:lnTo>
                    <a:pt x="936" y="467"/>
                  </a:lnTo>
                  <a:lnTo>
                    <a:pt x="949" y="467"/>
                  </a:lnTo>
                  <a:lnTo>
                    <a:pt x="949" y="474"/>
                  </a:lnTo>
                  <a:lnTo>
                    <a:pt x="955" y="474"/>
                  </a:lnTo>
                  <a:lnTo>
                    <a:pt x="955" y="480"/>
                  </a:lnTo>
                  <a:lnTo>
                    <a:pt x="966" y="480"/>
                  </a:lnTo>
                  <a:lnTo>
                    <a:pt x="966" y="484"/>
                  </a:lnTo>
                  <a:lnTo>
                    <a:pt x="971" y="484"/>
                  </a:lnTo>
                  <a:lnTo>
                    <a:pt x="971" y="489"/>
                  </a:lnTo>
                  <a:lnTo>
                    <a:pt x="986" y="489"/>
                  </a:lnTo>
                  <a:lnTo>
                    <a:pt x="986" y="497"/>
                  </a:lnTo>
                  <a:lnTo>
                    <a:pt x="1027" y="497"/>
                  </a:lnTo>
                  <a:lnTo>
                    <a:pt x="1027" y="536"/>
                  </a:lnTo>
                  <a:lnTo>
                    <a:pt x="1061" y="536"/>
                  </a:lnTo>
                  <a:lnTo>
                    <a:pt x="1061" y="541"/>
                  </a:lnTo>
                  <a:lnTo>
                    <a:pt x="1068" y="541"/>
                  </a:lnTo>
                  <a:lnTo>
                    <a:pt x="1068" y="547"/>
                  </a:lnTo>
                  <a:lnTo>
                    <a:pt x="1078" y="547"/>
                  </a:lnTo>
                  <a:lnTo>
                    <a:pt x="1078" y="553"/>
                  </a:lnTo>
                  <a:lnTo>
                    <a:pt x="1089" y="553"/>
                  </a:lnTo>
                  <a:lnTo>
                    <a:pt x="1089" y="558"/>
                  </a:lnTo>
                  <a:lnTo>
                    <a:pt x="1106" y="558"/>
                  </a:lnTo>
                  <a:lnTo>
                    <a:pt x="1106" y="564"/>
                  </a:lnTo>
                  <a:lnTo>
                    <a:pt x="1119" y="564"/>
                  </a:lnTo>
                  <a:lnTo>
                    <a:pt x="1119" y="575"/>
                  </a:lnTo>
                  <a:lnTo>
                    <a:pt x="1139" y="575"/>
                  </a:lnTo>
                  <a:lnTo>
                    <a:pt x="1139" y="584"/>
                  </a:lnTo>
                  <a:lnTo>
                    <a:pt x="1158" y="584"/>
                  </a:lnTo>
                  <a:lnTo>
                    <a:pt x="1158" y="592"/>
                  </a:lnTo>
                  <a:lnTo>
                    <a:pt x="1167" y="592"/>
                  </a:lnTo>
                  <a:lnTo>
                    <a:pt x="1167" y="597"/>
                  </a:lnTo>
                  <a:lnTo>
                    <a:pt x="1179" y="597"/>
                  </a:lnTo>
                  <a:lnTo>
                    <a:pt x="1179" y="609"/>
                  </a:lnTo>
                  <a:lnTo>
                    <a:pt x="1194" y="609"/>
                  </a:lnTo>
                  <a:lnTo>
                    <a:pt x="1194" y="614"/>
                  </a:lnTo>
                  <a:lnTo>
                    <a:pt x="1203" y="614"/>
                  </a:lnTo>
                  <a:lnTo>
                    <a:pt x="1203" y="625"/>
                  </a:lnTo>
                  <a:lnTo>
                    <a:pt x="1231" y="625"/>
                  </a:lnTo>
                  <a:lnTo>
                    <a:pt x="1231" y="650"/>
                  </a:lnTo>
                  <a:lnTo>
                    <a:pt x="1292" y="650"/>
                  </a:lnTo>
                  <a:lnTo>
                    <a:pt x="1292" y="659"/>
                  </a:lnTo>
                  <a:lnTo>
                    <a:pt x="1307" y="659"/>
                  </a:lnTo>
                  <a:lnTo>
                    <a:pt x="1307" y="667"/>
                  </a:lnTo>
                  <a:lnTo>
                    <a:pt x="1326" y="667"/>
                  </a:lnTo>
                  <a:lnTo>
                    <a:pt x="1326" y="676"/>
                  </a:lnTo>
                  <a:lnTo>
                    <a:pt x="1354" y="676"/>
                  </a:lnTo>
                  <a:lnTo>
                    <a:pt x="1354" y="683"/>
                  </a:lnTo>
                  <a:lnTo>
                    <a:pt x="1371" y="683"/>
                  </a:lnTo>
                  <a:lnTo>
                    <a:pt x="1371" y="693"/>
                  </a:lnTo>
                  <a:lnTo>
                    <a:pt x="1382" y="693"/>
                  </a:lnTo>
                  <a:lnTo>
                    <a:pt x="1382" y="698"/>
                  </a:lnTo>
                  <a:lnTo>
                    <a:pt x="1395" y="698"/>
                  </a:lnTo>
                  <a:lnTo>
                    <a:pt x="1395" y="704"/>
                  </a:lnTo>
                  <a:lnTo>
                    <a:pt x="1416" y="704"/>
                  </a:lnTo>
                  <a:lnTo>
                    <a:pt x="1416" y="711"/>
                  </a:lnTo>
                  <a:lnTo>
                    <a:pt x="1431" y="711"/>
                  </a:lnTo>
                  <a:lnTo>
                    <a:pt x="1431" y="743"/>
                  </a:lnTo>
                  <a:lnTo>
                    <a:pt x="1502" y="743"/>
                  </a:lnTo>
                  <a:lnTo>
                    <a:pt x="1502" y="751"/>
                  </a:lnTo>
                  <a:lnTo>
                    <a:pt x="1522" y="751"/>
                  </a:lnTo>
                  <a:lnTo>
                    <a:pt x="1522" y="756"/>
                  </a:lnTo>
                  <a:lnTo>
                    <a:pt x="1535" y="756"/>
                  </a:lnTo>
                  <a:lnTo>
                    <a:pt x="1535" y="762"/>
                  </a:lnTo>
                  <a:lnTo>
                    <a:pt x="1546" y="762"/>
                  </a:lnTo>
                  <a:lnTo>
                    <a:pt x="1546" y="767"/>
                  </a:lnTo>
                  <a:lnTo>
                    <a:pt x="1561" y="767"/>
                  </a:lnTo>
                  <a:lnTo>
                    <a:pt x="1561" y="773"/>
                  </a:lnTo>
                  <a:lnTo>
                    <a:pt x="1591" y="773"/>
                  </a:lnTo>
                  <a:lnTo>
                    <a:pt x="1591" y="784"/>
                  </a:lnTo>
                  <a:lnTo>
                    <a:pt x="1602" y="784"/>
                  </a:lnTo>
                  <a:lnTo>
                    <a:pt x="1602" y="794"/>
                  </a:lnTo>
                  <a:lnTo>
                    <a:pt x="1640" y="794"/>
                  </a:lnTo>
                  <a:lnTo>
                    <a:pt x="1640" y="799"/>
                  </a:lnTo>
                  <a:lnTo>
                    <a:pt x="1670" y="799"/>
                  </a:lnTo>
                  <a:lnTo>
                    <a:pt x="1670" y="816"/>
                  </a:lnTo>
                  <a:lnTo>
                    <a:pt x="1692" y="816"/>
                  </a:lnTo>
                  <a:lnTo>
                    <a:pt x="1692" y="825"/>
                  </a:lnTo>
                  <a:lnTo>
                    <a:pt x="1718" y="825"/>
                  </a:lnTo>
                  <a:lnTo>
                    <a:pt x="1718" y="831"/>
                  </a:lnTo>
                  <a:lnTo>
                    <a:pt x="1737" y="831"/>
                  </a:lnTo>
                  <a:lnTo>
                    <a:pt x="1737" y="848"/>
                  </a:lnTo>
                  <a:lnTo>
                    <a:pt x="1757" y="848"/>
                  </a:lnTo>
                  <a:lnTo>
                    <a:pt x="1757" y="861"/>
                  </a:lnTo>
                  <a:lnTo>
                    <a:pt x="1780" y="861"/>
                  </a:lnTo>
                  <a:lnTo>
                    <a:pt x="1780" y="879"/>
                  </a:lnTo>
                  <a:lnTo>
                    <a:pt x="1808" y="879"/>
                  </a:lnTo>
                  <a:lnTo>
                    <a:pt x="1808" y="889"/>
                  </a:lnTo>
                  <a:lnTo>
                    <a:pt x="1840" y="889"/>
                  </a:lnTo>
                  <a:lnTo>
                    <a:pt x="1840" y="896"/>
                  </a:lnTo>
                  <a:lnTo>
                    <a:pt x="1881" y="896"/>
                  </a:lnTo>
                  <a:lnTo>
                    <a:pt x="1881" y="907"/>
                  </a:lnTo>
                  <a:lnTo>
                    <a:pt x="1888" y="907"/>
                  </a:lnTo>
                  <a:lnTo>
                    <a:pt x="1888" y="924"/>
                  </a:lnTo>
                  <a:lnTo>
                    <a:pt x="1920" y="924"/>
                  </a:lnTo>
                  <a:lnTo>
                    <a:pt x="1920" y="930"/>
                  </a:lnTo>
                  <a:lnTo>
                    <a:pt x="1948" y="930"/>
                  </a:lnTo>
                  <a:lnTo>
                    <a:pt x="1976" y="930"/>
                  </a:lnTo>
                  <a:lnTo>
                    <a:pt x="1976" y="939"/>
                  </a:lnTo>
                  <a:lnTo>
                    <a:pt x="1983" y="939"/>
                  </a:lnTo>
                  <a:lnTo>
                    <a:pt x="1983" y="945"/>
                  </a:lnTo>
                  <a:lnTo>
                    <a:pt x="2002" y="945"/>
                  </a:lnTo>
                  <a:lnTo>
                    <a:pt x="2002" y="949"/>
                  </a:lnTo>
                  <a:lnTo>
                    <a:pt x="2009" y="949"/>
                  </a:lnTo>
                  <a:lnTo>
                    <a:pt x="2009" y="952"/>
                  </a:lnTo>
                  <a:lnTo>
                    <a:pt x="2017" y="952"/>
                  </a:lnTo>
                  <a:lnTo>
                    <a:pt x="2017" y="958"/>
                  </a:lnTo>
                  <a:lnTo>
                    <a:pt x="2036" y="958"/>
                  </a:lnTo>
                  <a:lnTo>
                    <a:pt x="2036" y="963"/>
                  </a:lnTo>
                  <a:lnTo>
                    <a:pt x="2047" y="963"/>
                  </a:lnTo>
                  <a:lnTo>
                    <a:pt x="2047" y="969"/>
                  </a:lnTo>
                  <a:lnTo>
                    <a:pt x="2052" y="969"/>
                  </a:lnTo>
                  <a:lnTo>
                    <a:pt x="2052" y="988"/>
                  </a:lnTo>
                  <a:lnTo>
                    <a:pt x="2080" y="988"/>
                  </a:lnTo>
                  <a:lnTo>
                    <a:pt x="2080" y="991"/>
                  </a:lnTo>
                  <a:lnTo>
                    <a:pt x="2103" y="991"/>
                  </a:lnTo>
                  <a:lnTo>
                    <a:pt x="2103" y="997"/>
                  </a:lnTo>
                  <a:lnTo>
                    <a:pt x="2125" y="997"/>
                  </a:lnTo>
                  <a:lnTo>
                    <a:pt x="2125" y="1003"/>
                  </a:lnTo>
                  <a:lnTo>
                    <a:pt x="2138" y="1003"/>
                  </a:lnTo>
                  <a:lnTo>
                    <a:pt x="2138" y="1010"/>
                  </a:lnTo>
                  <a:lnTo>
                    <a:pt x="2155" y="1010"/>
                  </a:lnTo>
                  <a:lnTo>
                    <a:pt x="2155" y="1014"/>
                  </a:lnTo>
                  <a:lnTo>
                    <a:pt x="2170" y="1014"/>
                  </a:lnTo>
                  <a:lnTo>
                    <a:pt x="2170" y="1023"/>
                  </a:lnTo>
                  <a:lnTo>
                    <a:pt x="2194" y="1023"/>
                  </a:lnTo>
                  <a:lnTo>
                    <a:pt x="2194" y="1031"/>
                  </a:lnTo>
                  <a:lnTo>
                    <a:pt x="2220" y="1031"/>
                  </a:lnTo>
                  <a:lnTo>
                    <a:pt x="2220" y="1042"/>
                  </a:lnTo>
                  <a:lnTo>
                    <a:pt x="2237" y="1042"/>
                  </a:lnTo>
                  <a:lnTo>
                    <a:pt x="2237" y="1049"/>
                  </a:lnTo>
                  <a:lnTo>
                    <a:pt x="2248" y="1049"/>
                  </a:lnTo>
                  <a:lnTo>
                    <a:pt x="2248" y="1053"/>
                  </a:lnTo>
                  <a:lnTo>
                    <a:pt x="2290" y="1053"/>
                  </a:lnTo>
                  <a:lnTo>
                    <a:pt x="2290" y="1057"/>
                  </a:lnTo>
                  <a:lnTo>
                    <a:pt x="2340" y="1057"/>
                  </a:lnTo>
                  <a:lnTo>
                    <a:pt x="2340" y="1070"/>
                  </a:lnTo>
                  <a:lnTo>
                    <a:pt x="2368" y="1070"/>
                  </a:lnTo>
                  <a:lnTo>
                    <a:pt x="2368" y="1083"/>
                  </a:lnTo>
                  <a:lnTo>
                    <a:pt x="2430" y="1083"/>
                  </a:lnTo>
                  <a:lnTo>
                    <a:pt x="2430" y="1089"/>
                  </a:lnTo>
                  <a:lnTo>
                    <a:pt x="2463" y="1089"/>
                  </a:lnTo>
                  <a:lnTo>
                    <a:pt x="2463" y="1100"/>
                  </a:lnTo>
                  <a:lnTo>
                    <a:pt x="2480" y="1100"/>
                  </a:lnTo>
                  <a:lnTo>
                    <a:pt x="2480" y="1105"/>
                  </a:lnTo>
                  <a:lnTo>
                    <a:pt x="2510" y="1105"/>
                  </a:lnTo>
                  <a:lnTo>
                    <a:pt x="2510" y="1109"/>
                  </a:lnTo>
                  <a:lnTo>
                    <a:pt x="2542" y="1109"/>
                  </a:lnTo>
                  <a:lnTo>
                    <a:pt x="2542" y="1117"/>
                  </a:lnTo>
                  <a:lnTo>
                    <a:pt x="2577" y="1117"/>
                  </a:lnTo>
                  <a:lnTo>
                    <a:pt x="2577" y="1122"/>
                  </a:lnTo>
                  <a:lnTo>
                    <a:pt x="2609" y="1122"/>
                  </a:lnTo>
                  <a:lnTo>
                    <a:pt x="2609" y="1128"/>
                  </a:lnTo>
                  <a:lnTo>
                    <a:pt x="2639" y="1128"/>
                  </a:lnTo>
                  <a:lnTo>
                    <a:pt x="2639" y="1133"/>
                  </a:lnTo>
                  <a:lnTo>
                    <a:pt x="2654" y="1133"/>
                  </a:lnTo>
                  <a:lnTo>
                    <a:pt x="2654" y="1139"/>
                  </a:lnTo>
                  <a:lnTo>
                    <a:pt x="2734" y="1139"/>
                  </a:lnTo>
                  <a:lnTo>
                    <a:pt x="2734" y="1145"/>
                  </a:lnTo>
                  <a:lnTo>
                    <a:pt x="2790" y="1145"/>
                  </a:lnTo>
                  <a:lnTo>
                    <a:pt x="2790" y="1150"/>
                  </a:lnTo>
                  <a:lnTo>
                    <a:pt x="2812" y="1150"/>
                  </a:lnTo>
                  <a:lnTo>
                    <a:pt x="2812" y="1156"/>
                  </a:lnTo>
                  <a:lnTo>
                    <a:pt x="2850" y="1156"/>
                  </a:lnTo>
                  <a:lnTo>
                    <a:pt x="2850" y="1161"/>
                  </a:lnTo>
                  <a:lnTo>
                    <a:pt x="2863" y="1161"/>
                  </a:lnTo>
                  <a:lnTo>
                    <a:pt x="2863" y="1171"/>
                  </a:lnTo>
                  <a:lnTo>
                    <a:pt x="2878" y="1171"/>
                  </a:lnTo>
                  <a:lnTo>
                    <a:pt x="2878" y="1178"/>
                  </a:lnTo>
                  <a:lnTo>
                    <a:pt x="2911" y="1178"/>
                  </a:lnTo>
                  <a:lnTo>
                    <a:pt x="2911" y="1195"/>
                  </a:lnTo>
                  <a:lnTo>
                    <a:pt x="2954" y="1195"/>
                  </a:lnTo>
                  <a:lnTo>
                    <a:pt x="2954" y="1202"/>
                  </a:lnTo>
                  <a:lnTo>
                    <a:pt x="2995" y="1202"/>
                  </a:lnTo>
                  <a:lnTo>
                    <a:pt x="2995" y="1208"/>
                  </a:lnTo>
                  <a:lnTo>
                    <a:pt x="3027" y="1208"/>
                  </a:lnTo>
                  <a:lnTo>
                    <a:pt x="3027" y="1212"/>
                  </a:lnTo>
                  <a:lnTo>
                    <a:pt x="3115" y="1212"/>
                  </a:lnTo>
                  <a:lnTo>
                    <a:pt x="3115" y="1229"/>
                  </a:lnTo>
                  <a:lnTo>
                    <a:pt x="3122" y="1229"/>
                  </a:lnTo>
                  <a:lnTo>
                    <a:pt x="3122" y="1236"/>
                  </a:lnTo>
                  <a:lnTo>
                    <a:pt x="3141" y="1236"/>
                  </a:lnTo>
                  <a:lnTo>
                    <a:pt x="3141" y="1251"/>
                  </a:lnTo>
                  <a:lnTo>
                    <a:pt x="3184" y="1251"/>
                  </a:lnTo>
                  <a:lnTo>
                    <a:pt x="3184" y="1262"/>
                  </a:lnTo>
                  <a:lnTo>
                    <a:pt x="3240" y="1262"/>
                  </a:lnTo>
                  <a:lnTo>
                    <a:pt x="3240" y="1273"/>
                  </a:lnTo>
                  <a:lnTo>
                    <a:pt x="3251" y="1273"/>
                  </a:lnTo>
                  <a:lnTo>
                    <a:pt x="3251" y="1285"/>
                  </a:lnTo>
                  <a:lnTo>
                    <a:pt x="3296" y="1285"/>
                  </a:lnTo>
                  <a:lnTo>
                    <a:pt x="3296" y="1298"/>
                  </a:lnTo>
                  <a:lnTo>
                    <a:pt x="3374" y="1298"/>
                  </a:lnTo>
                  <a:lnTo>
                    <a:pt x="3374" y="1303"/>
                  </a:lnTo>
                  <a:lnTo>
                    <a:pt x="3399" y="1303"/>
                  </a:lnTo>
                  <a:lnTo>
                    <a:pt x="3399" y="1309"/>
                  </a:lnTo>
                  <a:lnTo>
                    <a:pt x="3529" y="1309"/>
                  </a:lnTo>
                  <a:lnTo>
                    <a:pt x="3529" y="1315"/>
                  </a:lnTo>
                  <a:lnTo>
                    <a:pt x="3613" y="1315"/>
                  </a:lnTo>
                  <a:lnTo>
                    <a:pt x="3613" y="1326"/>
                  </a:lnTo>
                  <a:lnTo>
                    <a:pt x="3696" y="1326"/>
                  </a:lnTo>
                  <a:lnTo>
                    <a:pt x="3696" y="1337"/>
                  </a:lnTo>
                  <a:lnTo>
                    <a:pt x="4584" y="1337"/>
                  </a:lnTo>
                </a:path>
              </a:pathLst>
            </a:custGeom>
            <a:noFill/>
            <a:ln w="19050" cap="flat" cmpd="sng">
              <a:solidFill>
                <a:schemeClr val="accent1"/>
              </a:solidFill>
              <a:prstDash val="solid"/>
              <a:round/>
              <a:headEnd type="none" w="med" len="med"/>
              <a:tailEnd type="none" w="med" len="med"/>
            </a:ln>
          </p:spPr>
          <p:txBody>
            <a:bodyPr spcFirstLastPara="1" wrap="square" lIns="121900" tIns="60933" rIns="121900" bIns="60933" anchor="t"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4AD93-2655-FF33-59D5-A1A93CA3A935}"/>
              </a:ext>
            </a:extLst>
          </p:cNvPr>
          <p:cNvSpPr>
            <a:spLocks noGrp="1"/>
          </p:cNvSpPr>
          <p:nvPr>
            <p:ph type="title"/>
          </p:nvPr>
        </p:nvSpPr>
        <p:spPr/>
        <p:txBody>
          <a:bodyPr/>
          <a:lstStyle/>
          <a:p>
            <a:r>
              <a:rPr lang="en-US" dirty="0"/>
              <a:t>KEYNOTE-859: 1L Pembrolizumab + Chemotherapy Improves Survival for Advanced G/GEJ Cancer</a:t>
            </a:r>
            <a:r>
              <a:rPr lang="en-US" baseline="30000" dirty="0"/>
              <a:t>1</a:t>
            </a:r>
          </a:p>
        </p:txBody>
      </p:sp>
      <p:sp>
        <p:nvSpPr>
          <p:cNvPr id="9" name="Google Shape;9452;p64">
            <a:extLst>
              <a:ext uri="{FF2B5EF4-FFF2-40B4-BE49-F238E27FC236}">
                <a16:creationId xmlns:a16="http://schemas.microsoft.com/office/drawing/2014/main" id="{19715A5D-94E3-337A-C5AD-F50101112621}"/>
              </a:ext>
            </a:extLst>
          </p:cNvPr>
          <p:cNvSpPr txBox="1">
            <a:spLocks noGrp="1"/>
          </p:cNvSpPr>
          <p:nvPr>
            <p:ph type="ftr" idx="11"/>
          </p:nvPr>
        </p:nvSpPr>
        <p:spPr>
          <a:xfrm>
            <a:off x="126568" y="6419015"/>
            <a:ext cx="10265664" cy="365125"/>
          </a:xfrm>
          <a:prstGeom prst="rect">
            <a:avLst/>
          </a:prstGeom>
          <a:noFill/>
          <a:ln>
            <a:noFill/>
          </a:ln>
        </p:spPr>
        <p:txBody>
          <a:bodyPr spcFirstLastPara="1" wrap="square" lIns="60933" tIns="60933" rIns="121900" bIns="60933" anchor="b" anchorCtr="0">
            <a:noAutofit/>
          </a:body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1. Rha SY et al. ESMO 2023. Abstract VP1-2023. </a:t>
            </a:r>
            <a:endParaRPr kumimoji="0" sz="1067"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6F525A87-8D93-7B47-2A0D-F804B2803DD3}"/>
              </a:ext>
            </a:extLst>
          </p:cNvPr>
          <p:cNvSpPr txBox="1"/>
          <p:nvPr/>
        </p:nvSpPr>
        <p:spPr>
          <a:xfrm>
            <a:off x="2158976" y="5651701"/>
            <a:ext cx="7788939" cy="646986"/>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In addition to higher ORR (51.3% vs 42.0%), responses were also more durable in pembrolizumab arm (median DOR, 8.0 vs 5.7 months)</a:t>
            </a:r>
          </a:p>
        </p:txBody>
      </p:sp>
      <p:graphicFrame>
        <p:nvGraphicFramePr>
          <p:cNvPr id="5" name="Table 4">
            <a:extLst>
              <a:ext uri="{FF2B5EF4-FFF2-40B4-BE49-F238E27FC236}">
                <a16:creationId xmlns:a16="http://schemas.microsoft.com/office/drawing/2014/main" id="{325017BA-0D09-319B-72B3-116AF56D6F3E}"/>
              </a:ext>
            </a:extLst>
          </p:cNvPr>
          <p:cNvGraphicFramePr>
            <a:graphicFrameLocks noGrp="1"/>
          </p:cNvGraphicFramePr>
          <p:nvPr/>
        </p:nvGraphicFramePr>
        <p:xfrm>
          <a:off x="121920" y="4707427"/>
          <a:ext cx="5081666" cy="838200"/>
        </p:xfrm>
        <a:graphic>
          <a:graphicData uri="http://schemas.openxmlformats.org/drawingml/2006/table">
            <a:tbl>
              <a:tblPr firstRow="1" bandRow="1">
                <a:tableStyleId>{2D5ABB26-0587-4C30-8999-92F81FD0307C}</a:tableStyleId>
              </a:tblPr>
              <a:tblGrid>
                <a:gridCol w="595943">
                  <a:extLst>
                    <a:ext uri="{9D8B030D-6E8A-4147-A177-3AD203B41FA5}">
                      <a16:colId xmlns:a16="http://schemas.microsoft.com/office/drawing/2014/main" val="2891996844"/>
                    </a:ext>
                  </a:extLst>
                </a:gridCol>
                <a:gridCol w="407793">
                  <a:extLst>
                    <a:ext uri="{9D8B030D-6E8A-4147-A177-3AD203B41FA5}">
                      <a16:colId xmlns:a16="http://schemas.microsoft.com/office/drawing/2014/main" val="527422448"/>
                    </a:ext>
                  </a:extLst>
                </a:gridCol>
                <a:gridCol w="407793">
                  <a:extLst>
                    <a:ext uri="{9D8B030D-6E8A-4147-A177-3AD203B41FA5}">
                      <a16:colId xmlns:a16="http://schemas.microsoft.com/office/drawing/2014/main" val="2736780605"/>
                    </a:ext>
                  </a:extLst>
                </a:gridCol>
                <a:gridCol w="407793">
                  <a:extLst>
                    <a:ext uri="{9D8B030D-6E8A-4147-A177-3AD203B41FA5}">
                      <a16:colId xmlns:a16="http://schemas.microsoft.com/office/drawing/2014/main" val="3101660272"/>
                    </a:ext>
                  </a:extLst>
                </a:gridCol>
                <a:gridCol w="407793">
                  <a:extLst>
                    <a:ext uri="{9D8B030D-6E8A-4147-A177-3AD203B41FA5}">
                      <a16:colId xmlns:a16="http://schemas.microsoft.com/office/drawing/2014/main" val="689759000"/>
                    </a:ext>
                  </a:extLst>
                </a:gridCol>
                <a:gridCol w="407793">
                  <a:extLst>
                    <a:ext uri="{9D8B030D-6E8A-4147-A177-3AD203B41FA5}">
                      <a16:colId xmlns:a16="http://schemas.microsoft.com/office/drawing/2014/main" val="1449662752"/>
                    </a:ext>
                  </a:extLst>
                </a:gridCol>
                <a:gridCol w="407793">
                  <a:extLst>
                    <a:ext uri="{9D8B030D-6E8A-4147-A177-3AD203B41FA5}">
                      <a16:colId xmlns:a16="http://schemas.microsoft.com/office/drawing/2014/main" val="309983794"/>
                    </a:ext>
                  </a:extLst>
                </a:gridCol>
                <a:gridCol w="407793">
                  <a:extLst>
                    <a:ext uri="{9D8B030D-6E8A-4147-A177-3AD203B41FA5}">
                      <a16:colId xmlns:a16="http://schemas.microsoft.com/office/drawing/2014/main" val="3135779063"/>
                    </a:ext>
                  </a:extLst>
                </a:gridCol>
                <a:gridCol w="407793">
                  <a:extLst>
                    <a:ext uri="{9D8B030D-6E8A-4147-A177-3AD203B41FA5}">
                      <a16:colId xmlns:a16="http://schemas.microsoft.com/office/drawing/2014/main" val="52517634"/>
                    </a:ext>
                  </a:extLst>
                </a:gridCol>
                <a:gridCol w="407793">
                  <a:extLst>
                    <a:ext uri="{9D8B030D-6E8A-4147-A177-3AD203B41FA5}">
                      <a16:colId xmlns:a16="http://schemas.microsoft.com/office/drawing/2014/main" val="3919652237"/>
                    </a:ext>
                  </a:extLst>
                </a:gridCol>
                <a:gridCol w="407793">
                  <a:extLst>
                    <a:ext uri="{9D8B030D-6E8A-4147-A177-3AD203B41FA5}">
                      <a16:colId xmlns:a16="http://schemas.microsoft.com/office/drawing/2014/main" val="1051816772"/>
                    </a:ext>
                  </a:extLst>
                </a:gridCol>
                <a:gridCol w="407793">
                  <a:extLst>
                    <a:ext uri="{9D8B030D-6E8A-4147-A177-3AD203B41FA5}">
                      <a16:colId xmlns:a16="http://schemas.microsoft.com/office/drawing/2014/main" val="3065910331"/>
                    </a:ext>
                  </a:extLst>
                </a:gridCol>
              </a:tblGrid>
              <a:tr h="162560">
                <a:tc gridSpan="12">
                  <a:txBody>
                    <a:bodyPr/>
                    <a:lstStyle/>
                    <a:p>
                      <a:r>
                        <a:rPr lang="en-US" sz="1100" b="1" dirty="0"/>
                        <a:t>No. at Risk</a:t>
                      </a:r>
                    </a:p>
                  </a:txBody>
                  <a:tcPr marL="0" marR="0" marT="0" marB="0" anchor="ctr">
                    <a:solidFill>
                      <a:schemeClr val="bg1"/>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649753"/>
                  </a:ext>
                </a:extLst>
              </a:tr>
              <a:tr h="325120">
                <a:tc>
                  <a:txBody>
                    <a:bodyPr/>
                    <a:lstStyle/>
                    <a:p>
                      <a:r>
                        <a:rPr lang="en-US" sz="1100" b="0" dirty="0"/>
                        <a:t>Pembro + chemo</a:t>
                      </a:r>
                    </a:p>
                  </a:txBody>
                  <a:tcPr marL="0" marR="0" marT="0" marB="0" anchor="ctr">
                    <a:solidFill>
                      <a:schemeClr val="bg1"/>
                    </a:solidFill>
                  </a:tcPr>
                </a:tc>
                <a:tc>
                  <a:txBody>
                    <a:bodyPr/>
                    <a:lstStyle/>
                    <a:p>
                      <a:pPr algn="ctr"/>
                      <a:r>
                        <a:rPr lang="en-US" sz="1100" dirty="0"/>
                        <a:t>790</a:t>
                      </a:r>
                    </a:p>
                  </a:txBody>
                  <a:tcPr marL="0" marR="0" marT="0" marB="0" anchor="ctr">
                    <a:solidFill>
                      <a:schemeClr val="bg1"/>
                    </a:solidFill>
                  </a:tcPr>
                </a:tc>
                <a:tc>
                  <a:txBody>
                    <a:bodyPr/>
                    <a:lstStyle/>
                    <a:p>
                      <a:pPr algn="ctr"/>
                      <a:r>
                        <a:rPr lang="en-US" sz="1100" dirty="0"/>
                        <a:t>663</a:t>
                      </a:r>
                    </a:p>
                  </a:txBody>
                  <a:tcPr marL="0" marR="0" marT="0" marB="0" anchor="ctr">
                    <a:solidFill>
                      <a:schemeClr val="bg1"/>
                    </a:solidFill>
                  </a:tcPr>
                </a:tc>
                <a:tc>
                  <a:txBody>
                    <a:bodyPr/>
                    <a:lstStyle/>
                    <a:p>
                      <a:pPr algn="ctr"/>
                      <a:r>
                        <a:rPr lang="en-US" sz="1100" dirty="0"/>
                        <a:t>490</a:t>
                      </a:r>
                    </a:p>
                  </a:txBody>
                  <a:tcPr marL="0" marR="0" marT="0" marB="0" anchor="ctr">
                    <a:solidFill>
                      <a:schemeClr val="bg1"/>
                    </a:solidFill>
                  </a:tcPr>
                </a:tc>
                <a:tc>
                  <a:txBody>
                    <a:bodyPr/>
                    <a:lstStyle/>
                    <a:p>
                      <a:pPr algn="ctr"/>
                      <a:r>
                        <a:rPr lang="en-US" sz="1100" dirty="0"/>
                        <a:t>343</a:t>
                      </a:r>
                    </a:p>
                  </a:txBody>
                  <a:tcPr marL="0" marR="0" marT="0" marB="0" anchor="ctr">
                    <a:solidFill>
                      <a:schemeClr val="bg1"/>
                    </a:solidFill>
                  </a:tcPr>
                </a:tc>
                <a:tc>
                  <a:txBody>
                    <a:bodyPr/>
                    <a:lstStyle/>
                    <a:p>
                      <a:pPr algn="ctr"/>
                      <a:r>
                        <a:rPr lang="en-US" sz="1100" dirty="0"/>
                        <a:t>240</a:t>
                      </a:r>
                    </a:p>
                  </a:txBody>
                  <a:tcPr marL="0" marR="0" marT="0" marB="0" anchor="ctr">
                    <a:solidFill>
                      <a:schemeClr val="bg1"/>
                    </a:solidFill>
                  </a:tcPr>
                </a:tc>
                <a:tc>
                  <a:txBody>
                    <a:bodyPr/>
                    <a:lstStyle/>
                    <a:p>
                      <a:pPr algn="ctr"/>
                      <a:r>
                        <a:rPr lang="en-US" sz="1100" dirty="0"/>
                        <a:t>143</a:t>
                      </a:r>
                    </a:p>
                  </a:txBody>
                  <a:tcPr marL="0" marR="0" marT="0" marB="0" anchor="ctr">
                    <a:solidFill>
                      <a:schemeClr val="bg1"/>
                    </a:solidFill>
                  </a:tcPr>
                </a:tc>
                <a:tc>
                  <a:txBody>
                    <a:bodyPr/>
                    <a:lstStyle/>
                    <a:p>
                      <a:pPr algn="ctr"/>
                      <a:r>
                        <a:rPr lang="en-US" sz="1100" dirty="0"/>
                        <a:t>95</a:t>
                      </a:r>
                    </a:p>
                  </a:txBody>
                  <a:tcPr marL="0" marR="0" marT="0" marB="0" anchor="ctr">
                    <a:solidFill>
                      <a:schemeClr val="bg1"/>
                    </a:solidFill>
                  </a:tcPr>
                </a:tc>
                <a:tc>
                  <a:txBody>
                    <a:bodyPr/>
                    <a:lstStyle/>
                    <a:p>
                      <a:pPr algn="ctr"/>
                      <a:r>
                        <a:rPr lang="en-US" sz="1100" dirty="0"/>
                        <a:t>55</a:t>
                      </a:r>
                    </a:p>
                  </a:txBody>
                  <a:tcPr marL="0" marR="0" marT="0" marB="0" anchor="ctr">
                    <a:solidFill>
                      <a:schemeClr val="bg1"/>
                    </a:solidFill>
                  </a:tcPr>
                </a:tc>
                <a:tc>
                  <a:txBody>
                    <a:bodyPr/>
                    <a:lstStyle/>
                    <a:p>
                      <a:pPr algn="ctr"/>
                      <a:r>
                        <a:rPr lang="en-US" sz="1100" dirty="0"/>
                        <a:t>19</a:t>
                      </a:r>
                    </a:p>
                  </a:txBody>
                  <a:tcPr marL="0" marR="0" marT="0" marB="0" anchor="ctr">
                    <a:solidFill>
                      <a:schemeClr val="bg1"/>
                    </a:solidFill>
                  </a:tcPr>
                </a:tc>
                <a:tc>
                  <a:txBody>
                    <a:bodyPr/>
                    <a:lstStyle/>
                    <a:p>
                      <a:pPr algn="ctr"/>
                      <a:r>
                        <a:rPr lang="en-US" sz="1100" dirty="0"/>
                        <a:t>3</a:t>
                      </a:r>
                    </a:p>
                  </a:txBody>
                  <a:tcPr marL="0" marR="0" marT="0" marB="0" anchor="ctr">
                    <a:solidFill>
                      <a:schemeClr val="bg1"/>
                    </a:solidFill>
                  </a:tcPr>
                </a:tc>
                <a:tc>
                  <a:txBody>
                    <a:bodyPr/>
                    <a:lstStyle/>
                    <a:p>
                      <a:pPr algn="ctr"/>
                      <a:r>
                        <a:rPr lang="en-US" sz="1100" dirty="0"/>
                        <a:t>0</a:t>
                      </a:r>
                    </a:p>
                  </a:txBody>
                  <a:tcPr marL="0" marR="0" marT="0" marB="0" anchor="ctr">
                    <a:solidFill>
                      <a:schemeClr val="bg1"/>
                    </a:solidFill>
                  </a:tcPr>
                </a:tc>
                <a:extLst>
                  <a:ext uri="{0D108BD9-81ED-4DB2-BD59-A6C34878D82A}">
                    <a16:rowId xmlns:a16="http://schemas.microsoft.com/office/drawing/2014/main" val="3884779086"/>
                  </a:ext>
                </a:extLst>
              </a:tr>
              <a:tr h="325120">
                <a:tc>
                  <a:txBody>
                    <a:bodyPr/>
                    <a:lstStyle/>
                    <a:p>
                      <a:r>
                        <a:rPr lang="en-US" sz="1100" b="0" dirty="0"/>
                        <a:t>Placebo + chemo</a:t>
                      </a:r>
                    </a:p>
                  </a:txBody>
                  <a:tcPr marL="0" marR="0" marT="0" marB="0" anchor="ctr">
                    <a:solidFill>
                      <a:schemeClr val="bg1"/>
                    </a:solidFill>
                  </a:tcPr>
                </a:tc>
                <a:tc>
                  <a:txBody>
                    <a:bodyPr/>
                    <a:lstStyle/>
                    <a:p>
                      <a:pPr algn="ctr"/>
                      <a:r>
                        <a:rPr lang="en-US" sz="1100" dirty="0"/>
                        <a:t>789</a:t>
                      </a:r>
                    </a:p>
                  </a:txBody>
                  <a:tcPr marL="0" marR="0" marT="0" marB="0" anchor="ctr">
                    <a:solidFill>
                      <a:schemeClr val="bg1"/>
                    </a:solidFill>
                  </a:tcPr>
                </a:tc>
                <a:tc>
                  <a:txBody>
                    <a:bodyPr/>
                    <a:lstStyle/>
                    <a:p>
                      <a:pPr algn="ctr"/>
                      <a:r>
                        <a:rPr lang="en-US" sz="1100" dirty="0"/>
                        <a:t>636</a:t>
                      </a:r>
                    </a:p>
                  </a:txBody>
                  <a:tcPr marL="0" marR="0" marT="0" marB="0" anchor="ctr">
                    <a:solidFill>
                      <a:schemeClr val="bg1"/>
                    </a:solidFill>
                  </a:tcPr>
                </a:tc>
                <a:tc>
                  <a:txBody>
                    <a:bodyPr/>
                    <a:lstStyle/>
                    <a:p>
                      <a:pPr algn="ctr"/>
                      <a:r>
                        <a:rPr lang="en-US" sz="1100" dirty="0"/>
                        <a:t>434</a:t>
                      </a:r>
                    </a:p>
                  </a:txBody>
                  <a:tcPr marL="0" marR="0" marT="0" marB="0" anchor="ctr">
                    <a:solidFill>
                      <a:schemeClr val="bg1"/>
                    </a:solidFill>
                  </a:tcPr>
                </a:tc>
                <a:tc>
                  <a:txBody>
                    <a:bodyPr/>
                    <a:lstStyle/>
                    <a:p>
                      <a:pPr algn="ctr"/>
                      <a:r>
                        <a:rPr lang="en-US" sz="1100" dirty="0"/>
                        <a:t>274</a:t>
                      </a:r>
                    </a:p>
                  </a:txBody>
                  <a:tcPr marL="0" marR="0" marT="0" marB="0" anchor="ctr">
                    <a:solidFill>
                      <a:schemeClr val="bg1"/>
                    </a:solidFill>
                  </a:tcPr>
                </a:tc>
                <a:tc>
                  <a:txBody>
                    <a:bodyPr/>
                    <a:lstStyle/>
                    <a:p>
                      <a:pPr algn="ctr"/>
                      <a:r>
                        <a:rPr lang="en-US" sz="1100" dirty="0"/>
                        <a:t>169</a:t>
                      </a:r>
                    </a:p>
                  </a:txBody>
                  <a:tcPr marL="0" marR="0" marT="0" marB="0" anchor="ctr">
                    <a:solidFill>
                      <a:schemeClr val="bg1"/>
                    </a:solidFill>
                  </a:tcPr>
                </a:tc>
                <a:tc>
                  <a:txBody>
                    <a:bodyPr/>
                    <a:lstStyle/>
                    <a:p>
                      <a:pPr algn="ctr"/>
                      <a:r>
                        <a:rPr lang="en-US" sz="1100" dirty="0"/>
                        <a:t>95</a:t>
                      </a:r>
                    </a:p>
                  </a:txBody>
                  <a:tcPr marL="0" marR="0" marT="0" marB="0" anchor="ctr">
                    <a:solidFill>
                      <a:schemeClr val="bg1"/>
                    </a:solidFill>
                  </a:tcPr>
                </a:tc>
                <a:tc>
                  <a:txBody>
                    <a:bodyPr/>
                    <a:lstStyle/>
                    <a:p>
                      <a:pPr algn="ctr"/>
                      <a:r>
                        <a:rPr lang="en-US" sz="1100" dirty="0"/>
                        <a:t>58</a:t>
                      </a:r>
                    </a:p>
                  </a:txBody>
                  <a:tcPr marL="0" marR="0" marT="0" marB="0" anchor="ctr">
                    <a:solidFill>
                      <a:schemeClr val="bg1"/>
                    </a:solidFill>
                  </a:tcPr>
                </a:tc>
                <a:tc>
                  <a:txBody>
                    <a:bodyPr/>
                    <a:lstStyle/>
                    <a:p>
                      <a:pPr algn="ctr"/>
                      <a:r>
                        <a:rPr lang="en-US" sz="1100" dirty="0"/>
                        <a:t>26</a:t>
                      </a:r>
                    </a:p>
                  </a:txBody>
                  <a:tcPr marL="0" marR="0" marT="0" marB="0" anchor="ctr">
                    <a:solidFill>
                      <a:schemeClr val="bg1"/>
                    </a:solidFill>
                  </a:tcPr>
                </a:tc>
                <a:tc>
                  <a:txBody>
                    <a:bodyPr/>
                    <a:lstStyle/>
                    <a:p>
                      <a:pPr algn="ctr"/>
                      <a:r>
                        <a:rPr lang="en-US" sz="1100" dirty="0"/>
                        <a:t>10</a:t>
                      </a:r>
                    </a:p>
                  </a:txBody>
                  <a:tcPr marL="0" marR="0" marT="0" marB="0" anchor="ctr">
                    <a:solidFill>
                      <a:schemeClr val="bg1"/>
                    </a:solidFill>
                  </a:tcPr>
                </a:tc>
                <a:tc>
                  <a:txBody>
                    <a:bodyPr/>
                    <a:lstStyle/>
                    <a:p>
                      <a:pPr algn="ctr"/>
                      <a:r>
                        <a:rPr lang="en-US" sz="1100" dirty="0"/>
                        <a:t>0</a:t>
                      </a:r>
                    </a:p>
                  </a:txBody>
                  <a:tcPr marL="0" marR="0" marT="0" marB="0" anchor="ctr">
                    <a:solidFill>
                      <a:schemeClr val="bg1"/>
                    </a:solidFill>
                  </a:tcPr>
                </a:tc>
                <a:tc>
                  <a:txBody>
                    <a:bodyPr/>
                    <a:lstStyle/>
                    <a:p>
                      <a:pPr algn="ctr"/>
                      <a:r>
                        <a:rPr lang="en-US" sz="1100" dirty="0"/>
                        <a:t>0</a:t>
                      </a:r>
                    </a:p>
                  </a:txBody>
                  <a:tcPr marL="0" marR="0" marT="0" marB="0" anchor="ctr">
                    <a:solidFill>
                      <a:schemeClr val="bg1"/>
                    </a:solidFill>
                  </a:tcPr>
                </a:tc>
                <a:extLst>
                  <a:ext uri="{0D108BD9-81ED-4DB2-BD59-A6C34878D82A}">
                    <a16:rowId xmlns:a16="http://schemas.microsoft.com/office/drawing/2014/main" val="3263761788"/>
                  </a:ext>
                </a:extLst>
              </a:tr>
            </a:tbl>
          </a:graphicData>
        </a:graphic>
      </p:graphicFrame>
      <p:graphicFrame>
        <p:nvGraphicFramePr>
          <p:cNvPr id="7" name="Table 6">
            <a:extLst>
              <a:ext uri="{FF2B5EF4-FFF2-40B4-BE49-F238E27FC236}">
                <a16:creationId xmlns:a16="http://schemas.microsoft.com/office/drawing/2014/main" id="{7FBF43FE-909E-EB80-B8E7-141D0D140964}"/>
              </a:ext>
            </a:extLst>
          </p:cNvPr>
          <p:cNvGraphicFramePr>
            <a:graphicFrameLocks noGrp="1"/>
          </p:cNvGraphicFramePr>
          <p:nvPr/>
        </p:nvGraphicFramePr>
        <p:xfrm>
          <a:off x="6096000" y="4707427"/>
          <a:ext cx="5081666" cy="838200"/>
        </p:xfrm>
        <a:graphic>
          <a:graphicData uri="http://schemas.openxmlformats.org/drawingml/2006/table">
            <a:tbl>
              <a:tblPr firstRow="1" bandRow="1">
                <a:tableStyleId>{2D5ABB26-0587-4C30-8999-92F81FD0307C}</a:tableStyleId>
              </a:tblPr>
              <a:tblGrid>
                <a:gridCol w="595943">
                  <a:extLst>
                    <a:ext uri="{9D8B030D-6E8A-4147-A177-3AD203B41FA5}">
                      <a16:colId xmlns:a16="http://schemas.microsoft.com/office/drawing/2014/main" val="2891996844"/>
                    </a:ext>
                  </a:extLst>
                </a:gridCol>
                <a:gridCol w="407793">
                  <a:extLst>
                    <a:ext uri="{9D8B030D-6E8A-4147-A177-3AD203B41FA5}">
                      <a16:colId xmlns:a16="http://schemas.microsoft.com/office/drawing/2014/main" val="527422448"/>
                    </a:ext>
                  </a:extLst>
                </a:gridCol>
                <a:gridCol w="407793">
                  <a:extLst>
                    <a:ext uri="{9D8B030D-6E8A-4147-A177-3AD203B41FA5}">
                      <a16:colId xmlns:a16="http://schemas.microsoft.com/office/drawing/2014/main" val="2736780605"/>
                    </a:ext>
                  </a:extLst>
                </a:gridCol>
                <a:gridCol w="407793">
                  <a:extLst>
                    <a:ext uri="{9D8B030D-6E8A-4147-A177-3AD203B41FA5}">
                      <a16:colId xmlns:a16="http://schemas.microsoft.com/office/drawing/2014/main" val="3101660272"/>
                    </a:ext>
                  </a:extLst>
                </a:gridCol>
                <a:gridCol w="407793">
                  <a:extLst>
                    <a:ext uri="{9D8B030D-6E8A-4147-A177-3AD203B41FA5}">
                      <a16:colId xmlns:a16="http://schemas.microsoft.com/office/drawing/2014/main" val="689759000"/>
                    </a:ext>
                  </a:extLst>
                </a:gridCol>
                <a:gridCol w="407793">
                  <a:extLst>
                    <a:ext uri="{9D8B030D-6E8A-4147-A177-3AD203B41FA5}">
                      <a16:colId xmlns:a16="http://schemas.microsoft.com/office/drawing/2014/main" val="1449662752"/>
                    </a:ext>
                  </a:extLst>
                </a:gridCol>
                <a:gridCol w="407793">
                  <a:extLst>
                    <a:ext uri="{9D8B030D-6E8A-4147-A177-3AD203B41FA5}">
                      <a16:colId xmlns:a16="http://schemas.microsoft.com/office/drawing/2014/main" val="309983794"/>
                    </a:ext>
                  </a:extLst>
                </a:gridCol>
                <a:gridCol w="407793">
                  <a:extLst>
                    <a:ext uri="{9D8B030D-6E8A-4147-A177-3AD203B41FA5}">
                      <a16:colId xmlns:a16="http://schemas.microsoft.com/office/drawing/2014/main" val="3135779063"/>
                    </a:ext>
                  </a:extLst>
                </a:gridCol>
                <a:gridCol w="407793">
                  <a:extLst>
                    <a:ext uri="{9D8B030D-6E8A-4147-A177-3AD203B41FA5}">
                      <a16:colId xmlns:a16="http://schemas.microsoft.com/office/drawing/2014/main" val="52517634"/>
                    </a:ext>
                  </a:extLst>
                </a:gridCol>
                <a:gridCol w="407793">
                  <a:extLst>
                    <a:ext uri="{9D8B030D-6E8A-4147-A177-3AD203B41FA5}">
                      <a16:colId xmlns:a16="http://schemas.microsoft.com/office/drawing/2014/main" val="3919652237"/>
                    </a:ext>
                  </a:extLst>
                </a:gridCol>
                <a:gridCol w="407793">
                  <a:extLst>
                    <a:ext uri="{9D8B030D-6E8A-4147-A177-3AD203B41FA5}">
                      <a16:colId xmlns:a16="http://schemas.microsoft.com/office/drawing/2014/main" val="1051816772"/>
                    </a:ext>
                  </a:extLst>
                </a:gridCol>
                <a:gridCol w="407793">
                  <a:extLst>
                    <a:ext uri="{9D8B030D-6E8A-4147-A177-3AD203B41FA5}">
                      <a16:colId xmlns:a16="http://schemas.microsoft.com/office/drawing/2014/main" val="3065910331"/>
                    </a:ext>
                  </a:extLst>
                </a:gridCol>
              </a:tblGrid>
              <a:tr h="162560">
                <a:tc gridSpan="12">
                  <a:txBody>
                    <a:bodyPr/>
                    <a:lstStyle/>
                    <a:p>
                      <a:r>
                        <a:rPr lang="en-US" sz="1100" b="1" dirty="0"/>
                        <a:t>No. at Risk</a:t>
                      </a:r>
                    </a:p>
                  </a:txBody>
                  <a:tcPr marL="0" marR="0" marT="0" marB="0" anchor="ctr">
                    <a:solidFill>
                      <a:schemeClr val="bg1"/>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85649753"/>
                  </a:ext>
                </a:extLst>
              </a:tr>
              <a:tr h="325120">
                <a:tc>
                  <a:txBody>
                    <a:bodyPr/>
                    <a:lstStyle/>
                    <a:p>
                      <a:r>
                        <a:rPr lang="en-US" sz="1100" b="0" dirty="0"/>
                        <a:t>Pembro + chemo</a:t>
                      </a:r>
                    </a:p>
                  </a:txBody>
                  <a:tcPr marL="0" marR="0" marT="0" marB="0" anchor="ctr">
                    <a:solidFill>
                      <a:schemeClr val="bg1"/>
                    </a:solidFill>
                  </a:tcPr>
                </a:tc>
                <a:tc>
                  <a:txBody>
                    <a:bodyPr/>
                    <a:lstStyle/>
                    <a:p>
                      <a:pPr algn="ctr"/>
                      <a:r>
                        <a:rPr lang="en-US" sz="1100" dirty="0"/>
                        <a:t>790</a:t>
                      </a:r>
                    </a:p>
                  </a:txBody>
                  <a:tcPr marL="0" marR="0" marT="0" marB="0" anchor="ctr">
                    <a:solidFill>
                      <a:schemeClr val="bg1"/>
                    </a:solidFill>
                  </a:tcPr>
                </a:tc>
                <a:tc>
                  <a:txBody>
                    <a:bodyPr/>
                    <a:lstStyle/>
                    <a:p>
                      <a:pPr algn="ctr"/>
                      <a:r>
                        <a:rPr lang="en-US" sz="1100" dirty="0"/>
                        <a:t>461</a:t>
                      </a:r>
                    </a:p>
                  </a:txBody>
                  <a:tcPr marL="0" marR="0" marT="0" marB="0" anchor="ctr">
                    <a:solidFill>
                      <a:schemeClr val="bg1"/>
                    </a:solidFill>
                  </a:tcPr>
                </a:tc>
                <a:tc>
                  <a:txBody>
                    <a:bodyPr/>
                    <a:lstStyle/>
                    <a:p>
                      <a:pPr algn="ctr"/>
                      <a:r>
                        <a:rPr lang="en-US" sz="1100" dirty="0"/>
                        <a:t>199</a:t>
                      </a:r>
                    </a:p>
                  </a:txBody>
                  <a:tcPr marL="0" marR="0" marT="0" marB="0" anchor="ctr">
                    <a:solidFill>
                      <a:schemeClr val="bg1"/>
                    </a:solidFill>
                  </a:tcPr>
                </a:tc>
                <a:tc>
                  <a:txBody>
                    <a:bodyPr/>
                    <a:lstStyle/>
                    <a:p>
                      <a:pPr algn="ctr"/>
                      <a:r>
                        <a:rPr lang="en-US" sz="1100" dirty="0"/>
                        <a:t>131</a:t>
                      </a:r>
                    </a:p>
                  </a:txBody>
                  <a:tcPr marL="0" marR="0" marT="0" marB="0" anchor="ctr">
                    <a:solidFill>
                      <a:schemeClr val="bg1"/>
                    </a:solidFill>
                  </a:tcPr>
                </a:tc>
                <a:tc>
                  <a:txBody>
                    <a:bodyPr/>
                    <a:lstStyle/>
                    <a:p>
                      <a:pPr algn="ctr"/>
                      <a:r>
                        <a:rPr lang="en-US" sz="1100" dirty="0"/>
                        <a:t>94</a:t>
                      </a:r>
                    </a:p>
                  </a:txBody>
                  <a:tcPr marL="0" marR="0" marT="0" marB="0" anchor="ctr">
                    <a:solidFill>
                      <a:schemeClr val="bg1"/>
                    </a:solidFill>
                  </a:tcPr>
                </a:tc>
                <a:tc>
                  <a:txBody>
                    <a:bodyPr/>
                    <a:lstStyle/>
                    <a:p>
                      <a:pPr algn="ctr"/>
                      <a:r>
                        <a:rPr lang="en-US" sz="1100" dirty="0"/>
                        <a:t>63</a:t>
                      </a:r>
                    </a:p>
                  </a:txBody>
                  <a:tcPr marL="0" marR="0" marT="0" marB="0" anchor="ctr">
                    <a:solidFill>
                      <a:schemeClr val="bg1"/>
                    </a:solidFill>
                  </a:tcPr>
                </a:tc>
                <a:tc>
                  <a:txBody>
                    <a:bodyPr/>
                    <a:lstStyle/>
                    <a:p>
                      <a:pPr algn="ctr"/>
                      <a:r>
                        <a:rPr lang="en-US" sz="1100" dirty="0"/>
                        <a:t>36</a:t>
                      </a:r>
                    </a:p>
                  </a:txBody>
                  <a:tcPr marL="0" marR="0" marT="0" marB="0" anchor="ctr">
                    <a:solidFill>
                      <a:schemeClr val="bg1"/>
                    </a:solidFill>
                  </a:tcPr>
                </a:tc>
                <a:tc>
                  <a:txBody>
                    <a:bodyPr/>
                    <a:lstStyle/>
                    <a:p>
                      <a:pPr algn="ctr"/>
                      <a:r>
                        <a:rPr lang="en-US" sz="1100" dirty="0"/>
                        <a:t>22</a:t>
                      </a:r>
                    </a:p>
                  </a:txBody>
                  <a:tcPr marL="0" marR="0" marT="0" marB="0" anchor="ctr">
                    <a:solidFill>
                      <a:schemeClr val="bg1"/>
                    </a:solidFill>
                  </a:tcPr>
                </a:tc>
                <a:tc>
                  <a:txBody>
                    <a:bodyPr/>
                    <a:lstStyle/>
                    <a:p>
                      <a:pPr algn="ctr"/>
                      <a:r>
                        <a:rPr lang="en-US" sz="1100" dirty="0"/>
                        <a:t>9</a:t>
                      </a:r>
                    </a:p>
                  </a:txBody>
                  <a:tcPr marL="0" marR="0" marT="0" marB="0" anchor="ctr">
                    <a:solidFill>
                      <a:schemeClr val="bg1"/>
                    </a:solidFill>
                  </a:tcPr>
                </a:tc>
                <a:tc>
                  <a:txBody>
                    <a:bodyPr/>
                    <a:lstStyle/>
                    <a:p>
                      <a:pPr algn="ctr"/>
                      <a:r>
                        <a:rPr lang="en-US" sz="1100" dirty="0"/>
                        <a:t>1</a:t>
                      </a:r>
                    </a:p>
                  </a:txBody>
                  <a:tcPr marL="0" marR="0" marT="0" marB="0" anchor="ctr">
                    <a:solidFill>
                      <a:schemeClr val="bg1"/>
                    </a:solidFill>
                  </a:tcPr>
                </a:tc>
                <a:tc>
                  <a:txBody>
                    <a:bodyPr/>
                    <a:lstStyle/>
                    <a:p>
                      <a:pPr algn="ctr"/>
                      <a:r>
                        <a:rPr lang="en-US" sz="1100" dirty="0"/>
                        <a:t>0</a:t>
                      </a:r>
                    </a:p>
                  </a:txBody>
                  <a:tcPr marL="0" marR="0" marT="0" marB="0" anchor="ctr">
                    <a:solidFill>
                      <a:schemeClr val="bg1"/>
                    </a:solidFill>
                  </a:tcPr>
                </a:tc>
                <a:extLst>
                  <a:ext uri="{0D108BD9-81ED-4DB2-BD59-A6C34878D82A}">
                    <a16:rowId xmlns:a16="http://schemas.microsoft.com/office/drawing/2014/main" val="3884779086"/>
                  </a:ext>
                </a:extLst>
              </a:tr>
              <a:tr h="325120">
                <a:tc>
                  <a:txBody>
                    <a:bodyPr/>
                    <a:lstStyle/>
                    <a:p>
                      <a:r>
                        <a:rPr lang="en-US" sz="1100" b="0" dirty="0"/>
                        <a:t>Placebo + chemo</a:t>
                      </a:r>
                    </a:p>
                  </a:txBody>
                  <a:tcPr marL="0" marR="0" marT="0" marB="0" anchor="ctr">
                    <a:solidFill>
                      <a:schemeClr val="bg1"/>
                    </a:solidFill>
                  </a:tcPr>
                </a:tc>
                <a:tc>
                  <a:txBody>
                    <a:bodyPr/>
                    <a:lstStyle/>
                    <a:p>
                      <a:pPr algn="ctr"/>
                      <a:r>
                        <a:rPr lang="en-US" sz="1100" dirty="0"/>
                        <a:t>789</a:t>
                      </a:r>
                    </a:p>
                  </a:txBody>
                  <a:tcPr marL="0" marR="0" marT="0" marB="0" anchor="ctr">
                    <a:solidFill>
                      <a:schemeClr val="bg1"/>
                    </a:solidFill>
                  </a:tcPr>
                </a:tc>
                <a:tc>
                  <a:txBody>
                    <a:bodyPr/>
                    <a:lstStyle/>
                    <a:p>
                      <a:pPr algn="ctr"/>
                      <a:r>
                        <a:rPr lang="en-US" sz="1100" dirty="0"/>
                        <a:t>407</a:t>
                      </a:r>
                    </a:p>
                  </a:txBody>
                  <a:tcPr marL="0" marR="0" marT="0" marB="0" anchor="ctr">
                    <a:solidFill>
                      <a:schemeClr val="bg1"/>
                    </a:solidFill>
                  </a:tcPr>
                </a:tc>
                <a:tc>
                  <a:txBody>
                    <a:bodyPr/>
                    <a:lstStyle/>
                    <a:p>
                      <a:pPr algn="ctr"/>
                      <a:r>
                        <a:rPr lang="en-US" sz="1100" dirty="0"/>
                        <a:t>130</a:t>
                      </a:r>
                    </a:p>
                  </a:txBody>
                  <a:tcPr marL="0" marR="0" marT="0" marB="0" anchor="ctr">
                    <a:solidFill>
                      <a:schemeClr val="bg1"/>
                    </a:solidFill>
                  </a:tcPr>
                </a:tc>
                <a:tc>
                  <a:txBody>
                    <a:bodyPr/>
                    <a:lstStyle/>
                    <a:p>
                      <a:pPr algn="ctr"/>
                      <a:r>
                        <a:rPr lang="en-US" sz="1100" dirty="0"/>
                        <a:t>71</a:t>
                      </a:r>
                    </a:p>
                  </a:txBody>
                  <a:tcPr marL="0" marR="0" marT="0" marB="0" anchor="ctr">
                    <a:solidFill>
                      <a:schemeClr val="bg1"/>
                    </a:solidFill>
                  </a:tcPr>
                </a:tc>
                <a:tc>
                  <a:txBody>
                    <a:bodyPr/>
                    <a:lstStyle/>
                    <a:p>
                      <a:pPr algn="ctr"/>
                      <a:r>
                        <a:rPr lang="en-US" sz="1100" dirty="0"/>
                        <a:t>41</a:t>
                      </a:r>
                    </a:p>
                  </a:txBody>
                  <a:tcPr marL="0" marR="0" marT="0" marB="0" anchor="ctr">
                    <a:solidFill>
                      <a:schemeClr val="bg1"/>
                    </a:solidFill>
                  </a:tcPr>
                </a:tc>
                <a:tc>
                  <a:txBody>
                    <a:bodyPr/>
                    <a:lstStyle/>
                    <a:p>
                      <a:pPr algn="ctr"/>
                      <a:r>
                        <a:rPr lang="en-US" sz="1100" dirty="0"/>
                        <a:t>19</a:t>
                      </a:r>
                    </a:p>
                  </a:txBody>
                  <a:tcPr marL="0" marR="0" marT="0" marB="0" anchor="ctr">
                    <a:solidFill>
                      <a:schemeClr val="bg1"/>
                    </a:solidFill>
                  </a:tcPr>
                </a:tc>
                <a:tc>
                  <a:txBody>
                    <a:bodyPr/>
                    <a:lstStyle/>
                    <a:p>
                      <a:pPr algn="ctr"/>
                      <a:r>
                        <a:rPr lang="en-US" sz="1100" dirty="0"/>
                        <a:t>11</a:t>
                      </a:r>
                    </a:p>
                  </a:txBody>
                  <a:tcPr marL="0" marR="0" marT="0" marB="0" anchor="ctr">
                    <a:solidFill>
                      <a:schemeClr val="bg1"/>
                    </a:solidFill>
                  </a:tcPr>
                </a:tc>
                <a:tc>
                  <a:txBody>
                    <a:bodyPr/>
                    <a:lstStyle/>
                    <a:p>
                      <a:pPr algn="ctr"/>
                      <a:r>
                        <a:rPr lang="en-US" sz="1100" dirty="0"/>
                        <a:t>3</a:t>
                      </a:r>
                    </a:p>
                  </a:txBody>
                  <a:tcPr marL="0" marR="0" marT="0" marB="0" anchor="ctr">
                    <a:solidFill>
                      <a:schemeClr val="bg1"/>
                    </a:solidFill>
                  </a:tcPr>
                </a:tc>
                <a:tc>
                  <a:txBody>
                    <a:bodyPr/>
                    <a:lstStyle/>
                    <a:p>
                      <a:pPr algn="ctr"/>
                      <a:r>
                        <a:rPr lang="en-US" sz="1100" dirty="0"/>
                        <a:t>1</a:t>
                      </a:r>
                    </a:p>
                  </a:txBody>
                  <a:tcPr marL="0" marR="0" marT="0" marB="0" anchor="ctr">
                    <a:solidFill>
                      <a:schemeClr val="bg1"/>
                    </a:solidFill>
                  </a:tcPr>
                </a:tc>
                <a:tc>
                  <a:txBody>
                    <a:bodyPr/>
                    <a:lstStyle/>
                    <a:p>
                      <a:pPr algn="ctr"/>
                      <a:r>
                        <a:rPr lang="en-US" sz="1100" dirty="0"/>
                        <a:t>0</a:t>
                      </a:r>
                    </a:p>
                  </a:txBody>
                  <a:tcPr marL="0" marR="0" marT="0" marB="0" anchor="ctr">
                    <a:solidFill>
                      <a:schemeClr val="bg1"/>
                    </a:solidFill>
                  </a:tcPr>
                </a:tc>
                <a:tc>
                  <a:txBody>
                    <a:bodyPr/>
                    <a:lstStyle/>
                    <a:p>
                      <a:pPr algn="ctr"/>
                      <a:r>
                        <a:rPr lang="en-US" sz="1100" dirty="0"/>
                        <a:t>0</a:t>
                      </a:r>
                    </a:p>
                  </a:txBody>
                  <a:tcPr marL="0" marR="0" marT="0" marB="0" anchor="ctr">
                    <a:solidFill>
                      <a:schemeClr val="bg1"/>
                    </a:solidFill>
                  </a:tcPr>
                </a:tc>
                <a:extLst>
                  <a:ext uri="{0D108BD9-81ED-4DB2-BD59-A6C34878D82A}">
                    <a16:rowId xmlns:a16="http://schemas.microsoft.com/office/drawing/2014/main" val="3263761788"/>
                  </a:ext>
                </a:extLst>
              </a:tr>
            </a:tbl>
          </a:graphicData>
        </a:graphic>
      </p:graphicFrame>
      <p:grpSp>
        <p:nvGrpSpPr>
          <p:cNvPr id="8" name="Group 7">
            <a:extLst>
              <a:ext uri="{FF2B5EF4-FFF2-40B4-BE49-F238E27FC236}">
                <a16:creationId xmlns:a16="http://schemas.microsoft.com/office/drawing/2014/main" id="{2E5431AF-415F-02D9-4F96-3266E5221045}"/>
              </a:ext>
            </a:extLst>
          </p:cNvPr>
          <p:cNvGrpSpPr/>
          <p:nvPr/>
        </p:nvGrpSpPr>
        <p:grpSpPr>
          <a:xfrm>
            <a:off x="140173" y="1330244"/>
            <a:ext cx="5323119" cy="3469560"/>
            <a:chOff x="105130" y="997682"/>
            <a:chExt cx="3992339" cy="2602170"/>
          </a:xfrm>
        </p:grpSpPr>
        <p:graphicFrame>
          <p:nvGraphicFramePr>
            <p:cNvPr id="12" name="Chart 11">
              <a:extLst>
                <a:ext uri="{FF2B5EF4-FFF2-40B4-BE49-F238E27FC236}">
                  <a16:creationId xmlns:a16="http://schemas.microsoft.com/office/drawing/2014/main" id="{F22CA09A-8145-52A8-4482-AB390D88C3F6}"/>
                </a:ext>
              </a:extLst>
            </p:cNvPr>
            <p:cNvGraphicFramePr/>
            <p:nvPr/>
          </p:nvGraphicFramePr>
          <p:xfrm>
            <a:off x="263916" y="1265126"/>
            <a:ext cx="3833553" cy="2241892"/>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FBE1C3B-CFC8-46F0-947B-30DDB6CC6122}"/>
                </a:ext>
              </a:extLst>
            </p:cNvPr>
            <p:cNvSpPr txBox="1"/>
            <p:nvPr/>
          </p:nvSpPr>
          <p:spPr>
            <a:xfrm>
              <a:off x="1363972" y="997682"/>
              <a:ext cx="147299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ITT Population OS</a:t>
              </a:r>
            </a:p>
          </p:txBody>
        </p:sp>
        <p:sp>
          <p:nvSpPr>
            <p:cNvPr id="14" name="TextBox 13">
              <a:extLst>
                <a:ext uri="{FF2B5EF4-FFF2-40B4-BE49-F238E27FC236}">
                  <a16:creationId xmlns:a16="http://schemas.microsoft.com/office/drawing/2014/main" id="{DDBC3044-747D-D475-4C3E-D435DD84FDB4}"/>
                </a:ext>
              </a:extLst>
            </p:cNvPr>
            <p:cNvSpPr txBox="1"/>
            <p:nvPr/>
          </p:nvSpPr>
          <p:spPr>
            <a:xfrm rot="16200000">
              <a:off x="-60180" y="2034748"/>
              <a:ext cx="584536"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OS, %</a:t>
              </a:r>
            </a:p>
          </p:txBody>
        </p:sp>
        <p:sp>
          <p:nvSpPr>
            <p:cNvPr id="15" name="TextBox 14">
              <a:extLst>
                <a:ext uri="{FF2B5EF4-FFF2-40B4-BE49-F238E27FC236}">
                  <a16:creationId xmlns:a16="http://schemas.microsoft.com/office/drawing/2014/main" id="{F9D20749-FC9D-AC3F-BAFE-226EB1B6CB4C}"/>
                </a:ext>
              </a:extLst>
            </p:cNvPr>
            <p:cNvSpPr txBox="1"/>
            <p:nvPr/>
          </p:nvSpPr>
          <p:spPr>
            <a:xfrm>
              <a:off x="1883602" y="3415186"/>
              <a:ext cx="674079" cy="184666"/>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Time, mo</a:t>
              </a:r>
            </a:p>
          </p:txBody>
        </p:sp>
        <p:sp>
          <p:nvSpPr>
            <p:cNvPr id="16" name="TextBox 15">
              <a:extLst>
                <a:ext uri="{FF2B5EF4-FFF2-40B4-BE49-F238E27FC236}">
                  <a16:creationId xmlns:a16="http://schemas.microsoft.com/office/drawing/2014/main" id="{949B9F33-E091-0703-3965-2899B412FEB1}"/>
                </a:ext>
              </a:extLst>
            </p:cNvPr>
            <p:cNvSpPr txBox="1"/>
            <p:nvPr/>
          </p:nvSpPr>
          <p:spPr>
            <a:xfrm>
              <a:off x="2714827" y="2562861"/>
              <a:ext cx="1132693" cy="15384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Pembro + chemo</a:t>
              </a:r>
            </a:p>
          </p:txBody>
        </p:sp>
        <p:sp>
          <p:nvSpPr>
            <p:cNvPr id="17" name="TextBox 16">
              <a:extLst>
                <a:ext uri="{FF2B5EF4-FFF2-40B4-BE49-F238E27FC236}">
                  <a16:creationId xmlns:a16="http://schemas.microsoft.com/office/drawing/2014/main" id="{DD6BF095-5F86-6372-31C3-32CC27FB4182}"/>
                </a:ext>
              </a:extLst>
            </p:cNvPr>
            <p:cNvSpPr txBox="1"/>
            <p:nvPr/>
          </p:nvSpPr>
          <p:spPr>
            <a:xfrm>
              <a:off x="1463334" y="2807917"/>
              <a:ext cx="777831" cy="30768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Placebo + chemo</a:t>
              </a:r>
            </a:p>
          </p:txBody>
        </p:sp>
        <p:sp>
          <p:nvSpPr>
            <p:cNvPr id="18" name="TextBox 17">
              <a:extLst>
                <a:ext uri="{FF2B5EF4-FFF2-40B4-BE49-F238E27FC236}">
                  <a16:creationId xmlns:a16="http://schemas.microsoft.com/office/drawing/2014/main" id="{D17F794E-1E39-B595-BC2F-6A79D3FCC1E5}"/>
                </a:ext>
              </a:extLst>
            </p:cNvPr>
            <p:cNvSpPr txBox="1"/>
            <p:nvPr/>
          </p:nvSpPr>
          <p:spPr>
            <a:xfrm>
              <a:off x="1433908" y="1885078"/>
              <a:ext cx="614498" cy="36947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12-mo rate: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52.7</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46.7</a:t>
              </a:r>
            </a:p>
          </p:txBody>
        </p:sp>
        <p:sp>
          <p:nvSpPr>
            <p:cNvPr id="19" name="TextBox 18">
              <a:extLst>
                <a:ext uri="{FF2B5EF4-FFF2-40B4-BE49-F238E27FC236}">
                  <a16:creationId xmlns:a16="http://schemas.microsoft.com/office/drawing/2014/main" id="{D397FF3A-B697-3566-534A-445F3A64080C}"/>
                </a:ext>
              </a:extLst>
            </p:cNvPr>
            <p:cNvSpPr txBox="1"/>
            <p:nvPr/>
          </p:nvSpPr>
          <p:spPr>
            <a:xfrm>
              <a:off x="2158771" y="2162301"/>
              <a:ext cx="614498" cy="36947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24-mo rate: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28.2</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18.9</a:t>
              </a:r>
            </a:p>
          </p:txBody>
        </p:sp>
        <p:grpSp>
          <p:nvGrpSpPr>
            <p:cNvPr id="20" name="Group 19">
              <a:extLst>
                <a:ext uri="{FF2B5EF4-FFF2-40B4-BE49-F238E27FC236}">
                  <a16:creationId xmlns:a16="http://schemas.microsoft.com/office/drawing/2014/main" id="{C67CCC80-6AA6-C7CA-2A37-16FF04DA3A1C}"/>
                </a:ext>
              </a:extLst>
            </p:cNvPr>
            <p:cNvGrpSpPr/>
            <p:nvPr/>
          </p:nvGrpSpPr>
          <p:grpSpPr>
            <a:xfrm>
              <a:off x="586149" y="1297312"/>
              <a:ext cx="2923749" cy="1810472"/>
              <a:chOff x="586149" y="1297312"/>
              <a:chExt cx="2923749" cy="1810472"/>
            </a:xfrm>
          </p:grpSpPr>
          <p:sp>
            <p:nvSpPr>
              <p:cNvPr id="99" name="Freeform 98">
                <a:extLst>
                  <a:ext uri="{FF2B5EF4-FFF2-40B4-BE49-F238E27FC236}">
                    <a16:creationId xmlns:a16="http://schemas.microsoft.com/office/drawing/2014/main" id="{06AC290F-D7BB-3557-3A8A-9554DD999516}"/>
                  </a:ext>
                </a:extLst>
              </p:cNvPr>
              <p:cNvSpPr/>
              <p:nvPr/>
            </p:nvSpPr>
            <p:spPr>
              <a:xfrm>
                <a:off x="663575" y="1412875"/>
                <a:ext cx="2743200" cy="1651000"/>
              </a:xfrm>
              <a:custGeom>
                <a:avLst/>
                <a:gdLst>
                  <a:gd name="connsiteX0" fmla="*/ 2743200 w 2743200"/>
                  <a:gd name="connsiteY0" fmla="*/ 1651000 h 1651000"/>
                  <a:gd name="connsiteX1" fmla="*/ 2378075 w 2743200"/>
                  <a:gd name="connsiteY1" fmla="*/ 1651000 h 1651000"/>
                  <a:gd name="connsiteX2" fmla="*/ 2378075 w 2743200"/>
                  <a:gd name="connsiteY2" fmla="*/ 1635125 h 1651000"/>
                  <a:gd name="connsiteX3" fmla="*/ 2314575 w 2743200"/>
                  <a:gd name="connsiteY3" fmla="*/ 1635125 h 1651000"/>
                  <a:gd name="connsiteX4" fmla="*/ 2314575 w 2743200"/>
                  <a:gd name="connsiteY4" fmla="*/ 1625600 h 1651000"/>
                  <a:gd name="connsiteX5" fmla="*/ 2162175 w 2743200"/>
                  <a:gd name="connsiteY5" fmla="*/ 1625600 h 1651000"/>
                  <a:gd name="connsiteX6" fmla="*/ 2162175 w 2743200"/>
                  <a:gd name="connsiteY6" fmla="*/ 1609725 h 1651000"/>
                  <a:gd name="connsiteX7" fmla="*/ 2111375 w 2743200"/>
                  <a:gd name="connsiteY7" fmla="*/ 1609725 h 1651000"/>
                  <a:gd name="connsiteX8" fmla="*/ 2111375 w 2743200"/>
                  <a:gd name="connsiteY8" fmla="*/ 1597025 h 1651000"/>
                  <a:gd name="connsiteX9" fmla="*/ 2012950 w 2743200"/>
                  <a:gd name="connsiteY9" fmla="*/ 1597025 h 1651000"/>
                  <a:gd name="connsiteX10" fmla="*/ 2012950 w 2743200"/>
                  <a:gd name="connsiteY10" fmla="*/ 1590675 h 1651000"/>
                  <a:gd name="connsiteX11" fmla="*/ 1946275 w 2743200"/>
                  <a:gd name="connsiteY11" fmla="*/ 1590675 h 1651000"/>
                  <a:gd name="connsiteX12" fmla="*/ 1927225 w 2743200"/>
                  <a:gd name="connsiteY12" fmla="*/ 1568450 h 1651000"/>
                  <a:gd name="connsiteX13" fmla="*/ 1892300 w 2743200"/>
                  <a:gd name="connsiteY13" fmla="*/ 1568450 h 1651000"/>
                  <a:gd name="connsiteX14" fmla="*/ 1892300 w 2743200"/>
                  <a:gd name="connsiteY14" fmla="*/ 1562100 h 1651000"/>
                  <a:gd name="connsiteX15" fmla="*/ 1854200 w 2743200"/>
                  <a:gd name="connsiteY15" fmla="*/ 1562100 h 1651000"/>
                  <a:gd name="connsiteX16" fmla="*/ 1854200 w 2743200"/>
                  <a:gd name="connsiteY16" fmla="*/ 1552575 h 1651000"/>
                  <a:gd name="connsiteX17" fmla="*/ 1819275 w 2743200"/>
                  <a:gd name="connsiteY17" fmla="*/ 1552575 h 1651000"/>
                  <a:gd name="connsiteX18" fmla="*/ 1819275 w 2743200"/>
                  <a:gd name="connsiteY18" fmla="*/ 1543050 h 1651000"/>
                  <a:gd name="connsiteX19" fmla="*/ 1752600 w 2743200"/>
                  <a:gd name="connsiteY19" fmla="*/ 1543050 h 1651000"/>
                  <a:gd name="connsiteX20" fmla="*/ 1752600 w 2743200"/>
                  <a:gd name="connsiteY20" fmla="*/ 1530350 h 1651000"/>
                  <a:gd name="connsiteX21" fmla="*/ 1724025 w 2743200"/>
                  <a:gd name="connsiteY21" fmla="*/ 1530350 h 1651000"/>
                  <a:gd name="connsiteX22" fmla="*/ 1724025 w 2743200"/>
                  <a:gd name="connsiteY22" fmla="*/ 1514475 h 1651000"/>
                  <a:gd name="connsiteX23" fmla="*/ 1647825 w 2743200"/>
                  <a:gd name="connsiteY23" fmla="*/ 1514475 h 1651000"/>
                  <a:gd name="connsiteX24" fmla="*/ 1647825 w 2743200"/>
                  <a:gd name="connsiteY24" fmla="*/ 1514475 h 1651000"/>
                  <a:gd name="connsiteX25" fmla="*/ 1603375 w 2743200"/>
                  <a:gd name="connsiteY25" fmla="*/ 1514475 h 1651000"/>
                  <a:gd name="connsiteX26" fmla="*/ 1603375 w 2743200"/>
                  <a:gd name="connsiteY26" fmla="*/ 1511300 h 1651000"/>
                  <a:gd name="connsiteX27" fmla="*/ 1584325 w 2743200"/>
                  <a:gd name="connsiteY27" fmla="*/ 1511300 h 1651000"/>
                  <a:gd name="connsiteX28" fmla="*/ 1584325 w 2743200"/>
                  <a:gd name="connsiteY28" fmla="*/ 1489075 h 1651000"/>
                  <a:gd name="connsiteX29" fmla="*/ 1520825 w 2743200"/>
                  <a:gd name="connsiteY29" fmla="*/ 1473200 h 1651000"/>
                  <a:gd name="connsiteX30" fmla="*/ 1489075 w 2743200"/>
                  <a:gd name="connsiteY30" fmla="*/ 1470025 h 1651000"/>
                  <a:gd name="connsiteX31" fmla="*/ 1419225 w 2743200"/>
                  <a:gd name="connsiteY31" fmla="*/ 1422400 h 1651000"/>
                  <a:gd name="connsiteX32" fmla="*/ 1374775 w 2743200"/>
                  <a:gd name="connsiteY32" fmla="*/ 1412875 h 1651000"/>
                  <a:gd name="connsiteX33" fmla="*/ 1355725 w 2743200"/>
                  <a:gd name="connsiteY33" fmla="*/ 1400175 h 1651000"/>
                  <a:gd name="connsiteX34" fmla="*/ 1323975 w 2743200"/>
                  <a:gd name="connsiteY34" fmla="*/ 1406525 h 1651000"/>
                  <a:gd name="connsiteX35" fmla="*/ 1270000 w 2743200"/>
                  <a:gd name="connsiteY35" fmla="*/ 1387475 h 1651000"/>
                  <a:gd name="connsiteX36" fmla="*/ 1235075 w 2743200"/>
                  <a:gd name="connsiteY36" fmla="*/ 1362075 h 1651000"/>
                  <a:gd name="connsiteX37" fmla="*/ 1228725 w 2743200"/>
                  <a:gd name="connsiteY37" fmla="*/ 1343025 h 1651000"/>
                  <a:gd name="connsiteX38" fmla="*/ 1146175 w 2743200"/>
                  <a:gd name="connsiteY38" fmla="*/ 1336675 h 1651000"/>
                  <a:gd name="connsiteX39" fmla="*/ 1104900 w 2743200"/>
                  <a:gd name="connsiteY39" fmla="*/ 1285875 h 1651000"/>
                  <a:gd name="connsiteX40" fmla="*/ 1069975 w 2743200"/>
                  <a:gd name="connsiteY40" fmla="*/ 1285875 h 1651000"/>
                  <a:gd name="connsiteX41" fmla="*/ 1031875 w 2743200"/>
                  <a:gd name="connsiteY41" fmla="*/ 1257300 h 1651000"/>
                  <a:gd name="connsiteX42" fmla="*/ 1028700 w 2743200"/>
                  <a:gd name="connsiteY42" fmla="*/ 1231900 h 1651000"/>
                  <a:gd name="connsiteX43" fmla="*/ 996950 w 2743200"/>
                  <a:gd name="connsiteY43" fmla="*/ 1231900 h 1651000"/>
                  <a:gd name="connsiteX44" fmla="*/ 990600 w 2743200"/>
                  <a:gd name="connsiteY44" fmla="*/ 1216025 h 1651000"/>
                  <a:gd name="connsiteX45" fmla="*/ 904875 w 2743200"/>
                  <a:gd name="connsiteY45" fmla="*/ 1165225 h 1651000"/>
                  <a:gd name="connsiteX46" fmla="*/ 895350 w 2743200"/>
                  <a:gd name="connsiteY46" fmla="*/ 1136650 h 1651000"/>
                  <a:gd name="connsiteX47" fmla="*/ 768350 w 2743200"/>
                  <a:gd name="connsiteY47" fmla="*/ 1016000 h 1651000"/>
                  <a:gd name="connsiteX48" fmla="*/ 714375 w 2743200"/>
                  <a:gd name="connsiteY48" fmla="*/ 923925 h 1651000"/>
                  <a:gd name="connsiteX49" fmla="*/ 688975 w 2743200"/>
                  <a:gd name="connsiteY49" fmla="*/ 876300 h 1651000"/>
                  <a:gd name="connsiteX50" fmla="*/ 676275 w 2743200"/>
                  <a:gd name="connsiteY50" fmla="*/ 876300 h 1651000"/>
                  <a:gd name="connsiteX51" fmla="*/ 641350 w 2743200"/>
                  <a:gd name="connsiteY51" fmla="*/ 841375 h 1651000"/>
                  <a:gd name="connsiteX52" fmla="*/ 638175 w 2743200"/>
                  <a:gd name="connsiteY52" fmla="*/ 819150 h 1651000"/>
                  <a:gd name="connsiteX53" fmla="*/ 615950 w 2743200"/>
                  <a:gd name="connsiteY53" fmla="*/ 803275 h 1651000"/>
                  <a:gd name="connsiteX54" fmla="*/ 555625 w 2743200"/>
                  <a:gd name="connsiteY54" fmla="*/ 727075 h 1651000"/>
                  <a:gd name="connsiteX55" fmla="*/ 517525 w 2743200"/>
                  <a:gd name="connsiteY55" fmla="*/ 685800 h 1651000"/>
                  <a:gd name="connsiteX56" fmla="*/ 485775 w 2743200"/>
                  <a:gd name="connsiteY56" fmla="*/ 615950 h 1651000"/>
                  <a:gd name="connsiteX57" fmla="*/ 463550 w 2743200"/>
                  <a:gd name="connsiteY57" fmla="*/ 600075 h 1651000"/>
                  <a:gd name="connsiteX58" fmla="*/ 387350 w 2743200"/>
                  <a:gd name="connsiteY58" fmla="*/ 457200 h 1651000"/>
                  <a:gd name="connsiteX59" fmla="*/ 346075 w 2743200"/>
                  <a:gd name="connsiteY59" fmla="*/ 403225 h 1651000"/>
                  <a:gd name="connsiteX60" fmla="*/ 276225 w 2743200"/>
                  <a:gd name="connsiteY60" fmla="*/ 295275 h 1651000"/>
                  <a:gd name="connsiteX61" fmla="*/ 222250 w 2743200"/>
                  <a:gd name="connsiteY61" fmla="*/ 215900 h 1651000"/>
                  <a:gd name="connsiteX62" fmla="*/ 193675 w 2743200"/>
                  <a:gd name="connsiteY62" fmla="*/ 171450 h 1651000"/>
                  <a:gd name="connsiteX63" fmla="*/ 171450 w 2743200"/>
                  <a:gd name="connsiteY63" fmla="*/ 168275 h 1651000"/>
                  <a:gd name="connsiteX64" fmla="*/ 149225 w 2743200"/>
                  <a:gd name="connsiteY64" fmla="*/ 120650 h 1651000"/>
                  <a:gd name="connsiteX65" fmla="*/ 107950 w 2743200"/>
                  <a:gd name="connsiteY65" fmla="*/ 82550 h 1651000"/>
                  <a:gd name="connsiteX66" fmla="*/ 44450 w 2743200"/>
                  <a:gd name="connsiteY66" fmla="*/ 38100 h 1651000"/>
                  <a:gd name="connsiteX67" fmla="*/ 0 w 2743200"/>
                  <a:gd name="connsiteY67"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743200" h="1651000">
                    <a:moveTo>
                      <a:pt x="2743200" y="1651000"/>
                    </a:moveTo>
                    <a:lnTo>
                      <a:pt x="2378075" y="1651000"/>
                    </a:lnTo>
                    <a:lnTo>
                      <a:pt x="2378075" y="1635125"/>
                    </a:lnTo>
                    <a:lnTo>
                      <a:pt x="2314575" y="1635125"/>
                    </a:lnTo>
                    <a:lnTo>
                      <a:pt x="2314575" y="1625600"/>
                    </a:lnTo>
                    <a:lnTo>
                      <a:pt x="2162175" y="1625600"/>
                    </a:lnTo>
                    <a:lnTo>
                      <a:pt x="2162175" y="1609725"/>
                    </a:lnTo>
                    <a:lnTo>
                      <a:pt x="2111375" y="1609725"/>
                    </a:lnTo>
                    <a:lnTo>
                      <a:pt x="2111375" y="1597025"/>
                    </a:lnTo>
                    <a:lnTo>
                      <a:pt x="2012950" y="1597025"/>
                    </a:lnTo>
                    <a:lnTo>
                      <a:pt x="2012950" y="1590675"/>
                    </a:lnTo>
                    <a:lnTo>
                      <a:pt x="1946275" y="1590675"/>
                    </a:lnTo>
                    <a:lnTo>
                      <a:pt x="1927225" y="1568450"/>
                    </a:lnTo>
                    <a:lnTo>
                      <a:pt x="1892300" y="1568450"/>
                    </a:lnTo>
                    <a:lnTo>
                      <a:pt x="1892300" y="1562100"/>
                    </a:lnTo>
                    <a:lnTo>
                      <a:pt x="1854200" y="1562100"/>
                    </a:lnTo>
                    <a:lnTo>
                      <a:pt x="1854200" y="1552575"/>
                    </a:lnTo>
                    <a:lnTo>
                      <a:pt x="1819275" y="1552575"/>
                    </a:lnTo>
                    <a:lnTo>
                      <a:pt x="1819275" y="1543050"/>
                    </a:lnTo>
                    <a:lnTo>
                      <a:pt x="1752600" y="1543050"/>
                    </a:lnTo>
                    <a:lnTo>
                      <a:pt x="1752600" y="1530350"/>
                    </a:lnTo>
                    <a:lnTo>
                      <a:pt x="1724025" y="1530350"/>
                    </a:lnTo>
                    <a:lnTo>
                      <a:pt x="1724025" y="1514475"/>
                    </a:lnTo>
                    <a:lnTo>
                      <a:pt x="1647825" y="1514475"/>
                    </a:lnTo>
                    <a:lnTo>
                      <a:pt x="1647825" y="1514475"/>
                    </a:lnTo>
                    <a:lnTo>
                      <a:pt x="1603375" y="1514475"/>
                    </a:lnTo>
                    <a:lnTo>
                      <a:pt x="1603375" y="1511300"/>
                    </a:lnTo>
                    <a:lnTo>
                      <a:pt x="1584325" y="1511300"/>
                    </a:lnTo>
                    <a:lnTo>
                      <a:pt x="1584325" y="1489075"/>
                    </a:lnTo>
                    <a:lnTo>
                      <a:pt x="1520825" y="1473200"/>
                    </a:lnTo>
                    <a:lnTo>
                      <a:pt x="1489075" y="1470025"/>
                    </a:lnTo>
                    <a:lnTo>
                      <a:pt x="1419225" y="1422400"/>
                    </a:lnTo>
                    <a:lnTo>
                      <a:pt x="1374775" y="1412875"/>
                    </a:lnTo>
                    <a:lnTo>
                      <a:pt x="1355725" y="1400175"/>
                    </a:lnTo>
                    <a:lnTo>
                      <a:pt x="1323975" y="1406525"/>
                    </a:lnTo>
                    <a:lnTo>
                      <a:pt x="1270000" y="1387475"/>
                    </a:lnTo>
                    <a:lnTo>
                      <a:pt x="1235075" y="1362075"/>
                    </a:lnTo>
                    <a:lnTo>
                      <a:pt x="1228725" y="1343025"/>
                    </a:lnTo>
                    <a:lnTo>
                      <a:pt x="1146175" y="1336675"/>
                    </a:lnTo>
                    <a:lnTo>
                      <a:pt x="1104900" y="1285875"/>
                    </a:lnTo>
                    <a:lnTo>
                      <a:pt x="1069975" y="1285875"/>
                    </a:lnTo>
                    <a:lnTo>
                      <a:pt x="1031875" y="1257300"/>
                    </a:lnTo>
                    <a:lnTo>
                      <a:pt x="1028700" y="1231900"/>
                    </a:lnTo>
                    <a:lnTo>
                      <a:pt x="996950" y="1231900"/>
                    </a:lnTo>
                    <a:lnTo>
                      <a:pt x="990600" y="1216025"/>
                    </a:lnTo>
                    <a:lnTo>
                      <a:pt x="904875" y="1165225"/>
                    </a:lnTo>
                    <a:lnTo>
                      <a:pt x="895350" y="1136650"/>
                    </a:lnTo>
                    <a:lnTo>
                      <a:pt x="768350" y="1016000"/>
                    </a:lnTo>
                    <a:lnTo>
                      <a:pt x="714375" y="923925"/>
                    </a:lnTo>
                    <a:lnTo>
                      <a:pt x="688975" y="876300"/>
                    </a:lnTo>
                    <a:lnTo>
                      <a:pt x="676275" y="876300"/>
                    </a:lnTo>
                    <a:lnTo>
                      <a:pt x="641350" y="841375"/>
                    </a:lnTo>
                    <a:lnTo>
                      <a:pt x="638175" y="819150"/>
                    </a:lnTo>
                    <a:lnTo>
                      <a:pt x="615950" y="803275"/>
                    </a:lnTo>
                    <a:lnTo>
                      <a:pt x="555625" y="727075"/>
                    </a:lnTo>
                    <a:lnTo>
                      <a:pt x="517525" y="685800"/>
                    </a:lnTo>
                    <a:lnTo>
                      <a:pt x="485775" y="615950"/>
                    </a:lnTo>
                    <a:lnTo>
                      <a:pt x="463550" y="600075"/>
                    </a:lnTo>
                    <a:lnTo>
                      <a:pt x="387350" y="457200"/>
                    </a:lnTo>
                    <a:lnTo>
                      <a:pt x="346075" y="403225"/>
                    </a:lnTo>
                    <a:lnTo>
                      <a:pt x="276225" y="295275"/>
                    </a:lnTo>
                    <a:lnTo>
                      <a:pt x="222250" y="215900"/>
                    </a:lnTo>
                    <a:lnTo>
                      <a:pt x="193675" y="171450"/>
                    </a:lnTo>
                    <a:lnTo>
                      <a:pt x="171450" y="168275"/>
                    </a:lnTo>
                    <a:lnTo>
                      <a:pt x="149225" y="120650"/>
                    </a:lnTo>
                    <a:lnTo>
                      <a:pt x="107950" y="82550"/>
                    </a:lnTo>
                    <a:lnTo>
                      <a:pt x="44450" y="38100"/>
                    </a:lnTo>
                    <a:lnTo>
                      <a:pt x="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0" name="Group 99">
                <a:extLst>
                  <a:ext uri="{FF2B5EF4-FFF2-40B4-BE49-F238E27FC236}">
                    <a16:creationId xmlns:a16="http://schemas.microsoft.com/office/drawing/2014/main" id="{7103A789-2A1C-6F5D-78E8-DCA1F7549C07}"/>
                  </a:ext>
                </a:extLst>
              </p:cNvPr>
              <p:cNvGrpSpPr/>
              <p:nvPr/>
            </p:nvGrpSpPr>
            <p:grpSpPr>
              <a:xfrm>
                <a:off x="586149" y="1297312"/>
                <a:ext cx="2923749" cy="1810472"/>
                <a:chOff x="586149" y="1297312"/>
                <a:chExt cx="2923749" cy="1810472"/>
              </a:xfrm>
            </p:grpSpPr>
            <p:sp>
              <p:nvSpPr>
                <p:cNvPr id="101" name="TextBox 100">
                  <a:extLst>
                    <a:ext uri="{FF2B5EF4-FFF2-40B4-BE49-F238E27FC236}">
                      <a16:creationId xmlns:a16="http://schemas.microsoft.com/office/drawing/2014/main" id="{74B4D098-C55C-52DF-BB63-EDC37724FAD3}"/>
                    </a:ext>
                  </a:extLst>
                </p:cNvPr>
                <p:cNvSpPr txBox="1"/>
                <p:nvPr/>
              </p:nvSpPr>
              <p:spPr>
                <a:xfrm flipH="1">
                  <a:off x="3284473"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02" name="TextBox 101">
                  <a:extLst>
                    <a:ext uri="{FF2B5EF4-FFF2-40B4-BE49-F238E27FC236}">
                      <a16:creationId xmlns:a16="http://schemas.microsoft.com/office/drawing/2014/main" id="{3E5D51DB-AB73-EAD5-8BEC-FCF76FCB2114}"/>
                    </a:ext>
                  </a:extLst>
                </p:cNvPr>
                <p:cNvSpPr txBox="1"/>
                <p:nvPr/>
              </p:nvSpPr>
              <p:spPr>
                <a:xfrm flipH="1">
                  <a:off x="3263271"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03" name="TextBox 102">
                  <a:extLst>
                    <a:ext uri="{FF2B5EF4-FFF2-40B4-BE49-F238E27FC236}">
                      <a16:creationId xmlns:a16="http://schemas.microsoft.com/office/drawing/2014/main" id="{CD7F7427-60F6-4DD1-5E79-14B07A06DBA2}"/>
                    </a:ext>
                  </a:extLst>
                </p:cNvPr>
                <p:cNvSpPr txBox="1"/>
                <p:nvPr/>
              </p:nvSpPr>
              <p:spPr>
                <a:xfrm flipH="1">
                  <a:off x="3242069"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04" name="TextBox 103">
                  <a:extLst>
                    <a:ext uri="{FF2B5EF4-FFF2-40B4-BE49-F238E27FC236}">
                      <a16:creationId xmlns:a16="http://schemas.microsoft.com/office/drawing/2014/main" id="{C96AACA8-0590-A69D-B14F-5141108FF368}"/>
                    </a:ext>
                  </a:extLst>
                </p:cNvPr>
                <p:cNvSpPr txBox="1"/>
                <p:nvPr/>
              </p:nvSpPr>
              <p:spPr>
                <a:xfrm flipH="1">
                  <a:off x="3153868"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05" name="TextBox 104">
                  <a:extLst>
                    <a:ext uri="{FF2B5EF4-FFF2-40B4-BE49-F238E27FC236}">
                      <a16:creationId xmlns:a16="http://schemas.microsoft.com/office/drawing/2014/main" id="{47310062-6937-1A92-18C3-3C0624393F53}"/>
                    </a:ext>
                  </a:extLst>
                </p:cNvPr>
                <p:cNvSpPr txBox="1"/>
                <p:nvPr/>
              </p:nvSpPr>
              <p:spPr>
                <a:xfrm flipH="1">
                  <a:off x="3135979"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06" name="TextBox 105">
                  <a:extLst>
                    <a:ext uri="{FF2B5EF4-FFF2-40B4-BE49-F238E27FC236}">
                      <a16:creationId xmlns:a16="http://schemas.microsoft.com/office/drawing/2014/main" id="{497406C1-BDCF-1DD9-CC38-A01C4E1DB3F9}"/>
                    </a:ext>
                  </a:extLst>
                </p:cNvPr>
                <p:cNvSpPr txBox="1"/>
                <p:nvPr/>
              </p:nvSpPr>
              <p:spPr>
                <a:xfrm flipH="1">
                  <a:off x="3119217"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07" name="TextBox 106">
                  <a:extLst>
                    <a:ext uri="{FF2B5EF4-FFF2-40B4-BE49-F238E27FC236}">
                      <a16:creationId xmlns:a16="http://schemas.microsoft.com/office/drawing/2014/main" id="{5D4792D9-C6C2-63C3-6F60-0D779BDCDF13}"/>
                    </a:ext>
                  </a:extLst>
                </p:cNvPr>
                <p:cNvSpPr txBox="1"/>
                <p:nvPr/>
              </p:nvSpPr>
              <p:spPr>
                <a:xfrm flipH="1">
                  <a:off x="3071725"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08" name="TextBox 107">
                  <a:extLst>
                    <a:ext uri="{FF2B5EF4-FFF2-40B4-BE49-F238E27FC236}">
                      <a16:creationId xmlns:a16="http://schemas.microsoft.com/office/drawing/2014/main" id="{4052C773-7BB0-8CA0-4E16-B4199BB151A0}"/>
                    </a:ext>
                  </a:extLst>
                </p:cNvPr>
                <p:cNvSpPr txBox="1"/>
                <p:nvPr/>
              </p:nvSpPr>
              <p:spPr>
                <a:xfrm flipH="1">
                  <a:off x="3026570"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09" name="TextBox 108">
                  <a:extLst>
                    <a:ext uri="{FF2B5EF4-FFF2-40B4-BE49-F238E27FC236}">
                      <a16:creationId xmlns:a16="http://schemas.microsoft.com/office/drawing/2014/main" id="{6BC9FA19-BC47-7BD8-2F18-033AD4229DAA}"/>
                    </a:ext>
                  </a:extLst>
                </p:cNvPr>
                <p:cNvSpPr txBox="1"/>
                <p:nvPr/>
              </p:nvSpPr>
              <p:spPr>
                <a:xfrm flipH="1">
                  <a:off x="3007699"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0" name="TextBox 109">
                  <a:extLst>
                    <a:ext uri="{FF2B5EF4-FFF2-40B4-BE49-F238E27FC236}">
                      <a16:creationId xmlns:a16="http://schemas.microsoft.com/office/drawing/2014/main" id="{DAC58E59-13E3-4AB8-C2C6-DE6E23024731}"/>
                    </a:ext>
                  </a:extLst>
                </p:cNvPr>
                <p:cNvSpPr txBox="1"/>
                <p:nvPr/>
              </p:nvSpPr>
              <p:spPr>
                <a:xfrm flipH="1">
                  <a:off x="2977781"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1" name="TextBox 110">
                  <a:extLst>
                    <a:ext uri="{FF2B5EF4-FFF2-40B4-BE49-F238E27FC236}">
                      <a16:creationId xmlns:a16="http://schemas.microsoft.com/office/drawing/2014/main" id="{91DAAB57-D5E2-F6C5-B271-2114F6CA2EBF}"/>
                    </a:ext>
                  </a:extLst>
                </p:cNvPr>
                <p:cNvSpPr txBox="1"/>
                <p:nvPr/>
              </p:nvSpPr>
              <p:spPr>
                <a:xfrm flipH="1">
                  <a:off x="2952877" y="29153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2" name="TextBox 111">
                  <a:extLst>
                    <a:ext uri="{FF2B5EF4-FFF2-40B4-BE49-F238E27FC236}">
                      <a16:creationId xmlns:a16="http://schemas.microsoft.com/office/drawing/2014/main" id="{E50EA150-6F3B-F4FB-CFB1-1B53E35DF72A}"/>
                    </a:ext>
                  </a:extLst>
                </p:cNvPr>
                <p:cNvSpPr txBox="1"/>
                <p:nvPr/>
              </p:nvSpPr>
              <p:spPr>
                <a:xfrm flipH="1">
                  <a:off x="2907241" y="290664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3" name="TextBox 112">
                  <a:extLst>
                    <a:ext uri="{FF2B5EF4-FFF2-40B4-BE49-F238E27FC236}">
                      <a16:creationId xmlns:a16="http://schemas.microsoft.com/office/drawing/2014/main" id="{B280581A-DEFB-D4A5-6F0B-CFB2B4C29CC5}"/>
                    </a:ext>
                  </a:extLst>
                </p:cNvPr>
                <p:cNvSpPr txBox="1"/>
                <p:nvPr/>
              </p:nvSpPr>
              <p:spPr>
                <a:xfrm flipH="1">
                  <a:off x="2862728" y="290035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4" name="TextBox 113">
                  <a:extLst>
                    <a:ext uri="{FF2B5EF4-FFF2-40B4-BE49-F238E27FC236}">
                      <a16:creationId xmlns:a16="http://schemas.microsoft.com/office/drawing/2014/main" id="{B27645D1-B792-F706-1E49-961F7D81743A}"/>
                    </a:ext>
                  </a:extLst>
                </p:cNvPr>
                <p:cNvSpPr txBox="1"/>
                <p:nvPr/>
              </p:nvSpPr>
              <p:spPr>
                <a:xfrm flipH="1">
                  <a:off x="2832213" y="289278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5" name="TextBox 114">
                  <a:extLst>
                    <a:ext uri="{FF2B5EF4-FFF2-40B4-BE49-F238E27FC236}">
                      <a16:creationId xmlns:a16="http://schemas.microsoft.com/office/drawing/2014/main" id="{4B643EC3-15F4-4F75-8458-9829725F1487}"/>
                    </a:ext>
                  </a:extLst>
                </p:cNvPr>
                <p:cNvSpPr txBox="1"/>
                <p:nvPr/>
              </p:nvSpPr>
              <p:spPr>
                <a:xfrm flipH="1">
                  <a:off x="2815260" y="289285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6" name="TextBox 115">
                  <a:extLst>
                    <a:ext uri="{FF2B5EF4-FFF2-40B4-BE49-F238E27FC236}">
                      <a16:creationId xmlns:a16="http://schemas.microsoft.com/office/drawing/2014/main" id="{36F46342-E5B7-3C0D-8C61-552AD6578650}"/>
                    </a:ext>
                  </a:extLst>
                </p:cNvPr>
                <p:cNvSpPr txBox="1"/>
                <p:nvPr/>
              </p:nvSpPr>
              <p:spPr>
                <a:xfrm flipH="1">
                  <a:off x="2792050" y="289278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7" name="TextBox 116">
                  <a:extLst>
                    <a:ext uri="{FF2B5EF4-FFF2-40B4-BE49-F238E27FC236}">
                      <a16:creationId xmlns:a16="http://schemas.microsoft.com/office/drawing/2014/main" id="{EE0DAFE8-F942-43F1-7D16-ED4FCB2CE8A1}"/>
                    </a:ext>
                  </a:extLst>
                </p:cNvPr>
                <p:cNvSpPr txBox="1"/>
                <p:nvPr/>
              </p:nvSpPr>
              <p:spPr>
                <a:xfrm flipH="1">
                  <a:off x="2770874" y="289278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8" name="TextBox 117">
                  <a:extLst>
                    <a:ext uri="{FF2B5EF4-FFF2-40B4-BE49-F238E27FC236}">
                      <a16:creationId xmlns:a16="http://schemas.microsoft.com/office/drawing/2014/main" id="{F7FF39C3-EF0F-5615-AEAE-F0510A95BCFD}"/>
                    </a:ext>
                  </a:extLst>
                </p:cNvPr>
                <p:cNvSpPr txBox="1"/>
                <p:nvPr/>
              </p:nvSpPr>
              <p:spPr>
                <a:xfrm flipH="1">
                  <a:off x="2709564" y="288405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19" name="TextBox 118">
                  <a:extLst>
                    <a:ext uri="{FF2B5EF4-FFF2-40B4-BE49-F238E27FC236}">
                      <a16:creationId xmlns:a16="http://schemas.microsoft.com/office/drawing/2014/main" id="{FCAFAFD4-E404-9A6B-BA9A-B1BB10BC785E}"/>
                    </a:ext>
                  </a:extLst>
                </p:cNvPr>
                <p:cNvSpPr txBox="1"/>
                <p:nvPr/>
              </p:nvSpPr>
              <p:spPr>
                <a:xfrm flipH="1">
                  <a:off x="2681345" y="288720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0" name="TextBox 119">
                  <a:extLst>
                    <a:ext uri="{FF2B5EF4-FFF2-40B4-BE49-F238E27FC236}">
                      <a16:creationId xmlns:a16="http://schemas.microsoft.com/office/drawing/2014/main" id="{3F58C848-0EA7-40E2-1E70-74F1BD772A66}"/>
                    </a:ext>
                  </a:extLst>
                </p:cNvPr>
                <p:cNvSpPr txBox="1"/>
                <p:nvPr/>
              </p:nvSpPr>
              <p:spPr>
                <a:xfrm flipH="1">
                  <a:off x="2660143" y="286831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1" name="TextBox 120">
                  <a:extLst>
                    <a:ext uri="{FF2B5EF4-FFF2-40B4-BE49-F238E27FC236}">
                      <a16:creationId xmlns:a16="http://schemas.microsoft.com/office/drawing/2014/main" id="{EB2456C6-F5BC-B414-A1D5-3AB8472D2E95}"/>
                    </a:ext>
                  </a:extLst>
                </p:cNvPr>
                <p:cNvSpPr txBox="1"/>
                <p:nvPr/>
              </p:nvSpPr>
              <p:spPr>
                <a:xfrm flipH="1">
                  <a:off x="2640183" y="286516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2" name="TextBox 121">
                  <a:extLst>
                    <a:ext uri="{FF2B5EF4-FFF2-40B4-BE49-F238E27FC236}">
                      <a16:creationId xmlns:a16="http://schemas.microsoft.com/office/drawing/2014/main" id="{5B22715F-7363-66DE-8D3B-817101FA196B}"/>
                    </a:ext>
                  </a:extLst>
                </p:cNvPr>
                <p:cNvSpPr txBox="1"/>
                <p:nvPr/>
              </p:nvSpPr>
              <p:spPr>
                <a:xfrm flipH="1">
                  <a:off x="2590662" y="286509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3" name="TextBox 122">
                  <a:extLst>
                    <a:ext uri="{FF2B5EF4-FFF2-40B4-BE49-F238E27FC236}">
                      <a16:creationId xmlns:a16="http://schemas.microsoft.com/office/drawing/2014/main" id="{9D44A505-1C58-4641-CD22-A30D4797BE6B}"/>
                    </a:ext>
                  </a:extLst>
                </p:cNvPr>
                <p:cNvSpPr txBox="1"/>
                <p:nvPr/>
              </p:nvSpPr>
              <p:spPr>
                <a:xfrm flipH="1">
                  <a:off x="2573073" y="286242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4" name="TextBox 123">
                  <a:extLst>
                    <a:ext uri="{FF2B5EF4-FFF2-40B4-BE49-F238E27FC236}">
                      <a16:creationId xmlns:a16="http://schemas.microsoft.com/office/drawing/2014/main" id="{061D2353-ABDA-3DBA-F2BE-5837916F84A9}"/>
                    </a:ext>
                  </a:extLst>
                </p:cNvPr>
                <p:cNvSpPr txBox="1"/>
                <p:nvPr/>
              </p:nvSpPr>
              <p:spPr>
                <a:xfrm flipH="1">
                  <a:off x="2553871" y="285542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5" name="TextBox 124">
                  <a:extLst>
                    <a:ext uri="{FF2B5EF4-FFF2-40B4-BE49-F238E27FC236}">
                      <a16:creationId xmlns:a16="http://schemas.microsoft.com/office/drawing/2014/main" id="{E4E73E70-06FC-ADD9-F66D-B0BDC6D7420E}"/>
                    </a:ext>
                  </a:extLst>
                </p:cNvPr>
                <p:cNvSpPr txBox="1"/>
                <p:nvPr/>
              </p:nvSpPr>
              <p:spPr>
                <a:xfrm flipH="1">
                  <a:off x="2535754" y="285759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6" name="TextBox 125">
                  <a:extLst>
                    <a:ext uri="{FF2B5EF4-FFF2-40B4-BE49-F238E27FC236}">
                      <a16:creationId xmlns:a16="http://schemas.microsoft.com/office/drawing/2014/main" id="{C7E5397B-7324-F8DB-72DB-D1A192363190}"/>
                    </a:ext>
                  </a:extLst>
                </p:cNvPr>
                <p:cNvSpPr txBox="1"/>
                <p:nvPr/>
              </p:nvSpPr>
              <p:spPr>
                <a:xfrm flipH="1">
                  <a:off x="2522066" y="285614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7" name="TextBox 126">
                  <a:extLst>
                    <a:ext uri="{FF2B5EF4-FFF2-40B4-BE49-F238E27FC236}">
                      <a16:creationId xmlns:a16="http://schemas.microsoft.com/office/drawing/2014/main" id="{D85D0144-BCFA-5C70-AAE2-FFFF38EB73D5}"/>
                    </a:ext>
                  </a:extLst>
                </p:cNvPr>
                <p:cNvSpPr txBox="1"/>
                <p:nvPr/>
              </p:nvSpPr>
              <p:spPr>
                <a:xfrm flipH="1">
                  <a:off x="2496071" y="286537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8" name="TextBox 127">
                  <a:extLst>
                    <a:ext uri="{FF2B5EF4-FFF2-40B4-BE49-F238E27FC236}">
                      <a16:creationId xmlns:a16="http://schemas.microsoft.com/office/drawing/2014/main" id="{7FDBE981-CE1A-7AA0-DC40-3CB51DC23FFD}"/>
                    </a:ext>
                  </a:extLst>
                </p:cNvPr>
                <p:cNvSpPr txBox="1"/>
                <p:nvPr/>
              </p:nvSpPr>
              <p:spPr>
                <a:xfrm flipH="1">
                  <a:off x="2474538" y="283334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29" name="TextBox 128">
                  <a:extLst>
                    <a:ext uri="{FF2B5EF4-FFF2-40B4-BE49-F238E27FC236}">
                      <a16:creationId xmlns:a16="http://schemas.microsoft.com/office/drawing/2014/main" id="{35610512-727F-9B85-8DAA-2AE9859AECCC}"/>
                    </a:ext>
                  </a:extLst>
                </p:cNvPr>
                <p:cNvSpPr txBox="1"/>
                <p:nvPr/>
              </p:nvSpPr>
              <p:spPr>
                <a:xfrm flipH="1">
                  <a:off x="2449093" y="283922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0" name="TextBox 129">
                  <a:extLst>
                    <a:ext uri="{FF2B5EF4-FFF2-40B4-BE49-F238E27FC236}">
                      <a16:creationId xmlns:a16="http://schemas.microsoft.com/office/drawing/2014/main" id="{2969D884-EEF3-06AC-20EF-6AF840BB22DF}"/>
                    </a:ext>
                  </a:extLst>
                </p:cNvPr>
                <p:cNvSpPr txBox="1"/>
                <p:nvPr/>
              </p:nvSpPr>
              <p:spPr>
                <a:xfrm flipH="1">
                  <a:off x="2414745" y="282894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1" name="TextBox 130">
                  <a:extLst>
                    <a:ext uri="{FF2B5EF4-FFF2-40B4-BE49-F238E27FC236}">
                      <a16:creationId xmlns:a16="http://schemas.microsoft.com/office/drawing/2014/main" id="{16E7EF96-C17C-F06D-6FB6-EC4A8962904C}"/>
                    </a:ext>
                  </a:extLst>
                </p:cNvPr>
                <p:cNvSpPr txBox="1"/>
                <p:nvPr/>
              </p:nvSpPr>
              <p:spPr>
                <a:xfrm flipH="1">
                  <a:off x="2325779" y="281660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2" name="TextBox 131">
                  <a:extLst>
                    <a:ext uri="{FF2B5EF4-FFF2-40B4-BE49-F238E27FC236}">
                      <a16:creationId xmlns:a16="http://schemas.microsoft.com/office/drawing/2014/main" id="{E266FAD1-12E6-8356-CE21-BE618BF4CB98}"/>
                    </a:ext>
                  </a:extLst>
                </p:cNvPr>
                <p:cNvSpPr txBox="1"/>
                <p:nvPr/>
              </p:nvSpPr>
              <p:spPr>
                <a:xfrm flipH="1">
                  <a:off x="2284884" y="280071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3" name="TextBox 132">
                  <a:extLst>
                    <a:ext uri="{FF2B5EF4-FFF2-40B4-BE49-F238E27FC236}">
                      <a16:creationId xmlns:a16="http://schemas.microsoft.com/office/drawing/2014/main" id="{1A945E74-B663-AC63-7BF9-A0D38E6A88F7}"/>
                    </a:ext>
                  </a:extLst>
                </p:cNvPr>
                <p:cNvSpPr txBox="1"/>
                <p:nvPr/>
              </p:nvSpPr>
              <p:spPr>
                <a:xfrm flipH="1">
                  <a:off x="2264909" y="279031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4" name="TextBox 133">
                  <a:extLst>
                    <a:ext uri="{FF2B5EF4-FFF2-40B4-BE49-F238E27FC236}">
                      <a16:creationId xmlns:a16="http://schemas.microsoft.com/office/drawing/2014/main" id="{94F8CD0D-D2FA-D4A0-A9D5-E91AED14A79D}"/>
                    </a:ext>
                  </a:extLst>
                </p:cNvPr>
                <p:cNvSpPr txBox="1"/>
                <p:nvPr/>
              </p:nvSpPr>
              <p:spPr>
                <a:xfrm flipH="1">
                  <a:off x="2239403" y="278506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5" name="TextBox 134">
                  <a:extLst>
                    <a:ext uri="{FF2B5EF4-FFF2-40B4-BE49-F238E27FC236}">
                      <a16:creationId xmlns:a16="http://schemas.microsoft.com/office/drawing/2014/main" id="{3DBF513D-B59B-F2E7-35F4-1155DE809E1C}"/>
                    </a:ext>
                  </a:extLst>
                </p:cNvPr>
                <p:cNvSpPr txBox="1"/>
                <p:nvPr/>
              </p:nvSpPr>
              <p:spPr>
                <a:xfrm flipH="1">
                  <a:off x="2210563" y="277948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6" name="TextBox 135">
                  <a:extLst>
                    <a:ext uri="{FF2B5EF4-FFF2-40B4-BE49-F238E27FC236}">
                      <a16:creationId xmlns:a16="http://schemas.microsoft.com/office/drawing/2014/main" id="{54364837-08E8-B335-970F-E8D6B49E6D99}"/>
                    </a:ext>
                  </a:extLst>
                </p:cNvPr>
                <p:cNvSpPr txBox="1"/>
                <p:nvPr/>
              </p:nvSpPr>
              <p:spPr>
                <a:xfrm flipH="1">
                  <a:off x="2185073" y="278168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7" name="TextBox 136">
                  <a:extLst>
                    <a:ext uri="{FF2B5EF4-FFF2-40B4-BE49-F238E27FC236}">
                      <a16:creationId xmlns:a16="http://schemas.microsoft.com/office/drawing/2014/main" id="{5733AD6F-9B6E-3C9A-14DF-CCC8EC9E6CA3}"/>
                    </a:ext>
                  </a:extLst>
                </p:cNvPr>
                <p:cNvSpPr txBox="1"/>
                <p:nvPr/>
              </p:nvSpPr>
              <p:spPr>
                <a:xfrm flipH="1">
                  <a:off x="2143678" y="278117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8" name="TextBox 137">
                  <a:extLst>
                    <a:ext uri="{FF2B5EF4-FFF2-40B4-BE49-F238E27FC236}">
                      <a16:creationId xmlns:a16="http://schemas.microsoft.com/office/drawing/2014/main" id="{BD2A7238-07FD-ABD4-228B-898C7D20C719}"/>
                    </a:ext>
                  </a:extLst>
                </p:cNvPr>
                <p:cNvSpPr txBox="1"/>
                <p:nvPr/>
              </p:nvSpPr>
              <p:spPr>
                <a:xfrm flipH="1">
                  <a:off x="2114326" y="275277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39" name="TextBox 138">
                  <a:extLst>
                    <a:ext uri="{FF2B5EF4-FFF2-40B4-BE49-F238E27FC236}">
                      <a16:creationId xmlns:a16="http://schemas.microsoft.com/office/drawing/2014/main" id="{CE49FE40-51A1-8BFE-7ECE-1AED21B87B11}"/>
                    </a:ext>
                  </a:extLst>
                </p:cNvPr>
                <p:cNvSpPr txBox="1"/>
                <p:nvPr/>
              </p:nvSpPr>
              <p:spPr>
                <a:xfrm flipH="1">
                  <a:off x="2093409" y="275636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0" name="TextBox 139">
                  <a:extLst>
                    <a:ext uri="{FF2B5EF4-FFF2-40B4-BE49-F238E27FC236}">
                      <a16:creationId xmlns:a16="http://schemas.microsoft.com/office/drawing/2014/main" id="{EB421B53-5AFC-9046-8FAC-C28546BB5CDD}"/>
                    </a:ext>
                  </a:extLst>
                </p:cNvPr>
                <p:cNvSpPr txBox="1"/>
                <p:nvPr/>
              </p:nvSpPr>
              <p:spPr>
                <a:xfrm flipH="1">
                  <a:off x="2075229" y="274650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1" name="TextBox 140">
                  <a:extLst>
                    <a:ext uri="{FF2B5EF4-FFF2-40B4-BE49-F238E27FC236}">
                      <a16:creationId xmlns:a16="http://schemas.microsoft.com/office/drawing/2014/main" id="{796EF408-DF50-5C54-E64D-E24F63D16707}"/>
                    </a:ext>
                  </a:extLst>
                </p:cNvPr>
                <p:cNvSpPr txBox="1"/>
                <p:nvPr/>
              </p:nvSpPr>
              <p:spPr>
                <a:xfrm flipH="1">
                  <a:off x="2056146" y="273512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2" name="TextBox 141">
                  <a:extLst>
                    <a:ext uri="{FF2B5EF4-FFF2-40B4-BE49-F238E27FC236}">
                      <a16:creationId xmlns:a16="http://schemas.microsoft.com/office/drawing/2014/main" id="{3CA7D2C8-8871-01CF-8F5C-326DE3585A95}"/>
                    </a:ext>
                  </a:extLst>
                </p:cNvPr>
                <p:cNvSpPr txBox="1"/>
                <p:nvPr/>
              </p:nvSpPr>
              <p:spPr>
                <a:xfrm flipH="1">
                  <a:off x="2036340" y="273681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3" name="TextBox 142">
                  <a:extLst>
                    <a:ext uri="{FF2B5EF4-FFF2-40B4-BE49-F238E27FC236}">
                      <a16:creationId xmlns:a16="http://schemas.microsoft.com/office/drawing/2014/main" id="{F6D89F9E-74B5-81BF-F270-CEC95ED6C24D}"/>
                    </a:ext>
                  </a:extLst>
                </p:cNvPr>
                <p:cNvSpPr txBox="1"/>
                <p:nvPr/>
              </p:nvSpPr>
              <p:spPr>
                <a:xfrm flipH="1">
                  <a:off x="2010414" y="272755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4" name="TextBox 143">
                  <a:extLst>
                    <a:ext uri="{FF2B5EF4-FFF2-40B4-BE49-F238E27FC236}">
                      <a16:creationId xmlns:a16="http://schemas.microsoft.com/office/drawing/2014/main" id="{074D6B30-6D93-31FD-2509-CC7DE6B21533}"/>
                    </a:ext>
                  </a:extLst>
                </p:cNvPr>
                <p:cNvSpPr txBox="1"/>
                <p:nvPr/>
              </p:nvSpPr>
              <p:spPr>
                <a:xfrm flipH="1">
                  <a:off x="1986263" y="270235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5" name="TextBox 144">
                  <a:extLst>
                    <a:ext uri="{FF2B5EF4-FFF2-40B4-BE49-F238E27FC236}">
                      <a16:creationId xmlns:a16="http://schemas.microsoft.com/office/drawing/2014/main" id="{272BE7D4-30B0-8E00-3F92-BAE74DE2DA25}"/>
                    </a:ext>
                  </a:extLst>
                </p:cNvPr>
                <p:cNvSpPr txBox="1"/>
                <p:nvPr/>
              </p:nvSpPr>
              <p:spPr>
                <a:xfrm flipH="1">
                  <a:off x="1966998" y="269146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6" name="TextBox 145">
                  <a:extLst>
                    <a:ext uri="{FF2B5EF4-FFF2-40B4-BE49-F238E27FC236}">
                      <a16:creationId xmlns:a16="http://schemas.microsoft.com/office/drawing/2014/main" id="{2C5F901E-522B-ABCA-4DED-2F1968A6D070}"/>
                    </a:ext>
                  </a:extLst>
                </p:cNvPr>
                <p:cNvSpPr txBox="1"/>
                <p:nvPr/>
              </p:nvSpPr>
              <p:spPr>
                <a:xfrm flipH="1">
                  <a:off x="1935262" y="268160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7" name="TextBox 146">
                  <a:extLst>
                    <a:ext uri="{FF2B5EF4-FFF2-40B4-BE49-F238E27FC236}">
                      <a16:creationId xmlns:a16="http://schemas.microsoft.com/office/drawing/2014/main" id="{1CE1D511-C5E8-9A97-04AE-369B33736C4D}"/>
                    </a:ext>
                  </a:extLst>
                </p:cNvPr>
                <p:cNvSpPr txBox="1"/>
                <p:nvPr/>
              </p:nvSpPr>
              <p:spPr>
                <a:xfrm flipH="1">
                  <a:off x="1899991" y="267072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8" name="TextBox 147">
                  <a:extLst>
                    <a:ext uri="{FF2B5EF4-FFF2-40B4-BE49-F238E27FC236}">
                      <a16:creationId xmlns:a16="http://schemas.microsoft.com/office/drawing/2014/main" id="{4423B4AD-AEC7-F4DD-CF89-854CDDE8AA41}"/>
                    </a:ext>
                  </a:extLst>
                </p:cNvPr>
                <p:cNvSpPr txBox="1"/>
                <p:nvPr/>
              </p:nvSpPr>
              <p:spPr>
                <a:xfrm flipH="1">
                  <a:off x="1882416" y="267022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49" name="TextBox 148">
                  <a:extLst>
                    <a:ext uri="{FF2B5EF4-FFF2-40B4-BE49-F238E27FC236}">
                      <a16:creationId xmlns:a16="http://schemas.microsoft.com/office/drawing/2014/main" id="{8E437F7B-C459-6C7E-A168-5A74C4A4CC67}"/>
                    </a:ext>
                  </a:extLst>
                </p:cNvPr>
                <p:cNvSpPr txBox="1"/>
                <p:nvPr/>
              </p:nvSpPr>
              <p:spPr>
                <a:xfrm flipH="1">
                  <a:off x="1853158" y="26733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0" name="TextBox 149">
                  <a:extLst>
                    <a:ext uri="{FF2B5EF4-FFF2-40B4-BE49-F238E27FC236}">
                      <a16:creationId xmlns:a16="http://schemas.microsoft.com/office/drawing/2014/main" id="{F6B86887-85D9-852D-5E96-FB860E4FEE01}"/>
                    </a:ext>
                  </a:extLst>
                </p:cNvPr>
                <p:cNvSpPr txBox="1"/>
                <p:nvPr/>
              </p:nvSpPr>
              <p:spPr>
                <a:xfrm flipH="1">
                  <a:off x="1814595" y="265474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1" name="TextBox 150">
                  <a:extLst>
                    <a:ext uri="{FF2B5EF4-FFF2-40B4-BE49-F238E27FC236}">
                      <a16:creationId xmlns:a16="http://schemas.microsoft.com/office/drawing/2014/main" id="{D2201B3D-F699-73EE-ABFE-C73A06198DA9}"/>
                    </a:ext>
                  </a:extLst>
                </p:cNvPr>
                <p:cNvSpPr txBox="1"/>
                <p:nvPr/>
              </p:nvSpPr>
              <p:spPr>
                <a:xfrm flipH="1">
                  <a:off x="1792039" y="263240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2" name="TextBox 151">
                  <a:extLst>
                    <a:ext uri="{FF2B5EF4-FFF2-40B4-BE49-F238E27FC236}">
                      <a16:creationId xmlns:a16="http://schemas.microsoft.com/office/drawing/2014/main" id="{5AB65AE9-8165-DB38-85A6-A33996D87B4D}"/>
                    </a:ext>
                  </a:extLst>
                </p:cNvPr>
                <p:cNvSpPr txBox="1"/>
                <p:nvPr/>
              </p:nvSpPr>
              <p:spPr>
                <a:xfrm flipH="1">
                  <a:off x="1769703" y="260873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3" name="TextBox 152">
                  <a:extLst>
                    <a:ext uri="{FF2B5EF4-FFF2-40B4-BE49-F238E27FC236}">
                      <a16:creationId xmlns:a16="http://schemas.microsoft.com/office/drawing/2014/main" id="{1BB742A1-18C0-B2C6-84A9-BBF568CD8E44}"/>
                    </a:ext>
                  </a:extLst>
                </p:cNvPr>
                <p:cNvSpPr txBox="1"/>
                <p:nvPr/>
              </p:nvSpPr>
              <p:spPr>
                <a:xfrm flipH="1">
                  <a:off x="1750354" y="260681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4" name="TextBox 153">
                  <a:extLst>
                    <a:ext uri="{FF2B5EF4-FFF2-40B4-BE49-F238E27FC236}">
                      <a16:creationId xmlns:a16="http://schemas.microsoft.com/office/drawing/2014/main" id="{8DC44E2C-6BE0-614F-2E2C-203B89346361}"/>
                    </a:ext>
                  </a:extLst>
                </p:cNvPr>
                <p:cNvSpPr txBox="1"/>
                <p:nvPr/>
              </p:nvSpPr>
              <p:spPr>
                <a:xfrm flipH="1">
                  <a:off x="1732919" y="260389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5" name="TextBox 154">
                  <a:extLst>
                    <a:ext uri="{FF2B5EF4-FFF2-40B4-BE49-F238E27FC236}">
                      <a16:creationId xmlns:a16="http://schemas.microsoft.com/office/drawing/2014/main" id="{C1B795BA-3919-90B7-B190-611DAB036BDE}"/>
                    </a:ext>
                  </a:extLst>
                </p:cNvPr>
                <p:cNvSpPr txBox="1"/>
                <p:nvPr/>
              </p:nvSpPr>
              <p:spPr>
                <a:xfrm flipH="1">
                  <a:off x="1713113" y="260389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6" name="TextBox 155">
                  <a:extLst>
                    <a:ext uri="{FF2B5EF4-FFF2-40B4-BE49-F238E27FC236}">
                      <a16:creationId xmlns:a16="http://schemas.microsoft.com/office/drawing/2014/main" id="{0E172964-6ECD-13E7-AC8E-FF1F547BD40B}"/>
                    </a:ext>
                  </a:extLst>
                </p:cNvPr>
                <p:cNvSpPr txBox="1"/>
                <p:nvPr/>
              </p:nvSpPr>
              <p:spPr>
                <a:xfrm flipH="1">
                  <a:off x="1695397" y="260632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7" name="TextBox 156">
                  <a:extLst>
                    <a:ext uri="{FF2B5EF4-FFF2-40B4-BE49-F238E27FC236}">
                      <a16:creationId xmlns:a16="http://schemas.microsoft.com/office/drawing/2014/main" id="{95E1A96F-2238-3C76-271C-B0BE8A497708}"/>
                    </a:ext>
                  </a:extLst>
                </p:cNvPr>
                <p:cNvSpPr txBox="1"/>
                <p:nvPr/>
              </p:nvSpPr>
              <p:spPr>
                <a:xfrm flipH="1">
                  <a:off x="1658613" y="256251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8" name="TextBox 157">
                  <a:extLst>
                    <a:ext uri="{FF2B5EF4-FFF2-40B4-BE49-F238E27FC236}">
                      <a16:creationId xmlns:a16="http://schemas.microsoft.com/office/drawing/2014/main" id="{9B12CDC9-1C03-B5F2-265F-2468A4093C51}"/>
                    </a:ext>
                  </a:extLst>
                </p:cNvPr>
                <p:cNvSpPr txBox="1"/>
                <p:nvPr/>
              </p:nvSpPr>
              <p:spPr>
                <a:xfrm flipH="1">
                  <a:off x="1640084" y="255306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59" name="TextBox 158">
                  <a:extLst>
                    <a:ext uri="{FF2B5EF4-FFF2-40B4-BE49-F238E27FC236}">
                      <a16:creationId xmlns:a16="http://schemas.microsoft.com/office/drawing/2014/main" id="{2ED2511A-F000-7E07-77EF-6BC4AC4718AA}"/>
                    </a:ext>
                  </a:extLst>
                </p:cNvPr>
                <p:cNvSpPr txBox="1"/>
                <p:nvPr/>
              </p:nvSpPr>
              <p:spPr>
                <a:xfrm flipH="1">
                  <a:off x="1623267" y="254626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0" name="TextBox 159">
                  <a:extLst>
                    <a:ext uri="{FF2B5EF4-FFF2-40B4-BE49-F238E27FC236}">
                      <a16:creationId xmlns:a16="http://schemas.microsoft.com/office/drawing/2014/main" id="{1595C675-1438-8BF8-A382-8511441260AE}"/>
                    </a:ext>
                  </a:extLst>
                </p:cNvPr>
                <p:cNvSpPr txBox="1"/>
                <p:nvPr/>
              </p:nvSpPr>
              <p:spPr>
                <a:xfrm flipH="1">
                  <a:off x="1604133" y="254065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1" name="TextBox 160">
                  <a:extLst>
                    <a:ext uri="{FF2B5EF4-FFF2-40B4-BE49-F238E27FC236}">
                      <a16:creationId xmlns:a16="http://schemas.microsoft.com/office/drawing/2014/main" id="{7826D7C5-6EAF-DA24-A7D9-A0754798D8ED}"/>
                    </a:ext>
                  </a:extLst>
                </p:cNvPr>
                <p:cNvSpPr txBox="1"/>
                <p:nvPr/>
              </p:nvSpPr>
              <p:spPr>
                <a:xfrm flipH="1">
                  <a:off x="1586180" y="253181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2" name="TextBox 161">
                  <a:extLst>
                    <a:ext uri="{FF2B5EF4-FFF2-40B4-BE49-F238E27FC236}">
                      <a16:creationId xmlns:a16="http://schemas.microsoft.com/office/drawing/2014/main" id="{DD11445F-04B6-6D8A-C1C9-F14EF66E4A7A}"/>
                    </a:ext>
                  </a:extLst>
                </p:cNvPr>
                <p:cNvSpPr txBox="1"/>
                <p:nvPr/>
              </p:nvSpPr>
              <p:spPr>
                <a:xfrm flipH="1">
                  <a:off x="1540868" y="248747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3" name="TextBox 162">
                  <a:extLst>
                    <a:ext uri="{FF2B5EF4-FFF2-40B4-BE49-F238E27FC236}">
                      <a16:creationId xmlns:a16="http://schemas.microsoft.com/office/drawing/2014/main" id="{2F5B6C21-D029-4CCD-ADEA-A963504399DD}"/>
                    </a:ext>
                  </a:extLst>
                </p:cNvPr>
                <p:cNvSpPr txBox="1"/>
                <p:nvPr/>
              </p:nvSpPr>
              <p:spPr>
                <a:xfrm flipH="1">
                  <a:off x="1521892" y="247685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4" name="TextBox 163">
                  <a:extLst>
                    <a:ext uri="{FF2B5EF4-FFF2-40B4-BE49-F238E27FC236}">
                      <a16:creationId xmlns:a16="http://schemas.microsoft.com/office/drawing/2014/main" id="{9203FAF2-DFBB-899D-A117-895458947C08}"/>
                    </a:ext>
                  </a:extLst>
                </p:cNvPr>
                <p:cNvSpPr txBox="1"/>
                <p:nvPr/>
              </p:nvSpPr>
              <p:spPr>
                <a:xfrm flipH="1">
                  <a:off x="1499461" y="246451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5" name="TextBox 164">
                  <a:extLst>
                    <a:ext uri="{FF2B5EF4-FFF2-40B4-BE49-F238E27FC236}">
                      <a16:creationId xmlns:a16="http://schemas.microsoft.com/office/drawing/2014/main" id="{A35501BB-7AA1-D0F6-EA12-9DAEA1430CAF}"/>
                    </a:ext>
                  </a:extLst>
                </p:cNvPr>
                <p:cNvSpPr txBox="1"/>
                <p:nvPr/>
              </p:nvSpPr>
              <p:spPr>
                <a:xfrm flipH="1">
                  <a:off x="1479621" y="244478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6" name="TextBox 165">
                  <a:extLst>
                    <a:ext uri="{FF2B5EF4-FFF2-40B4-BE49-F238E27FC236}">
                      <a16:creationId xmlns:a16="http://schemas.microsoft.com/office/drawing/2014/main" id="{BC735E2A-6A45-97AA-4931-A5B5A21AF6C5}"/>
                    </a:ext>
                  </a:extLst>
                </p:cNvPr>
                <p:cNvSpPr txBox="1"/>
                <p:nvPr/>
              </p:nvSpPr>
              <p:spPr>
                <a:xfrm flipH="1">
                  <a:off x="734354" y="143207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7" name="TextBox 166">
                  <a:extLst>
                    <a:ext uri="{FF2B5EF4-FFF2-40B4-BE49-F238E27FC236}">
                      <a16:creationId xmlns:a16="http://schemas.microsoft.com/office/drawing/2014/main" id="{DF4E7B0F-2B8E-B06F-B1FC-7BE58ACDFC8A}"/>
                    </a:ext>
                  </a:extLst>
                </p:cNvPr>
                <p:cNvSpPr txBox="1"/>
                <p:nvPr/>
              </p:nvSpPr>
              <p:spPr>
                <a:xfrm flipH="1">
                  <a:off x="686470" y="138317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8" name="TextBox 167">
                  <a:extLst>
                    <a:ext uri="{FF2B5EF4-FFF2-40B4-BE49-F238E27FC236}">
                      <a16:creationId xmlns:a16="http://schemas.microsoft.com/office/drawing/2014/main" id="{2A67FE94-1A89-897F-1410-8CB6C2F35B32}"/>
                    </a:ext>
                  </a:extLst>
                </p:cNvPr>
                <p:cNvSpPr txBox="1"/>
                <p:nvPr/>
              </p:nvSpPr>
              <p:spPr>
                <a:xfrm flipH="1">
                  <a:off x="604549" y="130961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169" name="TextBox 168">
                  <a:extLst>
                    <a:ext uri="{FF2B5EF4-FFF2-40B4-BE49-F238E27FC236}">
                      <a16:creationId xmlns:a16="http://schemas.microsoft.com/office/drawing/2014/main" id="{C126B577-3CD8-AE6A-48A0-C1CFBFAC776E}"/>
                    </a:ext>
                  </a:extLst>
                </p:cNvPr>
                <p:cNvSpPr txBox="1"/>
                <p:nvPr/>
              </p:nvSpPr>
              <p:spPr>
                <a:xfrm flipH="1">
                  <a:off x="586149" y="129731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grpSp>
        </p:grpSp>
        <p:grpSp>
          <p:nvGrpSpPr>
            <p:cNvPr id="21" name="Group 20">
              <a:extLst>
                <a:ext uri="{FF2B5EF4-FFF2-40B4-BE49-F238E27FC236}">
                  <a16:creationId xmlns:a16="http://schemas.microsoft.com/office/drawing/2014/main" id="{53CBCE74-8B21-3724-8C88-851DB055C0AA}"/>
                </a:ext>
              </a:extLst>
            </p:cNvPr>
            <p:cNvGrpSpPr/>
            <p:nvPr/>
          </p:nvGrpSpPr>
          <p:grpSpPr>
            <a:xfrm>
              <a:off x="652613" y="1410070"/>
              <a:ext cx="2879805" cy="1571420"/>
              <a:chOff x="654050" y="1406525"/>
              <a:chExt cx="2879805" cy="1571420"/>
            </a:xfrm>
          </p:grpSpPr>
          <p:sp>
            <p:nvSpPr>
              <p:cNvPr id="23" name="Freeform 22">
                <a:extLst>
                  <a:ext uri="{FF2B5EF4-FFF2-40B4-BE49-F238E27FC236}">
                    <a16:creationId xmlns:a16="http://schemas.microsoft.com/office/drawing/2014/main" id="{6E700142-3D91-9D4E-4982-C61B3353A03A}"/>
                  </a:ext>
                </a:extLst>
              </p:cNvPr>
              <p:cNvSpPr/>
              <p:nvPr/>
            </p:nvSpPr>
            <p:spPr>
              <a:xfrm>
                <a:off x="654050" y="1406525"/>
                <a:ext cx="2778125" cy="1520825"/>
              </a:xfrm>
              <a:custGeom>
                <a:avLst/>
                <a:gdLst>
                  <a:gd name="connsiteX0" fmla="*/ 2778125 w 2778125"/>
                  <a:gd name="connsiteY0" fmla="*/ 1520825 h 1520825"/>
                  <a:gd name="connsiteX1" fmla="*/ 2387600 w 2778125"/>
                  <a:gd name="connsiteY1" fmla="*/ 1520825 h 1520825"/>
                  <a:gd name="connsiteX2" fmla="*/ 2387600 w 2778125"/>
                  <a:gd name="connsiteY2" fmla="*/ 1511300 h 1520825"/>
                  <a:gd name="connsiteX3" fmla="*/ 2324100 w 2778125"/>
                  <a:gd name="connsiteY3" fmla="*/ 1511300 h 1520825"/>
                  <a:gd name="connsiteX4" fmla="*/ 2324100 w 2778125"/>
                  <a:gd name="connsiteY4" fmla="*/ 1485900 h 1520825"/>
                  <a:gd name="connsiteX5" fmla="*/ 2273300 w 2778125"/>
                  <a:gd name="connsiteY5" fmla="*/ 1485900 h 1520825"/>
                  <a:gd name="connsiteX6" fmla="*/ 2273300 w 2778125"/>
                  <a:gd name="connsiteY6" fmla="*/ 1466850 h 1520825"/>
                  <a:gd name="connsiteX7" fmla="*/ 2241550 w 2778125"/>
                  <a:gd name="connsiteY7" fmla="*/ 1466850 h 1520825"/>
                  <a:gd name="connsiteX8" fmla="*/ 2241550 w 2778125"/>
                  <a:gd name="connsiteY8" fmla="*/ 1460500 h 1520825"/>
                  <a:gd name="connsiteX9" fmla="*/ 2216150 w 2778125"/>
                  <a:gd name="connsiteY9" fmla="*/ 1460500 h 1520825"/>
                  <a:gd name="connsiteX10" fmla="*/ 2216150 w 2778125"/>
                  <a:gd name="connsiteY10" fmla="*/ 1454150 h 1520825"/>
                  <a:gd name="connsiteX11" fmla="*/ 2130425 w 2778125"/>
                  <a:gd name="connsiteY11" fmla="*/ 1454150 h 1520825"/>
                  <a:gd name="connsiteX12" fmla="*/ 2130425 w 2778125"/>
                  <a:gd name="connsiteY12" fmla="*/ 1441450 h 1520825"/>
                  <a:gd name="connsiteX13" fmla="*/ 2076450 w 2778125"/>
                  <a:gd name="connsiteY13" fmla="*/ 1441450 h 1520825"/>
                  <a:gd name="connsiteX14" fmla="*/ 2076450 w 2778125"/>
                  <a:gd name="connsiteY14" fmla="*/ 1438275 h 1520825"/>
                  <a:gd name="connsiteX15" fmla="*/ 2038350 w 2778125"/>
                  <a:gd name="connsiteY15" fmla="*/ 1438275 h 1520825"/>
                  <a:gd name="connsiteX16" fmla="*/ 2038350 w 2778125"/>
                  <a:gd name="connsiteY16" fmla="*/ 1419225 h 1520825"/>
                  <a:gd name="connsiteX17" fmla="*/ 1981200 w 2778125"/>
                  <a:gd name="connsiteY17" fmla="*/ 1419225 h 1520825"/>
                  <a:gd name="connsiteX18" fmla="*/ 1981200 w 2778125"/>
                  <a:gd name="connsiteY18" fmla="*/ 1412875 h 1520825"/>
                  <a:gd name="connsiteX19" fmla="*/ 1930400 w 2778125"/>
                  <a:gd name="connsiteY19" fmla="*/ 1412875 h 1520825"/>
                  <a:gd name="connsiteX20" fmla="*/ 1930400 w 2778125"/>
                  <a:gd name="connsiteY20" fmla="*/ 1390650 h 1520825"/>
                  <a:gd name="connsiteX21" fmla="*/ 1841500 w 2778125"/>
                  <a:gd name="connsiteY21" fmla="*/ 1390650 h 1520825"/>
                  <a:gd name="connsiteX22" fmla="*/ 1841500 w 2778125"/>
                  <a:gd name="connsiteY22" fmla="*/ 1390650 h 1520825"/>
                  <a:gd name="connsiteX23" fmla="*/ 1828800 w 2778125"/>
                  <a:gd name="connsiteY23" fmla="*/ 1377950 h 1520825"/>
                  <a:gd name="connsiteX24" fmla="*/ 1797050 w 2778125"/>
                  <a:gd name="connsiteY24" fmla="*/ 1377950 h 1520825"/>
                  <a:gd name="connsiteX25" fmla="*/ 1790700 w 2778125"/>
                  <a:gd name="connsiteY25" fmla="*/ 1371600 h 1520825"/>
                  <a:gd name="connsiteX26" fmla="*/ 1752600 w 2778125"/>
                  <a:gd name="connsiteY26" fmla="*/ 1371600 h 1520825"/>
                  <a:gd name="connsiteX27" fmla="*/ 1739900 w 2778125"/>
                  <a:gd name="connsiteY27" fmla="*/ 1362075 h 1520825"/>
                  <a:gd name="connsiteX28" fmla="*/ 1682750 w 2778125"/>
                  <a:gd name="connsiteY28" fmla="*/ 1362075 h 1520825"/>
                  <a:gd name="connsiteX29" fmla="*/ 1657350 w 2778125"/>
                  <a:gd name="connsiteY29" fmla="*/ 1336675 h 1520825"/>
                  <a:gd name="connsiteX30" fmla="*/ 1616075 w 2778125"/>
                  <a:gd name="connsiteY30" fmla="*/ 1336675 h 1520825"/>
                  <a:gd name="connsiteX31" fmla="*/ 1603375 w 2778125"/>
                  <a:gd name="connsiteY31" fmla="*/ 1323975 h 1520825"/>
                  <a:gd name="connsiteX32" fmla="*/ 1555750 w 2778125"/>
                  <a:gd name="connsiteY32" fmla="*/ 1323975 h 1520825"/>
                  <a:gd name="connsiteX33" fmla="*/ 1524000 w 2778125"/>
                  <a:gd name="connsiteY33" fmla="*/ 1295400 h 1520825"/>
                  <a:gd name="connsiteX34" fmla="*/ 1431925 w 2778125"/>
                  <a:gd name="connsiteY34" fmla="*/ 1282700 h 1520825"/>
                  <a:gd name="connsiteX35" fmla="*/ 1400175 w 2778125"/>
                  <a:gd name="connsiteY35" fmla="*/ 1263650 h 1520825"/>
                  <a:gd name="connsiteX36" fmla="*/ 1374775 w 2778125"/>
                  <a:gd name="connsiteY36" fmla="*/ 1263650 h 1520825"/>
                  <a:gd name="connsiteX37" fmla="*/ 1374775 w 2778125"/>
                  <a:gd name="connsiteY37" fmla="*/ 1247775 h 1520825"/>
                  <a:gd name="connsiteX38" fmla="*/ 1327150 w 2778125"/>
                  <a:gd name="connsiteY38" fmla="*/ 1228725 h 1520825"/>
                  <a:gd name="connsiteX39" fmla="*/ 1298575 w 2778125"/>
                  <a:gd name="connsiteY39" fmla="*/ 1228725 h 1520825"/>
                  <a:gd name="connsiteX40" fmla="*/ 1266825 w 2778125"/>
                  <a:gd name="connsiteY40" fmla="*/ 1203325 h 1520825"/>
                  <a:gd name="connsiteX41" fmla="*/ 1216025 w 2778125"/>
                  <a:gd name="connsiteY41" fmla="*/ 1187450 h 1520825"/>
                  <a:gd name="connsiteX42" fmla="*/ 1174750 w 2778125"/>
                  <a:gd name="connsiteY42" fmla="*/ 1168400 h 1520825"/>
                  <a:gd name="connsiteX43" fmla="*/ 1143000 w 2778125"/>
                  <a:gd name="connsiteY43" fmla="*/ 1133475 h 1520825"/>
                  <a:gd name="connsiteX44" fmla="*/ 1101725 w 2778125"/>
                  <a:gd name="connsiteY44" fmla="*/ 1123950 h 1520825"/>
                  <a:gd name="connsiteX45" fmla="*/ 1057275 w 2778125"/>
                  <a:gd name="connsiteY45" fmla="*/ 1098550 h 1520825"/>
                  <a:gd name="connsiteX46" fmla="*/ 981075 w 2778125"/>
                  <a:gd name="connsiteY46" fmla="*/ 1063625 h 1520825"/>
                  <a:gd name="connsiteX47" fmla="*/ 955675 w 2778125"/>
                  <a:gd name="connsiteY47" fmla="*/ 1028700 h 1520825"/>
                  <a:gd name="connsiteX48" fmla="*/ 920750 w 2778125"/>
                  <a:gd name="connsiteY48" fmla="*/ 1019175 h 1520825"/>
                  <a:gd name="connsiteX49" fmla="*/ 863600 w 2778125"/>
                  <a:gd name="connsiteY49" fmla="*/ 958850 h 1520825"/>
                  <a:gd name="connsiteX50" fmla="*/ 803275 w 2778125"/>
                  <a:gd name="connsiteY50" fmla="*/ 917575 h 1520825"/>
                  <a:gd name="connsiteX51" fmla="*/ 777875 w 2778125"/>
                  <a:gd name="connsiteY51" fmla="*/ 885825 h 1520825"/>
                  <a:gd name="connsiteX52" fmla="*/ 720725 w 2778125"/>
                  <a:gd name="connsiteY52" fmla="*/ 835025 h 1520825"/>
                  <a:gd name="connsiteX53" fmla="*/ 641350 w 2778125"/>
                  <a:gd name="connsiteY53" fmla="*/ 723900 h 1520825"/>
                  <a:gd name="connsiteX54" fmla="*/ 615950 w 2778125"/>
                  <a:gd name="connsiteY54" fmla="*/ 673100 h 1520825"/>
                  <a:gd name="connsiteX55" fmla="*/ 609600 w 2778125"/>
                  <a:gd name="connsiteY55" fmla="*/ 673100 h 1520825"/>
                  <a:gd name="connsiteX56" fmla="*/ 587375 w 2778125"/>
                  <a:gd name="connsiteY56" fmla="*/ 644525 h 1520825"/>
                  <a:gd name="connsiteX57" fmla="*/ 555625 w 2778125"/>
                  <a:gd name="connsiteY57" fmla="*/ 606425 h 1520825"/>
                  <a:gd name="connsiteX58" fmla="*/ 530225 w 2778125"/>
                  <a:gd name="connsiteY58" fmla="*/ 590550 h 1520825"/>
                  <a:gd name="connsiteX59" fmla="*/ 530225 w 2778125"/>
                  <a:gd name="connsiteY59" fmla="*/ 565150 h 1520825"/>
                  <a:gd name="connsiteX60" fmla="*/ 504825 w 2778125"/>
                  <a:gd name="connsiteY60" fmla="*/ 565150 h 1520825"/>
                  <a:gd name="connsiteX61" fmla="*/ 457200 w 2778125"/>
                  <a:gd name="connsiteY61" fmla="*/ 482600 h 1520825"/>
                  <a:gd name="connsiteX62" fmla="*/ 425450 w 2778125"/>
                  <a:gd name="connsiteY62" fmla="*/ 425450 h 1520825"/>
                  <a:gd name="connsiteX63" fmla="*/ 412750 w 2778125"/>
                  <a:gd name="connsiteY63" fmla="*/ 425450 h 1520825"/>
                  <a:gd name="connsiteX64" fmla="*/ 377825 w 2778125"/>
                  <a:gd name="connsiteY64" fmla="*/ 368300 h 1520825"/>
                  <a:gd name="connsiteX65" fmla="*/ 368300 w 2778125"/>
                  <a:gd name="connsiteY65" fmla="*/ 368300 h 1520825"/>
                  <a:gd name="connsiteX66" fmla="*/ 314325 w 2778125"/>
                  <a:gd name="connsiteY66" fmla="*/ 292100 h 1520825"/>
                  <a:gd name="connsiteX67" fmla="*/ 292100 w 2778125"/>
                  <a:gd name="connsiteY67" fmla="*/ 244475 h 1520825"/>
                  <a:gd name="connsiteX68" fmla="*/ 276225 w 2778125"/>
                  <a:gd name="connsiteY68" fmla="*/ 238125 h 1520825"/>
                  <a:gd name="connsiteX69" fmla="*/ 250825 w 2778125"/>
                  <a:gd name="connsiteY69" fmla="*/ 180975 h 1520825"/>
                  <a:gd name="connsiteX70" fmla="*/ 231775 w 2778125"/>
                  <a:gd name="connsiteY70" fmla="*/ 180975 h 1520825"/>
                  <a:gd name="connsiteX71" fmla="*/ 168275 w 2778125"/>
                  <a:gd name="connsiteY71" fmla="*/ 111125 h 1520825"/>
                  <a:gd name="connsiteX72" fmla="*/ 120650 w 2778125"/>
                  <a:gd name="connsiteY72" fmla="*/ 92075 h 1520825"/>
                  <a:gd name="connsiteX73" fmla="*/ 120650 w 2778125"/>
                  <a:gd name="connsiteY73" fmla="*/ 82550 h 1520825"/>
                  <a:gd name="connsiteX74" fmla="*/ 98425 w 2778125"/>
                  <a:gd name="connsiteY74" fmla="*/ 82550 h 1520825"/>
                  <a:gd name="connsiteX75" fmla="*/ 41275 w 2778125"/>
                  <a:gd name="connsiteY75" fmla="*/ 34925 h 1520825"/>
                  <a:gd name="connsiteX76" fmla="*/ 25400 w 2778125"/>
                  <a:gd name="connsiteY76" fmla="*/ 0 h 1520825"/>
                  <a:gd name="connsiteX77" fmla="*/ 0 w 2778125"/>
                  <a:gd name="connsiteY77" fmla="*/ 0 h 152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78125" h="1520825">
                    <a:moveTo>
                      <a:pt x="2778125" y="1520825"/>
                    </a:moveTo>
                    <a:lnTo>
                      <a:pt x="2387600" y="1520825"/>
                    </a:lnTo>
                    <a:lnTo>
                      <a:pt x="2387600" y="1511300"/>
                    </a:lnTo>
                    <a:lnTo>
                      <a:pt x="2324100" y="1511300"/>
                    </a:lnTo>
                    <a:lnTo>
                      <a:pt x="2324100" y="1485900"/>
                    </a:lnTo>
                    <a:lnTo>
                      <a:pt x="2273300" y="1485900"/>
                    </a:lnTo>
                    <a:lnTo>
                      <a:pt x="2273300" y="1466850"/>
                    </a:lnTo>
                    <a:lnTo>
                      <a:pt x="2241550" y="1466850"/>
                    </a:lnTo>
                    <a:lnTo>
                      <a:pt x="2241550" y="1460500"/>
                    </a:lnTo>
                    <a:lnTo>
                      <a:pt x="2216150" y="1460500"/>
                    </a:lnTo>
                    <a:lnTo>
                      <a:pt x="2216150" y="1454150"/>
                    </a:lnTo>
                    <a:lnTo>
                      <a:pt x="2130425" y="1454150"/>
                    </a:lnTo>
                    <a:lnTo>
                      <a:pt x="2130425" y="1441450"/>
                    </a:lnTo>
                    <a:lnTo>
                      <a:pt x="2076450" y="1441450"/>
                    </a:lnTo>
                    <a:lnTo>
                      <a:pt x="2076450" y="1438275"/>
                    </a:lnTo>
                    <a:lnTo>
                      <a:pt x="2038350" y="1438275"/>
                    </a:lnTo>
                    <a:lnTo>
                      <a:pt x="2038350" y="1419225"/>
                    </a:lnTo>
                    <a:lnTo>
                      <a:pt x="1981200" y="1419225"/>
                    </a:lnTo>
                    <a:lnTo>
                      <a:pt x="1981200" y="1412875"/>
                    </a:lnTo>
                    <a:lnTo>
                      <a:pt x="1930400" y="1412875"/>
                    </a:lnTo>
                    <a:lnTo>
                      <a:pt x="1930400" y="1390650"/>
                    </a:lnTo>
                    <a:lnTo>
                      <a:pt x="1841500" y="1390650"/>
                    </a:lnTo>
                    <a:lnTo>
                      <a:pt x="1841500" y="1390650"/>
                    </a:lnTo>
                    <a:lnTo>
                      <a:pt x="1828800" y="1377950"/>
                    </a:lnTo>
                    <a:lnTo>
                      <a:pt x="1797050" y="1377950"/>
                    </a:lnTo>
                    <a:lnTo>
                      <a:pt x="1790700" y="1371600"/>
                    </a:lnTo>
                    <a:lnTo>
                      <a:pt x="1752600" y="1371600"/>
                    </a:lnTo>
                    <a:lnTo>
                      <a:pt x="1739900" y="1362075"/>
                    </a:lnTo>
                    <a:lnTo>
                      <a:pt x="1682750" y="1362075"/>
                    </a:lnTo>
                    <a:lnTo>
                      <a:pt x="1657350" y="1336675"/>
                    </a:lnTo>
                    <a:lnTo>
                      <a:pt x="1616075" y="1336675"/>
                    </a:lnTo>
                    <a:lnTo>
                      <a:pt x="1603375" y="1323975"/>
                    </a:lnTo>
                    <a:lnTo>
                      <a:pt x="1555750" y="1323975"/>
                    </a:lnTo>
                    <a:lnTo>
                      <a:pt x="1524000" y="1295400"/>
                    </a:lnTo>
                    <a:lnTo>
                      <a:pt x="1431925" y="1282700"/>
                    </a:lnTo>
                    <a:lnTo>
                      <a:pt x="1400175" y="1263650"/>
                    </a:lnTo>
                    <a:lnTo>
                      <a:pt x="1374775" y="1263650"/>
                    </a:lnTo>
                    <a:lnTo>
                      <a:pt x="1374775" y="1247775"/>
                    </a:lnTo>
                    <a:lnTo>
                      <a:pt x="1327150" y="1228725"/>
                    </a:lnTo>
                    <a:lnTo>
                      <a:pt x="1298575" y="1228725"/>
                    </a:lnTo>
                    <a:lnTo>
                      <a:pt x="1266825" y="1203325"/>
                    </a:lnTo>
                    <a:lnTo>
                      <a:pt x="1216025" y="1187450"/>
                    </a:lnTo>
                    <a:lnTo>
                      <a:pt x="1174750" y="1168400"/>
                    </a:lnTo>
                    <a:lnTo>
                      <a:pt x="1143000" y="1133475"/>
                    </a:lnTo>
                    <a:lnTo>
                      <a:pt x="1101725" y="1123950"/>
                    </a:lnTo>
                    <a:lnTo>
                      <a:pt x="1057275" y="1098550"/>
                    </a:lnTo>
                    <a:lnTo>
                      <a:pt x="981075" y="1063625"/>
                    </a:lnTo>
                    <a:lnTo>
                      <a:pt x="955675" y="1028700"/>
                    </a:lnTo>
                    <a:lnTo>
                      <a:pt x="920750" y="1019175"/>
                    </a:lnTo>
                    <a:lnTo>
                      <a:pt x="863600" y="958850"/>
                    </a:lnTo>
                    <a:lnTo>
                      <a:pt x="803275" y="917575"/>
                    </a:lnTo>
                    <a:lnTo>
                      <a:pt x="777875" y="885825"/>
                    </a:lnTo>
                    <a:lnTo>
                      <a:pt x="720725" y="835025"/>
                    </a:lnTo>
                    <a:lnTo>
                      <a:pt x="641350" y="723900"/>
                    </a:lnTo>
                    <a:lnTo>
                      <a:pt x="615950" y="673100"/>
                    </a:lnTo>
                    <a:lnTo>
                      <a:pt x="609600" y="673100"/>
                    </a:lnTo>
                    <a:lnTo>
                      <a:pt x="587375" y="644525"/>
                    </a:lnTo>
                    <a:lnTo>
                      <a:pt x="555625" y="606425"/>
                    </a:lnTo>
                    <a:lnTo>
                      <a:pt x="530225" y="590550"/>
                    </a:lnTo>
                    <a:lnTo>
                      <a:pt x="530225" y="565150"/>
                    </a:lnTo>
                    <a:lnTo>
                      <a:pt x="504825" y="565150"/>
                    </a:lnTo>
                    <a:lnTo>
                      <a:pt x="457200" y="482600"/>
                    </a:lnTo>
                    <a:lnTo>
                      <a:pt x="425450" y="425450"/>
                    </a:lnTo>
                    <a:lnTo>
                      <a:pt x="412750" y="425450"/>
                    </a:lnTo>
                    <a:lnTo>
                      <a:pt x="377825" y="368300"/>
                    </a:lnTo>
                    <a:lnTo>
                      <a:pt x="368300" y="368300"/>
                    </a:lnTo>
                    <a:lnTo>
                      <a:pt x="314325" y="292100"/>
                    </a:lnTo>
                    <a:lnTo>
                      <a:pt x="292100" y="244475"/>
                    </a:lnTo>
                    <a:lnTo>
                      <a:pt x="276225" y="238125"/>
                    </a:lnTo>
                    <a:lnTo>
                      <a:pt x="250825" y="180975"/>
                    </a:lnTo>
                    <a:lnTo>
                      <a:pt x="231775" y="180975"/>
                    </a:lnTo>
                    <a:lnTo>
                      <a:pt x="168275" y="111125"/>
                    </a:lnTo>
                    <a:lnTo>
                      <a:pt x="120650" y="92075"/>
                    </a:lnTo>
                    <a:lnTo>
                      <a:pt x="120650" y="82550"/>
                    </a:lnTo>
                    <a:lnTo>
                      <a:pt x="98425" y="82550"/>
                    </a:lnTo>
                    <a:lnTo>
                      <a:pt x="41275" y="34925"/>
                    </a:lnTo>
                    <a:lnTo>
                      <a:pt x="25400" y="0"/>
                    </a:ln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DE6CF347-1DC4-6283-B7F7-8E66E1E7C253}"/>
                  </a:ext>
                </a:extLst>
              </p:cNvPr>
              <p:cNvGrpSpPr/>
              <p:nvPr/>
            </p:nvGrpSpPr>
            <p:grpSpPr>
              <a:xfrm>
                <a:off x="1470415" y="2288333"/>
                <a:ext cx="2063440" cy="689612"/>
                <a:chOff x="1470415" y="2288333"/>
                <a:chExt cx="2063440" cy="689612"/>
              </a:xfrm>
            </p:grpSpPr>
            <p:sp>
              <p:nvSpPr>
                <p:cNvPr id="25" name="TextBox 24">
                  <a:extLst>
                    <a:ext uri="{FF2B5EF4-FFF2-40B4-BE49-F238E27FC236}">
                      <a16:creationId xmlns:a16="http://schemas.microsoft.com/office/drawing/2014/main" id="{CD2B3A28-4BDD-200B-655B-03114E64A17D}"/>
                    </a:ext>
                  </a:extLst>
                </p:cNvPr>
                <p:cNvSpPr txBox="1"/>
                <p:nvPr/>
              </p:nvSpPr>
              <p:spPr>
                <a:xfrm flipH="1">
                  <a:off x="3308430" y="278207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26" name="TextBox 25">
                  <a:extLst>
                    <a:ext uri="{FF2B5EF4-FFF2-40B4-BE49-F238E27FC236}">
                      <a16:creationId xmlns:a16="http://schemas.microsoft.com/office/drawing/2014/main" id="{60D96BC3-C056-F3D9-A60D-9B09F625B050}"/>
                    </a:ext>
                  </a:extLst>
                </p:cNvPr>
                <p:cNvSpPr txBox="1"/>
                <p:nvPr/>
              </p:nvSpPr>
              <p:spPr>
                <a:xfrm flipH="1">
                  <a:off x="3290201" y="278362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27" name="TextBox 26">
                  <a:extLst>
                    <a:ext uri="{FF2B5EF4-FFF2-40B4-BE49-F238E27FC236}">
                      <a16:creationId xmlns:a16="http://schemas.microsoft.com/office/drawing/2014/main" id="{24E78188-ED96-8606-2F7F-91FE1340C5E0}"/>
                    </a:ext>
                  </a:extLst>
                </p:cNvPr>
                <p:cNvSpPr txBox="1"/>
                <p:nvPr/>
              </p:nvSpPr>
              <p:spPr>
                <a:xfrm flipH="1">
                  <a:off x="3270290" y="278362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28" name="TextBox 27">
                  <a:extLst>
                    <a:ext uri="{FF2B5EF4-FFF2-40B4-BE49-F238E27FC236}">
                      <a16:creationId xmlns:a16="http://schemas.microsoft.com/office/drawing/2014/main" id="{F2144101-7F4D-A7A8-FFB3-5D08FBF44E15}"/>
                    </a:ext>
                  </a:extLst>
                </p:cNvPr>
                <p:cNvSpPr txBox="1"/>
                <p:nvPr/>
              </p:nvSpPr>
              <p:spPr>
                <a:xfrm flipH="1">
                  <a:off x="3224979" y="278044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29" name="TextBox 28">
                  <a:extLst>
                    <a:ext uri="{FF2B5EF4-FFF2-40B4-BE49-F238E27FC236}">
                      <a16:creationId xmlns:a16="http://schemas.microsoft.com/office/drawing/2014/main" id="{418A5D39-5FEB-A1BD-BCE8-574547744A77}"/>
                    </a:ext>
                  </a:extLst>
                </p:cNvPr>
                <p:cNvSpPr txBox="1"/>
                <p:nvPr/>
              </p:nvSpPr>
              <p:spPr>
                <a:xfrm flipH="1">
                  <a:off x="3205377" y="278044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0" name="TextBox 29">
                  <a:extLst>
                    <a:ext uri="{FF2B5EF4-FFF2-40B4-BE49-F238E27FC236}">
                      <a16:creationId xmlns:a16="http://schemas.microsoft.com/office/drawing/2014/main" id="{E79F6741-0380-68BB-25DC-12F9BB1B98F4}"/>
                    </a:ext>
                  </a:extLst>
                </p:cNvPr>
                <p:cNvSpPr txBox="1"/>
                <p:nvPr/>
              </p:nvSpPr>
              <p:spPr>
                <a:xfrm flipH="1">
                  <a:off x="3174016" y="278044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1" name="TextBox 30">
                  <a:extLst>
                    <a:ext uri="{FF2B5EF4-FFF2-40B4-BE49-F238E27FC236}">
                      <a16:creationId xmlns:a16="http://schemas.microsoft.com/office/drawing/2014/main" id="{2BA3A18B-0B1B-8F10-EFE6-D4CF8C58F441}"/>
                    </a:ext>
                  </a:extLst>
                </p:cNvPr>
                <p:cNvSpPr txBox="1"/>
                <p:nvPr/>
              </p:nvSpPr>
              <p:spPr>
                <a:xfrm flipH="1">
                  <a:off x="3139988" y="278044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2" name="TextBox 31">
                  <a:extLst>
                    <a:ext uri="{FF2B5EF4-FFF2-40B4-BE49-F238E27FC236}">
                      <a16:creationId xmlns:a16="http://schemas.microsoft.com/office/drawing/2014/main" id="{0FD65A7D-4736-78A3-2F08-21B8FFF462D7}"/>
                    </a:ext>
                  </a:extLst>
                </p:cNvPr>
                <p:cNvSpPr txBox="1"/>
                <p:nvPr/>
              </p:nvSpPr>
              <p:spPr>
                <a:xfrm flipH="1">
                  <a:off x="3102311" y="278044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3" name="TextBox 32">
                  <a:extLst>
                    <a:ext uri="{FF2B5EF4-FFF2-40B4-BE49-F238E27FC236}">
                      <a16:creationId xmlns:a16="http://schemas.microsoft.com/office/drawing/2014/main" id="{40B319E5-EE52-F12A-5BFF-032F4D37A607}"/>
                    </a:ext>
                  </a:extLst>
                </p:cNvPr>
                <p:cNvSpPr txBox="1"/>
                <p:nvPr/>
              </p:nvSpPr>
              <p:spPr>
                <a:xfrm flipH="1">
                  <a:off x="3083261" y="278149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4" name="TextBox 33">
                  <a:extLst>
                    <a:ext uri="{FF2B5EF4-FFF2-40B4-BE49-F238E27FC236}">
                      <a16:creationId xmlns:a16="http://schemas.microsoft.com/office/drawing/2014/main" id="{4CB51FFD-F999-7962-0A5D-6BA58D13182F}"/>
                    </a:ext>
                  </a:extLst>
                </p:cNvPr>
                <p:cNvSpPr txBox="1"/>
                <p:nvPr/>
              </p:nvSpPr>
              <p:spPr>
                <a:xfrm flipH="1">
                  <a:off x="3062240" y="278162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5" name="TextBox 34">
                  <a:extLst>
                    <a:ext uri="{FF2B5EF4-FFF2-40B4-BE49-F238E27FC236}">
                      <a16:creationId xmlns:a16="http://schemas.microsoft.com/office/drawing/2014/main" id="{F94FAC43-B22B-94DD-79F5-A66CA5AAE4D9}"/>
                    </a:ext>
                  </a:extLst>
                </p:cNvPr>
                <p:cNvSpPr txBox="1"/>
                <p:nvPr/>
              </p:nvSpPr>
              <p:spPr>
                <a:xfrm flipH="1">
                  <a:off x="3028605" y="278171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6" name="TextBox 35">
                  <a:extLst>
                    <a:ext uri="{FF2B5EF4-FFF2-40B4-BE49-F238E27FC236}">
                      <a16:creationId xmlns:a16="http://schemas.microsoft.com/office/drawing/2014/main" id="{EE9334C7-B848-CF50-91A6-BFF5BBE5507E}"/>
                    </a:ext>
                  </a:extLst>
                </p:cNvPr>
                <p:cNvSpPr txBox="1"/>
                <p:nvPr/>
              </p:nvSpPr>
              <p:spPr>
                <a:xfrm flipH="1">
                  <a:off x="2993236" y="278362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7" name="TextBox 36">
                  <a:extLst>
                    <a:ext uri="{FF2B5EF4-FFF2-40B4-BE49-F238E27FC236}">
                      <a16:creationId xmlns:a16="http://schemas.microsoft.com/office/drawing/2014/main" id="{8D1BE9FF-1EF9-5FE7-11EC-4CF3EA45D5E8}"/>
                    </a:ext>
                  </a:extLst>
                </p:cNvPr>
                <p:cNvSpPr txBox="1"/>
                <p:nvPr/>
              </p:nvSpPr>
              <p:spPr>
                <a:xfrm flipH="1">
                  <a:off x="2946158" y="278458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8" name="TextBox 37">
                  <a:extLst>
                    <a:ext uri="{FF2B5EF4-FFF2-40B4-BE49-F238E27FC236}">
                      <a16:creationId xmlns:a16="http://schemas.microsoft.com/office/drawing/2014/main" id="{F4AFF979-B98E-9A0F-83C6-183896AE16FF}"/>
                    </a:ext>
                  </a:extLst>
                </p:cNvPr>
                <p:cNvSpPr txBox="1"/>
                <p:nvPr/>
              </p:nvSpPr>
              <p:spPr>
                <a:xfrm flipH="1">
                  <a:off x="2926167" y="278553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39" name="TextBox 38">
                  <a:extLst>
                    <a:ext uri="{FF2B5EF4-FFF2-40B4-BE49-F238E27FC236}">
                      <a16:creationId xmlns:a16="http://schemas.microsoft.com/office/drawing/2014/main" id="{3622BE36-8F1F-1196-210F-C18597BCEB54}"/>
                    </a:ext>
                  </a:extLst>
                </p:cNvPr>
                <p:cNvSpPr txBox="1"/>
                <p:nvPr/>
              </p:nvSpPr>
              <p:spPr>
                <a:xfrm flipH="1">
                  <a:off x="2907613" y="277658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0" name="TextBox 39">
                  <a:extLst>
                    <a:ext uri="{FF2B5EF4-FFF2-40B4-BE49-F238E27FC236}">
                      <a16:creationId xmlns:a16="http://schemas.microsoft.com/office/drawing/2014/main" id="{F7AD572C-9CF1-3A22-ABB6-0195DAB61625}"/>
                    </a:ext>
                  </a:extLst>
                </p:cNvPr>
                <p:cNvSpPr txBox="1"/>
                <p:nvPr/>
              </p:nvSpPr>
              <p:spPr>
                <a:xfrm flipH="1">
                  <a:off x="2883618" y="277658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1" name="TextBox 40">
                  <a:extLst>
                    <a:ext uri="{FF2B5EF4-FFF2-40B4-BE49-F238E27FC236}">
                      <a16:creationId xmlns:a16="http://schemas.microsoft.com/office/drawing/2014/main" id="{C0C522AB-EFE6-2B44-6B67-7E583C9E3096}"/>
                    </a:ext>
                  </a:extLst>
                </p:cNvPr>
                <p:cNvSpPr txBox="1"/>
                <p:nvPr/>
              </p:nvSpPr>
              <p:spPr>
                <a:xfrm flipH="1">
                  <a:off x="2822348" y="275280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2" name="TextBox 41">
                  <a:extLst>
                    <a:ext uri="{FF2B5EF4-FFF2-40B4-BE49-F238E27FC236}">
                      <a16:creationId xmlns:a16="http://schemas.microsoft.com/office/drawing/2014/main" id="{75EF83C5-4F98-8232-B1ED-26AF7848506A}"/>
                    </a:ext>
                  </a:extLst>
                </p:cNvPr>
                <p:cNvSpPr txBox="1"/>
                <p:nvPr/>
              </p:nvSpPr>
              <p:spPr>
                <a:xfrm flipH="1">
                  <a:off x="2801912" y="272902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3" name="TextBox 42">
                  <a:extLst>
                    <a:ext uri="{FF2B5EF4-FFF2-40B4-BE49-F238E27FC236}">
                      <a16:creationId xmlns:a16="http://schemas.microsoft.com/office/drawing/2014/main" id="{B60C5BC2-3CE6-A1AB-2F17-2605C17D7F05}"/>
                    </a:ext>
                  </a:extLst>
                </p:cNvPr>
                <p:cNvSpPr txBox="1"/>
                <p:nvPr/>
              </p:nvSpPr>
              <p:spPr>
                <a:xfrm flipH="1">
                  <a:off x="2780756" y="272685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4" name="TextBox 43">
                  <a:extLst>
                    <a:ext uri="{FF2B5EF4-FFF2-40B4-BE49-F238E27FC236}">
                      <a16:creationId xmlns:a16="http://schemas.microsoft.com/office/drawing/2014/main" id="{7757DF13-34A9-D082-149D-A606201CFC73}"/>
                    </a:ext>
                  </a:extLst>
                </p:cNvPr>
                <p:cNvSpPr txBox="1"/>
                <p:nvPr/>
              </p:nvSpPr>
              <p:spPr>
                <a:xfrm flipH="1">
                  <a:off x="2761125" y="272050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5" name="TextBox 44">
                  <a:extLst>
                    <a:ext uri="{FF2B5EF4-FFF2-40B4-BE49-F238E27FC236}">
                      <a16:creationId xmlns:a16="http://schemas.microsoft.com/office/drawing/2014/main" id="{1B1A9D57-DA6C-4BE5-EBB1-D381858FA2CC}"/>
                    </a:ext>
                  </a:extLst>
                </p:cNvPr>
                <p:cNvSpPr txBox="1"/>
                <p:nvPr/>
              </p:nvSpPr>
              <p:spPr>
                <a:xfrm flipH="1">
                  <a:off x="2742777" y="272050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6" name="TextBox 45">
                  <a:extLst>
                    <a:ext uri="{FF2B5EF4-FFF2-40B4-BE49-F238E27FC236}">
                      <a16:creationId xmlns:a16="http://schemas.microsoft.com/office/drawing/2014/main" id="{D5DA3B61-1CA1-20EB-6F13-5D3A9608E63F}"/>
                    </a:ext>
                  </a:extLst>
                </p:cNvPr>
                <p:cNvSpPr txBox="1"/>
                <p:nvPr/>
              </p:nvSpPr>
              <p:spPr>
                <a:xfrm flipH="1">
                  <a:off x="2720793" y="271782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7" name="TextBox 46">
                  <a:extLst>
                    <a:ext uri="{FF2B5EF4-FFF2-40B4-BE49-F238E27FC236}">
                      <a16:creationId xmlns:a16="http://schemas.microsoft.com/office/drawing/2014/main" id="{25710261-CFA0-1A22-704A-C1D856C4B54D}"/>
                    </a:ext>
                  </a:extLst>
                </p:cNvPr>
                <p:cNvSpPr txBox="1"/>
                <p:nvPr/>
              </p:nvSpPr>
              <p:spPr>
                <a:xfrm flipH="1">
                  <a:off x="2702140" y="271724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8" name="TextBox 47">
                  <a:extLst>
                    <a:ext uri="{FF2B5EF4-FFF2-40B4-BE49-F238E27FC236}">
                      <a16:creationId xmlns:a16="http://schemas.microsoft.com/office/drawing/2014/main" id="{CFD2B7C1-323F-B60C-4E8A-35EE8EAB3AEB}"/>
                    </a:ext>
                  </a:extLst>
                </p:cNvPr>
                <p:cNvSpPr txBox="1"/>
                <p:nvPr/>
              </p:nvSpPr>
              <p:spPr>
                <a:xfrm flipH="1">
                  <a:off x="2685623" y="271689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49" name="TextBox 48">
                  <a:extLst>
                    <a:ext uri="{FF2B5EF4-FFF2-40B4-BE49-F238E27FC236}">
                      <a16:creationId xmlns:a16="http://schemas.microsoft.com/office/drawing/2014/main" id="{9B9D92A9-C9FD-4567-51A7-CC3FF8EF4EB9}"/>
                    </a:ext>
                  </a:extLst>
                </p:cNvPr>
                <p:cNvSpPr txBox="1"/>
                <p:nvPr/>
              </p:nvSpPr>
              <p:spPr>
                <a:xfrm flipH="1">
                  <a:off x="2661902" y="270029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0" name="TextBox 49">
                  <a:extLst>
                    <a:ext uri="{FF2B5EF4-FFF2-40B4-BE49-F238E27FC236}">
                      <a16:creationId xmlns:a16="http://schemas.microsoft.com/office/drawing/2014/main" id="{361C96C6-928B-8C5B-5BE1-024C842CF090}"/>
                    </a:ext>
                  </a:extLst>
                </p:cNvPr>
                <p:cNvSpPr txBox="1"/>
                <p:nvPr/>
              </p:nvSpPr>
              <p:spPr>
                <a:xfrm flipH="1">
                  <a:off x="2644609" y="270029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1" name="TextBox 50">
                  <a:extLst>
                    <a:ext uri="{FF2B5EF4-FFF2-40B4-BE49-F238E27FC236}">
                      <a16:creationId xmlns:a16="http://schemas.microsoft.com/office/drawing/2014/main" id="{3A9A24A7-3F26-F89F-89B8-414D6B97ABB3}"/>
                    </a:ext>
                  </a:extLst>
                </p:cNvPr>
                <p:cNvSpPr txBox="1"/>
                <p:nvPr/>
              </p:nvSpPr>
              <p:spPr>
                <a:xfrm flipH="1">
                  <a:off x="2624210" y="270029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2" name="TextBox 51">
                  <a:extLst>
                    <a:ext uri="{FF2B5EF4-FFF2-40B4-BE49-F238E27FC236}">
                      <a16:creationId xmlns:a16="http://schemas.microsoft.com/office/drawing/2014/main" id="{B8F23910-F008-D98E-8847-44E03241A8A2}"/>
                    </a:ext>
                  </a:extLst>
                </p:cNvPr>
                <p:cNvSpPr txBox="1"/>
                <p:nvPr/>
              </p:nvSpPr>
              <p:spPr>
                <a:xfrm flipH="1">
                  <a:off x="2606216" y="270029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3" name="TextBox 52">
                  <a:extLst>
                    <a:ext uri="{FF2B5EF4-FFF2-40B4-BE49-F238E27FC236}">
                      <a16:creationId xmlns:a16="http://schemas.microsoft.com/office/drawing/2014/main" id="{272A8ED5-C185-0DBC-0F49-5CCC66276B4C}"/>
                    </a:ext>
                  </a:extLst>
                </p:cNvPr>
                <p:cNvSpPr txBox="1"/>
                <p:nvPr/>
              </p:nvSpPr>
              <p:spPr>
                <a:xfrm flipH="1">
                  <a:off x="2580986" y="269169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4" name="TextBox 53">
                  <a:extLst>
                    <a:ext uri="{FF2B5EF4-FFF2-40B4-BE49-F238E27FC236}">
                      <a16:creationId xmlns:a16="http://schemas.microsoft.com/office/drawing/2014/main" id="{9843CDF2-AAA7-4D86-BCBE-DA10966334A4}"/>
                    </a:ext>
                  </a:extLst>
                </p:cNvPr>
                <p:cNvSpPr txBox="1"/>
                <p:nvPr/>
              </p:nvSpPr>
              <p:spPr>
                <a:xfrm flipH="1">
                  <a:off x="2523702" y="268008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5" name="TextBox 54">
                  <a:extLst>
                    <a:ext uri="{FF2B5EF4-FFF2-40B4-BE49-F238E27FC236}">
                      <a16:creationId xmlns:a16="http://schemas.microsoft.com/office/drawing/2014/main" id="{A5B1EDA3-BDAA-F3DB-35C8-D77D3195E6BB}"/>
                    </a:ext>
                  </a:extLst>
                </p:cNvPr>
                <p:cNvSpPr txBox="1"/>
                <p:nvPr/>
              </p:nvSpPr>
              <p:spPr>
                <a:xfrm flipH="1">
                  <a:off x="2501061" y="267447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6" name="TextBox 55">
                  <a:extLst>
                    <a:ext uri="{FF2B5EF4-FFF2-40B4-BE49-F238E27FC236}">
                      <a16:creationId xmlns:a16="http://schemas.microsoft.com/office/drawing/2014/main" id="{7A662F1F-ED46-D4F7-9339-7381082A0788}"/>
                    </a:ext>
                  </a:extLst>
                </p:cNvPr>
                <p:cNvSpPr txBox="1"/>
                <p:nvPr/>
              </p:nvSpPr>
              <p:spPr>
                <a:xfrm flipH="1">
                  <a:off x="2476490" y="266116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7" name="TextBox 56">
                  <a:extLst>
                    <a:ext uri="{FF2B5EF4-FFF2-40B4-BE49-F238E27FC236}">
                      <a16:creationId xmlns:a16="http://schemas.microsoft.com/office/drawing/2014/main" id="{ED32FEB5-EA05-B9D6-69A3-15CBDDC528FB}"/>
                    </a:ext>
                  </a:extLst>
                </p:cNvPr>
                <p:cNvSpPr txBox="1"/>
                <p:nvPr/>
              </p:nvSpPr>
              <p:spPr>
                <a:xfrm flipH="1">
                  <a:off x="2449938" y="265481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8" name="TextBox 57">
                  <a:extLst>
                    <a:ext uri="{FF2B5EF4-FFF2-40B4-BE49-F238E27FC236}">
                      <a16:creationId xmlns:a16="http://schemas.microsoft.com/office/drawing/2014/main" id="{52ADB935-F4A9-A2F7-0F2F-D5CE25E3B9C3}"/>
                    </a:ext>
                  </a:extLst>
                </p:cNvPr>
                <p:cNvSpPr txBox="1"/>
                <p:nvPr/>
              </p:nvSpPr>
              <p:spPr>
                <a:xfrm flipH="1">
                  <a:off x="2424966" y="265385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59" name="TextBox 58">
                  <a:extLst>
                    <a:ext uri="{FF2B5EF4-FFF2-40B4-BE49-F238E27FC236}">
                      <a16:creationId xmlns:a16="http://schemas.microsoft.com/office/drawing/2014/main" id="{664FB5B3-9F05-D71C-E73D-3B6E6D946650}"/>
                    </a:ext>
                  </a:extLst>
                </p:cNvPr>
                <p:cNvSpPr txBox="1"/>
                <p:nvPr/>
              </p:nvSpPr>
              <p:spPr>
                <a:xfrm flipH="1">
                  <a:off x="2392930" y="265350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0" name="TextBox 59">
                  <a:extLst>
                    <a:ext uri="{FF2B5EF4-FFF2-40B4-BE49-F238E27FC236}">
                      <a16:creationId xmlns:a16="http://schemas.microsoft.com/office/drawing/2014/main" id="{45382F02-72AC-63DF-94EB-213DB1EAC342}"/>
                    </a:ext>
                  </a:extLst>
                </p:cNvPr>
                <p:cNvSpPr txBox="1"/>
                <p:nvPr/>
              </p:nvSpPr>
              <p:spPr>
                <a:xfrm flipH="1">
                  <a:off x="2373032" y="264446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1" name="TextBox 60">
                  <a:extLst>
                    <a:ext uri="{FF2B5EF4-FFF2-40B4-BE49-F238E27FC236}">
                      <a16:creationId xmlns:a16="http://schemas.microsoft.com/office/drawing/2014/main" id="{D567058E-D676-FD0D-EA29-98BE489D2816}"/>
                    </a:ext>
                  </a:extLst>
                </p:cNvPr>
                <p:cNvSpPr txBox="1"/>
                <p:nvPr/>
              </p:nvSpPr>
              <p:spPr>
                <a:xfrm flipH="1">
                  <a:off x="2338923" y="263872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2" name="TextBox 61">
                  <a:extLst>
                    <a:ext uri="{FF2B5EF4-FFF2-40B4-BE49-F238E27FC236}">
                      <a16:creationId xmlns:a16="http://schemas.microsoft.com/office/drawing/2014/main" id="{3AE211A0-0731-9FCF-3C55-00D69DA748C5}"/>
                    </a:ext>
                  </a:extLst>
                </p:cNvPr>
                <p:cNvSpPr txBox="1"/>
                <p:nvPr/>
              </p:nvSpPr>
              <p:spPr>
                <a:xfrm flipH="1">
                  <a:off x="2309992" y="263357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3" name="TextBox 62">
                  <a:extLst>
                    <a:ext uri="{FF2B5EF4-FFF2-40B4-BE49-F238E27FC236}">
                      <a16:creationId xmlns:a16="http://schemas.microsoft.com/office/drawing/2014/main" id="{20FD4D5F-F6D4-3CDC-AEBC-098069DA8ACA}"/>
                    </a:ext>
                  </a:extLst>
                </p:cNvPr>
                <p:cNvSpPr txBox="1"/>
                <p:nvPr/>
              </p:nvSpPr>
              <p:spPr>
                <a:xfrm flipH="1">
                  <a:off x="2290717" y="263116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4" name="TextBox 63">
                  <a:extLst>
                    <a:ext uri="{FF2B5EF4-FFF2-40B4-BE49-F238E27FC236}">
                      <a16:creationId xmlns:a16="http://schemas.microsoft.com/office/drawing/2014/main" id="{8AE8AE25-D1CC-10C4-4803-6EE143142E6F}"/>
                    </a:ext>
                  </a:extLst>
                </p:cNvPr>
                <p:cNvSpPr txBox="1"/>
                <p:nvPr/>
              </p:nvSpPr>
              <p:spPr>
                <a:xfrm flipH="1">
                  <a:off x="2266023" y="262454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5" name="TextBox 64">
                  <a:extLst>
                    <a:ext uri="{FF2B5EF4-FFF2-40B4-BE49-F238E27FC236}">
                      <a16:creationId xmlns:a16="http://schemas.microsoft.com/office/drawing/2014/main" id="{0EF4BF27-991A-1659-8B22-4094365ABC72}"/>
                    </a:ext>
                  </a:extLst>
                </p:cNvPr>
                <p:cNvSpPr txBox="1"/>
                <p:nvPr/>
              </p:nvSpPr>
              <p:spPr>
                <a:xfrm flipH="1">
                  <a:off x="2229686" y="262342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6" name="TextBox 65">
                  <a:extLst>
                    <a:ext uri="{FF2B5EF4-FFF2-40B4-BE49-F238E27FC236}">
                      <a16:creationId xmlns:a16="http://schemas.microsoft.com/office/drawing/2014/main" id="{67187CC9-8C8A-23B9-0993-D57881B750D5}"/>
                    </a:ext>
                  </a:extLst>
                </p:cNvPr>
                <p:cNvSpPr txBox="1"/>
                <p:nvPr/>
              </p:nvSpPr>
              <p:spPr>
                <a:xfrm flipH="1">
                  <a:off x="2239926" y="262232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7" name="TextBox 66">
                  <a:extLst>
                    <a:ext uri="{FF2B5EF4-FFF2-40B4-BE49-F238E27FC236}">
                      <a16:creationId xmlns:a16="http://schemas.microsoft.com/office/drawing/2014/main" id="{D70CA1D9-318C-1E0E-5CF5-035BDBB7C82B}"/>
                    </a:ext>
                  </a:extLst>
                </p:cNvPr>
                <p:cNvSpPr txBox="1"/>
                <p:nvPr/>
              </p:nvSpPr>
              <p:spPr>
                <a:xfrm flipH="1">
                  <a:off x="2185947" y="259976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8" name="TextBox 67">
                  <a:extLst>
                    <a:ext uri="{FF2B5EF4-FFF2-40B4-BE49-F238E27FC236}">
                      <a16:creationId xmlns:a16="http://schemas.microsoft.com/office/drawing/2014/main" id="{1B000234-3B0B-A4D9-18A7-9522F80847A4}"/>
                    </a:ext>
                  </a:extLst>
                </p:cNvPr>
                <p:cNvSpPr txBox="1"/>
                <p:nvPr/>
              </p:nvSpPr>
              <p:spPr>
                <a:xfrm flipH="1">
                  <a:off x="2157794" y="260262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69" name="TextBox 68">
                  <a:extLst>
                    <a:ext uri="{FF2B5EF4-FFF2-40B4-BE49-F238E27FC236}">
                      <a16:creationId xmlns:a16="http://schemas.microsoft.com/office/drawing/2014/main" id="{05F74C55-BBC4-7086-642B-9FABD020898C}"/>
                    </a:ext>
                  </a:extLst>
                </p:cNvPr>
                <p:cNvSpPr txBox="1"/>
                <p:nvPr/>
              </p:nvSpPr>
              <p:spPr>
                <a:xfrm flipH="1">
                  <a:off x="2136230" y="258551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0" name="TextBox 69">
                  <a:extLst>
                    <a:ext uri="{FF2B5EF4-FFF2-40B4-BE49-F238E27FC236}">
                      <a16:creationId xmlns:a16="http://schemas.microsoft.com/office/drawing/2014/main" id="{CD406FAB-08D2-56CA-9C15-1BCC181F6AB7}"/>
                    </a:ext>
                  </a:extLst>
                </p:cNvPr>
                <p:cNvSpPr txBox="1"/>
                <p:nvPr/>
              </p:nvSpPr>
              <p:spPr>
                <a:xfrm flipH="1">
                  <a:off x="2097771" y="258171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1" name="TextBox 70">
                  <a:extLst>
                    <a:ext uri="{FF2B5EF4-FFF2-40B4-BE49-F238E27FC236}">
                      <a16:creationId xmlns:a16="http://schemas.microsoft.com/office/drawing/2014/main" id="{EAA0E811-41DA-810C-52D9-31518A36E7D5}"/>
                    </a:ext>
                  </a:extLst>
                </p:cNvPr>
                <p:cNvSpPr txBox="1"/>
                <p:nvPr/>
              </p:nvSpPr>
              <p:spPr>
                <a:xfrm flipH="1">
                  <a:off x="2069759" y="255766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2" name="TextBox 71">
                  <a:extLst>
                    <a:ext uri="{FF2B5EF4-FFF2-40B4-BE49-F238E27FC236}">
                      <a16:creationId xmlns:a16="http://schemas.microsoft.com/office/drawing/2014/main" id="{93B1A3BE-1733-5249-4D87-9EDE334EE058}"/>
                    </a:ext>
                  </a:extLst>
                </p:cNvPr>
                <p:cNvSpPr txBox="1"/>
                <p:nvPr/>
              </p:nvSpPr>
              <p:spPr>
                <a:xfrm flipH="1">
                  <a:off x="2049955" y="256574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3" name="TextBox 72">
                  <a:extLst>
                    <a:ext uri="{FF2B5EF4-FFF2-40B4-BE49-F238E27FC236}">
                      <a16:creationId xmlns:a16="http://schemas.microsoft.com/office/drawing/2014/main" id="{B253EAD3-9C1B-D5E7-503B-18B83C2F118B}"/>
                    </a:ext>
                  </a:extLst>
                </p:cNvPr>
                <p:cNvSpPr txBox="1"/>
                <p:nvPr/>
              </p:nvSpPr>
              <p:spPr>
                <a:xfrm flipH="1">
                  <a:off x="2031362" y="255764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4" name="TextBox 73">
                  <a:extLst>
                    <a:ext uri="{FF2B5EF4-FFF2-40B4-BE49-F238E27FC236}">
                      <a16:creationId xmlns:a16="http://schemas.microsoft.com/office/drawing/2014/main" id="{69CEF5EA-2F81-8971-4143-E2899DDDE6D9}"/>
                    </a:ext>
                  </a:extLst>
                </p:cNvPr>
                <p:cNvSpPr txBox="1"/>
                <p:nvPr/>
              </p:nvSpPr>
              <p:spPr>
                <a:xfrm flipH="1">
                  <a:off x="2011667" y="255607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5" name="TextBox 74">
                  <a:extLst>
                    <a:ext uri="{FF2B5EF4-FFF2-40B4-BE49-F238E27FC236}">
                      <a16:creationId xmlns:a16="http://schemas.microsoft.com/office/drawing/2014/main" id="{6DC8B22E-4E56-FF08-FC25-E8F382FFA792}"/>
                    </a:ext>
                  </a:extLst>
                </p:cNvPr>
                <p:cNvSpPr txBox="1"/>
                <p:nvPr/>
              </p:nvSpPr>
              <p:spPr>
                <a:xfrm flipH="1">
                  <a:off x="1980944" y="255177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6" name="TextBox 75">
                  <a:extLst>
                    <a:ext uri="{FF2B5EF4-FFF2-40B4-BE49-F238E27FC236}">
                      <a16:creationId xmlns:a16="http://schemas.microsoft.com/office/drawing/2014/main" id="{B612449B-3775-77E4-E6F7-36A75C868510}"/>
                    </a:ext>
                  </a:extLst>
                </p:cNvPr>
                <p:cNvSpPr txBox="1"/>
                <p:nvPr/>
              </p:nvSpPr>
              <p:spPr>
                <a:xfrm flipH="1">
                  <a:off x="1964763" y="254577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7" name="TextBox 76">
                  <a:extLst>
                    <a:ext uri="{FF2B5EF4-FFF2-40B4-BE49-F238E27FC236}">
                      <a16:creationId xmlns:a16="http://schemas.microsoft.com/office/drawing/2014/main" id="{1A3755B9-73FA-A0B0-7D70-C454800B7A7A}"/>
                    </a:ext>
                  </a:extLst>
                </p:cNvPr>
                <p:cNvSpPr txBox="1"/>
                <p:nvPr/>
              </p:nvSpPr>
              <p:spPr>
                <a:xfrm flipH="1">
                  <a:off x="1942122" y="253006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8" name="TextBox 77">
                  <a:extLst>
                    <a:ext uri="{FF2B5EF4-FFF2-40B4-BE49-F238E27FC236}">
                      <a16:creationId xmlns:a16="http://schemas.microsoft.com/office/drawing/2014/main" id="{4C54BDA1-6670-AAE4-D373-F87F865A4857}"/>
                    </a:ext>
                  </a:extLst>
                </p:cNvPr>
                <p:cNvSpPr txBox="1"/>
                <p:nvPr/>
              </p:nvSpPr>
              <p:spPr>
                <a:xfrm flipH="1">
                  <a:off x="1921959" y="253006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79" name="TextBox 78">
                  <a:extLst>
                    <a:ext uri="{FF2B5EF4-FFF2-40B4-BE49-F238E27FC236}">
                      <a16:creationId xmlns:a16="http://schemas.microsoft.com/office/drawing/2014/main" id="{2CA77202-089C-DB87-5926-80D6D9E82026}"/>
                    </a:ext>
                  </a:extLst>
                </p:cNvPr>
                <p:cNvSpPr txBox="1"/>
                <p:nvPr/>
              </p:nvSpPr>
              <p:spPr>
                <a:xfrm flipH="1">
                  <a:off x="1902588" y="250816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0" name="TextBox 79">
                  <a:extLst>
                    <a:ext uri="{FF2B5EF4-FFF2-40B4-BE49-F238E27FC236}">
                      <a16:creationId xmlns:a16="http://schemas.microsoft.com/office/drawing/2014/main" id="{95931D14-B814-0055-B72E-CDAE21838876}"/>
                    </a:ext>
                  </a:extLst>
                </p:cNvPr>
                <p:cNvSpPr txBox="1"/>
                <p:nvPr/>
              </p:nvSpPr>
              <p:spPr>
                <a:xfrm flipH="1">
                  <a:off x="1884855" y="250565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1" name="TextBox 80">
                  <a:extLst>
                    <a:ext uri="{FF2B5EF4-FFF2-40B4-BE49-F238E27FC236}">
                      <a16:creationId xmlns:a16="http://schemas.microsoft.com/office/drawing/2014/main" id="{B4AADDE9-C68A-C2E4-264D-466E85285DE7}"/>
                    </a:ext>
                  </a:extLst>
                </p:cNvPr>
                <p:cNvSpPr txBox="1"/>
                <p:nvPr/>
              </p:nvSpPr>
              <p:spPr>
                <a:xfrm flipH="1">
                  <a:off x="1863068" y="249615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2" name="TextBox 81">
                  <a:extLst>
                    <a:ext uri="{FF2B5EF4-FFF2-40B4-BE49-F238E27FC236}">
                      <a16:creationId xmlns:a16="http://schemas.microsoft.com/office/drawing/2014/main" id="{DF3211E3-188A-10DC-198D-4B18EF1EB1A7}"/>
                    </a:ext>
                  </a:extLst>
                </p:cNvPr>
                <p:cNvSpPr txBox="1"/>
                <p:nvPr/>
              </p:nvSpPr>
              <p:spPr>
                <a:xfrm flipH="1">
                  <a:off x="1840392" y="248752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3" name="TextBox 82">
                  <a:extLst>
                    <a:ext uri="{FF2B5EF4-FFF2-40B4-BE49-F238E27FC236}">
                      <a16:creationId xmlns:a16="http://schemas.microsoft.com/office/drawing/2014/main" id="{EF427D39-8106-25CF-AA42-E05BBFF02CDB}"/>
                    </a:ext>
                  </a:extLst>
                </p:cNvPr>
                <p:cNvSpPr txBox="1"/>
                <p:nvPr/>
              </p:nvSpPr>
              <p:spPr>
                <a:xfrm flipH="1">
                  <a:off x="1833770" y="248695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4" name="TextBox 83">
                  <a:extLst>
                    <a:ext uri="{FF2B5EF4-FFF2-40B4-BE49-F238E27FC236}">
                      <a16:creationId xmlns:a16="http://schemas.microsoft.com/office/drawing/2014/main" id="{BDA3FFC6-9681-F228-6972-2D8C55CFEDDE}"/>
                    </a:ext>
                  </a:extLst>
                </p:cNvPr>
                <p:cNvSpPr txBox="1"/>
                <p:nvPr/>
              </p:nvSpPr>
              <p:spPr>
                <a:xfrm flipH="1">
                  <a:off x="1809021" y="247123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5" name="TextBox 84">
                  <a:extLst>
                    <a:ext uri="{FF2B5EF4-FFF2-40B4-BE49-F238E27FC236}">
                      <a16:creationId xmlns:a16="http://schemas.microsoft.com/office/drawing/2014/main" id="{7112E8D9-F94B-3280-898B-2630EA110C9B}"/>
                    </a:ext>
                  </a:extLst>
                </p:cNvPr>
                <p:cNvSpPr txBox="1"/>
                <p:nvPr/>
              </p:nvSpPr>
              <p:spPr>
                <a:xfrm flipH="1">
                  <a:off x="1783914" y="246317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6" name="TextBox 85">
                  <a:extLst>
                    <a:ext uri="{FF2B5EF4-FFF2-40B4-BE49-F238E27FC236}">
                      <a16:creationId xmlns:a16="http://schemas.microsoft.com/office/drawing/2014/main" id="{A652460F-5ADB-EEF7-D2BF-61B90119880D}"/>
                    </a:ext>
                  </a:extLst>
                </p:cNvPr>
                <p:cNvSpPr txBox="1"/>
                <p:nvPr/>
              </p:nvSpPr>
              <p:spPr>
                <a:xfrm flipH="1">
                  <a:off x="1774046" y="245366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7" name="TextBox 86">
                  <a:extLst>
                    <a:ext uri="{FF2B5EF4-FFF2-40B4-BE49-F238E27FC236}">
                      <a16:creationId xmlns:a16="http://schemas.microsoft.com/office/drawing/2014/main" id="{19881B49-EDB1-13D5-7681-8D074EBAF2F9}"/>
                    </a:ext>
                  </a:extLst>
                </p:cNvPr>
                <p:cNvSpPr txBox="1"/>
                <p:nvPr/>
              </p:nvSpPr>
              <p:spPr>
                <a:xfrm flipH="1">
                  <a:off x="1745109" y="245028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8" name="TextBox 87">
                  <a:extLst>
                    <a:ext uri="{FF2B5EF4-FFF2-40B4-BE49-F238E27FC236}">
                      <a16:creationId xmlns:a16="http://schemas.microsoft.com/office/drawing/2014/main" id="{880D73EB-0186-D4A1-3F48-B8B37C9BE604}"/>
                    </a:ext>
                  </a:extLst>
                </p:cNvPr>
                <p:cNvSpPr txBox="1"/>
                <p:nvPr/>
              </p:nvSpPr>
              <p:spPr>
                <a:xfrm flipH="1">
                  <a:off x="1727319" y="244350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89" name="TextBox 88">
                  <a:extLst>
                    <a:ext uri="{FF2B5EF4-FFF2-40B4-BE49-F238E27FC236}">
                      <a16:creationId xmlns:a16="http://schemas.microsoft.com/office/drawing/2014/main" id="{F7D11AD8-3AAD-1196-94C2-3486BB04EAFE}"/>
                    </a:ext>
                  </a:extLst>
                </p:cNvPr>
                <p:cNvSpPr txBox="1"/>
                <p:nvPr/>
              </p:nvSpPr>
              <p:spPr>
                <a:xfrm flipH="1">
                  <a:off x="1704123" y="241813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0" name="TextBox 89">
                  <a:extLst>
                    <a:ext uri="{FF2B5EF4-FFF2-40B4-BE49-F238E27FC236}">
                      <a16:creationId xmlns:a16="http://schemas.microsoft.com/office/drawing/2014/main" id="{569B0C13-5C19-A6A5-0784-F40F70523804}"/>
                    </a:ext>
                  </a:extLst>
                </p:cNvPr>
                <p:cNvSpPr txBox="1"/>
                <p:nvPr/>
              </p:nvSpPr>
              <p:spPr>
                <a:xfrm flipH="1">
                  <a:off x="1684875" y="240621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1" name="TextBox 90">
                  <a:extLst>
                    <a:ext uri="{FF2B5EF4-FFF2-40B4-BE49-F238E27FC236}">
                      <a16:creationId xmlns:a16="http://schemas.microsoft.com/office/drawing/2014/main" id="{BBE49CAE-4355-A075-F508-443FFB635686}"/>
                    </a:ext>
                  </a:extLst>
                </p:cNvPr>
                <p:cNvSpPr txBox="1"/>
                <p:nvPr/>
              </p:nvSpPr>
              <p:spPr>
                <a:xfrm flipH="1">
                  <a:off x="1662537" y="239944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2" name="TextBox 91">
                  <a:extLst>
                    <a:ext uri="{FF2B5EF4-FFF2-40B4-BE49-F238E27FC236}">
                      <a16:creationId xmlns:a16="http://schemas.microsoft.com/office/drawing/2014/main" id="{C1BD1F34-0227-8349-FBA8-7990831F4895}"/>
                    </a:ext>
                  </a:extLst>
                </p:cNvPr>
                <p:cNvSpPr txBox="1"/>
                <p:nvPr/>
              </p:nvSpPr>
              <p:spPr>
                <a:xfrm flipH="1">
                  <a:off x="1642885" y="238479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3" name="TextBox 92">
                  <a:extLst>
                    <a:ext uri="{FF2B5EF4-FFF2-40B4-BE49-F238E27FC236}">
                      <a16:creationId xmlns:a16="http://schemas.microsoft.com/office/drawing/2014/main" id="{59A99A7F-C00F-7B9E-6B0F-75A6A48A6C13}"/>
                    </a:ext>
                  </a:extLst>
                </p:cNvPr>
                <p:cNvSpPr txBox="1"/>
                <p:nvPr/>
              </p:nvSpPr>
              <p:spPr>
                <a:xfrm flipH="1">
                  <a:off x="1627462" y="238372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4" name="TextBox 93">
                  <a:extLst>
                    <a:ext uri="{FF2B5EF4-FFF2-40B4-BE49-F238E27FC236}">
                      <a16:creationId xmlns:a16="http://schemas.microsoft.com/office/drawing/2014/main" id="{338A9864-9074-F9F2-A548-157295483631}"/>
                    </a:ext>
                  </a:extLst>
                </p:cNvPr>
                <p:cNvSpPr txBox="1"/>
                <p:nvPr/>
              </p:nvSpPr>
              <p:spPr>
                <a:xfrm flipH="1">
                  <a:off x="1605879" y="236819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5" name="TextBox 94">
                  <a:extLst>
                    <a:ext uri="{FF2B5EF4-FFF2-40B4-BE49-F238E27FC236}">
                      <a16:creationId xmlns:a16="http://schemas.microsoft.com/office/drawing/2014/main" id="{E3A8780B-1301-5A4B-EB7C-EE0518B94065}"/>
                    </a:ext>
                  </a:extLst>
                </p:cNvPr>
                <p:cNvSpPr txBox="1"/>
                <p:nvPr/>
              </p:nvSpPr>
              <p:spPr>
                <a:xfrm flipH="1">
                  <a:off x="1586538" y="235491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6" name="TextBox 95">
                  <a:extLst>
                    <a:ext uri="{FF2B5EF4-FFF2-40B4-BE49-F238E27FC236}">
                      <a16:creationId xmlns:a16="http://schemas.microsoft.com/office/drawing/2014/main" id="{A4B6B338-0175-21CA-3759-FF67F829D58C}"/>
                    </a:ext>
                  </a:extLst>
                </p:cNvPr>
                <p:cNvSpPr txBox="1"/>
                <p:nvPr/>
              </p:nvSpPr>
              <p:spPr>
                <a:xfrm flipH="1">
                  <a:off x="1563818" y="234866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7" name="TextBox 96">
                  <a:extLst>
                    <a:ext uri="{FF2B5EF4-FFF2-40B4-BE49-F238E27FC236}">
                      <a16:creationId xmlns:a16="http://schemas.microsoft.com/office/drawing/2014/main" id="{950C9DC9-37F4-780E-C5EE-F9726CA4E248}"/>
                    </a:ext>
                  </a:extLst>
                </p:cNvPr>
                <p:cNvSpPr txBox="1"/>
                <p:nvPr/>
              </p:nvSpPr>
              <p:spPr>
                <a:xfrm flipH="1">
                  <a:off x="1546155" y="233633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sp>
              <p:nvSpPr>
                <p:cNvPr id="98" name="TextBox 97">
                  <a:extLst>
                    <a:ext uri="{FF2B5EF4-FFF2-40B4-BE49-F238E27FC236}">
                      <a16:creationId xmlns:a16="http://schemas.microsoft.com/office/drawing/2014/main" id="{C1216144-03CD-D767-01EB-5E880679609E}"/>
                    </a:ext>
                  </a:extLst>
                </p:cNvPr>
                <p:cNvSpPr txBox="1"/>
                <p:nvPr/>
              </p:nvSpPr>
              <p:spPr>
                <a:xfrm flipH="1">
                  <a:off x="1470415" y="228833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I</a:t>
                  </a:r>
                </a:p>
              </p:txBody>
            </p:sp>
          </p:grpSp>
        </p:grpSp>
        <p:sp>
          <p:nvSpPr>
            <p:cNvPr id="22" name="Freeform 21">
              <a:extLst>
                <a:ext uri="{FF2B5EF4-FFF2-40B4-BE49-F238E27FC236}">
                  <a16:creationId xmlns:a16="http://schemas.microsoft.com/office/drawing/2014/main" id="{6DE648F8-446F-0588-2D3B-906A83DDF774}"/>
                </a:ext>
              </a:extLst>
            </p:cNvPr>
            <p:cNvSpPr/>
            <p:nvPr/>
          </p:nvSpPr>
          <p:spPr>
            <a:xfrm>
              <a:off x="2124433" y="2124433"/>
              <a:ext cx="0" cy="1065654"/>
            </a:xfrm>
            <a:custGeom>
              <a:avLst/>
              <a:gdLst>
                <a:gd name="connsiteX0" fmla="*/ 0 w 0"/>
                <a:gd name="connsiteY0" fmla="*/ 1065654 h 1065654"/>
                <a:gd name="connsiteX1" fmla="*/ 0 w 0"/>
                <a:gd name="connsiteY1" fmla="*/ 0 h 1065654"/>
              </a:gdLst>
              <a:ahLst/>
              <a:cxnLst>
                <a:cxn ang="0">
                  <a:pos x="connsiteX0" y="connsiteY0"/>
                </a:cxn>
                <a:cxn ang="0">
                  <a:pos x="connsiteX1" y="connsiteY1"/>
                </a:cxn>
              </a:cxnLst>
              <a:rect l="l" t="t" r="r" b="b"/>
              <a:pathLst>
                <a:path h="1065654">
                  <a:moveTo>
                    <a:pt x="0" y="1065654"/>
                  </a:moveTo>
                  <a:lnTo>
                    <a:pt x="0" y="0"/>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70" name="Group 169">
            <a:extLst>
              <a:ext uri="{FF2B5EF4-FFF2-40B4-BE49-F238E27FC236}">
                <a16:creationId xmlns:a16="http://schemas.microsoft.com/office/drawing/2014/main" id="{3B69970A-84D4-370D-AD8D-C49109E5AEFA}"/>
              </a:ext>
            </a:extLst>
          </p:cNvPr>
          <p:cNvGrpSpPr/>
          <p:nvPr/>
        </p:nvGrpSpPr>
        <p:grpSpPr>
          <a:xfrm>
            <a:off x="6184648" y="1330244"/>
            <a:ext cx="5289124" cy="3469560"/>
            <a:chOff x="4638485" y="997682"/>
            <a:chExt cx="3966843" cy="2602170"/>
          </a:xfrm>
        </p:grpSpPr>
        <p:graphicFrame>
          <p:nvGraphicFramePr>
            <p:cNvPr id="171" name="Chart 170">
              <a:extLst>
                <a:ext uri="{FF2B5EF4-FFF2-40B4-BE49-F238E27FC236}">
                  <a16:creationId xmlns:a16="http://schemas.microsoft.com/office/drawing/2014/main" id="{14E05624-2A4D-07D4-A143-479549806FA4}"/>
                </a:ext>
              </a:extLst>
            </p:cNvPr>
            <p:cNvGraphicFramePr/>
            <p:nvPr/>
          </p:nvGraphicFramePr>
          <p:xfrm>
            <a:off x="4771775" y="1240877"/>
            <a:ext cx="3833553" cy="2241892"/>
          </p:xfrm>
          <a:graphic>
            <a:graphicData uri="http://schemas.openxmlformats.org/drawingml/2006/chart">
              <c:chart xmlns:c="http://schemas.openxmlformats.org/drawingml/2006/chart" xmlns:r="http://schemas.openxmlformats.org/officeDocument/2006/relationships" r:id="rId3"/>
            </a:graphicData>
          </a:graphic>
        </p:graphicFrame>
        <p:sp>
          <p:nvSpPr>
            <p:cNvPr id="172" name="TextBox 171">
              <a:extLst>
                <a:ext uri="{FF2B5EF4-FFF2-40B4-BE49-F238E27FC236}">
                  <a16:creationId xmlns:a16="http://schemas.microsoft.com/office/drawing/2014/main" id="{79A33841-D873-2588-D3F2-350FCFB0845C}"/>
                </a:ext>
              </a:extLst>
            </p:cNvPr>
            <p:cNvSpPr txBox="1"/>
            <p:nvPr/>
          </p:nvSpPr>
          <p:spPr>
            <a:xfrm rot="16200000">
              <a:off x="4435304" y="2020474"/>
              <a:ext cx="660277"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PFS, %</a:t>
              </a:r>
            </a:p>
          </p:txBody>
        </p:sp>
        <p:sp>
          <p:nvSpPr>
            <p:cNvPr id="173" name="TextBox 172">
              <a:extLst>
                <a:ext uri="{FF2B5EF4-FFF2-40B4-BE49-F238E27FC236}">
                  <a16:creationId xmlns:a16="http://schemas.microsoft.com/office/drawing/2014/main" id="{8117DB15-F334-2948-6C41-A27E3B43F599}"/>
                </a:ext>
              </a:extLst>
            </p:cNvPr>
            <p:cNvSpPr txBox="1"/>
            <p:nvPr/>
          </p:nvSpPr>
          <p:spPr>
            <a:xfrm>
              <a:off x="6027378" y="997682"/>
              <a:ext cx="1548742" cy="253916"/>
            </a:xfrm>
            <a:prstGeom prst="rect">
              <a:avLst/>
            </a:prstGeom>
            <a:solidFill>
              <a:schemeClr val="bg1"/>
            </a:solid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ITT Population PFS</a:t>
              </a:r>
            </a:p>
          </p:txBody>
        </p:sp>
        <p:sp>
          <p:nvSpPr>
            <p:cNvPr id="174" name="TextBox 173">
              <a:extLst>
                <a:ext uri="{FF2B5EF4-FFF2-40B4-BE49-F238E27FC236}">
                  <a16:creationId xmlns:a16="http://schemas.microsoft.com/office/drawing/2014/main" id="{00878C62-AFDE-FE5D-A9DC-A793D60891C2}"/>
                </a:ext>
              </a:extLst>
            </p:cNvPr>
            <p:cNvSpPr txBox="1"/>
            <p:nvPr/>
          </p:nvSpPr>
          <p:spPr>
            <a:xfrm>
              <a:off x="6363142" y="3415186"/>
              <a:ext cx="674079" cy="184666"/>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Time, mo</a:t>
              </a:r>
            </a:p>
          </p:txBody>
        </p:sp>
        <p:sp>
          <p:nvSpPr>
            <p:cNvPr id="175" name="TextBox 174">
              <a:extLst>
                <a:ext uri="{FF2B5EF4-FFF2-40B4-BE49-F238E27FC236}">
                  <a16:creationId xmlns:a16="http://schemas.microsoft.com/office/drawing/2014/main" id="{96FA22BB-C7A3-DEFF-7787-2CBC0F8BBF0E}"/>
                </a:ext>
              </a:extLst>
            </p:cNvPr>
            <p:cNvSpPr txBox="1"/>
            <p:nvPr/>
          </p:nvSpPr>
          <p:spPr>
            <a:xfrm>
              <a:off x="6803475" y="2640624"/>
              <a:ext cx="1132693" cy="15384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Pembro + chemo</a:t>
              </a:r>
            </a:p>
          </p:txBody>
        </p:sp>
        <p:sp>
          <p:nvSpPr>
            <p:cNvPr id="176" name="TextBox 175">
              <a:extLst>
                <a:ext uri="{FF2B5EF4-FFF2-40B4-BE49-F238E27FC236}">
                  <a16:creationId xmlns:a16="http://schemas.microsoft.com/office/drawing/2014/main" id="{752384A7-FD1C-FCB9-E829-19D18CF61DA3}"/>
                </a:ext>
              </a:extLst>
            </p:cNvPr>
            <p:cNvSpPr txBox="1"/>
            <p:nvPr/>
          </p:nvSpPr>
          <p:spPr>
            <a:xfrm>
              <a:off x="5249854" y="2820907"/>
              <a:ext cx="777831" cy="30768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Placebo + chemo</a:t>
              </a:r>
            </a:p>
          </p:txBody>
        </p:sp>
        <p:sp>
          <p:nvSpPr>
            <p:cNvPr id="177" name="TextBox 176">
              <a:extLst>
                <a:ext uri="{FF2B5EF4-FFF2-40B4-BE49-F238E27FC236}">
                  <a16:creationId xmlns:a16="http://schemas.microsoft.com/office/drawing/2014/main" id="{E8443DC4-CB15-C3AB-0B9A-E226F9D43919}"/>
                </a:ext>
              </a:extLst>
            </p:cNvPr>
            <p:cNvSpPr txBox="1"/>
            <p:nvPr/>
          </p:nvSpPr>
          <p:spPr>
            <a:xfrm>
              <a:off x="5939635" y="1666475"/>
              <a:ext cx="614498" cy="36947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12-mo rate: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28.9</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19.3</a:t>
              </a:r>
            </a:p>
          </p:txBody>
        </p:sp>
        <p:sp>
          <p:nvSpPr>
            <p:cNvPr id="178" name="TextBox 177">
              <a:extLst>
                <a:ext uri="{FF2B5EF4-FFF2-40B4-BE49-F238E27FC236}">
                  <a16:creationId xmlns:a16="http://schemas.microsoft.com/office/drawing/2014/main" id="{27AB752F-BBBC-9D26-96F1-B7F8D0FB563A}"/>
                </a:ext>
              </a:extLst>
            </p:cNvPr>
            <p:cNvSpPr txBox="1"/>
            <p:nvPr/>
          </p:nvSpPr>
          <p:spPr>
            <a:xfrm>
              <a:off x="6663972" y="2158287"/>
              <a:ext cx="614498" cy="36947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24-mo rate: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9345A"/>
                  </a:solidFill>
                  <a:effectLst/>
                  <a:uLnTx/>
                  <a:uFillTx/>
                  <a:latin typeface="Arial"/>
                  <a:ea typeface="+mn-ea"/>
                  <a:cs typeface="Arial" panose="020B0604020202020204" pitchFamily="34" charset="0"/>
                </a:rPr>
                <a:t>17.8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9.4</a:t>
              </a:r>
            </a:p>
          </p:txBody>
        </p:sp>
        <p:grpSp>
          <p:nvGrpSpPr>
            <p:cNvPr id="179" name="Group 178">
              <a:extLst>
                <a:ext uri="{FF2B5EF4-FFF2-40B4-BE49-F238E27FC236}">
                  <a16:creationId xmlns:a16="http://schemas.microsoft.com/office/drawing/2014/main" id="{A5AC2C5C-553A-44F8-878C-2ADFA04153A2}"/>
                </a:ext>
              </a:extLst>
            </p:cNvPr>
            <p:cNvGrpSpPr/>
            <p:nvPr/>
          </p:nvGrpSpPr>
          <p:grpSpPr>
            <a:xfrm>
              <a:off x="5112470" y="1269052"/>
              <a:ext cx="2744800" cy="1821770"/>
              <a:chOff x="5113021" y="1273377"/>
              <a:chExt cx="2744800" cy="1821770"/>
            </a:xfrm>
          </p:grpSpPr>
          <p:sp>
            <p:nvSpPr>
              <p:cNvPr id="255" name="Freeform 254">
                <a:extLst>
                  <a:ext uri="{FF2B5EF4-FFF2-40B4-BE49-F238E27FC236}">
                    <a16:creationId xmlns:a16="http://schemas.microsoft.com/office/drawing/2014/main" id="{82274C19-9DAE-DC68-C667-20593F4FE03E}"/>
                  </a:ext>
                </a:extLst>
              </p:cNvPr>
              <p:cNvSpPr/>
              <p:nvPr/>
            </p:nvSpPr>
            <p:spPr>
              <a:xfrm>
                <a:off x="5175250" y="1368425"/>
                <a:ext cx="2578100" cy="1676400"/>
              </a:xfrm>
              <a:custGeom>
                <a:avLst/>
                <a:gdLst>
                  <a:gd name="connsiteX0" fmla="*/ 2578100 w 2578100"/>
                  <a:gd name="connsiteY0" fmla="*/ 1676400 h 1676400"/>
                  <a:gd name="connsiteX1" fmla="*/ 1514475 w 2578100"/>
                  <a:gd name="connsiteY1" fmla="*/ 1676400 h 1676400"/>
                  <a:gd name="connsiteX2" fmla="*/ 1514475 w 2578100"/>
                  <a:gd name="connsiteY2" fmla="*/ 1663700 h 1676400"/>
                  <a:gd name="connsiteX3" fmla="*/ 1377950 w 2578100"/>
                  <a:gd name="connsiteY3" fmla="*/ 1663700 h 1676400"/>
                  <a:gd name="connsiteX4" fmla="*/ 1377950 w 2578100"/>
                  <a:gd name="connsiteY4" fmla="*/ 1660525 h 1676400"/>
                  <a:gd name="connsiteX5" fmla="*/ 1285875 w 2578100"/>
                  <a:gd name="connsiteY5" fmla="*/ 1660525 h 1676400"/>
                  <a:gd name="connsiteX6" fmla="*/ 1263650 w 2578100"/>
                  <a:gd name="connsiteY6" fmla="*/ 1635125 h 1676400"/>
                  <a:gd name="connsiteX7" fmla="*/ 1225550 w 2578100"/>
                  <a:gd name="connsiteY7" fmla="*/ 1635125 h 1676400"/>
                  <a:gd name="connsiteX8" fmla="*/ 1225550 w 2578100"/>
                  <a:gd name="connsiteY8" fmla="*/ 1628775 h 1676400"/>
                  <a:gd name="connsiteX9" fmla="*/ 1187450 w 2578100"/>
                  <a:gd name="connsiteY9" fmla="*/ 1628775 h 1676400"/>
                  <a:gd name="connsiteX10" fmla="*/ 1187450 w 2578100"/>
                  <a:gd name="connsiteY10" fmla="*/ 1619250 h 1676400"/>
                  <a:gd name="connsiteX11" fmla="*/ 1092200 w 2578100"/>
                  <a:gd name="connsiteY11" fmla="*/ 1619250 h 1676400"/>
                  <a:gd name="connsiteX12" fmla="*/ 1089025 w 2578100"/>
                  <a:gd name="connsiteY12" fmla="*/ 1590675 h 1676400"/>
                  <a:gd name="connsiteX13" fmla="*/ 1031875 w 2578100"/>
                  <a:gd name="connsiteY13" fmla="*/ 1590675 h 1676400"/>
                  <a:gd name="connsiteX14" fmla="*/ 1031875 w 2578100"/>
                  <a:gd name="connsiteY14" fmla="*/ 1584325 h 1676400"/>
                  <a:gd name="connsiteX15" fmla="*/ 1000125 w 2578100"/>
                  <a:gd name="connsiteY15" fmla="*/ 1584325 h 1676400"/>
                  <a:gd name="connsiteX16" fmla="*/ 1000125 w 2578100"/>
                  <a:gd name="connsiteY16" fmla="*/ 1577975 h 1676400"/>
                  <a:gd name="connsiteX17" fmla="*/ 936625 w 2578100"/>
                  <a:gd name="connsiteY17" fmla="*/ 1577975 h 1676400"/>
                  <a:gd name="connsiteX18" fmla="*/ 936625 w 2578100"/>
                  <a:gd name="connsiteY18" fmla="*/ 1568450 h 1676400"/>
                  <a:gd name="connsiteX19" fmla="*/ 873125 w 2578100"/>
                  <a:gd name="connsiteY19" fmla="*/ 1568450 h 1676400"/>
                  <a:gd name="connsiteX20" fmla="*/ 835025 w 2578100"/>
                  <a:gd name="connsiteY20" fmla="*/ 1527175 h 1676400"/>
                  <a:gd name="connsiteX21" fmla="*/ 771525 w 2578100"/>
                  <a:gd name="connsiteY21" fmla="*/ 1527175 h 1676400"/>
                  <a:gd name="connsiteX22" fmla="*/ 755650 w 2578100"/>
                  <a:gd name="connsiteY22" fmla="*/ 1492250 h 1676400"/>
                  <a:gd name="connsiteX23" fmla="*/ 727075 w 2578100"/>
                  <a:gd name="connsiteY23" fmla="*/ 1479550 h 1676400"/>
                  <a:gd name="connsiteX24" fmla="*/ 698500 w 2578100"/>
                  <a:gd name="connsiteY24" fmla="*/ 1476375 h 1676400"/>
                  <a:gd name="connsiteX25" fmla="*/ 666750 w 2578100"/>
                  <a:gd name="connsiteY25" fmla="*/ 1438275 h 1676400"/>
                  <a:gd name="connsiteX26" fmla="*/ 606425 w 2578100"/>
                  <a:gd name="connsiteY26" fmla="*/ 1425575 h 1676400"/>
                  <a:gd name="connsiteX27" fmla="*/ 584200 w 2578100"/>
                  <a:gd name="connsiteY27" fmla="*/ 1384300 h 1676400"/>
                  <a:gd name="connsiteX28" fmla="*/ 542925 w 2578100"/>
                  <a:gd name="connsiteY28" fmla="*/ 1374775 h 1676400"/>
                  <a:gd name="connsiteX29" fmla="*/ 517525 w 2578100"/>
                  <a:gd name="connsiteY29" fmla="*/ 1323975 h 1676400"/>
                  <a:gd name="connsiteX30" fmla="*/ 508000 w 2578100"/>
                  <a:gd name="connsiteY30" fmla="*/ 1260475 h 1676400"/>
                  <a:gd name="connsiteX31" fmla="*/ 441325 w 2578100"/>
                  <a:gd name="connsiteY31" fmla="*/ 1222375 h 1676400"/>
                  <a:gd name="connsiteX32" fmla="*/ 415925 w 2578100"/>
                  <a:gd name="connsiteY32" fmla="*/ 1047750 h 1676400"/>
                  <a:gd name="connsiteX33" fmla="*/ 352425 w 2578100"/>
                  <a:gd name="connsiteY33" fmla="*/ 1009650 h 1676400"/>
                  <a:gd name="connsiteX34" fmla="*/ 333375 w 2578100"/>
                  <a:gd name="connsiteY34" fmla="*/ 803275 h 1676400"/>
                  <a:gd name="connsiteX35" fmla="*/ 269875 w 2578100"/>
                  <a:gd name="connsiteY35" fmla="*/ 749300 h 1676400"/>
                  <a:gd name="connsiteX36" fmla="*/ 247650 w 2578100"/>
                  <a:gd name="connsiteY36" fmla="*/ 571500 h 1676400"/>
                  <a:gd name="connsiteX37" fmla="*/ 215900 w 2578100"/>
                  <a:gd name="connsiteY37" fmla="*/ 482600 h 1676400"/>
                  <a:gd name="connsiteX38" fmla="*/ 174625 w 2578100"/>
                  <a:gd name="connsiteY38" fmla="*/ 431800 h 1676400"/>
                  <a:gd name="connsiteX39" fmla="*/ 168275 w 2578100"/>
                  <a:gd name="connsiteY39" fmla="*/ 327025 h 1676400"/>
                  <a:gd name="connsiteX40" fmla="*/ 146050 w 2578100"/>
                  <a:gd name="connsiteY40" fmla="*/ 282575 h 1676400"/>
                  <a:gd name="connsiteX41" fmla="*/ 95250 w 2578100"/>
                  <a:gd name="connsiteY41" fmla="*/ 241300 h 1676400"/>
                  <a:gd name="connsiteX42" fmla="*/ 92075 w 2578100"/>
                  <a:gd name="connsiteY42" fmla="*/ 133350 h 1676400"/>
                  <a:gd name="connsiteX43" fmla="*/ 73025 w 2578100"/>
                  <a:gd name="connsiteY43" fmla="*/ 66675 h 1676400"/>
                  <a:gd name="connsiteX44" fmla="*/ 25400 w 2578100"/>
                  <a:gd name="connsiteY44" fmla="*/ 19050 h 1676400"/>
                  <a:gd name="connsiteX45" fmla="*/ 0 w 2578100"/>
                  <a:gd name="connsiteY45"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78100" h="1676400">
                    <a:moveTo>
                      <a:pt x="2578100" y="1676400"/>
                    </a:moveTo>
                    <a:lnTo>
                      <a:pt x="1514475" y="1676400"/>
                    </a:lnTo>
                    <a:lnTo>
                      <a:pt x="1514475" y="1663700"/>
                    </a:lnTo>
                    <a:lnTo>
                      <a:pt x="1377950" y="1663700"/>
                    </a:lnTo>
                    <a:lnTo>
                      <a:pt x="1377950" y="1660525"/>
                    </a:lnTo>
                    <a:lnTo>
                      <a:pt x="1285875" y="1660525"/>
                    </a:lnTo>
                    <a:lnTo>
                      <a:pt x="1263650" y="1635125"/>
                    </a:lnTo>
                    <a:lnTo>
                      <a:pt x="1225550" y="1635125"/>
                    </a:lnTo>
                    <a:lnTo>
                      <a:pt x="1225550" y="1628775"/>
                    </a:lnTo>
                    <a:lnTo>
                      <a:pt x="1187450" y="1628775"/>
                    </a:lnTo>
                    <a:lnTo>
                      <a:pt x="1187450" y="1619250"/>
                    </a:lnTo>
                    <a:lnTo>
                      <a:pt x="1092200" y="1619250"/>
                    </a:lnTo>
                    <a:lnTo>
                      <a:pt x="1089025" y="1590675"/>
                    </a:lnTo>
                    <a:lnTo>
                      <a:pt x="1031875" y="1590675"/>
                    </a:lnTo>
                    <a:lnTo>
                      <a:pt x="1031875" y="1584325"/>
                    </a:lnTo>
                    <a:lnTo>
                      <a:pt x="1000125" y="1584325"/>
                    </a:lnTo>
                    <a:lnTo>
                      <a:pt x="1000125" y="1577975"/>
                    </a:lnTo>
                    <a:lnTo>
                      <a:pt x="936625" y="1577975"/>
                    </a:lnTo>
                    <a:lnTo>
                      <a:pt x="936625" y="1568450"/>
                    </a:lnTo>
                    <a:lnTo>
                      <a:pt x="873125" y="1568450"/>
                    </a:lnTo>
                    <a:lnTo>
                      <a:pt x="835025" y="1527175"/>
                    </a:lnTo>
                    <a:lnTo>
                      <a:pt x="771525" y="1527175"/>
                    </a:lnTo>
                    <a:lnTo>
                      <a:pt x="755650" y="1492250"/>
                    </a:lnTo>
                    <a:lnTo>
                      <a:pt x="727075" y="1479550"/>
                    </a:lnTo>
                    <a:lnTo>
                      <a:pt x="698500" y="1476375"/>
                    </a:lnTo>
                    <a:lnTo>
                      <a:pt x="666750" y="1438275"/>
                    </a:lnTo>
                    <a:lnTo>
                      <a:pt x="606425" y="1425575"/>
                    </a:lnTo>
                    <a:lnTo>
                      <a:pt x="584200" y="1384300"/>
                    </a:lnTo>
                    <a:lnTo>
                      <a:pt x="542925" y="1374775"/>
                    </a:lnTo>
                    <a:lnTo>
                      <a:pt x="517525" y="1323975"/>
                    </a:lnTo>
                    <a:lnTo>
                      <a:pt x="508000" y="1260475"/>
                    </a:lnTo>
                    <a:lnTo>
                      <a:pt x="441325" y="1222375"/>
                    </a:lnTo>
                    <a:lnTo>
                      <a:pt x="415925" y="1047750"/>
                    </a:lnTo>
                    <a:lnTo>
                      <a:pt x="352425" y="1009650"/>
                    </a:lnTo>
                    <a:lnTo>
                      <a:pt x="333375" y="803275"/>
                    </a:lnTo>
                    <a:lnTo>
                      <a:pt x="269875" y="749300"/>
                    </a:lnTo>
                    <a:lnTo>
                      <a:pt x="247650" y="571500"/>
                    </a:lnTo>
                    <a:lnTo>
                      <a:pt x="215900" y="482600"/>
                    </a:lnTo>
                    <a:lnTo>
                      <a:pt x="174625" y="431800"/>
                    </a:lnTo>
                    <a:lnTo>
                      <a:pt x="168275" y="327025"/>
                    </a:lnTo>
                    <a:lnTo>
                      <a:pt x="146050" y="282575"/>
                    </a:lnTo>
                    <a:lnTo>
                      <a:pt x="95250" y="241300"/>
                    </a:lnTo>
                    <a:cubicBezTo>
                      <a:pt x="94192" y="205317"/>
                      <a:pt x="93133" y="169333"/>
                      <a:pt x="92075" y="133350"/>
                    </a:cubicBezTo>
                    <a:lnTo>
                      <a:pt x="73025" y="66675"/>
                    </a:lnTo>
                    <a:lnTo>
                      <a:pt x="25400" y="19050"/>
                    </a:lnTo>
                    <a:lnTo>
                      <a:pt x="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56" name="Group 255">
                <a:extLst>
                  <a:ext uri="{FF2B5EF4-FFF2-40B4-BE49-F238E27FC236}">
                    <a16:creationId xmlns:a16="http://schemas.microsoft.com/office/drawing/2014/main" id="{545FCC4C-72EE-171C-8349-5F63BF1BAC57}"/>
                  </a:ext>
                </a:extLst>
              </p:cNvPr>
              <p:cNvGrpSpPr/>
              <p:nvPr/>
            </p:nvGrpSpPr>
            <p:grpSpPr>
              <a:xfrm>
                <a:off x="5113021" y="1273377"/>
                <a:ext cx="2744800" cy="1821770"/>
                <a:chOff x="5113021" y="1273377"/>
                <a:chExt cx="2744800" cy="1821770"/>
              </a:xfrm>
            </p:grpSpPr>
            <p:sp>
              <p:nvSpPr>
                <p:cNvPr id="257" name="TextBox 256">
                  <a:extLst>
                    <a:ext uri="{FF2B5EF4-FFF2-40B4-BE49-F238E27FC236}">
                      <a16:creationId xmlns:a16="http://schemas.microsoft.com/office/drawing/2014/main" id="{DF9C39D1-72CD-B8EC-C689-2C222689D333}"/>
                    </a:ext>
                  </a:extLst>
                </p:cNvPr>
                <p:cNvSpPr txBox="1"/>
                <p:nvPr/>
              </p:nvSpPr>
              <p:spPr>
                <a:xfrm flipH="1">
                  <a:off x="7632396" y="290035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58" name="TextBox 257">
                  <a:extLst>
                    <a:ext uri="{FF2B5EF4-FFF2-40B4-BE49-F238E27FC236}">
                      <a16:creationId xmlns:a16="http://schemas.microsoft.com/office/drawing/2014/main" id="{09A80CB6-C7B4-EB16-84EA-8A6D04B542A8}"/>
                    </a:ext>
                  </a:extLst>
                </p:cNvPr>
                <p:cNvSpPr txBox="1"/>
                <p:nvPr/>
              </p:nvSpPr>
              <p:spPr>
                <a:xfrm flipH="1">
                  <a:off x="7313981"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59" name="TextBox 258">
                  <a:extLst>
                    <a:ext uri="{FF2B5EF4-FFF2-40B4-BE49-F238E27FC236}">
                      <a16:creationId xmlns:a16="http://schemas.microsoft.com/office/drawing/2014/main" id="{B686158B-BC08-9934-1423-A5E966358C74}"/>
                    </a:ext>
                  </a:extLst>
                </p:cNvPr>
                <p:cNvSpPr txBox="1"/>
                <p:nvPr/>
              </p:nvSpPr>
              <p:spPr>
                <a:xfrm flipH="1">
                  <a:off x="7255183"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0" name="TextBox 259">
                  <a:extLst>
                    <a:ext uri="{FF2B5EF4-FFF2-40B4-BE49-F238E27FC236}">
                      <a16:creationId xmlns:a16="http://schemas.microsoft.com/office/drawing/2014/main" id="{FF49B806-A3FB-EB79-35FA-A024045BDF1B}"/>
                    </a:ext>
                  </a:extLst>
                </p:cNvPr>
                <p:cNvSpPr txBox="1"/>
                <p:nvPr/>
              </p:nvSpPr>
              <p:spPr>
                <a:xfrm flipH="1">
                  <a:off x="7156821"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1" name="TextBox 260">
                  <a:extLst>
                    <a:ext uri="{FF2B5EF4-FFF2-40B4-BE49-F238E27FC236}">
                      <a16:creationId xmlns:a16="http://schemas.microsoft.com/office/drawing/2014/main" id="{47EDE0F7-A69B-A340-5446-CCF782B86E74}"/>
                    </a:ext>
                  </a:extLst>
                </p:cNvPr>
                <p:cNvSpPr txBox="1"/>
                <p:nvPr/>
              </p:nvSpPr>
              <p:spPr>
                <a:xfrm flipH="1">
                  <a:off x="7066577" y="289486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2" name="TextBox 261">
                  <a:extLst>
                    <a:ext uri="{FF2B5EF4-FFF2-40B4-BE49-F238E27FC236}">
                      <a16:creationId xmlns:a16="http://schemas.microsoft.com/office/drawing/2014/main" id="{80EBAA40-CFBB-80B8-94A9-68CBE1B8BDB8}"/>
                    </a:ext>
                  </a:extLst>
                </p:cNvPr>
                <p:cNvSpPr txBox="1"/>
                <p:nvPr/>
              </p:nvSpPr>
              <p:spPr>
                <a:xfrm flipH="1">
                  <a:off x="7012662"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3" name="TextBox 262">
                  <a:extLst>
                    <a:ext uri="{FF2B5EF4-FFF2-40B4-BE49-F238E27FC236}">
                      <a16:creationId xmlns:a16="http://schemas.microsoft.com/office/drawing/2014/main" id="{DCAB7ED8-1447-F8E9-1AD5-7565FFAA37D8}"/>
                    </a:ext>
                  </a:extLst>
                </p:cNvPr>
                <p:cNvSpPr txBox="1"/>
                <p:nvPr/>
              </p:nvSpPr>
              <p:spPr>
                <a:xfrm flipH="1">
                  <a:off x="6990194"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4" name="TextBox 263">
                  <a:extLst>
                    <a:ext uri="{FF2B5EF4-FFF2-40B4-BE49-F238E27FC236}">
                      <a16:creationId xmlns:a16="http://schemas.microsoft.com/office/drawing/2014/main" id="{0F55CBCA-E316-FAC5-1464-E96EBBED526A}"/>
                    </a:ext>
                  </a:extLst>
                </p:cNvPr>
                <p:cNvSpPr txBox="1"/>
                <p:nvPr/>
              </p:nvSpPr>
              <p:spPr>
                <a:xfrm flipH="1">
                  <a:off x="6914789"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5" name="TextBox 264">
                  <a:extLst>
                    <a:ext uri="{FF2B5EF4-FFF2-40B4-BE49-F238E27FC236}">
                      <a16:creationId xmlns:a16="http://schemas.microsoft.com/office/drawing/2014/main" id="{3D407DA2-9B6D-6758-17EE-C5B40D5C45B8}"/>
                    </a:ext>
                  </a:extLst>
                </p:cNvPr>
                <p:cNvSpPr txBox="1"/>
                <p:nvPr/>
              </p:nvSpPr>
              <p:spPr>
                <a:xfrm flipH="1">
                  <a:off x="6829674"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6" name="TextBox 265">
                  <a:extLst>
                    <a:ext uri="{FF2B5EF4-FFF2-40B4-BE49-F238E27FC236}">
                      <a16:creationId xmlns:a16="http://schemas.microsoft.com/office/drawing/2014/main" id="{B290D828-ED84-3CE8-945A-5134E01A5741}"/>
                    </a:ext>
                  </a:extLst>
                </p:cNvPr>
                <p:cNvSpPr txBox="1"/>
                <p:nvPr/>
              </p:nvSpPr>
              <p:spPr>
                <a:xfrm flipH="1">
                  <a:off x="6743642"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7" name="TextBox 266">
                  <a:extLst>
                    <a:ext uri="{FF2B5EF4-FFF2-40B4-BE49-F238E27FC236}">
                      <a16:creationId xmlns:a16="http://schemas.microsoft.com/office/drawing/2014/main" id="{CA9A64EB-8B26-B633-AC98-361F1C774413}"/>
                    </a:ext>
                  </a:extLst>
                </p:cNvPr>
                <p:cNvSpPr txBox="1"/>
                <p:nvPr/>
              </p:nvSpPr>
              <p:spPr>
                <a:xfrm flipH="1">
                  <a:off x="6678130"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8" name="TextBox 267">
                  <a:extLst>
                    <a:ext uri="{FF2B5EF4-FFF2-40B4-BE49-F238E27FC236}">
                      <a16:creationId xmlns:a16="http://schemas.microsoft.com/office/drawing/2014/main" id="{48BB1038-8232-1F3C-FDDE-6AAD21F4B7B6}"/>
                    </a:ext>
                  </a:extLst>
                </p:cNvPr>
                <p:cNvSpPr txBox="1"/>
                <p:nvPr/>
              </p:nvSpPr>
              <p:spPr>
                <a:xfrm flipH="1">
                  <a:off x="6650717"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69" name="TextBox 268">
                  <a:extLst>
                    <a:ext uri="{FF2B5EF4-FFF2-40B4-BE49-F238E27FC236}">
                      <a16:creationId xmlns:a16="http://schemas.microsoft.com/office/drawing/2014/main" id="{30B6A72D-2694-7077-C956-B48B58300763}"/>
                    </a:ext>
                  </a:extLst>
                </p:cNvPr>
                <p:cNvSpPr txBox="1"/>
                <p:nvPr/>
              </p:nvSpPr>
              <p:spPr>
                <a:xfrm flipH="1">
                  <a:off x="6591768" y="290273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0" name="TextBox 269">
                  <a:extLst>
                    <a:ext uri="{FF2B5EF4-FFF2-40B4-BE49-F238E27FC236}">
                      <a16:creationId xmlns:a16="http://schemas.microsoft.com/office/drawing/2014/main" id="{AD246959-55C7-147E-F177-167C3EB1E8A4}"/>
                    </a:ext>
                  </a:extLst>
                </p:cNvPr>
                <p:cNvSpPr txBox="1"/>
                <p:nvPr/>
              </p:nvSpPr>
              <p:spPr>
                <a:xfrm flipH="1">
                  <a:off x="6573392" y="289408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1" name="TextBox 270">
                  <a:extLst>
                    <a:ext uri="{FF2B5EF4-FFF2-40B4-BE49-F238E27FC236}">
                      <a16:creationId xmlns:a16="http://schemas.microsoft.com/office/drawing/2014/main" id="{6D0451C8-F0DA-2021-1A01-F4E68F77FE5F}"/>
                    </a:ext>
                  </a:extLst>
                </p:cNvPr>
                <p:cNvSpPr txBox="1"/>
                <p:nvPr/>
              </p:nvSpPr>
              <p:spPr>
                <a:xfrm flipH="1">
                  <a:off x="6559592" y="289154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2" name="TextBox 271">
                  <a:extLst>
                    <a:ext uri="{FF2B5EF4-FFF2-40B4-BE49-F238E27FC236}">
                      <a16:creationId xmlns:a16="http://schemas.microsoft.com/office/drawing/2014/main" id="{9FA4D3BC-75E3-E801-3B61-C44AD52B3FC6}"/>
                    </a:ext>
                  </a:extLst>
                </p:cNvPr>
                <p:cNvSpPr txBox="1"/>
                <p:nvPr/>
              </p:nvSpPr>
              <p:spPr>
                <a:xfrm flipH="1">
                  <a:off x="6498778" y="288720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3" name="TextBox 272">
                  <a:extLst>
                    <a:ext uri="{FF2B5EF4-FFF2-40B4-BE49-F238E27FC236}">
                      <a16:creationId xmlns:a16="http://schemas.microsoft.com/office/drawing/2014/main" id="{5BF7EE48-0C6A-E503-8AA0-F56C95283801}"/>
                    </a:ext>
                  </a:extLst>
                </p:cNvPr>
                <p:cNvSpPr txBox="1"/>
                <p:nvPr/>
              </p:nvSpPr>
              <p:spPr>
                <a:xfrm flipH="1">
                  <a:off x="6481230" y="288720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4" name="TextBox 273">
                  <a:extLst>
                    <a:ext uri="{FF2B5EF4-FFF2-40B4-BE49-F238E27FC236}">
                      <a16:creationId xmlns:a16="http://schemas.microsoft.com/office/drawing/2014/main" id="{697FB4DC-AB48-9E25-B471-8C2CD3F802A7}"/>
                    </a:ext>
                  </a:extLst>
                </p:cNvPr>
                <p:cNvSpPr txBox="1"/>
                <p:nvPr/>
              </p:nvSpPr>
              <p:spPr>
                <a:xfrm flipH="1">
                  <a:off x="6460532" y="288720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5" name="TextBox 274">
                  <a:extLst>
                    <a:ext uri="{FF2B5EF4-FFF2-40B4-BE49-F238E27FC236}">
                      <a16:creationId xmlns:a16="http://schemas.microsoft.com/office/drawing/2014/main" id="{940B2573-7E96-7514-AA7D-DC95DE577A66}"/>
                    </a:ext>
                  </a:extLst>
                </p:cNvPr>
                <p:cNvSpPr txBox="1"/>
                <p:nvPr/>
              </p:nvSpPr>
              <p:spPr>
                <a:xfrm flipH="1">
                  <a:off x="6394868" y="288147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6" name="TextBox 275">
                  <a:extLst>
                    <a:ext uri="{FF2B5EF4-FFF2-40B4-BE49-F238E27FC236}">
                      <a16:creationId xmlns:a16="http://schemas.microsoft.com/office/drawing/2014/main" id="{A289898E-5FB8-9768-0F36-EC9253CC4C13}"/>
                    </a:ext>
                  </a:extLst>
                </p:cNvPr>
                <p:cNvSpPr txBox="1"/>
                <p:nvPr/>
              </p:nvSpPr>
              <p:spPr>
                <a:xfrm flipH="1">
                  <a:off x="6333975" y="286831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7" name="TextBox 276">
                  <a:extLst>
                    <a:ext uri="{FF2B5EF4-FFF2-40B4-BE49-F238E27FC236}">
                      <a16:creationId xmlns:a16="http://schemas.microsoft.com/office/drawing/2014/main" id="{C2F4A2BB-4C19-9A68-9DDA-4ADB2FC8410B}"/>
                    </a:ext>
                  </a:extLst>
                </p:cNvPr>
                <p:cNvSpPr txBox="1"/>
                <p:nvPr/>
              </p:nvSpPr>
              <p:spPr>
                <a:xfrm flipH="1">
                  <a:off x="6315135" y="285860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8" name="TextBox 277">
                  <a:extLst>
                    <a:ext uri="{FF2B5EF4-FFF2-40B4-BE49-F238E27FC236}">
                      <a16:creationId xmlns:a16="http://schemas.microsoft.com/office/drawing/2014/main" id="{2A9582F6-6B1C-D448-9FDE-0ADC15DE672C}"/>
                    </a:ext>
                  </a:extLst>
                </p:cNvPr>
                <p:cNvSpPr txBox="1"/>
                <p:nvPr/>
              </p:nvSpPr>
              <p:spPr>
                <a:xfrm flipH="1">
                  <a:off x="6248962" y="285203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79" name="TextBox 278">
                  <a:extLst>
                    <a:ext uri="{FF2B5EF4-FFF2-40B4-BE49-F238E27FC236}">
                      <a16:creationId xmlns:a16="http://schemas.microsoft.com/office/drawing/2014/main" id="{4AF7D2AE-26FD-67E9-7C69-D6771856CB0C}"/>
                    </a:ext>
                  </a:extLst>
                </p:cNvPr>
                <p:cNvSpPr txBox="1"/>
                <p:nvPr/>
              </p:nvSpPr>
              <p:spPr>
                <a:xfrm flipH="1">
                  <a:off x="6226494" y="283860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0" name="TextBox 279">
                  <a:extLst>
                    <a:ext uri="{FF2B5EF4-FFF2-40B4-BE49-F238E27FC236}">
                      <a16:creationId xmlns:a16="http://schemas.microsoft.com/office/drawing/2014/main" id="{BACCE437-0C16-162E-EDF9-1443EB4998DF}"/>
                    </a:ext>
                  </a:extLst>
                </p:cNvPr>
                <p:cNvSpPr txBox="1"/>
                <p:nvPr/>
              </p:nvSpPr>
              <p:spPr>
                <a:xfrm flipH="1">
                  <a:off x="6156342" y="281660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1" name="TextBox 280">
                  <a:extLst>
                    <a:ext uri="{FF2B5EF4-FFF2-40B4-BE49-F238E27FC236}">
                      <a16:creationId xmlns:a16="http://schemas.microsoft.com/office/drawing/2014/main" id="{B4D31D8F-6D0F-4AC6-1FE9-5C04DE8B49E8}"/>
                    </a:ext>
                  </a:extLst>
                </p:cNvPr>
                <p:cNvSpPr txBox="1"/>
                <p:nvPr/>
              </p:nvSpPr>
              <p:spPr>
                <a:xfrm flipH="1">
                  <a:off x="6136987" y="281595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2" name="TextBox 281">
                  <a:extLst>
                    <a:ext uri="{FF2B5EF4-FFF2-40B4-BE49-F238E27FC236}">
                      <a16:creationId xmlns:a16="http://schemas.microsoft.com/office/drawing/2014/main" id="{2C3349F9-DBAD-D32A-E610-7A2E27E5A3C8}"/>
                    </a:ext>
                  </a:extLst>
                </p:cNvPr>
                <p:cNvSpPr txBox="1"/>
                <p:nvPr/>
              </p:nvSpPr>
              <p:spPr>
                <a:xfrm flipH="1">
                  <a:off x="6090056" y="280765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3" name="TextBox 282">
                  <a:extLst>
                    <a:ext uri="{FF2B5EF4-FFF2-40B4-BE49-F238E27FC236}">
                      <a16:creationId xmlns:a16="http://schemas.microsoft.com/office/drawing/2014/main" id="{C722B07C-8CAB-5778-203F-8B9DF91E34CA}"/>
                    </a:ext>
                  </a:extLst>
                </p:cNvPr>
                <p:cNvSpPr txBox="1"/>
                <p:nvPr/>
              </p:nvSpPr>
              <p:spPr>
                <a:xfrm flipH="1">
                  <a:off x="6070617" y="280765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4" name="TextBox 283">
                  <a:extLst>
                    <a:ext uri="{FF2B5EF4-FFF2-40B4-BE49-F238E27FC236}">
                      <a16:creationId xmlns:a16="http://schemas.microsoft.com/office/drawing/2014/main" id="{64070C66-D339-4C4D-4796-7DA2666885A7}"/>
                    </a:ext>
                  </a:extLst>
                </p:cNvPr>
                <p:cNvSpPr txBox="1"/>
                <p:nvPr/>
              </p:nvSpPr>
              <p:spPr>
                <a:xfrm flipH="1">
                  <a:off x="6049247" y="280070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5" name="TextBox 284">
                  <a:extLst>
                    <a:ext uri="{FF2B5EF4-FFF2-40B4-BE49-F238E27FC236}">
                      <a16:creationId xmlns:a16="http://schemas.microsoft.com/office/drawing/2014/main" id="{7DDC9A0D-2522-8A0F-18E7-FA3D416ED8A8}"/>
                    </a:ext>
                  </a:extLst>
                </p:cNvPr>
                <p:cNvSpPr txBox="1"/>
                <p:nvPr/>
              </p:nvSpPr>
              <p:spPr>
                <a:xfrm flipH="1">
                  <a:off x="6000573" y="280134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6" name="TextBox 285">
                  <a:extLst>
                    <a:ext uri="{FF2B5EF4-FFF2-40B4-BE49-F238E27FC236}">
                      <a16:creationId xmlns:a16="http://schemas.microsoft.com/office/drawing/2014/main" id="{107F9B25-2DBC-0ECB-FA41-3CC9E3DC06A7}"/>
                    </a:ext>
                  </a:extLst>
                </p:cNvPr>
                <p:cNvSpPr txBox="1"/>
                <p:nvPr/>
              </p:nvSpPr>
              <p:spPr>
                <a:xfrm flipH="1">
                  <a:off x="5978406" y="279501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7" name="TextBox 286">
                  <a:extLst>
                    <a:ext uri="{FF2B5EF4-FFF2-40B4-BE49-F238E27FC236}">
                      <a16:creationId xmlns:a16="http://schemas.microsoft.com/office/drawing/2014/main" id="{240B95BB-4575-6893-DDB3-7758F36B163F}"/>
                    </a:ext>
                  </a:extLst>
                </p:cNvPr>
                <p:cNvSpPr txBox="1"/>
                <p:nvPr/>
              </p:nvSpPr>
              <p:spPr>
                <a:xfrm flipH="1">
                  <a:off x="5956412" y="278806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8" name="TextBox 287">
                  <a:extLst>
                    <a:ext uri="{FF2B5EF4-FFF2-40B4-BE49-F238E27FC236}">
                      <a16:creationId xmlns:a16="http://schemas.microsoft.com/office/drawing/2014/main" id="{F2C76B36-526A-FA02-1ECE-68BE3EA49D6D}"/>
                    </a:ext>
                  </a:extLst>
                </p:cNvPr>
                <p:cNvSpPr txBox="1"/>
                <p:nvPr/>
              </p:nvSpPr>
              <p:spPr>
                <a:xfrm flipH="1">
                  <a:off x="5936777" y="278792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89" name="TextBox 288">
                  <a:extLst>
                    <a:ext uri="{FF2B5EF4-FFF2-40B4-BE49-F238E27FC236}">
                      <a16:creationId xmlns:a16="http://schemas.microsoft.com/office/drawing/2014/main" id="{AD82D33E-6940-4532-4038-878A1B43C197}"/>
                    </a:ext>
                  </a:extLst>
                </p:cNvPr>
                <p:cNvSpPr txBox="1"/>
                <p:nvPr/>
              </p:nvSpPr>
              <p:spPr>
                <a:xfrm flipH="1">
                  <a:off x="5887305" y="274431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0" name="TextBox 289">
                  <a:extLst>
                    <a:ext uri="{FF2B5EF4-FFF2-40B4-BE49-F238E27FC236}">
                      <a16:creationId xmlns:a16="http://schemas.microsoft.com/office/drawing/2014/main" id="{5D7B819F-E578-08DB-C559-994C0E5EFCB7}"/>
                    </a:ext>
                  </a:extLst>
                </p:cNvPr>
                <p:cNvSpPr txBox="1"/>
                <p:nvPr/>
              </p:nvSpPr>
              <p:spPr>
                <a:xfrm flipH="1">
                  <a:off x="5841862" y="274352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1" name="TextBox 290">
                  <a:extLst>
                    <a:ext uri="{FF2B5EF4-FFF2-40B4-BE49-F238E27FC236}">
                      <a16:creationId xmlns:a16="http://schemas.microsoft.com/office/drawing/2014/main" id="{89E6CA14-40B9-57BC-62F7-ED82772DB09A}"/>
                    </a:ext>
                  </a:extLst>
                </p:cNvPr>
                <p:cNvSpPr txBox="1"/>
                <p:nvPr/>
              </p:nvSpPr>
              <p:spPr>
                <a:xfrm flipH="1">
                  <a:off x="5822459" y="272925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2" name="TextBox 291">
                  <a:extLst>
                    <a:ext uri="{FF2B5EF4-FFF2-40B4-BE49-F238E27FC236}">
                      <a16:creationId xmlns:a16="http://schemas.microsoft.com/office/drawing/2014/main" id="{54AE93BD-6978-F31F-F7CB-9F96A81B02F3}"/>
                    </a:ext>
                  </a:extLst>
                </p:cNvPr>
                <p:cNvSpPr txBox="1"/>
                <p:nvPr/>
              </p:nvSpPr>
              <p:spPr>
                <a:xfrm flipH="1">
                  <a:off x="5804500" y="271282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3" name="TextBox 292">
                  <a:extLst>
                    <a:ext uri="{FF2B5EF4-FFF2-40B4-BE49-F238E27FC236}">
                      <a16:creationId xmlns:a16="http://schemas.microsoft.com/office/drawing/2014/main" id="{01601A6C-BC84-66E3-3FE8-05495D8979CC}"/>
                    </a:ext>
                  </a:extLst>
                </p:cNvPr>
                <p:cNvSpPr txBox="1"/>
                <p:nvPr/>
              </p:nvSpPr>
              <p:spPr>
                <a:xfrm flipH="1">
                  <a:off x="5762464" y="270008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4" name="TextBox 293">
                  <a:extLst>
                    <a:ext uri="{FF2B5EF4-FFF2-40B4-BE49-F238E27FC236}">
                      <a16:creationId xmlns:a16="http://schemas.microsoft.com/office/drawing/2014/main" id="{B8BB76B3-5EBA-1BA2-AEA3-4BB1C34B321D}"/>
                    </a:ext>
                  </a:extLst>
                </p:cNvPr>
                <p:cNvSpPr txBox="1"/>
                <p:nvPr/>
              </p:nvSpPr>
              <p:spPr>
                <a:xfrm flipH="1">
                  <a:off x="5744168" y="267209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5" name="TextBox 294">
                  <a:extLst>
                    <a:ext uri="{FF2B5EF4-FFF2-40B4-BE49-F238E27FC236}">
                      <a16:creationId xmlns:a16="http://schemas.microsoft.com/office/drawing/2014/main" id="{2AFD4608-8B1F-2A93-7737-3CAE53678D26}"/>
                    </a:ext>
                  </a:extLst>
                </p:cNvPr>
                <p:cNvSpPr txBox="1"/>
                <p:nvPr/>
              </p:nvSpPr>
              <p:spPr>
                <a:xfrm flipH="1">
                  <a:off x="5724843" y="266861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6" name="TextBox 295">
                  <a:extLst>
                    <a:ext uri="{FF2B5EF4-FFF2-40B4-BE49-F238E27FC236}">
                      <a16:creationId xmlns:a16="http://schemas.microsoft.com/office/drawing/2014/main" id="{E2B04DBD-F9F7-B7A2-357A-F1E4F7998979}"/>
                    </a:ext>
                  </a:extLst>
                </p:cNvPr>
                <p:cNvSpPr txBox="1"/>
                <p:nvPr/>
              </p:nvSpPr>
              <p:spPr>
                <a:xfrm flipH="1">
                  <a:off x="5697274" y="265122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7" name="TextBox 296">
                  <a:extLst>
                    <a:ext uri="{FF2B5EF4-FFF2-40B4-BE49-F238E27FC236}">
                      <a16:creationId xmlns:a16="http://schemas.microsoft.com/office/drawing/2014/main" id="{F645706E-F8D8-5739-00C7-F66DC330E02C}"/>
                    </a:ext>
                  </a:extLst>
                </p:cNvPr>
                <p:cNvSpPr txBox="1"/>
                <p:nvPr/>
              </p:nvSpPr>
              <p:spPr>
                <a:xfrm flipH="1">
                  <a:off x="5671809" y="264596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8" name="TextBox 297">
                  <a:extLst>
                    <a:ext uri="{FF2B5EF4-FFF2-40B4-BE49-F238E27FC236}">
                      <a16:creationId xmlns:a16="http://schemas.microsoft.com/office/drawing/2014/main" id="{BDE85F42-0827-7951-4116-0F0A41CA2104}"/>
                    </a:ext>
                  </a:extLst>
                </p:cNvPr>
                <p:cNvSpPr txBox="1"/>
                <p:nvPr/>
              </p:nvSpPr>
              <p:spPr>
                <a:xfrm flipH="1">
                  <a:off x="5651539" y="262077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299" name="TextBox 298">
                  <a:extLst>
                    <a:ext uri="{FF2B5EF4-FFF2-40B4-BE49-F238E27FC236}">
                      <a16:creationId xmlns:a16="http://schemas.microsoft.com/office/drawing/2014/main" id="{1AA8854F-A881-9D84-417C-415F6A4D8549}"/>
                    </a:ext>
                  </a:extLst>
                </p:cNvPr>
                <p:cNvSpPr txBox="1"/>
                <p:nvPr/>
              </p:nvSpPr>
              <p:spPr>
                <a:xfrm flipH="1">
                  <a:off x="5571877" y="248706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0" name="TextBox 299">
                  <a:extLst>
                    <a:ext uri="{FF2B5EF4-FFF2-40B4-BE49-F238E27FC236}">
                      <a16:creationId xmlns:a16="http://schemas.microsoft.com/office/drawing/2014/main" id="{FC608CAE-9481-797A-95C7-C1A023A06CB7}"/>
                    </a:ext>
                  </a:extLst>
                </p:cNvPr>
                <p:cNvSpPr txBox="1"/>
                <p:nvPr/>
              </p:nvSpPr>
              <p:spPr>
                <a:xfrm flipH="1">
                  <a:off x="5550283" y="247591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1" name="TextBox 300">
                  <a:extLst>
                    <a:ext uri="{FF2B5EF4-FFF2-40B4-BE49-F238E27FC236}">
                      <a16:creationId xmlns:a16="http://schemas.microsoft.com/office/drawing/2014/main" id="{46D50AC7-4068-A6FB-9ECF-1883F4FF9ECF}"/>
                    </a:ext>
                  </a:extLst>
                </p:cNvPr>
                <p:cNvSpPr txBox="1"/>
                <p:nvPr/>
              </p:nvSpPr>
              <p:spPr>
                <a:xfrm flipH="1">
                  <a:off x="5530697" y="246299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2" name="TextBox 301">
                  <a:extLst>
                    <a:ext uri="{FF2B5EF4-FFF2-40B4-BE49-F238E27FC236}">
                      <a16:creationId xmlns:a16="http://schemas.microsoft.com/office/drawing/2014/main" id="{C510BD68-EDE7-9DE8-B06C-82C5757C8AAC}"/>
                    </a:ext>
                  </a:extLst>
                </p:cNvPr>
                <p:cNvSpPr txBox="1"/>
                <p:nvPr/>
              </p:nvSpPr>
              <p:spPr>
                <a:xfrm flipH="1">
                  <a:off x="5421947" y="223824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3" name="TextBox 302">
                  <a:extLst>
                    <a:ext uri="{FF2B5EF4-FFF2-40B4-BE49-F238E27FC236}">
                      <a16:creationId xmlns:a16="http://schemas.microsoft.com/office/drawing/2014/main" id="{85469121-14B2-88F7-ED2C-1F7D2688D17E}"/>
                    </a:ext>
                  </a:extLst>
                </p:cNvPr>
                <p:cNvSpPr txBox="1"/>
                <p:nvPr/>
              </p:nvSpPr>
              <p:spPr>
                <a:xfrm flipH="1">
                  <a:off x="5440566" y="225847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4" name="TextBox 303">
                  <a:extLst>
                    <a:ext uri="{FF2B5EF4-FFF2-40B4-BE49-F238E27FC236}">
                      <a16:creationId xmlns:a16="http://schemas.microsoft.com/office/drawing/2014/main" id="{30F018A1-1D1E-4DBB-9376-30470A86B255}"/>
                    </a:ext>
                  </a:extLst>
                </p:cNvPr>
                <p:cNvSpPr txBox="1"/>
                <p:nvPr/>
              </p:nvSpPr>
              <p:spPr>
                <a:xfrm flipH="1">
                  <a:off x="5474182" y="227505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5" name="TextBox 304">
                  <a:extLst>
                    <a:ext uri="{FF2B5EF4-FFF2-40B4-BE49-F238E27FC236}">
                      <a16:creationId xmlns:a16="http://schemas.microsoft.com/office/drawing/2014/main" id="{341BB239-84D4-7858-BAA8-B1FF67A8719A}"/>
                    </a:ext>
                  </a:extLst>
                </p:cNvPr>
                <p:cNvSpPr txBox="1"/>
                <p:nvPr/>
              </p:nvSpPr>
              <p:spPr>
                <a:xfrm flipH="1">
                  <a:off x="5342663" y="198264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6" name="TextBox 305">
                  <a:extLst>
                    <a:ext uri="{FF2B5EF4-FFF2-40B4-BE49-F238E27FC236}">
                      <a16:creationId xmlns:a16="http://schemas.microsoft.com/office/drawing/2014/main" id="{C0BE4274-E777-0CAD-7133-57D6D2B4AD62}"/>
                    </a:ext>
                  </a:extLst>
                </p:cNvPr>
                <p:cNvSpPr txBox="1"/>
                <p:nvPr/>
              </p:nvSpPr>
              <p:spPr>
                <a:xfrm flipH="1">
                  <a:off x="5369442" y="200867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7" name="TextBox 306">
                  <a:extLst>
                    <a:ext uri="{FF2B5EF4-FFF2-40B4-BE49-F238E27FC236}">
                      <a16:creationId xmlns:a16="http://schemas.microsoft.com/office/drawing/2014/main" id="{B73C673D-61A7-0C2C-D429-D616C7164B46}"/>
                    </a:ext>
                  </a:extLst>
                </p:cNvPr>
                <p:cNvSpPr txBox="1"/>
                <p:nvPr/>
              </p:nvSpPr>
              <p:spPr>
                <a:xfrm flipH="1">
                  <a:off x="5387610" y="202771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8" name="TextBox 307">
                  <a:extLst>
                    <a:ext uri="{FF2B5EF4-FFF2-40B4-BE49-F238E27FC236}">
                      <a16:creationId xmlns:a16="http://schemas.microsoft.com/office/drawing/2014/main" id="{E3A6154E-A89F-B01A-F17C-8BFC6B406989}"/>
                    </a:ext>
                  </a:extLst>
                </p:cNvPr>
                <p:cNvSpPr txBox="1"/>
                <p:nvPr/>
              </p:nvSpPr>
              <p:spPr>
                <a:xfrm flipH="1">
                  <a:off x="5306327" y="178590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09" name="TextBox 308">
                  <a:extLst>
                    <a:ext uri="{FF2B5EF4-FFF2-40B4-BE49-F238E27FC236}">
                      <a16:creationId xmlns:a16="http://schemas.microsoft.com/office/drawing/2014/main" id="{2A810D38-52D8-8B6F-81D9-DBC07DC98F51}"/>
                    </a:ext>
                  </a:extLst>
                </p:cNvPr>
                <p:cNvSpPr txBox="1"/>
                <p:nvPr/>
              </p:nvSpPr>
              <p:spPr>
                <a:xfrm flipH="1">
                  <a:off x="5295117" y="172647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10" name="TextBox 309">
                  <a:extLst>
                    <a:ext uri="{FF2B5EF4-FFF2-40B4-BE49-F238E27FC236}">
                      <a16:creationId xmlns:a16="http://schemas.microsoft.com/office/drawing/2014/main" id="{26C64DBA-CFA7-B5AE-E53B-F910C7E61CB9}"/>
                    </a:ext>
                  </a:extLst>
                </p:cNvPr>
                <p:cNvSpPr txBox="1"/>
                <p:nvPr/>
              </p:nvSpPr>
              <p:spPr>
                <a:xfrm flipH="1">
                  <a:off x="5273370" y="169018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11" name="TextBox 310">
                  <a:extLst>
                    <a:ext uri="{FF2B5EF4-FFF2-40B4-BE49-F238E27FC236}">
                      <a16:creationId xmlns:a16="http://schemas.microsoft.com/office/drawing/2014/main" id="{906182CA-2FFB-A618-3485-9D5180DC3830}"/>
                    </a:ext>
                  </a:extLst>
                </p:cNvPr>
                <p:cNvSpPr txBox="1"/>
                <p:nvPr/>
              </p:nvSpPr>
              <p:spPr>
                <a:xfrm flipH="1">
                  <a:off x="5253327" y="168401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12" name="TextBox 311">
                  <a:extLst>
                    <a:ext uri="{FF2B5EF4-FFF2-40B4-BE49-F238E27FC236}">
                      <a16:creationId xmlns:a16="http://schemas.microsoft.com/office/drawing/2014/main" id="{35F36133-6502-0C70-8520-9D17E0441E6B}"/>
                    </a:ext>
                  </a:extLst>
                </p:cNvPr>
                <p:cNvSpPr txBox="1"/>
                <p:nvPr/>
              </p:nvSpPr>
              <p:spPr>
                <a:xfrm flipH="1">
                  <a:off x="5225493" y="153557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13" name="TextBox 312">
                  <a:extLst>
                    <a:ext uri="{FF2B5EF4-FFF2-40B4-BE49-F238E27FC236}">
                      <a16:creationId xmlns:a16="http://schemas.microsoft.com/office/drawing/2014/main" id="{948025DE-697B-DD45-6BB3-D2F883A94635}"/>
                    </a:ext>
                  </a:extLst>
                </p:cNvPr>
                <p:cNvSpPr txBox="1"/>
                <p:nvPr/>
              </p:nvSpPr>
              <p:spPr>
                <a:xfrm flipH="1">
                  <a:off x="5205005" y="150634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14" name="TextBox 313">
                  <a:extLst>
                    <a:ext uri="{FF2B5EF4-FFF2-40B4-BE49-F238E27FC236}">
                      <a16:creationId xmlns:a16="http://schemas.microsoft.com/office/drawing/2014/main" id="{4B1C7B8E-F231-A1EE-DE20-F411C9FCE533}"/>
                    </a:ext>
                  </a:extLst>
                </p:cNvPr>
                <p:cNvSpPr txBox="1"/>
                <p:nvPr/>
              </p:nvSpPr>
              <p:spPr>
                <a:xfrm flipH="1">
                  <a:off x="5113021" y="127337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sp>
              <p:nvSpPr>
                <p:cNvPr id="315" name="TextBox 314">
                  <a:extLst>
                    <a:ext uri="{FF2B5EF4-FFF2-40B4-BE49-F238E27FC236}">
                      <a16:creationId xmlns:a16="http://schemas.microsoft.com/office/drawing/2014/main" id="{BA6DA216-8CD2-BF09-FA79-1DCF3F1598EA}"/>
                    </a:ext>
                  </a:extLst>
                </p:cNvPr>
                <p:cNvSpPr txBox="1"/>
                <p:nvPr/>
              </p:nvSpPr>
              <p:spPr>
                <a:xfrm flipH="1">
                  <a:off x="5148830" y="132765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D77624"/>
                      </a:solidFill>
                      <a:effectLst/>
                      <a:uLnTx/>
                      <a:uFillTx/>
                      <a:latin typeface="Arial"/>
                      <a:ea typeface="+mn-ea"/>
                      <a:cs typeface="Arial" panose="020B0604020202020204" pitchFamily="34" charset="0"/>
                    </a:rPr>
                    <a:t>I</a:t>
                  </a:r>
                </a:p>
              </p:txBody>
            </p:sp>
          </p:grpSp>
        </p:grpSp>
        <p:grpSp>
          <p:nvGrpSpPr>
            <p:cNvPr id="180" name="Group 179">
              <a:extLst>
                <a:ext uri="{FF2B5EF4-FFF2-40B4-BE49-F238E27FC236}">
                  <a16:creationId xmlns:a16="http://schemas.microsoft.com/office/drawing/2014/main" id="{18925CB0-5BDF-5A65-261F-1E1E2E3A8CEC}"/>
                </a:ext>
              </a:extLst>
            </p:cNvPr>
            <p:cNvGrpSpPr/>
            <p:nvPr/>
          </p:nvGrpSpPr>
          <p:grpSpPr>
            <a:xfrm>
              <a:off x="5074605" y="1239311"/>
              <a:ext cx="2959356" cy="1825588"/>
              <a:chOff x="5074605" y="1239311"/>
              <a:chExt cx="2959356" cy="1825588"/>
            </a:xfrm>
          </p:grpSpPr>
          <p:sp>
            <p:nvSpPr>
              <p:cNvPr id="182" name="Freeform 181">
                <a:extLst>
                  <a:ext uri="{FF2B5EF4-FFF2-40B4-BE49-F238E27FC236}">
                    <a16:creationId xmlns:a16="http://schemas.microsoft.com/office/drawing/2014/main" id="{4E092B4C-FC02-D3AF-E3D5-B893D8C1969A}"/>
                  </a:ext>
                </a:extLst>
              </p:cNvPr>
              <p:cNvSpPr/>
              <p:nvPr/>
            </p:nvSpPr>
            <p:spPr>
              <a:xfrm>
                <a:off x="5181600" y="1365956"/>
                <a:ext cx="2746963" cy="1651940"/>
              </a:xfrm>
              <a:custGeom>
                <a:avLst/>
                <a:gdLst>
                  <a:gd name="connsiteX0" fmla="*/ 2746963 w 2746963"/>
                  <a:gd name="connsiteY0" fmla="*/ 1651940 h 1651940"/>
                  <a:gd name="connsiteX1" fmla="*/ 2438400 w 2746963"/>
                  <a:gd name="connsiteY1" fmla="*/ 1651940 h 1651940"/>
                  <a:gd name="connsiteX2" fmla="*/ 2438400 w 2746963"/>
                  <a:gd name="connsiteY2" fmla="*/ 1618074 h 1651940"/>
                  <a:gd name="connsiteX3" fmla="*/ 2317985 w 2746963"/>
                  <a:gd name="connsiteY3" fmla="*/ 1618074 h 1651940"/>
                  <a:gd name="connsiteX4" fmla="*/ 2317985 w 2746963"/>
                  <a:gd name="connsiteY4" fmla="*/ 1610548 h 1651940"/>
                  <a:gd name="connsiteX5" fmla="*/ 2299170 w 2746963"/>
                  <a:gd name="connsiteY5" fmla="*/ 1610548 h 1651940"/>
                  <a:gd name="connsiteX6" fmla="*/ 2299170 w 2746963"/>
                  <a:gd name="connsiteY6" fmla="*/ 1587970 h 1651940"/>
                  <a:gd name="connsiteX7" fmla="*/ 1975556 w 2746963"/>
                  <a:gd name="connsiteY7" fmla="*/ 1587970 h 1651940"/>
                  <a:gd name="connsiteX8" fmla="*/ 1975556 w 2746963"/>
                  <a:gd name="connsiteY8" fmla="*/ 1584207 h 1651940"/>
                  <a:gd name="connsiteX9" fmla="*/ 1941689 w 2746963"/>
                  <a:gd name="connsiteY9" fmla="*/ 1584207 h 1651940"/>
                  <a:gd name="connsiteX10" fmla="*/ 1941689 w 2746963"/>
                  <a:gd name="connsiteY10" fmla="*/ 1572918 h 1651940"/>
                  <a:gd name="connsiteX11" fmla="*/ 1847615 w 2746963"/>
                  <a:gd name="connsiteY11" fmla="*/ 1572918 h 1651940"/>
                  <a:gd name="connsiteX12" fmla="*/ 1847615 w 2746963"/>
                  <a:gd name="connsiteY12" fmla="*/ 1572918 h 1651940"/>
                  <a:gd name="connsiteX13" fmla="*/ 1847615 w 2746963"/>
                  <a:gd name="connsiteY13" fmla="*/ 1561629 h 1651940"/>
                  <a:gd name="connsiteX14" fmla="*/ 1682044 w 2746963"/>
                  <a:gd name="connsiteY14" fmla="*/ 1561629 h 1651940"/>
                  <a:gd name="connsiteX15" fmla="*/ 1670756 w 2746963"/>
                  <a:gd name="connsiteY15" fmla="*/ 1550341 h 1651940"/>
                  <a:gd name="connsiteX16" fmla="*/ 1591733 w 2746963"/>
                  <a:gd name="connsiteY16" fmla="*/ 1550341 h 1651940"/>
                  <a:gd name="connsiteX17" fmla="*/ 1576681 w 2746963"/>
                  <a:gd name="connsiteY17" fmla="*/ 1535289 h 1651940"/>
                  <a:gd name="connsiteX18" fmla="*/ 1542815 w 2746963"/>
                  <a:gd name="connsiteY18" fmla="*/ 1535289 h 1651940"/>
                  <a:gd name="connsiteX19" fmla="*/ 1520237 w 2746963"/>
                  <a:gd name="connsiteY19" fmla="*/ 1512711 h 1651940"/>
                  <a:gd name="connsiteX20" fmla="*/ 1426163 w 2746963"/>
                  <a:gd name="connsiteY20" fmla="*/ 1512711 h 1651940"/>
                  <a:gd name="connsiteX21" fmla="*/ 1422400 w 2746963"/>
                  <a:gd name="connsiteY21" fmla="*/ 1508948 h 1651940"/>
                  <a:gd name="connsiteX22" fmla="*/ 1350904 w 2746963"/>
                  <a:gd name="connsiteY22" fmla="*/ 1508948 h 1651940"/>
                  <a:gd name="connsiteX23" fmla="*/ 1350904 w 2746963"/>
                  <a:gd name="connsiteY23" fmla="*/ 1505185 h 1651940"/>
                  <a:gd name="connsiteX24" fmla="*/ 1249304 w 2746963"/>
                  <a:gd name="connsiteY24" fmla="*/ 1505185 h 1651940"/>
                  <a:gd name="connsiteX25" fmla="*/ 1249304 w 2746963"/>
                  <a:gd name="connsiteY25" fmla="*/ 1490133 h 1651940"/>
                  <a:gd name="connsiteX26" fmla="*/ 1155230 w 2746963"/>
                  <a:gd name="connsiteY26" fmla="*/ 1490133 h 1651940"/>
                  <a:gd name="connsiteX27" fmla="*/ 1155230 w 2746963"/>
                  <a:gd name="connsiteY27" fmla="*/ 1482607 h 1651940"/>
                  <a:gd name="connsiteX28" fmla="*/ 1095022 w 2746963"/>
                  <a:gd name="connsiteY28" fmla="*/ 1482607 h 1651940"/>
                  <a:gd name="connsiteX29" fmla="*/ 1072444 w 2746963"/>
                  <a:gd name="connsiteY29" fmla="*/ 1467555 h 1651940"/>
                  <a:gd name="connsiteX30" fmla="*/ 1000948 w 2746963"/>
                  <a:gd name="connsiteY30" fmla="*/ 1444977 h 1651940"/>
                  <a:gd name="connsiteX31" fmla="*/ 955793 w 2746963"/>
                  <a:gd name="connsiteY31" fmla="*/ 1444977 h 1651940"/>
                  <a:gd name="connsiteX32" fmla="*/ 876770 w 2746963"/>
                  <a:gd name="connsiteY32" fmla="*/ 1407348 h 1651940"/>
                  <a:gd name="connsiteX33" fmla="*/ 854193 w 2746963"/>
                  <a:gd name="connsiteY33" fmla="*/ 1407348 h 1651940"/>
                  <a:gd name="connsiteX34" fmla="*/ 831615 w 2746963"/>
                  <a:gd name="connsiteY34" fmla="*/ 1381007 h 1651940"/>
                  <a:gd name="connsiteX35" fmla="*/ 775170 w 2746963"/>
                  <a:gd name="connsiteY35" fmla="*/ 1373481 h 1651940"/>
                  <a:gd name="connsiteX36" fmla="*/ 741304 w 2746963"/>
                  <a:gd name="connsiteY36" fmla="*/ 1309511 h 1651940"/>
                  <a:gd name="connsiteX37" fmla="*/ 684859 w 2746963"/>
                  <a:gd name="connsiteY37" fmla="*/ 1298222 h 1651940"/>
                  <a:gd name="connsiteX38" fmla="*/ 662281 w 2746963"/>
                  <a:gd name="connsiteY38" fmla="*/ 1264355 h 1651940"/>
                  <a:gd name="connsiteX39" fmla="*/ 602074 w 2746963"/>
                  <a:gd name="connsiteY39" fmla="*/ 1253066 h 1651940"/>
                  <a:gd name="connsiteX40" fmla="*/ 575733 w 2746963"/>
                  <a:gd name="connsiteY40" fmla="*/ 1185333 h 1651940"/>
                  <a:gd name="connsiteX41" fmla="*/ 526815 w 2746963"/>
                  <a:gd name="connsiteY41" fmla="*/ 1155229 h 1651940"/>
                  <a:gd name="connsiteX42" fmla="*/ 492948 w 2746963"/>
                  <a:gd name="connsiteY42" fmla="*/ 1038577 h 1651940"/>
                  <a:gd name="connsiteX43" fmla="*/ 447793 w 2746963"/>
                  <a:gd name="connsiteY43" fmla="*/ 1000948 h 1651940"/>
                  <a:gd name="connsiteX44" fmla="*/ 417689 w 2746963"/>
                  <a:gd name="connsiteY44" fmla="*/ 936977 h 1651940"/>
                  <a:gd name="connsiteX45" fmla="*/ 410163 w 2746963"/>
                  <a:gd name="connsiteY45" fmla="*/ 861718 h 1651940"/>
                  <a:gd name="connsiteX46" fmla="*/ 357481 w 2746963"/>
                  <a:gd name="connsiteY46" fmla="*/ 827851 h 1651940"/>
                  <a:gd name="connsiteX47" fmla="*/ 338667 w 2746963"/>
                  <a:gd name="connsiteY47" fmla="*/ 745066 h 1651940"/>
                  <a:gd name="connsiteX48" fmla="*/ 316089 w 2746963"/>
                  <a:gd name="connsiteY48" fmla="*/ 635940 h 1651940"/>
                  <a:gd name="connsiteX49" fmla="*/ 263407 w 2746963"/>
                  <a:gd name="connsiteY49" fmla="*/ 605837 h 1651940"/>
                  <a:gd name="connsiteX50" fmla="*/ 248356 w 2746963"/>
                  <a:gd name="connsiteY50" fmla="*/ 481659 h 1651940"/>
                  <a:gd name="connsiteX51" fmla="*/ 225778 w 2746963"/>
                  <a:gd name="connsiteY51" fmla="*/ 440266 h 1651940"/>
                  <a:gd name="connsiteX52" fmla="*/ 169333 w 2746963"/>
                  <a:gd name="connsiteY52" fmla="*/ 387585 h 1651940"/>
                  <a:gd name="connsiteX53" fmla="*/ 165570 w 2746963"/>
                  <a:gd name="connsiteY53" fmla="*/ 293511 h 1651940"/>
                  <a:gd name="connsiteX54" fmla="*/ 150519 w 2746963"/>
                  <a:gd name="connsiteY54" fmla="*/ 248355 h 1651940"/>
                  <a:gd name="connsiteX55" fmla="*/ 90311 w 2746963"/>
                  <a:gd name="connsiteY55" fmla="*/ 203200 h 1651940"/>
                  <a:gd name="connsiteX56" fmla="*/ 75259 w 2746963"/>
                  <a:gd name="connsiteY56" fmla="*/ 79022 h 1651940"/>
                  <a:gd name="connsiteX57" fmla="*/ 0 w 2746963"/>
                  <a:gd name="connsiteY57" fmla="*/ 0 h 165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46963" h="1651940">
                    <a:moveTo>
                      <a:pt x="2746963" y="1651940"/>
                    </a:moveTo>
                    <a:lnTo>
                      <a:pt x="2438400" y="1651940"/>
                    </a:lnTo>
                    <a:lnTo>
                      <a:pt x="2438400" y="1618074"/>
                    </a:lnTo>
                    <a:lnTo>
                      <a:pt x="2317985" y="1618074"/>
                    </a:lnTo>
                    <a:lnTo>
                      <a:pt x="2317985" y="1610548"/>
                    </a:lnTo>
                    <a:lnTo>
                      <a:pt x="2299170" y="1610548"/>
                    </a:lnTo>
                    <a:lnTo>
                      <a:pt x="2299170" y="1587970"/>
                    </a:lnTo>
                    <a:lnTo>
                      <a:pt x="1975556" y="1587970"/>
                    </a:lnTo>
                    <a:lnTo>
                      <a:pt x="1975556" y="1584207"/>
                    </a:lnTo>
                    <a:lnTo>
                      <a:pt x="1941689" y="1584207"/>
                    </a:lnTo>
                    <a:lnTo>
                      <a:pt x="1941689" y="1572918"/>
                    </a:lnTo>
                    <a:lnTo>
                      <a:pt x="1847615" y="1572918"/>
                    </a:lnTo>
                    <a:lnTo>
                      <a:pt x="1847615" y="1572918"/>
                    </a:lnTo>
                    <a:lnTo>
                      <a:pt x="1847615" y="1561629"/>
                    </a:lnTo>
                    <a:lnTo>
                      <a:pt x="1682044" y="1561629"/>
                    </a:lnTo>
                    <a:lnTo>
                      <a:pt x="1670756" y="1550341"/>
                    </a:lnTo>
                    <a:lnTo>
                      <a:pt x="1591733" y="1550341"/>
                    </a:lnTo>
                    <a:lnTo>
                      <a:pt x="1576681" y="1535289"/>
                    </a:lnTo>
                    <a:lnTo>
                      <a:pt x="1542815" y="1535289"/>
                    </a:lnTo>
                    <a:lnTo>
                      <a:pt x="1520237" y="1512711"/>
                    </a:lnTo>
                    <a:lnTo>
                      <a:pt x="1426163" y="1512711"/>
                    </a:lnTo>
                    <a:lnTo>
                      <a:pt x="1422400" y="1508948"/>
                    </a:lnTo>
                    <a:lnTo>
                      <a:pt x="1350904" y="1508948"/>
                    </a:lnTo>
                    <a:lnTo>
                      <a:pt x="1350904" y="1505185"/>
                    </a:lnTo>
                    <a:lnTo>
                      <a:pt x="1249304" y="1505185"/>
                    </a:lnTo>
                    <a:lnTo>
                      <a:pt x="1249304" y="1490133"/>
                    </a:lnTo>
                    <a:lnTo>
                      <a:pt x="1155230" y="1490133"/>
                    </a:lnTo>
                    <a:lnTo>
                      <a:pt x="1155230" y="1482607"/>
                    </a:lnTo>
                    <a:lnTo>
                      <a:pt x="1095022" y="1482607"/>
                    </a:lnTo>
                    <a:lnTo>
                      <a:pt x="1072444" y="1467555"/>
                    </a:lnTo>
                    <a:lnTo>
                      <a:pt x="1000948" y="1444977"/>
                    </a:lnTo>
                    <a:lnTo>
                      <a:pt x="955793" y="1444977"/>
                    </a:lnTo>
                    <a:lnTo>
                      <a:pt x="876770" y="1407348"/>
                    </a:lnTo>
                    <a:lnTo>
                      <a:pt x="854193" y="1407348"/>
                    </a:lnTo>
                    <a:lnTo>
                      <a:pt x="831615" y="1381007"/>
                    </a:lnTo>
                    <a:lnTo>
                      <a:pt x="775170" y="1373481"/>
                    </a:lnTo>
                    <a:lnTo>
                      <a:pt x="741304" y="1309511"/>
                    </a:lnTo>
                    <a:lnTo>
                      <a:pt x="684859" y="1298222"/>
                    </a:lnTo>
                    <a:lnTo>
                      <a:pt x="662281" y="1264355"/>
                    </a:lnTo>
                    <a:lnTo>
                      <a:pt x="602074" y="1253066"/>
                    </a:lnTo>
                    <a:lnTo>
                      <a:pt x="575733" y="1185333"/>
                    </a:lnTo>
                    <a:lnTo>
                      <a:pt x="526815" y="1155229"/>
                    </a:lnTo>
                    <a:lnTo>
                      <a:pt x="492948" y="1038577"/>
                    </a:lnTo>
                    <a:lnTo>
                      <a:pt x="447793" y="1000948"/>
                    </a:lnTo>
                    <a:lnTo>
                      <a:pt x="417689" y="936977"/>
                    </a:lnTo>
                    <a:lnTo>
                      <a:pt x="410163" y="861718"/>
                    </a:lnTo>
                    <a:lnTo>
                      <a:pt x="357481" y="827851"/>
                    </a:lnTo>
                    <a:lnTo>
                      <a:pt x="338667" y="745066"/>
                    </a:lnTo>
                    <a:lnTo>
                      <a:pt x="316089" y="635940"/>
                    </a:lnTo>
                    <a:lnTo>
                      <a:pt x="263407" y="605837"/>
                    </a:lnTo>
                    <a:lnTo>
                      <a:pt x="248356" y="481659"/>
                    </a:lnTo>
                    <a:lnTo>
                      <a:pt x="225778" y="440266"/>
                    </a:lnTo>
                    <a:lnTo>
                      <a:pt x="169333" y="387585"/>
                    </a:lnTo>
                    <a:lnTo>
                      <a:pt x="165570" y="293511"/>
                    </a:lnTo>
                    <a:lnTo>
                      <a:pt x="150519" y="248355"/>
                    </a:lnTo>
                    <a:lnTo>
                      <a:pt x="90311" y="203200"/>
                    </a:lnTo>
                    <a:lnTo>
                      <a:pt x="75259" y="79022"/>
                    </a:ln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3" name="Group 182">
                <a:extLst>
                  <a:ext uri="{FF2B5EF4-FFF2-40B4-BE49-F238E27FC236}">
                    <a16:creationId xmlns:a16="http://schemas.microsoft.com/office/drawing/2014/main" id="{3D79714C-66D3-FE67-490D-E2EF75844BE5}"/>
                  </a:ext>
                </a:extLst>
              </p:cNvPr>
              <p:cNvGrpSpPr/>
              <p:nvPr/>
            </p:nvGrpSpPr>
            <p:grpSpPr>
              <a:xfrm>
                <a:off x="5074605" y="1239311"/>
                <a:ext cx="2959356" cy="1825588"/>
                <a:chOff x="5074605" y="1239311"/>
                <a:chExt cx="2959356" cy="1825588"/>
              </a:xfrm>
            </p:grpSpPr>
            <p:sp>
              <p:nvSpPr>
                <p:cNvPr id="184" name="TextBox 183">
                  <a:extLst>
                    <a:ext uri="{FF2B5EF4-FFF2-40B4-BE49-F238E27FC236}">
                      <a16:creationId xmlns:a16="http://schemas.microsoft.com/office/drawing/2014/main" id="{3009A94F-F455-F9F8-2E82-5C32C868DB37}"/>
                    </a:ext>
                  </a:extLst>
                </p:cNvPr>
                <p:cNvSpPr txBox="1"/>
                <p:nvPr/>
              </p:nvSpPr>
              <p:spPr>
                <a:xfrm flipH="1">
                  <a:off x="7808536" y="287249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85" name="TextBox 184">
                  <a:extLst>
                    <a:ext uri="{FF2B5EF4-FFF2-40B4-BE49-F238E27FC236}">
                      <a16:creationId xmlns:a16="http://schemas.microsoft.com/office/drawing/2014/main" id="{5B577C4F-F9EF-C40F-AFC0-48B0C0BB1134}"/>
                    </a:ext>
                  </a:extLst>
                </p:cNvPr>
                <p:cNvSpPr txBox="1"/>
                <p:nvPr/>
              </p:nvSpPr>
              <p:spPr>
                <a:xfrm flipH="1">
                  <a:off x="7749509" y="286931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86" name="TextBox 185">
                  <a:extLst>
                    <a:ext uri="{FF2B5EF4-FFF2-40B4-BE49-F238E27FC236}">
                      <a16:creationId xmlns:a16="http://schemas.microsoft.com/office/drawing/2014/main" id="{85E58DE5-3889-9AAB-8967-98ECD16EAB6E}"/>
                    </a:ext>
                  </a:extLst>
                </p:cNvPr>
                <p:cNvSpPr txBox="1"/>
                <p:nvPr/>
              </p:nvSpPr>
              <p:spPr>
                <a:xfrm flipH="1">
                  <a:off x="7697889" y="287018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87" name="TextBox 186">
                  <a:extLst>
                    <a:ext uri="{FF2B5EF4-FFF2-40B4-BE49-F238E27FC236}">
                      <a16:creationId xmlns:a16="http://schemas.microsoft.com/office/drawing/2014/main" id="{914D8ABA-7AE7-10B1-3901-D2DCCFB3230A}"/>
                    </a:ext>
                  </a:extLst>
                </p:cNvPr>
                <p:cNvSpPr txBox="1"/>
                <p:nvPr/>
              </p:nvSpPr>
              <p:spPr>
                <a:xfrm flipH="1">
                  <a:off x="7607645" y="286975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88" name="TextBox 187">
                  <a:extLst>
                    <a:ext uri="{FF2B5EF4-FFF2-40B4-BE49-F238E27FC236}">
                      <a16:creationId xmlns:a16="http://schemas.microsoft.com/office/drawing/2014/main" id="{21F28FC1-721B-F5F4-2C26-5B4100A093A0}"/>
                    </a:ext>
                  </a:extLst>
                </p:cNvPr>
                <p:cNvSpPr txBox="1"/>
                <p:nvPr/>
              </p:nvSpPr>
              <p:spPr>
                <a:xfrm flipH="1">
                  <a:off x="7570337" y="286975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89" name="TextBox 188">
                  <a:extLst>
                    <a:ext uri="{FF2B5EF4-FFF2-40B4-BE49-F238E27FC236}">
                      <a16:creationId xmlns:a16="http://schemas.microsoft.com/office/drawing/2014/main" id="{287C4384-A9DD-A65F-2B1B-1543B926E929}"/>
                    </a:ext>
                  </a:extLst>
                </p:cNvPr>
                <p:cNvSpPr txBox="1"/>
                <p:nvPr/>
              </p:nvSpPr>
              <p:spPr>
                <a:xfrm flipH="1">
                  <a:off x="7538266" y="286975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0" name="TextBox 189">
                  <a:extLst>
                    <a:ext uri="{FF2B5EF4-FFF2-40B4-BE49-F238E27FC236}">
                      <a16:creationId xmlns:a16="http://schemas.microsoft.com/office/drawing/2014/main" id="{EA78EEFC-0764-F302-1476-D407CC49CC54}"/>
                    </a:ext>
                  </a:extLst>
                </p:cNvPr>
                <p:cNvSpPr txBox="1"/>
                <p:nvPr/>
              </p:nvSpPr>
              <p:spPr>
                <a:xfrm flipH="1">
                  <a:off x="7499693" y="283141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1" name="TextBox 190">
                  <a:extLst>
                    <a:ext uri="{FF2B5EF4-FFF2-40B4-BE49-F238E27FC236}">
                      <a16:creationId xmlns:a16="http://schemas.microsoft.com/office/drawing/2014/main" id="{521F4FFE-990A-AAA1-355D-264305C6F9D1}"/>
                    </a:ext>
                  </a:extLst>
                </p:cNvPr>
                <p:cNvSpPr txBox="1"/>
                <p:nvPr/>
              </p:nvSpPr>
              <p:spPr>
                <a:xfrm flipH="1">
                  <a:off x="7426399" y="283450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2" name="TextBox 191">
                  <a:extLst>
                    <a:ext uri="{FF2B5EF4-FFF2-40B4-BE49-F238E27FC236}">
                      <a16:creationId xmlns:a16="http://schemas.microsoft.com/office/drawing/2014/main" id="{287508D4-E91C-4EB9-8EAD-9E9B233F6C38}"/>
                    </a:ext>
                  </a:extLst>
                </p:cNvPr>
                <p:cNvSpPr txBox="1"/>
                <p:nvPr/>
              </p:nvSpPr>
              <p:spPr>
                <a:xfrm flipH="1">
                  <a:off x="7405157" y="283759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3" name="TextBox 192">
                  <a:extLst>
                    <a:ext uri="{FF2B5EF4-FFF2-40B4-BE49-F238E27FC236}">
                      <a16:creationId xmlns:a16="http://schemas.microsoft.com/office/drawing/2014/main" id="{5E2142B2-9F29-CB9F-8750-20D6E29EB674}"/>
                    </a:ext>
                  </a:extLst>
                </p:cNvPr>
                <p:cNvSpPr txBox="1"/>
                <p:nvPr/>
              </p:nvSpPr>
              <p:spPr>
                <a:xfrm flipH="1">
                  <a:off x="7325031" y="280539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4" name="TextBox 193">
                  <a:extLst>
                    <a:ext uri="{FF2B5EF4-FFF2-40B4-BE49-F238E27FC236}">
                      <a16:creationId xmlns:a16="http://schemas.microsoft.com/office/drawing/2014/main" id="{ABB45AEC-DD89-4667-3A8A-8B9EE2A8F1D2}"/>
                    </a:ext>
                  </a:extLst>
                </p:cNvPr>
                <p:cNvSpPr txBox="1"/>
                <p:nvPr/>
              </p:nvSpPr>
              <p:spPr>
                <a:xfrm flipH="1">
                  <a:off x="7260293" y="280675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5" name="TextBox 194">
                  <a:extLst>
                    <a:ext uri="{FF2B5EF4-FFF2-40B4-BE49-F238E27FC236}">
                      <a16:creationId xmlns:a16="http://schemas.microsoft.com/office/drawing/2014/main" id="{23FCCB7A-C465-723D-55D4-5D909C9C3FB1}"/>
                    </a:ext>
                  </a:extLst>
                </p:cNvPr>
                <p:cNvSpPr txBox="1"/>
                <p:nvPr/>
              </p:nvSpPr>
              <p:spPr>
                <a:xfrm flipH="1">
                  <a:off x="7239912" y="280463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6" name="TextBox 195">
                  <a:extLst>
                    <a:ext uri="{FF2B5EF4-FFF2-40B4-BE49-F238E27FC236}">
                      <a16:creationId xmlns:a16="http://schemas.microsoft.com/office/drawing/2014/main" id="{9EEF1263-D9E6-0585-86AD-7B198A0EB9C9}"/>
                    </a:ext>
                  </a:extLst>
                </p:cNvPr>
                <p:cNvSpPr txBox="1"/>
                <p:nvPr/>
              </p:nvSpPr>
              <p:spPr>
                <a:xfrm flipH="1">
                  <a:off x="7181845" y="280765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7" name="TextBox 196">
                  <a:extLst>
                    <a:ext uri="{FF2B5EF4-FFF2-40B4-BE49-F238E27FC236}">
                      <a16:creationId xmlns:a16="http://schemas.microsoft.com/office/drawing/2014/main" id="{A366E61A-F3DD-9EF9-A341-97AACFA019DB}"/>
                    </a:ext>
                  </a:extLst>
                </p:cNvPr>
                <p:cNvSpPr txBox="1"/>
                <p:nvPr/>
              </p:nvSpPr>
              <p:spPr>
                <a:xfrm flipH="1">
                  <a:off x="7160393" y="280679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8" name="TextBox 197">
                  <a:extLst>
                    <a:ext uri="{FF2B5EF4-FFF2-40B4-BE49-F238E27FC236}">
                      <a16:creationId xmlns:a16="http://schemas.microsoft.com/office/drawing/2014/main" id="{FD6DF41F-D413-16EF-0063-096C5802253A}"/>
                    </a:ext>
                  </a:extLst>
                </p:cNvPr>
                <p:cNvSpPr txBox="1"/>
                <p:nvPr/>
              </p:nvSpPr>
              <p:spPr>
                <a:xfrm flipH="1">
                  <a:off x="7137568" y="280681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199" name="TextBox 198">
                  <a:extLst>
                    <a:ext uri="{FF2B5EF4-FFF2-40B4-BE49-F238E27FC236}">
                      <a16:creationId xmlns:a16="http://schemas.microsoft.com/office/drawing/2014/main" id="{B79DC939-A118-09FE-D51D-187980B5746B}"/>
                    </a:ext>
                  </a:extLst>
                </p:cNvPr>
                <p:cNvSpPr txBox="1"/>
                <p:nvPr/>
              </p:nvSpPr>
              <p:spPr>
                <a:xfrm flipH="1">
                  <a:off x="6982577" y="279031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0" name="TextBox 199">
                  <a:extLst>
                    <a:ext uri="{FF2B5EF4-FFF2-40B4-BE49-F238E27FC236}">
                      <a16:creationId xmlns:a16="http://schemas.microsoft.com/office/drawing/2014/main" id="{D498AA59-66CF-054E-9863-CB2297B7A014}"/>
                    </a:ext>
                  </a:extLst>
                </p:cNvPr>
                <p:cNvSpPr txBox="1"/>
                <p:nvPr/>
              </p:nvSpPr>
              <p:spPr>
                <a:xfrm flipH="1">
                  <a:off x="6912057" y="278748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1" name="TextBox 200">
                  <a:extLst>
                    <a:ext uri="{FF2B5EF4-FFF2-40B4-BE49-F238E27FC236}">
                      <a16:creationId xmlns:a16="http://schemas.microsoft.com/office/drawing/2014/main" id="{D2472A6D-5B6F-1CCD-6026-221194FA0367}"/>
                    </a:ext>
                  </a:extLst>
                </p:cNvPr>
                <p:cNvSpPr txBox="1"/>
                <p:nvPr/>
              </p:nvSpPr>
              <p:spPr>
                <a:xfrm flipH="1">
                  <a:off x="6892334" y="278636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2" name="TextBox 201">
                  <a:extLst>
                    <a:ext uri="{FF2B5EF4-FFF2-40B4-BE49-F238E27FC236}">
                      <a16:creationId xmlns:a16="http://schemas.microsoft.com/office/drawing/2014/main" id="{2FBDE108-BAC3-3B47-F2AA-07BDC08C439B}"/>
                    </a:ext>
                  </a:extLst>
                </p:cNvPr>
                <p:cNvSpPr txBox="1"/>
                <p:nvPr/>
              </p:nvSpPr>
              <p:spPr>
                <a:xfrm flipH="1">
                  <a:off x="6868338" y="278061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3" name="TextBox 202">
                  <a:extLst>
                    <a:ext uri="{FF2B5EF4-FFF2-40B4-BE49-F238E27FC236}">
                      <a16:creationId xmlns:a16="http://schemas.microsoft.com/office/drawing/2014/main" id="{1E5A13B7-2314-5FC3-09D9-66FEB53363D1}"/>
                    </a:ext>
                  </a:extLst>
                </p:cNvPr>
                <p:cNvSpPr txBox="1"/>
                <p:nvPr/>
              </p:nvSpPr>
              <p:spPr>
                <a:xfrm flipH="1">
                  <a:off x="6830590" y="278030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4" name="TextBox 203">
                  <a:extLst>
                    <a:ext uri="{FF2B5EF4-FFF2-40B4-BE49-F238E27FC236}">
                      <a16:creationId xmlns:a16="http://schemas.microsoft.com/office/drawing/2014/main" id="{02C7B202-E059-08AF-3818-F583D4F179E1}"/>
                    </a:ext>
                  </a:extLst>
                </p:cNvPr>
                <p:cNvSpPr txBox="1"/>
                <p:nvPr/>
              </p:nvSpPr>
              <p:spPr>
                <a:xfrm flipH="1">
                  <a:off x="6810838" y="278061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5" name="TextBox 204">
                  <a:extLst>
                    <a:ext uri="{FF2B5EF4-FFF2-40B4-BE49-F238E27FC236}">
                      <a16:creationId xmlns:a16="http://schemas.microsoft.com/office/drawing/2014/main" id="{D4FFC047-7D29-4C6E-FD77-012348CAE82D}"/>
                    </a:ext>
                  </a:extLst>
                </p:cNvPr>
                <p:cNvSpPr txBox="1"/>
                <p:nvPr/>
              </p:nvSpPr>
              <p:spPr>
                <a:xfrm flipH="1">
                  <a:off x="6765646" y="278379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6" name="TextBox 205">
                  <a:extLst>
                    <a:ext uri="{FF2B5EF4-FFF2-40B4-BE49-F238E27FC236}">
                      <a16:creationId xmlns:a16="http://schemas.microsoft.com/office/drawing/2014/main" id="{A5DABB88-4EDB-DB40-3409-E34865290083}"/>
                    </a:ext>
                  </a:extLst>
                </p:cNvPr>
                <p:cNvSpPr txBox="1"/>
                <p:nvPr/>
              </p:nvSpPr>
              <p:spPr>
                <a:xfrm flipH="1">
                  <a:off x="6747962" y="277948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7" name="TextBox 206">
                  <a:extLst>
                    <a:ext uri="{FF2B5EF4-FFF2-40B4-BE49-F238E27FC236}">
                      <a16:creationId xmlns:a16="http://schemas.microsoft.com/office/drawing/2014/main" id="{8C87238E-E079-8A39-975C-229AA08AC21A}"/>
                    </a:ext>
                  </a:extLst>
                </p:cNvPr>
                <p:cNvSpPr txBox="1"/>
                <p:nvPr/>
              </p:nvSpPr>
              <p:spPr>
                <a:xfrm flipH="1">
                  <a:off x="6681286" y="277066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8" name="TextBox 207">
                  <a:extLst>
                    <a:ext uri="{FF2B5EF4-FFF2-40B4-BE49-F238E27FC236}">
                      <a16:creationId xmlns:a16="http://schemas.microsoft.com/office/drawing/2014/main" id="{A6147BCA-563D-07A5-9F93-0CD7ED7648C0}"/>
                    </a:ext>
                  </a:extLst>
                </p:cNvPr>
                <p:cNvSpPr txBox="1"/>
                <p:nvPr/>
              </p:nvSpPr>
              <p:spPr>
                <a:xfrm flipH="1">
                  <a:off x="6661315" y="276059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09" name="TextBox 208">
                  <a:extLst>
                    <a:ext uri="{FF2B5EF4-FFF2-40B4-BE49-F238E27FC236}">
                      <a16:creationId xmlns:a16="http://schemas.microsoft.com/office/drawing/2014/main" id="{519FA477-6B04-3EE6-C66F-8881F5686C5A}"/>
                    </a:ext>
                  </a:extLst>
                </p:cNvPr>
                <p:cNvSpPr txBox="1"/>
                <p:nvPr/>
              </p:nvSpPr>
              <p:spPr>
                <a:xfrm flipH="1">
                  <a:off x="6643184" y="275527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0" name="TextBox 209">
                  <a:extLst>
                    <a:ext uri="{FF2B5EF4-FFF2-40B4-BE49-F238E27FC236}">
                      <a16:creationId xmlns:a16="http://schemas.microsoft.com/office/drawing/2014/main" id="{683B4A6B-7E14-896F-1DB8-1E84E3D8D2B7}"/>
                    </a:ext>
                  </a:extLst>
                </p:cNvPr>
                <p:cNvSpPr txBox="1"/>
                <p:nvPr/>
              </p:nvSpPr>
              <p:spPr>
                <a:xfrm flipH="1">
                  <a:off x="6661873" y="277621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1" name="TextBox 210">
                  <a:extLst>
                    <a:ext uri="{FF2B5EF4-FFF2-40B4-BE49-F238E27FC236}">
                      <a16:creationId xmlns:a16="http://schemas.microsoft.com/office/drawing/2014/main" id="{C6EC7D3F-067C-F251-8D32-DE4B98038D48}"/>
                    </a:ext>
                  </a:extLst>
                </p:cNvPr>
                <p:cNvSpPr txBox="1"/>
                <p:nvPr/>
              </p:nvSpPr>
              <p:spPr>
                <a:xfrm flipH="1">
                  <a:off x="6620406" y="275382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2" name="TextBox 211">
                  <a:extLst>
                    <a:ext uri="{FF2B5EF4-FFF2-40B4-BE49-F238E27FC236}">
                      <a16:creationId xmlns:a16="http://schemas.microsoft.com/office/drawing/2014/main" id="{DB8BF898-47A9-12F1-D082-3243B3F8B37A}"/>
                    </a:ext>
                  </a:extLst>
                </p:cNvPr>
                <p:cNvSpPr txBox="1"/>
                <p:nvPr/>
              </p:nvSpPr>
              <p:spPr>
                <a:xfrm flipH="1">
                  <a:off x="6580290" y="273662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3" name="TextBox 212">
                  <a:extLst>
                    <a:ext uri="{FF2B5EF4-FFF2-40B4-BE49-F238E27FC236}">
                      <a16:creationId xmlns:a16="http://schemas.microsoft.com/office/drawing/2014/main" id="{E9C9989B-13EA-6D2F-CE29-D3A48A7B50F4}"/>
                    </a:ext>
                  </a:extLst>
                </p:cNvPr>
                <p:cNvSpPr txBox="1"/>
                <p:nvPr/>
              </p:nvSpPr>
              <p:spPr>
                <a:xfrm flipH="1">
                  <a:off x="6562556" y="272678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4" name="TextBox 213">
                  <a:extLst>
                    <a:ext uri="{FF2B5EF4-FFF2-40B4-BE49-F238E27FC236}">
                      <a16:creationId xmlns:a16="http://schemas.microsoft.com/office/drawing/2014/main" id="{A76B14B2-CF6B-E987-3155-86614DF9CFDA}"/>
                    </a:ext>
                  </a:extLst>
                </p:cNvPr>
                <p:cNvSpPr txBox="1"/>
                <p:nvPr/>
              </p:nvSpPr>
              <p:spPr>
                <a:xfrm flipH="1">
                  <a:off x="6499358" y="273681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5" name="TextBox 214">
                  <a:extLst>
                    <a:ext uri="{FF2B5EF4-FFF2-40B4-BE49-F238E27FC236}">
                      <a16:creationId xmlns:a16="http://schemas.microsoft.com/office/drawing/2014/main" id="{E99CEC3F-EDD1-F21D-E29B-AB155B13E0B6}"/>
                    </a:ext>
                  </a:extLst>
                </p:cNvPr>
                <p:cNvSpPr txBox="1"/>
                <p:nvPr/>
              </p:nvSpPr>
              <p:spPr>
                <a:xfrm flipH="1">
                  <a:off x="6479522" y="273354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6" name="TextBox 215">
                  <a:extLst>
                    <a:ext uri="{FF2B5EF4-FFF2-40B4-BE49-F238E27FC236}">
                      <a16:creationId xmlns:a16="http://schemas.microsoft.com/office/drawing/2014/main" id="{BF437C96-336E-6A6A-71FA-7AF995640DE9}"/>
                    </a:ext>
                  </a:extLst>
                </p:cNvPr>
                <p:cNvSpPr txBox="1"/>
                <p:nvPr/>
              </p:nvSpPr>
              <p:spPr>
                <a:xfrm flipH="1">
                  <a:off x="6461563" y="272405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7" name="TextBox 216">
                  <a:extLst>
                    <a:ext uri="{FF2B5EF4-FFF2-40B4-BE49-F238E27FC236}">
                      <a16:creationId xmlns:a16="http://schemas.microsoft.com/office/drawing/2014/main" id="{C6623EB8-5808-84E0-581D-EE7A55192D67}"/>
                    </a:ext>
                  </a:extLst>
                </p:cNvPr>
                <p:cNvSpPr txBox="1"/>
                <p:nvPr/>
              </p:nvSpPr>
              <p:spPr>
                <a:xfrm flipH="1">
                  <a:off x="6426726" y="272747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8" name="TextBox 217">
                  <a:extLst>
                    <a:ext uri="{FF2B5EF4-FFF2-40B4-BE49-F238E27FC236}">
                      <a16:creationId xmlns:a16="http://schemas.microsoft.com/office/drawing/2014/main" id="{A2B37D8F-0A6C-A9AB-AD4F-822534B62E2A}"/>
                    </a:ext>
                  </a:extLst>
                </p:cNvPr>
                <p:cNvSpPr txBox="1"/>
                <p:nvPr/>
              </p:nvSpPr>
              <p:spPr>
                <a:xfrm flipH="1">
                  <a:off x="6408378" y="272122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19" name="TextBox 218">
                  <a:extLst>
                    <a:ext uri="{FF2B5EF4-FFF2-40B4-BE49-F238E27FC236}">
                      <a16:creationId xmlns:a16="http://schemas.microsoft.com/office/drawing/2014/main" id="{191C55EF-A7C1-35C3-BCFE-CBD5936B4569}"/>
                    </a:ext>
                  </a:extLst>
                </p:cNvPr>
                <p:cNvSpPr txBox="1"/>
                <p:nvPr/>
              </p:nvSpPr>
              <p:spPr>
                <a:xfrm flipH="1">
                  <a:off x="6369679" y="272382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0" name="TextBox 219">
                  <a:extLst>
                    <a:ext uri="{FF2B5EF4-FFF2-40B4-BE49-F238E27FC236}">
                      <a16:creationId xmlns:a16="http://schemas.microsoft.com/office/drawing/2014/main" id="{51FD0FDA-76E8-95BE-E3CD-56CF04F66CC4}"/>
                    </a:ext>
                  </a:extLst>
                </p:cNvPr>
                <p:cNvSpPr txBox="1"/>
                <p:nvPr/>
              </p:nvSpPr>
              <p:spPr>
                <a:xfrm flipH="1">
                  <a:off x="6337369" y="272678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1" name="TextBox 220">
                  <a:extLst>
                    <a:ext uri="{FF2B5EF4-FFF2-40B4-BE49-F238E27FC236}">
                      <a16:creationId xmlns:a16="http://schemas.microsoft.com/office/drawing/2014/main" id="{718A1B70-E695-5302-815E-B67C95D9A9B7}"/>
                    </a:ext>
                  </a:extLst>
                </p:cNvPr>
                <p:cNvSpPr txBox="1"/>
                <p:nvPr/>
              </p:nvSpPr>
              <p:spPr>
                <a:xfrm flipH="1">
                  <a:off x="6321729" y="271514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2" name="TextBox 221">
                  <a:extLst>
                    <a:ext uri="{FF2B5EF4-FFF2-40B4-BE49-F238E27FC236}">
                      <a16:creationId xmlns:a16="http://schemas.microsoft.com/office/drawing/2014/main" id="{BBFA8D72-6A86-359A-85B7-87157546C65F}"/>
                    </a:ext>
                  </a:extLst>
                </p:cNvPr>
                <p:cNvSpPr txBox="1"/>
                <p:nvPr/>
              </p:nvSpPr>
              <p:spPr>
                <a:xfrm flipH="1">
                  <a:off x="6290506" y="271512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3" name="TextBox 222">
                  <a:extLst>
                    <a:ext uri="{FF2B5EF4-FFF2-40B4-BE49-F238E27FC236}">
                      <a16:creationId xmlns:a16="http://schemas.microsoft.com/office/drawing/2014/main" id="{93FE8F70-282D-9623-202A-061E7CEEC6DD}"/>
                    </a:ext>
                  </a:extLst>
                </p:cNvPr>
                <p:cNvSpPr txBox="1"/>
                <p:nvPr/>
              </p:nvSpPr>
              <p:spPr>
                <a:xfrm flipH="1">
                  <a:off x="6253951" y="271150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4" name="TextBox 223">
                  <a:extLst>
                    <a:ext uri="{FF2B5EF4-FFF2-40B4-BE49-F238E27FC236}">
                      <a16:creationId xmlns:a16="http://schemas.microsoft.com/office/drawing/2014/main" id="{04053369-13BA-B4A5-48EF-4FA08EF420EF}"/>
                    </a:ext>
                  </a:extLst>
                </p:cNvPr>
                <p:cNvSpPr txBox="1"/>
                <p:nvPr/>
              </p:nvSpPr>
              <p:spPr>
                <a:xfrm flipH="1">
                  <a:off x="6236153" y="270889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5" name="TextBox 224">
                  <a:extLst>
                    <a:ext uri="{FF2B5EF4-FFF2-40B4-BE49-F238E27FC236}">
                      <a16:creationId xmlns:a16="http://schemas.microsoft.com/office/drawing/2014/main" id="{C7C25C59-F7C7-B146-0DB6-04CEB9328DA7}"/>
                    </a:ext>
                  </a:extLst>
                </p:cNvPr>
                <p:cNvSpPr txBox="1"/>
                <p:nvPr/>
              </p:nvSpPr>
              <p:spPr>
                <a:xfrm flipH="1">
                  <a:off x="6212783" y="270245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6" name="TextBox 225">
                  <a:extLst>
                    <a:ext uri="{FF2B5EF4-FFF2-40B4-BE49-F238E27FC236}">
                      <a16:creationId xmlns:a16="http://schemas.microsoft.com/office/drawing/2014/main" id="{8B71EE0E-8B43-2C10-4A60-41C357282E20}"/>
                    </a:ext>
                  </a:extLst>
                </p:cNvPr>
                <p:cNvSpPr txBox="1"/>
                <p:nvPr/>
              </p:nvSpPr>
              <p:spPr>
                <a:xfrm flipH="1">
                  <a:off x="6159494" y="269538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7" name="TextBox 226">
                  <a:extLst>
                    <a:ext uri="{FF2B5EF4-FFF2-40B4-BE49-F238E27FC236}">
                      <a16:creationId xmlns:a16="http://schemas.microsoft.com/office/drawing/2014/main" id="{8197AB4C-40E2-E6AF-A8C9-3CA432DBAA3D}"/>
                    </a:ext>
                  </a:extLst>
                </p:cNvPr>
                <p:cNvSpPr txBox="1"/>
                <p:nvPr/>
              </p:nvSpPr>
              <p:spPr>
                <a:xfrm flipH="1">
                  <a:off x="6140381" y="268903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8" name="TextBox 227">
                  <a:extLst>
                    <a:ext uri="{FF2B5EF4-FFF2-40B4-BE49-F238E27FC236}">
                      <a16:creationId xmlns:a16="http://schemas.microsoft.com/office/drawing/2014/main" id="{E1ADACEF-DEEF-5050-680F-B424CA93695B}"/>
                    </a:ext>
                  </a:extLst>
                </p:cNvPr>
                <p:cNvSpPr txBox="1"/>
                <p:nvPr/>
              </p:nvSpPr>
              <p:spPr>
                <a:xfrm flipH="1">
                  <a:off x="6095484" y="267347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29" name="TextBox 228">
                  <a:extLst>
                    <a:ext uri="{FF2B5EF4-FFF2-40B4-BE49-F238E27FC236}">
                      <a16:creationId xmlns:a16="http://schemas.microsoft.com/office/drawing/2014/main" id="{C916818B-F9D8-646D-7D06-14F9554D1549}"/>
                    </a:ext>
                  </a:extLst>
                </p:cNvPr>
                <p:cNvSpPr txBox="1"/>
                <p:nvPr/>
              </p:nvSpPr>
              <p:spPr>
                <a:xfrm flipH="1">
                  <a:off x="6077327" y="2663328"/>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0" name="TextBox 229">
                  <a:extLst>
                    <a:ext uri="{FF2B5EF4-FFF2-40B4-BE49-F238E27FC236}">
                      <a16:creationId xmlns:a16="http://schemas.microsoft.com/office/drawing/2014/main" id="{B14CCB66-BE37-831D-648B-E591B3C3AF86}"/>
                    </a:ext>
                  </a:extLst>
                </p:cNvPr>
                <p:cNvSpPr txBox="1"/>
                <p:nvPr/>
              </p:nvSpPr>
              <p:spPr>
                <a:xfrm flipH="1">
                  <a:off x="6057821" y="265924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1" name="TextBox 230">
                  <a:extLst>
                    <a:ext uri="{FF2B5EF4-FFF2-40B4-BE49-F238E27FC236}">
                      <a16:creationId xmlns:a16="http://schemas.microsoft.com/office/drawing/2014/main" id="{8005BB2D-1CA8-ED85-7736-D58496BC97E9}"/>
                    </a:ext>
                  </a:extLst>
                </p:cNvPr>
                <p:cNvSpPr txBox="1"/>
                <p:nvPr/>
              </p:nvSpPr>
              <p:spPr>
                <a:xfrm flipH="1">
                  <a:off x="6004618" y="265676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2" name="TextBox 231">
                  <a:extLst>
                    <a:ext uri="{FF2B5EF4-FFF2-40B4-BE49-F238E27FC236}">
                      <a16:creationId xmlns:a16="http://schemas.microsoft.com/office/drawing/2014/main" id="{5F15FB2D-14FA-CD42-A7E5-428FB1E8E3FD}"/>
                    </a:ext>
                  </a:extLst>
                </p:cNvPr>
                <p:cNvSpPr txBox="1"/>
                <p:nvPr/>
              </p:nvSpPr>
              <p:spPr>
                <a:xfrm flipH="1">
                  <a:off x="5985284" y="265229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3" name="TextBox 232">
                  <a:extLst>
                    <a:ext uri="{FF2B5EF4-FFF2-40B4-BE49-F238E27FC236}">
                      <a16:creationId xmlns:a16="http://schemas.microsoft.com/office/drawing/2014/main" id="{F9871DBC-FA93-E507-1AE2-3974581246B3}"/>
                    </a:ext>
                  </a:extLst>
                </p:cNvPr>
                <p:cNvSpPr txBox="1"/>
                <p:nvPr/>
              </p:nvSpPr>
              <p:spPr>
                <a:xfrm flipH="1">
                  <a:off x="5914145" y="2618880"/>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4" name="TextBox 233">
                  <a:extLst>
                    <a:ext uri="{FF2B5EF4-FFF2-40B4-BE49-F238E27FC236}">
                      <a16:creationId xmlns:a16="http://schemas.microsoft.com/office/drawing/2014/main" id="{46D0463F-04D4-8FF8-7907-09B710B71B4C}"/>
                    </a:ext>
                  </a:extLst>
                </p:cNvPr>
                <p:cNvSpPr txBox="1"/>
                <p:nvPr/>
              </p:nvSpPr>
              <p:spPr>
                <a:xfrm flipH="1">
                  <a:off x="5895576" y="260389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5" name="TextBox 234">
                  <a:extLst>
                    <a:ext uri="{FF2B5EF4-FFF2-40B4-BE49-F238E27FC236}">
                      <a16:creationId xmlns:a16="http://schemas.microsoft.com/office/drawing/2014/main" id="{23D169F6-FF78-393D-8565-31002592ECAD}"/>
                    </a:ext>
                  </a:extLst>
                </p:cNvPr>
                <p:cNvSpPr txBox="1"/>
                <p:nvPr/>
              </p:nvSpPr>
              <p:spPr>
                <a:xfrm flipH="1">
                  <a:off x="5866850" y="260366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6" name="TextBox 235">
                  <a:extLst>
                    <a:ext uri="{FF2B5EF4-FFF2-40B4-BE49-F238E27FC236}">
                      <a16:creationId xmlns:a16="http://schemas.microsoft.com/office/drawing/2014/main" id="{F0D386C9-CAA4-7223-F717-D1E3CBBD9E63}"/>
                    </a:ext>
                  </a:extLst>
                </p:cNvPr>
                <p:cNvSpPr txBox="1"/>
                <p:nvPr/>
              </p:nvSpPr>
              <p:spPr>
                <a:xfrm flipH="1">
                  <a:off x="5845407" y="259454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7" name="TextBox 236">
                  <a:extLst>
                    <a:ext uri="{FF2B5EF4-FFF2-40B4-BE49-F238E27FC236}">
                      <a16:creationId xmlns:a16="http://schemas.microsoft.com/office/drawing/2014/main" id="{C6147835-0B38-175B-A641-8680289DF476}"/>
                    </a:ext>
                  </a:extLst>
                </p:cNvPr>
                <p:cNvSpPr txBox="1"/>
                <p:nvPr/>
              </p:nvSpPr>
              <p:spPr>
                <a:xfrm flipH="1">
                  <a:off x="5741328" y="249211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8" name="TextBox 237">
                  <a:extLst>
                    <a:ext uri="{FF2B5EF4-FFF2-40B4-BE49-F238E27FC236}">
                      <a16:creationId xmlns:a16="http://schemas.microsoft.com/office/drawing/2014/main" id="{587F846B-4895-B74A-7F65-5A43F2D5C6C0}"/>
                    </a:ext>
                  </a:extLst>
                </p:cNvPr>
                <p:cNvSpPr txBox="1"/>
                <p:nvPr/>
              </p:nvSpPr>
              <p:spPr>
                <a:xfrm flipH="1">
                  <a:off x="5717893" y="248568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39" name="TextBox 238">
                  <a:extLst>
                    <a:ext uri="{FF2B5EF4-FFF2-40B4-BE49-F238E27FC236}">
                      <a16:creationId xmlns:a16="http://schemas.microsoft.com/office/drawing/2014/main" id="{315609C3-D66A-E5A4-0CA4-EAA4008A435F}"/>
                    </a:ext>
                  </a:extLst>
                </p:cNvPr>
                <p:cNvSpPr txBox="1"/>
                <p:nvPr/>
              </p:nvSpPr>
              <p:spPr>
                <a:xfrm flipH="1">
                  <a:off x="5649487" y="241323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0" name="TextBox 239">
                  <a:extLst>
                    <a:ext uri="{FF2B5EF4-FFF2-40B4-BE49-F238E27FC236}">
                      <a16:creationId xmlns:a16="http://schemas.microsoft.com/office/drawing/2014/main" id="{9F2D268B-4143-894D-DF1B-03A5CD3C730E}"/>
                    </a:ext>
                  </a:extLst>
                </p:cNvPr>
                <p:cNvSpPr txBox="1"/>
                <p:nvPr/>
              </p:nvSpPr>
              <p:spPr>
                <a:xfrm flipH="1">
                  <a:off x="5594301" y="236763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1" name="TextBox 240">
                  <a:extLst>
                    <a:ext uri="{FF2B5EF4-FFF2-40B4-BE49-F238E27FC236}">
                      <a16:creationId xmlns:a16="http://schemas.microsoft.com/office/drawing/2014/main" id="{CA7F6CAE-F2F2-0ECE-5847-2C273B8842C3}"/>
                    </a:ext>
                  </a:extLst>
                </p:cNvPr>
                <p:cNvSpPr txBox="1"/>
                <p:nvPr/>
              </p:nvSpPr>
              <p:spPr>
                <a:xfrm flipH="1">
                  <a:off x="5568758" y="228798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2" name="TextBox 241">
                  <a:extLst>
                    <a:ext uri="{FF2B5EF4-FFF2-40B4-BE49-F238E27FC236}">
                      <a16:creationId xmlns:a16="http://schemas.microsoft.com/office/drawing/2014/main" id="{0C2D30D0-DF36-A2F7-CCFF-C7A94D0570EE}"/>
                    </a:ext>
                  </a:extLst>
                </p:cNvPr>
                <p:cNvSpPr txBox="1"/>
                <p:nvPr/>
              </p:nvSpPr>
              <p:spPr>
                <a:xfrm flipH="1">
                  <a:off x="5540183" y="2246633"/>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3" name="TextBox 242">
                  <a:extLst>
                    <a:ext uri="{FF2B5EF4-FFF2-40B4-BE49-F238E27FC236}">
                      <a16:creationId xmlns:a16="http://schemas.microsoft.com/office/drawing/2014/main" id="{996136D7-8D9B-A13E-00D2-19A1D2DFE6D5}"/>
                    </a:ext>
                  </a:extLst>
                </p:cNvPr>
                <p:cNvSpPr txBox="1"/>
                <p:nvPr/>
              </p:nvSpPr>
              <p:spPr>
                <a:xfrm flipH="1">
                  <a:off x="5522746" y="2228562"/>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4" name="TextBox 243">
                  <a:extLst>
                    <a:ext uri="{FF2B5EF4-FFF2-40B4-BE49-F238E27FC236}">
                      <a16:creationId xmlns:a16="http://schemas.microsoft.com/office/drawing/2014/main" id="{E1C29623-C167-C6B0-C36F-D1CFE3C1DA46}"/>
                    </a:ext>
                  </a:extLst>
                </p:cNvPr>
                <p:cNvSpPr txBox="1"/>
                <p:nvPr/>
              </p:nvSpPr>
              <p:spPr>
                <a:xfrm flipH="1">
                  <a:off x="5505467" y="219676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5" name="TextBox 244">
                  <a:extLst>
                    <a:ext uri="{FF2B5EF4-FFF2-40B4-BE49-F238E27FC236}">
                      <a16:creationId xmlns:a16="http://schemas.microsoft.com/office/drawing/2014/main" id="{2A4453E1-9D74-763E-7220-9E6183A882E3}"/>
                    </a:ext>
                  </a:extLst>
                </p:cNvPr>
                <p:cNvSpPr txBox="1"/>
                <p:nvPr/>
              </p:nvSpPr>
              <p:spPr>
                <a:xfrm flipH="1">
                  <a:off x="5479198" y="210372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6" name="TextBox 245">
                  <a:extLst>
                    <a:ext uri="{FF2B5EF4-FFF2-40B4-BE49-F238E27FC236}">
                      <a16:creationId xmlns:a16="http://schemas.microsoft.com/office/drawing/2014/main" id="{B294E214-CB7D-8733-5D1D-15E5E55B4C10}"/>
                    </a:ext>
                  </a:extLst>
                </p:cNvPr>
                <p:cNvSpPr txBox="1"/>
                <p:nvPr/>
              </p:nvSpPr>
              <p:spPr>
                <a:xfrm flipH="1">
                  <a:off x="5391253" y="1888137"/>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7" name="TextBox 246">
                  <a:extLst>
                    <a:ext uri="{FF2B5EF4-FFF2-40B4-BE49-F238E27FC236}">
                      <a16:creationId xmlns:a16="http://schemas.microsoft.com/office/drawing/2014/main" id="{EE007849-8E75-82AC-68F9-493D4374E9EE}"/>
                    </a:ext>
                  </a:extLst>
                </p:cNvPr>
                <p:cNvSpPr txBox="1"/>
                <p:nvPr/>
              </p:nvSpPr>
              <p:spPr>
                <a:xfrm flipH="1">
                  <a:off x="5310545" y="168839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8" name="TextBox 247">
                  <a:extLst>
                    <a:ext uri="{FF2B5EF4-FFF2-40B4-BE49-F238E27FC236}">
                      <a16:creationId xmlns:a16="http://schemas.microsoft.com/office/drawing/2014/main" id="{FE99022A-1D6E-E372-B79D-C4818FBC61C1}"/>
                    </a:ext>
                  </a:extLst>
                </p:cNvPr>
                <p:cNvSpPr txBox="1"/>
                <p:nvPr/>
              </p:nvSpPr>
              <p:spPr>
                <a:xfrm flipH="1">
                  <a:off x="5270549" y="1636706"/>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49" name="TextBox 248">
                  <a:extLst>
                    <a:ext uri="{FF2B5EF4-FFF2-40B4-BE49-F238E27FC236}">
                      <a16:creationId xmlns:a16="http://schemas.microsoft.com/office/drawing/2014/main" id="{7B07336F-87E3-5FA3-6C7B-7A55A2314CF2}"/>
                    </a:ext>
                  </a:extLst>
                </p:cNvPr>
                <p:cNvSpPr txBox="1"/>
                <p:nvPr/>
              </p:nvSpPr>
              <p:spPr>
                <a:xfrm flipH="1">
                  <a:off x="5229711" y="148861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50" name="TextBox 249">
                  <a:extLst>
                    <a:ext uri="{FF2B5EF4-FFF2-40B4-BE49-F238E27FC236}">
                      <a16:creationId xmlns:a16="http://schemas.microsoft.com/office/drawing/2014/main" id="{46CB8B04-E210-E843-FA29-70062BD202C5}"/>
                    </a:ext>
                  </a:extLst>
                </p:cNvPr>
                <p:cNvSpPr txBox="1"/>
                <p:nvPr/>
              </p:nvSpPr>
              <p:spPr>
                <a:xfrm flipH="1">
                  <a:off x="5197659" y="1453895"/>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51" name="TextBox 250">
                  <a:extLst>
                    <a:ext uri="{FF2B5EF4-FFF2-40B4-BE49-F238E27FC236}">
                      <a16:creationId xmlns:a16="http://schemas.microsoft.com/office/drawing/2014/main" id="{47B34767-7DBC-9487-6C4A-355DF58A848A}"/>
                    </a:ext>
                  </a:extLst>
                </p:cNvPr>
                <p:cNvSpPr txBox="1"/>
                <p:nvPr/>
              </p:nvSpPr>
              <p:spPr>
                <a:xfrm flipH="1">
                  <a:off x="5177275" y="143401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52" name="TextBox 251">
                  <a:extLst>
                    <a:ext uri="{FF2B5EF4-FFF2-40B4-BE49-F238E27FC236}">
                      <a16:creationId xmlns:a16="http://schemas.microsoft.com/office/drawing/2014/main" id="{67D9027B-5A56-96E6-E49E-5758B65F7070}"/>
                    </a:ext>
                  </a:extLst>
                </p:cNvPr>
                <p:cNvSpPr txBox="1"/>
                <p:nvPr/>
              </p:nvSpPr>
              <p:spPr>
                <a:xfrm flipH="1">
                  <a:off x="5138453" y="1285939"/>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53" name="TextBox 252">
                  <a:extLst>
                    <a:ext uri="{FF2B5EF4-FFF2-40B4-BE49-F238E27FC236}">
                      <a16:creationId xmlns:a16="http://schemas.microsoft.com/office/drawing/2014/main" id="{EE64AFD1-0D6B-E231-8B0F-053928FB2D4B}"/>
                    </a:ext>
                  </a:extLst>
                </p:cNvPr>
                <p:cNvSpPr txBox="1"/>
                <p:nvPr/>
              </p:nvSpPr>
              <p:spPr>
                <a:xfrm flipH="1">
                  <a:off x="5118399" y="1282684"/>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sp>
              <p:nvSpPr>
                <p:cNvPr id="254" name="TextBox 253">
                  <a:extLst>
                    <a:ext uri="{FF2B5EF4-FFF2-40B4-BE49-F238E27FC236}">
                      <a16:creationId xmlns:a16="http://schemas.microsoft.com/office/drawing/2014/main" id="{1B4BEEBD-F27B-7EAF-F342-6A23C233A235}"/>
                    </a:ext>
                  </a:extLst>
                </p:cNvPr>
                <p:cNvSpPr txBox="1"/>
                <p:nvPr/>
              </p:nvSpPr>
              <p:spPr>
                <a:xfrm flipH="1">
                  <a:off x="5074605" y="1239311"/>
                  <a:ext cx="225425"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0F0F4"/>
                      </a:solidFill>
                      <a:effectLst/>
                      <a:uLnTx/>
                      <a:uFillTx/>
                      <a:latin typeface="Arial"/>
                      <a:ea typeface="+mn-ea"/>
                      <a:cs typeface="Arial" panose="020B0604020202020204" pitchFamily="34" charset="0"/>
                    </a:rPr>
                    <a:t>I</a:t>
                  </a:r>
                </a:p>
              </p:txBody>
            </p:sp>
          </p:grpSp>
        </p:grpSp>
        <p:sp>
          <p:nvSpPr>
            <p:cNvPr id="181" name="Freeform 180">
              <a:extLst>
                <a:ext uri="{FF2B5EF4-FFF2-40B4-BE49-F238E27FC236}">
                  <a16:creationId xmlns:a16="http://schemas.microsoft.com/office/drawing/2014/main" id="{AB5F0364-6145-A533-8D63-4DD56F7DBEB2}"/>
                </a:ext>
              </a:extLst>
            </p:cNvPr>
            <p:cNvSpPr/>
            <p:nvPr/>
          </p:nvSpPr>
          <p:spPr>
            <a:xfrm>
              <a:off x="6608055" y="2196765"/>
              <a:ext cx="45719" cy="997457"/>
            </a:xfrm>
            <a:custGeom>
              <a:avLst/>
              <a:gdLst>
                <a:gd name="connsiteX0" fmla="*/ 0 w 0"/>
                <a:gd name="connsiteY0" fmla="*/ 1062681 h 1062681"/>
                <a:gd name="connsiteX1" fmla="*/ 0 w 0"/>
                <a:gd name="connsiteY1" fmla="*/ 0 h 1062681"/>
              </a:gdLst>
              <a:ahLst/>
              <a:cxnLst>
                <a:cxn ang="0">
                  <a:pos x="connsiteX0" y="connsiteY0"/>
                </a:cxn>
                <a:cxn ang="0">
                  <a:pos x="connsiteX1" y="connsiteY1"/>
                </a:cxn>
              </a:cxnLst>
              <a:rect l="l" t="t" r="r" b="b"/>
              <a:pathLst>
                <a:path h="1062681">
                  <a:moveTo>
                    <a:pt x="0" y="1062681"/>
                  </a:moveTo>
                  <a:lnTo>
                    <a:pt x="0" y="0"/>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aphicFrame>
        <p:nvGraphicFramePr>
          <p:cNvPr id="316" name="Table 315">
            <a:extLst>
              <a:ext uri="{FF2B5EF4-FFF2-40B4-BE49-F238E27FC236}">
                <a16:creationId xmlns:a16="http://schemas.microsoft.com/office/drawing/2014/main" id="{2F815582-C955-3C86-C035-D41A759DD465}"/>
              </a:ext>
            </a:extLst>
          </p:cNvPr>
          <p:cNvGraphicFramePr>
            <a:graphicFrameLocks noGrp="1"/>
          </p:cNvGraphicFramePr>
          <p:nvPr/>
        </p:nvGraphicFramePr>
        <p:xfrm>
          <a:off x="2696041" y="1549238"/>
          <a:ext cx="3498265" cy="1295400"/>
        </p:xfrm>
        <a:graphic>
          <a:graphicData uri="http://schemas.openxmlformats.org/drawingml/2006/table">
            <a:tbl>
              <a:tblPr firstRow="1" bandRow="1">
                <a:tableStyleId>{2D5ABB26-0587-4C30-8999-92F81FD0307C}</a:tableStyleId>
              </a:tblPr>
              <a:tblGrid>
                <a:gridCol w="1359493">
                  <a:extLst>
                    <a:ext uri="{9D8B030D-6E8A-4147-A177-3AD203B41FA5}">
                      <a16:colId xmlns:a16="http://schemas.microsoft.com/office/drawing/2014/main" val="863759217"/>
                    </a:ext>
                  </a:extLst>
                </a:gridCol>
                <a:gridCol w="980045">
                  <a:extLst>
                    <a:ext uri="{9D8B030D-6E8A-4147-A177-3AD203B41FA5}">
                      <a16:colId xmlns:a16="http://schemas.microsoft.com/office/drawing/2014/main" val="2506665665"/>
                    </a:ext>
                  </a:extLst>
                </a:gridCol>
                <a:gridCol w="1158727">
                  <a:extLst>
                    <a:ext uri="{9D8B030D-6E8A-4147-A177-3AD203B41FA5}">
                      <a16:colId xmlns:a16="http://schemas.microsoft.com/office/drawing/2014/main" val="1544323688"/>
                    </a:ext>
                  </a:extLst>
                </a:gridCol>
              </a:tblGrid>
              <a:tr h="325120">
                <a:tc>
                  <a:txBody>
                    <a:bodyPr/>
                    <a:lstStyle/>
                    <a:p>
                      <a:endParaRPr lang="en-US" sz="1100" dirty="0"/>
                    </a:p>
                  </a:txBody>
                  <a:tcPr marL="0" marR="0" marT="0" marB="0" anchor="ctr">
                    <a:lnB w="9525" cap="flat" cmpd="sng" algn="ctr">
                      <a:solidFill>
                        <a:schemeClr val="tx1"/>
                      </a:solidFill>
                      <a:prstDash val="solid"/>
                      <a:round/>
                      <a:headEnd type="none" w="med" len="med"/>
                      <a:tailEnd type="none" w="med" len="med"/>
                    </a:lnB>
                    <a:noFill/>
                  </a:tcPr>
                </a:tc>
                <a:tc>
                  <a:txBody>
                    <a:bodyPr/>
                    <a:lstStyle/>
                    <a:p>
                      <a:pPr algn="ctr"/>
                      <a:r>
                        <a:rPr lang="en-US" sz="1100" b="1" dirty="0"/>
                        <a:t>Pembro + Chemo</a:t>
                      </a:r>
                    </a:p>
                  </a:txBody>
                  <a:tcPr marL="0" marR="0" marT="0" marB="0" anchor="ctr">
                    <a:lnB w="9525" cap="flat" cmpd="sng" algn="ctr">
                      <a:solidFill>
                        <a:schemeClr val="tx1"/>
                      </a:solidFill>
                      <a:prstDash val="solid"/>
                      <a:round/>
                      <a:headEnd type="none" w="med" len="med"/>
                      <a:tailEnd type="none" w="med" len="med"/>
                    </a:lnB>
                    <a:noFill/>
                  </a:tcPr>
                </a:tc>
                <a:tc>
                  <a:txBody>
                    <a:bodyPr/>
                    <a:lstStyle/>
                    <a:p>
                      <a:pPr algn="ctr"/>
                      <a:r>
                        <a:rPr lang="en-US" sz="1100" b="1" dirty="0"/>
                        <a:t>Placebo + </a:t>
                      </a:r>
                    </a:p>
                    <a:p>
                      <a:pPr algn="ctr"/>
                      <a:r>
                        <a:rPr lang="en-US" sz="1100" b="1" dirty="0"/>
                        <a:t>Chemo</a:t>
                      </a:r>
                    </a:p>
                  </a:txBody>
                  <a:tcPr marL="0" marR="0" marT="0" marB="0" anchor="ctr">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7504148"/>
                  </a:ext>
                </a:extLst>
              </a:tr>
              <a:tr h="163151">
                <a:tc>
                  <a:txBody>
                    <a:bodyPr/>
                    <a:lstStyle/>
                    <a:p>
                      <a:r>
                        <a:rPr lang="en-US" sz="1100" dirty="0"/>
                        <a:t>Patients with event, %</a:t>
                      </a:r>
                    </a:p>
                  </a:txBody>
                  <a:tcPr marL="0" marR="0" marT="0" marB="0" anchor="ctr">
                    <a:lnT w="9525" cap="flat" cmpd="sng" algn="ctr">
                      <a:solidFill>
                        <a:schemeClr val="tx1"/>
                      </a:solidFill>
                      <a:prstDash val="solid"/>
                      <a:round/>
                      <a:headEnd type="none" w="med" len="med"/>
                      <a:tailEnd type="none" w="med" len="med"/>
                    </a:lnT>
                    <a:noFill/>
                  </a:tcPr>
                </a:tc>
                <a:tc>
                  <a:txBody>
                    <a:bodyPr/>
                    <a:lstStyle/>
                    <a:p>
                      <a:pPr algn="ctr"/>
                      <a:r>
                        <a:rPr lang="en-US" sz="1100" dirty="0"/>
                        <a:t>76.3</a:t>
                      </a:r>
                    </a:p>
                  </a:txBody>
                  <a:tcPr marL="0" marR="0" marT="0" marB="0" anchor="ctr">
                    <a:lnT w="9525" cap="flat" cmpd="sng" algn="ctr">
                      <a:solidFill>
                        <a:schemeClr val="tx1"/>
                      </a:solidFill>
                      <a:prstDash val="solid"/>
                      <a:round/>
                      <a:headEnd type="none" w="med" len="med"/>
                      <a:tailEnd type="none" w="med" len="med"/>
                    </a:lnT>
                    <a:noFill/>
                  </a:tcPr>
                </a:tc>
                <a:tc>
                  <a:txBody>
                    <a:bodyPr/>
                    <a:lstStyle/>
                    <a:p>
                      <a:pPr algn="ctr"/>
                      <a:r>
                        <a:rPr lang="en-US" sz="1100" dirty="0"/>
                        <a:t>84.4</a:t>
                      </a:r>
                    </a:p>
                  </a:txBody>
                  <a:tcPr marL="0" marR="0" marT="0" marB="0" anchor="ctr">
                    <a:lnT w="952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063735192"/>
                  </a:ext>
                </a:extLst>
              </a:tr>
              <a:tr h="325120">
                <a:tc>
                  <a:txBody>
                    <a:bodyPr/>
                    <a:lstStyle/>
                    <a:p>
                      <a:r>
                        <a:rPr lang="en-US" sz="1100" dirty="0"/>
                        <a:t>Median OS, mo </a:t>
                      </a:r>
                    </a:p>
                    <a:p>
                      <a:r>
                        <a:rPr lang="en-US" sz="1100" dirty="0"/>
                        <a:t>(95% CI)</a:t>
                      </a:r>
                    </a:p>
                  </a:txBody>
                  <a:tcPr marL="0" marR="0" marT="0" marB="0" anchor="ctr">
                    <a:no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dirty="0"/>
                        <a:t>12.9 </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dirty="0"/>
                        <a:t>(11.9-14.0)</a:t>
                      </a:r>
                      <a:endParaRPr lang="en-US" sz="1100" i="1" dirty="0"/>
                    </a:p>
                  </a:txBody>
                  <a:tcPr marL="0" marR="0" marT="0" marB="0" anchor="ctr">
                    <a:no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i="0" dirty="0"/>
                        <a:t>11.5 </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i="0" dirty="0"/>
                        <a:t>(10.6-12.1)</a:t>
                      </a:r>
                    </a:p>
                  </a:txBody>
                  <a:tcPr marL="0" marR="0" marT="0" marB="0" anchor="ctr">
                    <a:noFill/>
                  </a:tcPr>
                </a:tc>
                <a:extLst>
                  <a:ext uri="{0D108BD9-81ED-4DB2-BD59-A6C34878D82A}">
                    <a16:rowId xmlns:a16="http://schemas.microsoft.com/office/drawing/2014/main" val="2712309574"/>
                  </a:ext>
                </a:extLst>
              </a:tr>
              <a:tr h="284480">
                <a:tc>
                  <a:txBody>
                    <a:bodyPr/>
                    <a:lstStyle/>
                    <a:p>
                      <a:r>
                        <a:rPr lang="en-US" sz="1100" dirty="0"/>
                        <a:t>HR (95% CI)</a:t>
                      </a:r>
                    </a:p>
                  </a:txBody>
                  <a:tcPr marL="60960" marR="60960" marT="60960" marB="60960" anchor="ctr">
                    <a:noFill/>
                  </a:tcPr>
                </a:tc>
                <a:tc gridSpan="2">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dirty="0"/>
                        <a:t>0.78 (0.70-0.87); </a:t>
                      </a:r>
                      <a:r>
                        <a:rPr lang="en-US" sz="1100" i="1" dirty="0"/>
                        <a:t>P &lt; </a:t>
                      </a:r>
                      <a:r>
                        <a:rPr lang="en-US" sz="1100" i="0" dirty="0"/>
                        <a:t>.0001</a:t>
                      </a:r>
                      <a:endParaRPr lang="en-US" sz="1100" i="1" dirty="0"/>
                    </a:p>
                  </a:txBody>
                  <a:tcPr marL="60960" marR="60960" marT="60960" marB="60960" anchor="ctr">
                    <a:noFill/>
                  </a:tcPr>
                </a:tc>
                <a:tc hMerge="1">
                  <a:txBody>
                    <a:bodyPr/>
                    <a:lstStyle/>
                    <a:p>
                      <a:pPr algn="ctr"/>
                      <a:endParaRPr lang="en-US" sz="1000" dirty="0"/>
                    </a:p>
                  </a:txBody>
                  <a:tcPr anchor="ctr">
                    <a:solidFill>
                      <a:schemeClr val="bg1"/>
                    </a:solidFill>
                  </a:tcPr>
                </a:tc>
                <a:extLst>
                  <a:ext uri="{0D108BD9-81ED-4DB2-BD59-A6C34878D82A}">
                    <a16:rowId xmlns:a16="http://schemas.microsoft.com/office/drawing/2014/main" val="2826654120"/>
                  </a:ext>
                </a:extLst>
              </a:tr>
            </a:tbl>
          </a:graphicData>
        </a:graphic>
      </p:graphicFrame>
      <p:graphicFrame>
        <p:nvGraphicFramePr>
          <p:cNvPr id="317" name="Table 316">
            <a:extLst>
              <a:ext uri="{FF2B5EF4-FFF2-40B4-BE49-F238E27FC236}">
                <a16:creationId xmlns:a16="http://schemas.microsoft.com/office/drawing/2014/main" id="{5F2EEDC1-65AE-25FF-92F9-E345C9A882ED}"/>
              </a:ext>
            </a:extLst>
          </p:cNvPr>
          <p:cNvGraphicFramePr>
            <a:graphicFrameLocks noGrp="1"/>
          </p:cNvGraphicFramePr>
          <p:nvPr/>
        </p:nvGraphicFramePr>
        <p:xfrm>
          <a:off x="8810517" y="1654748"/>
          <a:ext cx="3244255" cy="1127760"/>
        </p:xfrm>
        <a:graphic>
          <a:graphicData uri="http://schemas.openxmlformats.org/drawingml/2006/table">
            <a:tbl>
              <a:tblPr firstRow="1" bandRow="1">
                <a:tableStyleId>{2D5ABB26-0587-4C30-8999-92F81FD0307C}</a:tableStyleId>
              </a:tblPr>
              <a:tblGrid>
                <a:gridCol w="1383351">
                  <a:extLst>
                    <a:ext uri="{9D8B030D-6E8A-4147-A177-3AD203B41FA5}">
                      <a16:colId xmlns:a16="http://schemas.microsoft.com/office/drawing/2014/main" val="863759217"/>
                    </a:ext>
                  </a:extLst>
                </a:gridCol>
                <a:gridCol w="956188">
                  <a:extLst>
                    <a:ext uri="{9D8B030D-6E8A-4147-A177-3AD203B41FA5}">
                      <a16:colId xmlns:a16="http://schemas.microsoft.com/office/drawing/2014/main" val="2506665665"/>
                    </a:ext>
                  </a:extLst>
                </a:gridCol>
                <a:gridCol w="904716">
                  <a:extLst>
                    <a:ext uri="{9D8B030D-6E8A-4147-A177-3AD203B41FA5}">
                      <a16:colId xmlns:a16="http://schemas.microsoft.com/office/drawing/2014/main" val="1544323688"/>
                    </a:ext>
                  </a:extLst>
                </a:gridCol>
              </a:tblGrid>
              <a:tr h="325120">
                <a:tc>
                  <a:txBody>
                    <a:bodyPr/>
                    <a:lstStyle/>
                    <a:p>
                      <a:endParaRPr lang="en-US" sz="1100" dirty="0"/>
                    </a:p>
                  </a:txBody>
                  <a:tcPr marL="0" marR="0" marT="0" marB="0" anchor="ctr">
                    <a:lnB w="9525" cap="flat" cmpd="sng" algn="ctr">
                      <a:solidFill>
                        <a:schemeClr val="tx1"/>
                      </a:solidFill>
                      <a:prstDash val="solid"/>
                      <a:round/>
                      <a:headEnd type="none" w="med" len="med"/>
                      <a:tailEnd type="none" w="med" len="med"/>
                    </a:lnB>
                    <a:noFill/>
                  </a:tcPr>
                </a:tc>
                <a:tc>
                  <a:txBody>
                    <a:bodyPr/>
                    <a:lstStyle/>
                    <a:p>
                      <a:pPr algn="ctr"/>
                      <a:r>
                        <a:rPr lang="en-US" sz="1100" b="1" dirty="0"/>
                        <a:t>Pembro + Chemo</a:t>
                      </a:r>
                    </a:p>
                  </a:txBody>
                  <a:tcPr marL="0" marR="0" marT="0" marB="0" anchor="ctr">
                    <a:lnB w="9525" cap="flat" cmpd="sng" algn="ctr">
                      <a:solidFill>
                        <a:schemeClr val="tx1"/>
                      </a:solidFill>
                      <a:prstDash val="solid"/>
                      <a:round/>
                      <a:headEnd type="none" w="med" len="med"/>
                      <a:tailEnd type="none" w="med" len="med"/>
                    </a:lnB>
                    <a:noFill/>
                  </a:tcPr>
                </a:tc>
                <a:tc>
                  <a:txBody>
                    <a:bodyPr/>
                    <a:lstStyle/>
                    <a:p>
                      <a:pPr algn="ctr"/>
                      <a:r>
                        <a:rPr lang="en-US" sz="1100" b="1" dirty="0"/>
                        <a:t>Placebo + </a:t>
                      </a:r>
                    </a:p>
                    <a:p>
                      <a:pPr algn="ctr"/>
                      <a:r>
                        <a:rPr lang="en-US" sz="1100" b="1" dirty="0"/>
                        <a:t>Chemo</a:t>
                      </a:r>
                    </a:p>
                  </a:txBody>
                  <a:tcPr marL="0" marR="0" marT="0" marB="0" anchor="ctr">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7504148"/>
                  </a:ext>
                </a:extLst>
              </a:tr>
              <a:tr h="163151">
                <a:tc>
                  <a:txBody>
                    <a:bodyPr/>
                    <a:lstStyle/>
                    <a:p>
                      <a:r>
                        <a:rPr lang="en-US" sz="1100" dirty="0"/>
                        <a:t>Patients with event, %</a:t>
                      </a:r>
                    </a:p>
                  </a:txBody>
                  <a:tcPr marL="0" marR="0" marT="0" marB="0" anchor="ctr">
                    <a:lnT w="9525" cap="flat" cmpd="sng" algn="ctr">
                      <a:solidFill>
                        <a:schemeClr val="tx1"/>
                      </a:solidFill>
                      <a:prstDash val="solid"/>
                      <a:round/>
                      <a:headEnd type="none" w="med" len="med"/>
                      <a:tailEnd type="none" w="med" len="med"/>
                    </a:lnT>
                    <a:noFill/>
                  </a:tcPr>
                </a:tc>
                <a:tc>
                  <a:txBody>
                    <a:bodyPr/>
                    <a:lstStyle/>
                    <a:p>
                      <a:pPr algn="ctr"/>
                      <a:r>
                        <a:rPr lang="en-US" sz="1100" dirty="0"/>
                        <a:t>72.4</a:t>
                      </a:r>
                    </a:p>
                  </a:txBody>
                  <a:tcPr marL="0" marR="0" marT="0" marB="0" anchor="ctr">
                    <a:lnT w="9525" cap="flat" cmpd="sng" algn="ctr">
                      <a:solidFill>
                        <a:schemeClr val="tx1"/>
                      </a:solidFill>
                      <a:prstDash val="solid"/>
                      <a:round/>
                      <a:headEnd type="none" w="med" len="med"/>
                      <a:tailEnd type="none" w="med" len="med"/>
                    </a:lnT>
                    <a:noFill/>
                  </a:tcPr>
                </a:tc>
                <a:tc>
                  <a:txBody>
                    <a:bodyPr/>
                    <a:lstStyle/>
                    <a:p>
                      <a:pPr algn="ctr"/>
                      <a:r>
                        <a:rPr lang="en-US" sz="1100" dirty="0"/>
                        <a:t>77.1</a:t>
                      </a:r>
                    </a:p>
                  </a:txBody>
                  <a:tcPr marL="0" marR="0" marT="0" marB="0" anchor="ctr">
                    <a:lnT w="952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063735192"/>
                  </a:ext>
                </a:extLst>
              </a:tr>
              <a:tr h="325120">
                <a:tc>
                  <a:txBody>
                    <a:bodyPr/>
                    <a:lstStyle/>
                    <a:p>
                      <a:r>
                        <a:rPr lang="en-US" sz="1100" dirty="0"/>
                        <a:t>Median PFS, mo </a:t>
                      </a:r>
                    </a:p>
                    <a:p>
                      <a:r>
                        <a:rPr lang="en-US" sz="1100" dirty="0"/>
                        <a:t>(95% CI)</a:t>
                      </a:r>
                    </a:p>
                  </a:txBody>
                  <a:tcPr marL="0" marR="0" marT="0" marB="0" anchor="ctr">
                    <a:no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dirty="0"/>
                        <a:t>6.9 </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dirty="0"/>
                        <a:t>(6.3-7.2)</a:t>
                      </a:r>
                      <a:endParaRPr lang="en-US" sz="1100" i="1" dirty="0"/>
                    </a:p>
                  </a:txBody>
                  <a:tcPr marL="0" marR="0" marT="0" marB="0" anchor="ctr">
                    <a:no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i="0" dirty="0"/>
                        <a:t>5.6 </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i="0" dirty="0"/>
                        <a:t>(5.5-5.7)</a:t>
                      </a:r>
                    </a:p>
                  </a:txBody>
                  <a:tcPr marL="0" marR="0" marT="0" marB="0" anchor="ctr">
                    <a:noFill/>
                  </a:tcPr>
                </a:tc>
                <a:extLst>
                  <a:ext uri="{0D108BD9-81ED-4DB2-BD59-A6C34878D82A}">
                    <a16:rowId xmlns:a16="http://schemas.microsoft.com/office/drawing/2014/main" val="2712309574"/>
                  </a:ext>
                </a:extLst>
              </a:tr>
              <a:tr h="284480">
                <a:tc>
                  <a:txBody>
                    <a:bodyPr/>
                    <a:lstStyle/>
                    <a:p>
                      <a:r>
                        <a:rPr lang="en-US" sz="1100" dirty="0"/>
                        <a:t>HR (95% CI)</a:t>
                      </a:r>
                    </a:p>
                  </a:txBody>
                  <a:tcPr marL="60960" marR="60960" marT="60960" marB="60960" anchor="ctr">
                    <a:noFill/>
                  </a:tcPr>
                </a:tc>
                <a:tc gridSpan="2">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dirty="0"/>
                        <a:t>0.76 (0.67-0.85); </a:t>
                      </a:r>
                      <a:r>
                        <a:rPr lang="en-US" sz="1100" i="1" dirty="0"/>
                        <a:t>P &lt; </a:t>
                      </a:r>
                      <a:r>
                        <a:rPr lang="en-US" sz="1100" i="0" dirty="0"/>
                        <a:t>.0001</a:t>
                      </a:r>
                      <a:endParaRPr lang="en-US" sz="1100" i="1" dirty="0"/>
                    </a:p>
                  </a:txBody>
                  <a:tcPr marL="60960" marR="60960" marT="60960" marB="60960" anchor="ctr">
                    <a:noFill/>
                  </a:tcPr>
                </a:tc>
                <a:tc hMerge="1">
                  <a:txBody>
                    <a:bodyPr/>
                    <a:lstStyle/>
                    <a:p>
                      <a:pPr algn="ctr"/>
                      <a:endParaRPr lang="en-US" sz="1000" dirty="0"/>
                    </a:p>
                  </a:txBody>
                  <a:tcPr anchor="ctr">
                    <a:solidFill>
                      <a:schemeClr val="bg1"/>
                    </a:solidFill>
                  </a:tcPr>
                </a:tc>
                <a:extLst>
                  <a:ext uri="{0D108BD9-81ED-4DB2-BD59-A6C34878D82A}">
                    <a16:rowId xmlns:a16="http://schemas.microsoft.com/office/drawing/2014/main" val="2826654120"/>
                  </a:ext>
                </a:extLst>
              </a:tr>
            </a:tbl>
          </a:graphicData>
        </a:graphic>
      </p:graphicFrame>
    </p:spTree>
    <p:extLst>
      <p:ext uri="{BB962C8B-B14F-4D97-AF65-F5344CB8AC3E}">
        <p14:creationId xmlns:p14="http://schemas.microsoft.com/office/powerpoint/2010/main" val="2367760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7C7BC3-3D72-B022-0A32-66AA301EB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30" y="1282117"/>
            <a:ext cx="11455377" cy="4514991"/>
          </a:xfrm>
          <a:prstGeom prst="rect">
            <a:avLst/>
          </a:prstGeom>
        </p:spPr>
      </p:pic>
      <p:sp>
        <p:nvSpPr>
          <p:cNvPr id="3" name="Slide Number Placeholder 2">
            <a:extLst>
              <a:ext uri="{FF2B5EF4-FFF2-40B4-BE49-F238E27FC236}">
                <a16:creationId xmlns:a16="http://schemas.microsoft.com/office/drawing/2014/main" id="{3C6CA1AD-E15B-CCD9-7EAE-4AF0B77BD3DA}"/>
              </a:ext>
            </a:extLst>
          </p:cNvPr>
          <p:cNvSpPr>
            <a:spLocks noGrp="1"/>
          </p:cNvSpPr>
          <p:nvPr>
            <p:ph type="sldNum" idx="12"/>
          </p:nvPr>
        </p:nvSpPr>
        <p:spPr/>
        <p:txBody>
          <a:bodyPr/>
          <a:lstStyle/>
          <a:p>
            <a:pPr marL="0" marR="0" lvl="0" indent="0" algn="ctr" defTabSz="914400" rtl="0" eaLnBrk="0" fontAlgn="base" latinLnBrk="0" hangingPunct="0">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1200" cap="none" spc="0" normalizeH="0" baseline="0" noProof="0" smtClean="0">
                <a:ln>
                  <a:noFill/>
                </a:ln>
                <a:solidFill>
                  <a:srgbClr val="F0F0F4"/>
                </a:solidFill>
                <a:effectLst/>
                <a:uLnTx/>
                <a:uFillTx/>
                <a:latin typeface="Arial"/>
                <a:cs typeface="Arial"/>
                <a:sym typeface="Arial"/>
              </a:rPr>
              <a:pPr marL="0" marR="0" lvl="0" indent="0" algn="ctr" defTabSz="914400" rtl="0" eaLnBrk="0" fontAlgn="base" latinLnBrk="0" hangingPunct="0">
                <a:lnSpc>
                  <a:spcPct val="100000"/>
                </a:lnSpc>
                <a:spcBef>
                  <a:spcPts val="0"/>
                </a:spcBef>
                <a:spcAft>
                  <a:spcPts val="0"/>
                </a:spcAft>
                <a:buClr>
                  <a:srgbClr val="000000"/>
                </a:buClr>
                <a:buSzPts val="1000"/>
                <a:buFont typeface="Arial"/>
                <a:buNone/>
                <a:tabLst/>
                <a:defRPr/>
              </a:pPr>
              <a:t>19</a:t>
            </a:fld>
            <a:endParaRPr kumimoji="0" lang="en-US" sz="1000" b="0" i="0" u="none" strike="noStrike" kern="1200" cap="none" spc="0" normalizeH="0" baseline="0" noProof="0">
              <a:ln>
                <a:noFill/>
              </a:ln>
              <a:solidFill>
                <a:srgbClr val="F0F0F4"/>
              </a:solidFill>
              <a:effectLst/>
              <a:uLnTx/>
              <a:uFillTx/>
              <a:latin typeface="Arial"/>
              <a:cs typeface="Arial"/>
              <a:sym typeface="Arial"/>
            </a:endParaRPr>
          </a:p>
        </p:txBody>
      </p:sp>
      <p:sp>
        <p:nvSpPr>
          <p:cNvPr id="4" name="Title 3">
            <a:extLst>
              <a:ext uri="{FF2B5EF4-FFF2-40B4-BE49-F238E27FC236}">
                <a16:creationId xmlns:a16="http://schemas.microsoft.com/office/drawing/2014/main" id="{0BC2785A-EE7F-75ED-F258-57DC4B48BEC5}"/>
              </a:ext>
            </a:extLst>
          </p:cNvPr>
          <p:cNvSpPr>
            <a:spLocks noGrp="1"/>
          </p:cNvSpPr>
          <p:nvPr>
            <p:ph type="ctrTitle"/>
          </p:nvPr>
        </p:nvSpPr>
        <p:spPr>
          <a:xfrm>
            <a:off x="739449" y="27608"/>
            <a:ext cx="10637384" cy="905449"/>
          </a:xfrm>
        </p:spPr>
        <p:txBody>
          <a:bodyPr/>
          <a:lstStyle/>
          <a:p>
            <a:br>
              <a:rPr lang="en-US" sz="4000" dirty="0"/>
            </a:br>
            <a:r>
              <a:rPr lang="en-GB" sz="3200" dirty="0">
                <a:solidFill>
                  <a:schemeClr val="accent2"/>
                </a:solidFill>
              </a:rPr>
              <a:t>RATIONALE-305: Interim Analysis</a:t>
            </a:r>
            <a:br>
              <a:rPr lang="en-US" sz="4000" dirty="0">
                <a:solidFill>
                  <a:schemeClr val="accent3"/>
                </a:solidFill>
              </a:rPr>
            </a:br>
            <a:endParaRPr lang="en-US" sz="4000" dirty="0"/>
          </a:p>
        </p:txBody>
      </p:sp>
      <p:sp>
        <p:nvSpPr>
          <p:cNvPr id="5" name="Content Placeholder 2">
            <a:extLst>
              <a:ext uri="{FF2B5EF4-FFF2-40B4-BE49-F238E27FC236}">
                <a16:creationId xmlns:a16="http://schemas.microsoft.com/office/drawing/2014/main" id="{4584C364-A3F7-ED21-3576-2D457C0EE31E}"/>
              </a:ext>
            </a:extLst>
          </p:cNvPr>
          <p:cNvSpPr txBox="1">
            <a:spLocks/>
          </p:cNvSpPr>
          <p:nvPr/>
        </p:nvSpPr>
        <p:spPr>
          <a:xfrm>
            <a:off x="344786" y="839666"/>
            <a:ext cx="11502427" cy="44245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0" fontAlgn="base" latinLnBrk="0" hangingPunct="0">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srgbClr val="000000"/>
                </a:solidFill>
                <a:effectLst/>
                <a:uLnTx/>
                <a:uFillTx/>
                <a:latin typeface="Arial"/>
                <a:cs typeface="Arial"/>
                <a:sym typeface="Arial"/>
              </a:rPr>
              <a:t>Tislelizumab plus chemotherapy demonstrated statistically significant improvement in OS vs placebo plus chemotherapy </a:t>
            </a:r>
          </a:p>
        </p:txBody>
      </p:sp>
      <p:sp>
        <p:nvSpPr>
          <p:cNvPr id="16" name="TextBox 15">
            <a:extLst>
              <a:ext uri="{FF2B5EF4-FFF2-40B4-BE49-F238E27FC236}">
                <a16:creationId xmlns:a16="http://schemas.microsoft.com/office/drawing/2014/main" id="{303F3909-4083-F301-EAF9-5A2BF785AC63}"/>
              </a:ext>
            </a:extLst>
          </p:cNvPr>
          <p:cNvSpPr txBox="1"/>
          <p:nvPr/>
        </p:nvSpPr>
        <p:spPr>
          <a:xfrm>
            <a:off x="496130" y="5826949"/>
            <a:ext cx="6101728" cy="1031051"/>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313F48"/>
                </a:solidFill>
                <a:effectLst/>
                <a:uLnTx/>
                <a:uFillTx/>
                <a:latin typeface="Arial"/>
                <a:ea typeface="+mn-ea"/>
                <a:cs typeface="Arial" panose="020B0604020202020204" pitchFamily="34" charset="0"/>
              </a:rPr>
              <a:t>Data cutoff: October 08, 2021.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30000" noProof="0" dirty="0">
                <a:ln>
                  <a:noFill/>
                </a:ln>
                <a:solidFill>
                  <a:srgbClr val="313F48"/>
                </a:solidFill>
                <a:effectLst/>
                <a:uLnTx/>
                <a:uFillTx/>
                <a:latin typeface="Arial"/>
                <a:ea typeface="+mn-ea"/>
                <a:cs typeface="Arial" panose="020B0604020202020204" pitchFamily="34" charset="0"/>
              </a:rPr>
              <a:t>*</a:t>
            </a:r>
            <a:r>
              <a:rPr kumimoji="0" lang="en-US" sz="800" b="0" i="0" u="none" strike="noStrike" kern="1200" cap="none" spc="0" normalizeH="0" baseline="0" noProof="0" dirty="0">
                <a:ln>
                  <a:noFill/>
                </a:ln>
                <a:solidFill>
                  <a:srgbClr val="313F48"/>
                </a:solidFill>
                <a:effectLst/>
                <a:uLnTx/>
                <a:uFillTx/>
                <a:latin typeface="Arial"/>
                <a:ea typeface="+mn-ea"/>
                <a:cs typeface="Arial" panose="020B0604020202020204" pitchFamily="34" charset="0"/>
              </a:rPr>
              <a:t>Primary OS analysis: Stratified by regions (east Asia vs rest of the world) and presence of peritoneal metastasis. ​</a:t>
            </a:r>
            <a:r>
              <a:rPr kumimoji="0" lang="en-US" sz="800" b="0" i="0" u="none" strike="noStrike" kern="1200" cap="none" spc="0" normalizeH="0" baseline="30000" noProof="0" dirty="0">
                <a:ln>
                  <a:noFill/>
                </a:ln>
                <a:solidFill>
                  <a:srgbClr val="313F48"/>
                </a:solidFill>
                <a:effectLst/>
                <a:uLnTx/>
                <a:uFillTx/>
                <a:latin typeface="Arial"/>
                <a:ea typeface="+mn-ea"/>
                <a:cs typeface="Arial" panose="020B0604020202020204" pitchFamily="34" charset="0"/>
              </a:rPr>
              <a:t>†</a:t>
            </a:r>
            <a:r>
              <a:rPr kumimoji="0" lang="en-US" sz="800" b="0" i="0" u="none" strike="noStrike" kern="1200" cap="none" spc="0" normalizeH="0" baseline="0" noProof="0" dirty="0">
                <a:ln>
                  <a:noFill/>
                </a:ln>
                <a:solidFill>
                  <a:srgbClr val="313F48"/>
                </a:solidFill>
                <a:effectLst/>
                <a:uLnTx/>
                <a:uFillTx/>
                <a:latin typeface="Arial"/>
                <a:ea typeface="+mn-ea"/>
                <a:cs typeface="Arial" panose="020B0604020202020204" pitchFamily="34" charset="0"/>
              </a:rPr>
              <a:t>One-sided stratified log-rank test. 116 (42.3%) patients and 147 (54.0%) patients in tislelizumab plus chemotherapy arm and placebo plus chemotherapy arm received subsequent anticancer systemic therapies, respectively. Of those, 19 (6.9%) patients and 38 (14.0%) patients received immunotherapy. </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313F48"/>
                </a:solidFill>
                <a:effectLst/>
                <a:uLnTx/>
                <a:uFillTx/>
                <a:latin typeface="Arial"/>
                <a:ea typeface="+mn-ea"/>
                <a:cs typeface="Arial" panose="020B0604020202020204" pitchFamily="34" charset="0"/>
              </a:rPr>
              <a:t>CI=confidence interval, HR=hazard ratio, OS=overall survival, m=month</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err="1">
                <a:ln>
                  <a:noFill/>
                </a:ln>
                <a:solidFill>
                  <a:srgbClr val="313F48"/>
                </a:solidFill>
                <a:effectLst/>
                <a:uLnTx/>
                <a:uFillTx/>
                <a:latin typeface="Arial"/>
                <a:ea typeface="+mn-ea"/>
                <a:cs typeface="Arial" panose="020B0604020202020204" pitchFamily="34" charset="0"/>
              </a:rPr>
              <a:t>Moehler</a:t>
            </a:r>
            <a:r>
              <a:rPr kumimoji="0" lang="en-US" sz="800" b="0" i="0" u="none" strike="noStrike" kern="1200" cap="none" spc="0" normalizeH="0" baseline="0" noProof="0" dirty="0">
                <a:ln>
                  <a:noFill/>
                </a:ln>
                <a:solidFill>
                  <a:srgbClr val="313F48"/>
                </a:solidFill>
                <a:effectLst/>
                <a:uLnTx/>
                <a:uFillTx/>
                <a:latin typeface="Arial"/>
                <a:ea typeface="+mn-ea"/>
                <a:cs typeface="Arial" panose="020B0604020202020204" pitchFamily="34" charset="0"/>
              </a:rPr>
              <a:t> M et al. ASCO-GI 2023 abstract no. 286 Jan19-21, 2023</a:t>
            </a:r>
          </a:p>
        </p:txBody>
      </p:sp>
    </p:spTree>
    <p:extLst>
      <p:ext uri="{BB962C8B-B14F-4D97-AF65-F5344CB8AC3E}">
        <p14:creationId xmlns:p14="http://schemas.microsoft.com/office/powerpoint/2010/main" val="3374778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76D0E-DF64-EB70-B208-6072CC1C5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6ED89-E3B1-DDEE-81F7-5C78E3E64F13}"/>
              </a:ext>
            </a:extLst>
          </p:cNvPr>
          <p:cNvSpPr>
            <a:spLocks noGrp="1"/>
          </p:cNvSpPr>
          <p:nvPr>
            <p:ph type="title"/>
          </p:nvPr>
        </p:nvSpPr>
        <p:spPr>
          <a:xfrm>
            <a:off x="912286" y="1"/>
            <a:ext cx="10358967" cy="1268760"/>
          </a:xfrm>
        </p:spPr>
        <p:txBody>
          <a:bodyPr/>
          <a:lstStyle/>
          <a:p>
            <a:pPr>
              <a:spcBef>
                <a:spcPts val="600"/>
              </a:spcBef>
              <a:defRPr/>
            </a:pPr>
            <a:r>
              <a:rPr lang="en-US" sz="3200" dirty="0">
                <a:solidFill>
                  <a:srgbClr val="0432FF"/>
                </a:solidFill>
                <a:latin typeface="Calibri" panose="020F0502020204030204" pitchFamily="34" charset="0"/>
                <a:cs typeface="Calibri" panose="020F0502020204030204" pitchFamily="34" charset="0"/>
              </a:rPr>
              <a:t>Agenda</a:t>
            </a:r>
          </a:p>
        </p:txBody>
      </p:sp>
      <p:sp>
        <p:nvSpPr>
          <p:cNvPr id="4" name="Content Placeholder 2">
            <a:extLst>
              <a:ext uri="{FF2B5EF4-FFF2-40B4-BE49-F238E27FC236}">
                <a16:creationId xmlns:a16="http://schemas.microsoft.com/office/drawing/2014/main" id="{943EF730-78C9-4D71-94AF-9B44D31517C2}"/>
              </a:ext>
            </a:extLst>
          </p:cNvPr>
          <p:cNvSpPr txBox="1">
            <a:spLocks/>
          </p:cNvSpPr>
          <p:nvPr/>
        </p:nvSpPr>
        <p:spPr bwMode="auto">
          <a:xfrm>
            <a:off x="646291" y="1556792"/>
            <a:ext cx="10899418" cy="4135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spcBef>
                <a:spcPts val="2280"/>
              </a:spcBef>
              <a:spcAft>
                <a:spcPts val="0"/>
              </a:spcAft>
              <a:buNone/>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1 — Lung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Drs Gainor, </a:t>
            </a:r>
            <a:r>
              <a:rPr lang="en-US" sz="3000" b="0" i="1" dirty="0"/>
              <a:t>Langer and Shields</a:t>
            </a:r>
            <a:endPar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chemeClr val="tx1"/>
                </a:solidFill>
                <a:effectLst/>
                <a:uLnTx/>
                <a:uFillTx/>
                <a:latin typeface="Calibri" charset="0"/>
                <a:ea typeface="MS PGothic" pitchFamily="34" charset="-128"/>
              </a:rPr>
              <a:t>Module 2 — Chronic Lymphocytic Leukemia: </a:t>
            </a:r>
            <a:r>
              <a:rPr kumimoji="0" lang="en-US" sz="3000" b="0" i="1" u="none" strike="noStrike" kern="1200" cap="none" spc="0" normalizeH="0" baseline="0" noProof="0" dirty="0">
                <a:ln>
                  <a:noFill/>
                </a:ln>
                <a:solidFill>
                  <a:schemeClr val="tx1"/>
                </a:solidFill>
                <a:effectLst/>
                <a:uLnTx/>
                <a:uFillTx/>
                <a:latin typeface="Calibri" charset="0"/>
                <a:ea typeface="MS PGothic" pitchFamily="34" charset="-128"/>
              </a:rPr>
              <a:t>Dr Rogers</a:t>
            </a:r>
          </a:p>
          <a:p>
            <a:pPr marL="98425" marR="0" lvl="0" indent="0" algn="l" defTabSz="412750" rtl="0" eaLnBrk="0" fontAlgn="base" latinLnBrk="0" hangingPunct="0">
              <a:lnSpc>
                <a:spcPct val="10000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3 — Ovarian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 Konecny</a:t>
            </a:r>
          </a:p>
          <a:p>
            <a:pPr marL="98425" marR="0" lvl="0" indent="0" algn="l" defTabSz="412750" rtl="0" eaLnBrk="0" fontAlgn="base" latinLnBrk="0" hangingPunct="0">
              <a:lnSpc>
                <a:spcPct val="10000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432FF"/>
                </a:solidFill>
                <a:effectLst/>
                <a:uLnTx/>
                <a:uFillTx/>
                <a:latin typeface="Calibri" charset="0"/>
                <a:ea typeface="MS PGothic" pitchFamily="34" charset="-128"/>
              </a:rPr>
              <a:t>Module 4 — Gastroesophageal Cancers: </a:t>
            </a:r>
            <a:r>
              <a:rPr kumimoji="0" lang="en-US" sz="3000" b="0" i="1" u="none" strike="noStrike" kern="1200" cap="none" spc="0" normalizeH="0" baseline="0" noProof="0" dirty="0">
                <a:ln>
                  <a:noFill/>
                </a:ln>
                <a:solidFill>
                  <a:srgbClr val="0432FF"/>
                </a:solidFill>
                <a:effectLst/>
                <a:uLnTx/>
                <a:uFillTx/>
                <a:latin typeface="Calibri" charset="0"/>
                <a:ea typeface="MS PGothic" pitchFamily="34" charset="-128"/>
              </a:rPr>
              <a:t>Dr Shah</a:t>
            </a:r>
          </a:p>
        </p:txBody>
      </p:sp>
    </p:spTree>
    <p:extLst>
      <p:ext uri="{BB962C8B-B14F-4D97-AF65-F5344CB8AC3E}">
        <p14:creationId xmlns:p14="http://schemas.microsoft.com/office/powerpoint/2010/main" val="2015794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hart&#10;&#10;Description automatically generated">
            <a:extLst>
              <a:ext uri="{FF2B5EF4-FFF2-40B4-BE49-F238E27FC236}">
                <a16:creationId xmlns:a16="http://schemas.microsoft.com/office/drawing/2014/main" id="{53F22716-7F89-1977-6EB0-1284A9C96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7017" cy="6858000"/>
          </a:xfrm>
          <a:prstGeom prst="rect">
            <a:avLst/>
          </a:prstGeom>
        </p:spPr>
      </p:pic>
      <p:sp>
        <p:nvSpPr>
          <p:cNvPr id="2" name="Title 2">
            <a:extLst>
              <a:ext uri="{FF2B5EF4-FFF2-40B4-BE49-F238E27FC236}">
                <a16:creationId xmlns:a16="http://schemas.microsoft.com/office/drawing/2014/main" id="{9620C44E-9266-F3FC-676C-79E8C591023D}"/>
              </a:ext>
            </a:extLst>
          </p:cNvPr>
          <p:cNvSpPr txBox="1">
            <a:spLocks/>
          </p:cNvSpPr>
          <p:nvPr/>
        </p:nvSpPr>
        <p:spPr>
          <a:xfrm>
            <a:off x="496380" y="82232"/>
            <a:ext cx="10637384" cy="905449"/>
          </a:xfrm>
          <a:prstGeom prst="rect">
            <a:avLst/>
          </a:prstGeom>
          <a:solidFill>
            <a:schemeClr val="tx1"/>
          </a:solidFill>
        </p:spPr>
        <p:txBody>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ea typeface="+mj-ea"/>
                <a:cs typeface="+mj-cs"/>
              </a:rPr>
              <a:t>FFDA ODAC Meeting – September 24, 2024</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mj-cs"/>
            </a:endParaRPr>
          </a:p>
        </p:txBody>
      </p:sp>
      <p:sp>
        <p:nvSpPr>
          <p:cNvPr id="4" name="Rectangle 3">
            <a:extLst>
              <a:ext uri="{FF2B5EF4-FFF2-40B4-BE49-F238E27FC236}">
                <a16:creationId xmlns:a16="http://schemas.microsoft.com/office/drawing/2014/main" id="{667DC64F-4057-A8BD-42AF-32C530496879}"/>
              </a:ext>
            </a:extLst>
          </p:cNvPr>
          <p:cNvSpPr/>
          <p:nvPr/>
        </p:nvSpPr>
        <p:spPr bwMode="auto">
          <a:xfrm>
            <a:off x="11452302" y="6356195"/>
            <a:ext cx="501805" cy="352666"/>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40996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D0CA93-FD0E-D00C-6F1A-236EA1A726F7}"/>
            </a:ext>
          </a:extLst>
        </p:cNvPr>
        <p:cNvGrpSpPr/>
        <p:nvPr/>
      </p:nvGrpSpPr>
      <p:grpSpPr>
        <a:xfrm>
          <a:off x="0" y="0"/>
          <a:ext cx="0" cy="0"/>
          <a:chOff x="0" y="0"/>
          <a:chExt cx="0" cy="0"/>
        </a:xfrm>
      </p:grpSpPr>
      <p:pic>
        <p:nvPicPr>
          <p:cNvPr id="3" name="Picture 2" descr="A table with numbers and red circles&#10;&#10;Description automatically generated">
            <a:extLst>
              <a:ext uri="{FF2B5EF4-FFF2-40B4-BE49-F238E27FC236}">
                <a16:creationId xmlns:a16="http://schemas.microsoft.com/office/drawing/2014/main" id="{55EE2FA7-BF78-9E47-9FEF-880CF5E6E3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 y="35350"/>
            <a:ext cx="12053161" cy="6710007"/>
          </a:xfrm>
          <a:prstGeom prst="rect">
            <a:avLst/>
          </a:prstGeom>
        </p:spPr>
      </p:pic>
      <p:sp>
        <p:nvSpPr>
          <p:cNvPr id="2" name="Rectangle 1">
            <a:extLst>
              <a:ext uri="{FF2B5EF4-FFF2-40B4-BE49-F238E27FC236}">
                <a16:creationId xmlns:a16="http://schemas.microsoft.com/office/drawing/2014/main" id="{EF63B1EE-8081-A95C-7CEA-806A5318E895}"/>
              </a:ext>
            </a:extLst>
          </p:cNvPr>
          <p:cNvSpPr/>
          <p:nvPr/>
        </p:nvSpPr>
        <p:spPr bwMode="auto">
          <a:xfrm>
            <a:off x="11452302" y="6356195"/>
            <a:ext cx="501805" cy="352666"/>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182928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33360F-D663-4526-1827-8A4AC6E39222}"/>
            </a:ext>
          </a:extLst>
        </p:cNvPr>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8E601894-CE46-FD86-7A83-789B9E699A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317894"/>
            <a:ext cx="12100810" cy="6175671"/>
          </a:xfrm>
          <a:prstGeom prst="rect">
            <a:avLst/>
          </a:prstGeom>
        </p:spPr>
      </p:pic>
    </p:spTree>
    <p:extLst>
      <p:ext uri="{BB962C8B-B14F-4D97-AF65-F5344CB8AC3E}">
        <p14:creationId xmlns:p14="http://schemas.microsoft.com/office/powerpoint/2010/main" val="21100828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01CB3-287D-3E9E-0A84-B46FA88B24A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F0528E-312E-D65E-B62A-9C116C371373}"/>
              </a:ext>
            </a:extLst>
          </p:cNvPr>
          <p:cNvSpPr txBox="1"/>
          <p:nvPr/>
        </p:nvSpPr>
        <p:spPr>
          <a:xfrm>
            <a:off x="1539432" y="2551837"/>
            <a:ext cx="6041985"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Targeting HER2 in Gastroesophageal Junction Adenocarcinoma</a:t>
            </a:r>
          </a:p>
        </p:txBody>
      </p:sp>
    </p:spTree>
    <p:extLst>
      <p:ext uri="{BB962C8B-B14F-4D97-AF65-F5344CB8AC3E}">
        <p14:creationId xmlns:p14="http://schemas.microsoft.com/office/powerpoint/2010/main" val="1448060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disease&#10;&#10;AI-generated content may be incorrect.">
            <a:extLst>
              <a:ext uri="{FF2B5EF4-FFF2-40B4-BE49-F238E27FC236}">
                <a16:creationId xmlns:a16="http://schemas.microsoft.com/office/drawing/2014/main" id="{AC920497-FA2A-E0B3-22B3-1E92C97E8F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8283" y="554879"/>
            <a:ext cx="11735434" cy="5748241"/>
          </a:xfrm>
          <a:prstGeom prst="rect">
            <a:avLst/>
          </a:prstGeom>
          <a:noFill/>
        </p:spPr>
      </p:pic>
      <p:sp>
        <p:nvSpPr>
          <p:cNvPr id="2" name="Google Shape;9452;p64">
            <a:extLst>
              <a:ext uri="{FF2B5EF4-FFF2-40B4-BE49-F238E27FC236}">
                <a16:creationId xmlns:a16="http://schemas.microsoft.com/office/drawing/2014/main" id="{ACE81F25-F3A0-427C-FEDA-EB1CCC70D6D4}"/>
              </a:ext>
            </a:extLst>
          </p:cNvPr>
          <p:cNvSpPr txBox="1">
            <a:spLocks/>
          </p:cNvSpPr>
          <p:nvPr/>
        </p:nvSpPr>
        <p:spPr>
          <a:xfrm>
            <a:off x="126568" y="6419015"/>
            <a:ext cx="10265664" cy="365125"/>
          </a:xfrm>
          <a:prstGeom prst="rect">
            <a:avLst/>
          </a:prstGeom>
          <a:noFill/>
          <a:ln>
            <a:noFill/>
          </a:ln>
        </p:spPr>
        <p:txBody>
          <a:bodyPr spcFirstLastPara="1" wrap="square" lIns="60933" tIns="60933" rIns="121900" bIns="60933" anchor="b" anchorCtr="0">
            <a:no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1219140" rtl="0" eaLnBrk="1" fontAlgn="auto"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Janjigian</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YY et al. ESMO 2024. Abstract 1400O</a:t>
            </a:r>
          </a:p>
        </p:txBody>
      </p:sp>
    </p:spTree>
    <p:extLst>
      <p:ext uri="{BB962C8B-B14F-4D97-AF65-F5344CB8AC3E}">
        <p14:creationId xmlns:p14="http://schemas.microsoft.com/office/powerpoint/2010/main" val="669913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C0B2-B206-207B-907D-E7267958933F}"/>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0668A20C-9BF0-74A6-B995-CD3AC4BA7B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20650" y="307816"/>
            <a:ext cx="11950700" cy="6274118"/>
          </a:xfrm>
          <a:prstGeom prst="rect">
            <a:avLst/>
          </a:prstGeom>
          <a:noFill/>
        </p:spPr>
      </p:pic>
      <p:sp>
        <p:nvSpPr>
          <p:cNvPr id="2" name="Rectangle 1">
            <a:extLst>
              <a:ext uri="{FF2B5EF4-FFF2-40B4-BE49-F238E27FC236}">
                <a16:creationId xmlns:a16="http://schemas.microsoft.com/office/drawing/2014/main" id="{69E780D9-0B8B-AAAE-75A1-547752A86182}"/>
              </a:ext>
            </a:extLst>
          </p:cNvPr>
          <p:cNvSpPr/>
          <p:nvPr/>
        </p:nvSpPr>
        <p:spPr bwMode="auto">
          <a:xfrm>
            <a:off x="11452302" y="6356195"/>
            <a:ext cx="501805" cy="352666"/>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84919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8D05F-DE50-DFC5-2B23-396D881B085C}"/>
            </a:ext>
          </a:extLst>
        </p:cNvPr>
        <p:cNvGrpSpPr/>
        <p:nvPr/>
      </p:nvGrpSpPr>
      <p:grpSpPr>
        <a:xfrm>
          <a:off x="0" y="0"/>
          <a:ext cx="0" cy="0"/>
          <a:chOff x="0" y="0"/>
          <a:chExt cx="0" cy="0"/>
        </a:xfrm>
      </p:grpSpPr>
      <p:pic>
        <p:nvPicPr>
          <p:cNvPr id="3" name="Picture 2" descr="A close-up of a chart&#10;&#10;AI-generated content may be incorrect.">
            <a:extLst>
              <a:ext uri="{FF2B5EF4-FFF2-40B4-BE49-F238E27FC236}">
                <a16:creationId xmlns:a16="http://schemas.microsoft.com/office/drawing/2014/main" id="{E9D8A8FF-EC7C-0B4E-DBDE-013D1C43ED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20650" y="218188"/>
            <a:ext cx="11950700" cy="6453374"/>
          </a:xfrm>
          <a:prstGeom prst="rect">
            <a:avLst/>
          </a:prstGeom>
          <a:noFill/>
        </p:spPr>
      </p:pic>
    </p:spTree>
    <p:extLst>
      <p:ext uri="{BB962C8B-B14F-4D97-AF65-F5344CB8AC3E}">
        <p14:creationId xmlns:p14="http://schemas.microsoft.com/office/powerpoint/2010/main" val="18081609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3D9BC-B459-657D-9AA1-3AE27736E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694F8-ECE0-9A1A-0409-A189AB2D1333}"/>
              </a:ext>
            </a:extLst>
          </p:cNvPr>
          <p:cNvSpPr>
            <a:spLocks noGrp="1"/>
          </p:cNvSpPr>
          <p:nvPr>
            <p:ph type="title"/>
          </p:nvPr>
        </p:nvSpPr>
        <p:spPr/>
        <p:txBody>
          <a:bodyPr/>
          <a:lstStyle/>
          <a:p>
            <a:r>
              <a:rPr lang="en-US" dirty="0"/>
              <a:t>Phase III DESTINY-Gastric04 Study Design</a:t>
            </a:r>
          </a:p>
        </p:txBody>
      </p:sp>
      <p:pic>
        <p:nvPicPr>
          <p:cNvPr id="3" name="Picture 2">
            <a:extLst>
              <a:ext uri="{FF2B5EF4-FFF2-40B4-BE49-F238E27FC236}">
                <a16:creationId xmlns:a16="http://schemas.microsoft.com/office/drawing/2014/main" id="{C0FFEEF6-6AA2-9EB5-6001-D5CFA24CD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85" b="8129"/>
          <a:stretch>
            <a:fillRect/>
          </a:stretch>
        </p:blipFill>
        <p:spPr bwMode="auto">
          <a:xfrm>
            <a:off x="234571" y="1370013"/>
            <a:ext cx="11722858" cy="460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823BB22A-1A13-4DFA-251C-FAC75EC05B45}"/>
              </a:ext>
            </a:extLst>
          </p:cNvPr>
          <p:cNvSpPr txBox="1"/>
          <p:nvPr/>
        </p:nvSpPr>
        <p:spPr>
          <a:xfrm>
            <a:off x="0" y="6506308"/>
            <a:ext cx="3678828"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Shitara K et al. ASCO 2025;Abstract LBA4002.</a:t>
            </a:r>
          </a:p>
        </p:txBody>
      </p:sp>
      <p:sp>
        <p:nvSpPr>
          <p:cNvPr id="6" name="TextBox 5">
            <a:extLst>
              <a:ext uri="{FF2B5EF4-FFF2-40B4-BE49-F238E27FC236}">
                <a16:creationId xmlns:a16="http://schemas.microsoft.com/office/drawing/2014/main" id="{9BF8101A-C61E-6FED-9421-A08B4B79ABB9}"/>
              </a:ext>
            </a:extLst>
          </p:cNvPr>
          <p:cNvSpPr txBox="1"/>
          <p:nvPr/>
        </p:nvSpPr>
        <p:spPr>
          <a:xfrm>
            <a:off x="0" y="6534835"/>
            <a:ext cx="3678828"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Shitara K et al. ASCO 2025;Abstract LBA4002.</a:t>
            </a:r>
          </a:p>
        </p:txBody>
      </p:sp>
    </p:spTree>
    <p:extLst>
      <p:ext uri="{BB962C8B-B14F-4D97-AF65-F5344CB8AC3E}">
        <p14:creationId xmlns:p14="http://schemas.microsoft.com/office/powerpoint/2010/main" val="7243623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2F04F-3886-0C43-553B-A46D905D8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10E9EB-B731-15C4-9B1A-22D2AA649A7D}"/>
              </a:ext>
            </a:extLst>
          </p:cNvPr>
          <p:cNvSpPr>
            <a:spLocks noGrp="1"/>
          </p:cNvSpPr>
          <p:nvPr>
            <p:ph type="title"/>
          </p:nvPr>
        </p:nvSpPr>
        <p:spPr/>
        <p:txBody>
          <a:bodyPr/>
          <a:lstStyle/>
          <a:p>
            <a:r>
              <a:rPr lang="en-US" dirty="0"/>
              <a:t>Phase III DESTINY-Gastric04: OS (Primary Endpoint)</a:t>
            </a:r>
          </a:p>
        </p:txBody>
      </p:sp>
      <p:sp>
        <p:nvSpPr>
          <p:cNvPr id="4" name="TextBox 3">
            <a:extLst>
              <a:ext uri="{FF2B5EF4-FFF2-40B4-BE49-F238E27FC236}">
                <a16:creationId xmlns:a16="http://schemas.microsoft.com/office/drawing/2014/main" id="{DFDEEAB1-7617-4843-7A88-213DD164B216}"/>
              </a:ext>
            </a:extLst>
          </p:cNvPr>
          <p:cNvSpPr txBox="1"/>
          <p:nvPr/>
        </p:nvSpPr>
        <p:spPr>
          <a:xfrm>
            <a:off x="0" y="6506308"/>
            <a:ext cx="3678828"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Shitara K et al. ASCO 2025;Abstract LBA4002.</a:t>
            </a:r>
          </a:p>
        </p:txBody>
      </p:sp>
      <p:pic>
        <p:nvPicPr>
          <p:cNvPr id="5" name="Picture 2">
            <a:extLst>
              <a:ext uri="{FF2B5EF4-FFF2-40B4-BE49-F238E27FC236}">
                <a16:creationId xmlns:a16="http://schemas.microsoft.com/office/drawing/2014/main" id="{EA8C981D-D2BE-1E53-9D8E-7F0969DF37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85" b="8599"/>
          <a:stretch>
            <a:fillRect/>
          </a:stretch>
        </p:blipFill>
        <p:spPr bwMode="auto">
          <a:xfrm>
            <a:off x="491003" y="1370013"/>
            <a:ext cx="11209993" cy="472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40B7DA3-954B-7AD2-3CB8-3732BCAAC9AE}"/>
              </a:ext>
            </a:extLst>
          </p:cNvPr>
          <p:cNvSpPr txBox="1"/>
          <p:nvPr/>
        </p:nvSpPr>
        <p:spPr>
          <a:xfrm>
            <a:off x="0" y="6534835"/>
            <a:ext cx="3678828"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Shitara K et al. ASCO 2025;Abstract LBA4002.</a:t>
            </a:r>
          </a:p>
        </p:txBody>
      </p:sp>
    </p:spTree>
    <p:extLst>
      <p:ext uri="{BB962C8B-B14F-4D97-AF65-F5344CB8AC3E}">
        <p14:creationId xmlns:p14="http://schemas.microsoft.com/office/powerpoint/2010/main" val="4279007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E0426-3F44-EB33-0D01-E99569583682}"/>
            </a:ext>
          </a:extLst>
        </p:cNvPr>
        <p:cNvGrpSpPr/>
        <p:nvPr/>
      </p:nvGrpSpPr>
      <p:grpSpPr>
        <a:xfrm>
          <a:off x="0" y="0"/>
          <a:ext cx="0" cy="0"/>
          <a:chOff x="0" y="0"/>
          <a:chExt cx="0" cy="0"/>
        </a:xfrm>
      </p:grpSpPr>
      <p:pic>
        <p:nvPicPr>
          <p:cNvPr id="3" name="Picture 2" descr="A diagram of a cell line&#10;&#10;AI-generated content may be incorrect.">
            <a:extLst>
              <a:ext uri="{FF2B5EF4-FFF2-40B4-BE49-F238E27FC236}">
                <a16:creationId xmlns:a16="http://schemas.microsoft.com/office/drawing/2014/main" id="{7CBA27C1-B13C-6F39-2797-89174E34C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8" y="743319"/>
            <a:ext cx="5390022" cy="3020994"/>
          </a:xfrm>
          <a:prstGeom prst="rect">
            <a:avLst/>
          </a:prstGeom>
        </p:spPr>
      </p:pic>
      <p:pic>
        <p:nvPicPr>
          <p:cNvPr id="5" name="Picture 4" descr="A diagram of a patient's arm&#10;&#10;AI-generated content may be incorrect.">
            <a:extLst>
              <a:ext uri="{FF2B5EF4-FFF2-40B4-BE49-F238E27FC236}">
                <a16:creationId xmlns:a16="http://schemas.microsoft.com/office/drawing/2014/main" id="{67E07973-9E59-834B-CE45-14513EB7D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080" y="286153"/>
            <a:ext cx="6619662" cy="3252887"/>
          </a:xfrm>
          <a:prstGeom prst="rect">
            <a:avLst/>
          </a:prstGeom>
        </p:spPr>
      </p:pic>
      <p:pic>
        <p:nvPicPr>
          <p:cNvPr id="7" name="Picture 6" descr="A diagram of a patient's life cycle&#10;&#10;AI-generated content may be incorrect.">
            <a:extLst>
              <a:ext uri="{FF2B5EF4-FFF2-40B4-BE49-F238E27FC236}">
                <a16:creationId xmlns:a16="http://schemas.microsoft.com/office/drawing/2014/main" id="{8577262D-1893-4E7B-3CAD-4E776D87CD35}"/>
              </a:ext>
            </a:extLst>
          </p:cNvPr>
          <p:cNvPicPr>
            <a:picLocks noChangeAspect="1"/>
          </p:cNvPicPr>
          <p:nvPr/>
        </p:nvPicPr>
        <p:blipFill>
          <a:blip r:embed="rId4">
            <a:extLst>
              <a:ext uri="{28A0092B-C50C-407E-A947-70E740481C1C}">
                <a14:useLocalDpi xmlns:a14="http://schemas.microsoft.com/office/drawing/2010/main" val="0"/>
              </a:ext>
            </a:extLst>
          </a:blip>
          <a:srcRect l="4623" t="6787" r="4410" b="4704"/>
          <a:stretch>
            <a:fillRect/>
          </a:stretch>
        </p:blipFill>
        <p:spPr>
          <a:xfrm>
            <a:off x="5642517" y="3680891"/>
            <a:ext cx="6192664" cy="3020993"/>
          </a:xfrm>
          <a:prstGeom prst="rect">
            <a:avLst/>
          </a:prstGeom>
        </p:spPr>
      </p:pic>
      <p:sp>
        <p:nvSpPr>
          <p:cNvPr id="8" name="TextBox 7">
            <a:extLst>
              <a:ext uri="{FF2B5EF4-FFF2-40B4-BE49-F238E27FC236}">
                <a16:creationId xmlns:a16="http://schemas.microsoft.com/office/drawing/2014/main" id="{2A0434C1-6888-D0A8-70E2-73602AEA5847}"/>
              </a:ext>
            </a:extLst>
          </p:cNvPr>
          <p:cNvSpPr txBox="1"/>
          <p:nvPr/>
        </p:nvSpPr>
        <p:spPr bwMode="auto">
          <a:xfrm>
            <a:off x="7477246" y="286153"/>
            <a:ext cx="2764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ARTEMIDE-Gastric 01 Study</a:t>
            </a:r>
          </a:p>
        </p:txBody>
      </p:sp>
      <p:sp>
        <p:nvSpPr>
          <p:cNvPr id="4" name="TextBox 3">
            <a:extLst>
              <a:ext uri="{FF2B5EF4-FFF2-40B4-BE49-F238E27FC236}">
                <a16:creationId xmlns:a16="http://schemas.microsoft.com/office/drawing/2014/main" id="{DB9B2792-B5FD-CF3F-E165-5B64D58A2B43}"/>
              </a:ext>
            </a:extLst>
          </p:cNvPr>
          <p:cNvSpPr txBox="1"/>
          <p:nvPr/>
        </p:nvSpPr>
        <p:spPr bwMode="auto">
          <a:xfrm>
            <a:off x="1751976" y="1295612"/>
            <a:ext cx="1598326" cy="155448"/>
          </a:xfrm>
          <a:prstGeom prst="rect">
            <a:avLst/>
          </a:prstGeom>
          <a:solidFill>
            <a:schemeClr val="tx1"/>
          </a:solidFill>
          <a:ln>
            <a:noFill/>
          </a:ln>
        </p:spPr>
        <p:txBody>
          <a:bodyPr wrap="square" lIns="0" tIns="0" rIns="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3C4443"/>
                </a:solidFill>
                <a:effectLst/>
                <a:uLnTx/>
                <a:uFillTx/>
                <a:latin typeface="Arial" panose="020B0604020202020204" pitchFamily="34" charset="0"/>
                <a:ea typeface="+mn-ea"/>
                <a:cs typeface="Arial" panose="020B0604020202020204" pitchFamily="34" charset="0"/>
              </a:rPr>
              <a:t>delivers negative signals to</a:t>
            </a:r>
          </a:p>
        </p:txBody>
      </p:sp>
    </p:spTree>
    <p:extLst>
      <p:ext uri="{BB962C8B-B14F-4D97-AF65-F5344CB8AC3E}">
        <p14:creationId xmlns:p14="http://schemas.microsoft.com/office/powerpoint/2010/main" val="1357835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F2A17-F3D6-633D-9BAD-3FDC1008E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6DA25-B08A-EFAD-1997-E4D00520E198}"/>
              </a:ext>
            </a:extLst>
          </p:cNvPr>
          <p:cNvSpPr>
            <a:spLocks noGrp="1"/>
          </p:cNvSpPr>
          <p:nvPr>
            <p:ph type="title"/>
          </p:nvPr>
        </p:nvSpPr>
        <p:spPr>
          <a:xfrm>
            <a:off x="912286" y="35088"/>
            <a:ext cx="10358967" cy="1143000"/>
          </a:xfrm>
        </p:spPr>
        <p:txBody>
          <a:bodyPr/>
          <a:lstStyle/>
          <a:p>
            <a:r>
              <a:rPr lang="en-US" dirty="0"/>
              <a:t>Gastroesophageal Cancers Faculty</a:t>
            </a:r>
          </a:p>
        </p:txBody>
      </p:sp>
      <p:sp>
        <p:nvSpPr>
          <p:cNvPr id="9" name="Text Box 7">
            <a:extLst>
              <a:ext uri="{FF2B5EF4-FFF2-40B4-BE49-F238E27FC236}">
                <a16:creationId xmlns:a16="http://schemas.microsoft.com/office/drawing/2014/main" id="{CD970C36-325F-0C27-E38C-1D504FC11B72}"/>
              </a:ext>
            </a:extLst>
          </p:cNvPr>
          <p:cNvSpPr txBox="1">
            <a:spLocks noChangeArrowheads="1"/>
          </p:cNvSpPr>
          <p:nvPr/>
        </p:nvSpPr>
        <p:spPr bwMode="auto">
          <a:xfrm>
            <a:off x="3383281" y="1502444"/>
            <a:ext cx="7321232" cy="27186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Manish A Shah,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Bartlett Family Professor of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Chief, Solid Tumor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Weill Cornell Medicine/</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NewYork</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-Presbyterian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 York, New York</a:t>
            </a:r>
          </a:p>
        </p:txBody>
      </p:sp>
      <p:pic>
        <p:nvPicPr>
          <p:cNvPr id="17" name="Picture 16">
            <a:extLst>
              <a:ext uri="{FF2B5EF4-FFF2-40B4-BE49-F238E27FC236}">
                <a16:creationId xmlns:a16="http://schemas.microsoft.com/office/drawing/2014/main" id="{F83FBABB-2947-6CA7-4F16-FCA05D8974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4365" y="1502444"/>
            <a:ext cx="1645920" cy="1645920"/>
          </a:xfrm>
          <a:prstGeom prst="rect">
            <a:avLst/>
          </a:prstGeom>
        </p:spPr>
      </p:pic>
      <p:pic>
        <p:nvPicPr>
          <p:cNvPr id="3" name="Picture 2">
            <a:extLst>
              <a:ext uri="{FF2B5EF4-FFF2-40B4-BE49-F238E27FC236}">
                <a16:creationId xmlns:a16="http://schemas.microsoft.com/office/drawing/2014/main" id="{A8A78336-1CD5-A843-8E55-E198F7ADAD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64365" y="4221088"/>
            <a:ext cx="1645920" cy="1645920"/>
          </a:xfrm>
          <a:prstGeom prst="rect">
            <a:avLst/>
          </a:prstGeom>
        </p:spPr>
      </p:pic>
      <p:sp>
        <p:nvSpPr>
          <p:cNvPr id="4" name="Text Box 7">
            <a:extLst>
              <a:ext uri="{FF2B5EF4-FFF2-40B4-BE49-F238E27FC236}">
                <a16:creationId xmlns:a16="http://schemas.microsoft.com/office/drawing/2014/main" id="{3D756A04-417E-0AA6-BAED-0E27EF6EEE3F}"/>
              </a:ext>
            </a:extLst>
          </p:cNvPr>
          <p:cNvSpPr txBox="1">
            <a:spLocks noChangeArrowheads="1"/>
          </p:cNvSpPr>
          <p:nvPr/>
        </p:nvSpPr>
        <p:spPr bwMode="auto">
          <a:xfrm>
            <a:off x="3383280" y="4221089"/>
            <a:ext cx="6311148" cy="221458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spcBef>
                <a:spcPct val="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Calibri"/>
                <a:ea typeface="MS PGothic" charset="0"/>
              </a:rPr>
              <a:t>Stephen "Fred" Divers, MD</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American Oncology Network</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Hot Springs, Arkansas</a:t>
            </a:r>
          </a:p>
        </p:txBody>
      </p:sp>
    </p:spTree>
    <p:custDataLst>
      <p:tags r:id="rId1"/>
    </p:custDataLst>
    <p:extLst>
      <p:ext uri="{BB962C8B-B14F-4D97-AF65-F5344CB8AC3E}">
        <p14:creationId xmlns:p14="http://schemas.microsoft.com/office/powerpoint/2010/main" val="37555790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iagram&#10;&#10;AI-generated content may be incorrect.">
            <a:extLst>
              <a:ext uri="{FF2B5EF4-FFF2-40B4-BE49-F238E27FC236}">
                <a16:creationId xmlns:a16="http://schemas.microsoft.com/office/drawing/2014/main" id="{9C4BC726-5967-C697-E6AC-5554F73CFEA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444" b="90000"/>
          <a:stretch>
            <a:fillRect/>
          </a:stretch>
        </p:blipFill>
        <p:spPr>
          <a:xfrm>
            <a:off x="20" y="10"/>
            <a:ext cx="12191980" cy="685790"/>
          </a:xfrm>
          <a:prstGeom prst="rect">
            <a:avLst/>
          </a:prstGeom>
          <a:noFill/>
        </p:spPr>
      </p:pic>
      <p:pic>
        <p:nvPicPr>
          <p:cNvPr id="2" name="Picture 2">
            <a:extLst>
              <a:ext uri="{FF2B5EF4-FFF2-40B4-BE49-F238E27FC236}">
                <a16:creationId xmlns:a16="http://schemas.microsoft.com/office/drawing/2014/main" id="{16A9C585-DE58-825D-9B23-C8CFF7DCF04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65829" t="7942" r="6396" b="9007"/>
          <a:stretch>
            <a:fillRect/>
          </a:stretch>
        </p:blipFill>
        <p:spPr bwMode="auto">
          <a:xfrm>
            <a:off x="163286" y="685800"/>
            <a:ext cx="3510642" cy="58888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278337D-2747-17D1-1612-12B373F6D83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2467" b="8474"/>
          <a:stretch>
            <a:fillRect/>
          </a:stretch>
        </p:blipFill>
        <p:spPr bwMode="auto">
          <a:xfrm>
            <a:off x="3673928" y="2796818"/>
            <a:ext cx="8518072" cy="3777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ED5C284-F8A3-853C-D701-EC945CCA767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559" t="37223" r="35067" b="28438"/>
          <a:stretch>
            <a:fillRect/>
          </a:stretch>
        </p:blipFill>
        <p:spPr bwMode="auto">
          <a:xfrm>
            <a:off x="3673928" y="798058"/>
            <a:ext cx="6368143" cy="1998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F27B9B-D05A-4ABB-AB11-D640B494412B}"/>
              </a:ext>
            </a:extLst>
          </p:cNvPr>
          <p:cNvSpPr txBox="1"/>
          <p:nvPr/>
        </p:nvSpPr>
        <p:spPr bwMode="auto">
          <a:xfrm>
            <a:off x="163286" y="6548377"/>
            <a:ext cx="6105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Elimova</a:t>
            </a: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E et al. ASCO 2025;Abstract 4013</a:t>
            </a:r>
            <a:endParaRPr kumimoji="0" lang="en-US" sz="1200" b="1"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0886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DC11-2715-C0C6-F73C-2CF099362DFE}"/>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BCFD889-67D8-0428-58AF-99BB3FE2287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8457" b="8074"/>
          <a:stretch>
            <a:fillRect/>
          </a:stretch>
        </p:blipFill>
        <p:spPr bwMode="auto">
          <a:xfrm>
            <a:off x="29132" y="1341440"/>
            <a:ext cx="12162868" cy="50128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325BF1-24E0-4A33-F18D-10A9DF9E5FA9}"/>
              </a:ext>
            </a:extLst>
          </p:cNvPr>
          <p:cNvSpPr>
            <a:spLocks noGrp="1"/>
          </p:cNvSpPr>
          <p:nvPr>
            <p:ph type="title"/>
          </p:nvPr>
        </p:nvSpPr>
        <p:spPr/>
        <p:txBody>
          <a:bodyPr/>
          <a:lstStyle/>
          <a:p>
            <a:r>
              <a:rPr lang="en-US" dirty="0"/>
              <a:t>HERIZON-GEA-01: Antitumor Activity</a:t>
            </a:r>
          </a:p>
        </p:txBody>
      </p:sp>
      <p:sp>
        <p:nvSpPr>
          <p:cNvPr id="5" name="TextBox 4">
            <a:extLst>
              <a:ext uri="{FF2B5EF4-FFF2-40B4-BE49-F238E27FC236}">
                <a16:creationId xmlns:a16="http://schemas.microsoft.com/office/drawing/2014/main" id="{4395FE6F-EA46-B960-D111-5F798138E50F}"/>
              </a:ext>
            </a:extLst>
          </p:cNvPr>
          <p:cNvSpPr txBox="1"/>
          <p:nvPr/>
        </p:nvSpPr>
        <p:spPr bwMode="auto">
          <a:xfrm>
            <a:off x="163286" y="6548377"/>
            <a:ext cx="6105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Elimova</a:t>
            </a: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E et al. ASCO 2025;Abstract 4013</a:t>
            </a:r>
            <a:endParaRPr kumimoji="0" lang="en-US" sz="1200" b="1"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4561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444FC-786F-1306-9BFF-335A3AA8E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DC1D1D-3BAB-BB63-3E71-C8A726665879}"/>
              </a:ext>
            </a:extLst>
          </p:cNvPr>
          <p:cNvSpPr>
            <a:spLocks noGrp="1"/>
          </p:cNvSpPr>
          <p:nvPr>
            <p:ph type="title"/>
          </p:nvPr>
        </p:nvSpPr>
        <p:spPr>
          <a:xfrm>
            <a:off x="609759" y="0"/>
            <a:ext cx="10872444" cy="1103313"/>
          </a:xfrm>
        </p:spPr>
        <p:txBody>
          <a:bodyPr/>
          <a:lstStyle/>
          <a:p>
            <a:r>
              <a:rPr lang="en-US" dirty="0"/>
              <a:t>HERIZON-GEA-01: Survival</a:t>
            </a:r>
          </a:p>
        </p:txBody>
      </p:sp>
      <p:pic>
        <p:nvPicPr>
          <p:cNvPr id="3074" name="Picture 2">
            <a:extLst>
              <a:ext uri="{FF2B5EF4-FFF2-40B4-BE49-F238E27FC236}">
                <a16:creationId xmlns:a16="http://schemas.microsoft.com/office/drawing/2014/main" id="{8FFF9A8B-2ED4-587E-505A-510A938D36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367" t="16948" r="1469" b="23558"/>
          <a:stretch>
            <a:fillRect/>
          </a:stretch>
        </p:blipFill>
        <p:spPr bwMode="auto">
          <a:xfrm>
            <a:off x="865414" y="962368"/>
            <a:ext cx="7919357" cy="2899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BBABBD3-5454-C180-241C-6E38827B5EF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695" t="17425" r="2140" b="23081"/>
          <a:stretch>
            <a:fillRect/>
          </a:stretch>
        </p:blipFill>
        <p:spPr bwMode="auto">
          <a:xfrm>
            <a:off x="865414" y="3649151"/>
            <a:ext cx="7919357" cy="2899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F21D5D-079F-5465-0FF8-3ACE6783EE79}"/>
              </a:ext>
            </a:extLst>
          </p:cNvPr>
          <p:cNvSpPr txBox="1"/>
          <p:nvPr/>
        </p:nvSpPr>
        <p:spPr bwMode="auto">
          <a:xfrm>
            <a:off x="8338297" y="2069378"/>
            <a:ext cx="140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a:t>
            </a:r>
          </a:p>
        </p:txBody>
      </p:sp>
      <p:sp>
        <p:nvSpPr>
          <p:cNvPr id="4" name="TextBox 3">
            <a:extLst>
              <a:ext uri="{FF2B5EF4-FFF2-40B4-BE49-F238E27FC236}">
                <a16:creationId xmlns:a16="http://schemas.microsoft.com/office/drawing/2014/main" id="{1434D746-2336-E76B-7D12-1C71D69C554E}"/>
              </a:ext>
            </a:extLst>
          </p:cNvPr>
          <p:cNvSpPr txBox="1"/>
          <p:nvPr/>
        </p:nvSpPr>
        <p:spPr bwMode="auto">
          <a:xfrm>
            <a:off x="8338296" y="4962546"/>
            <a:ext cx="140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a:t>
            </a:r>
          </a:p>
        </p:txBody>
      </p:sp>
      <p:sp>
        <p:nvSpPr>
          <p:cNvPr id="5" name="TextBox 4">
            <a:extLst>
              <a:ext uri="{FF2B5EF4-FFF2-40B4-BE49-F238E27FC236}">
                <a16:creationId xmlns:a16="http://schemas.microsoft.com/office/drawing/2014/main" id="{35E6FF67-1388-CD5D-3B79-93D0C29228DE}"/>
              </a:ext>
            </a:extLst>
          </p:cNvPr>
          <p:cNvSpPr txBox="1"/>
          <p:nvPr/>
        </p:nvSpPr>
        <p:spPr bwMode="auto">
          <a:xfrm>
            <a:off x="163286" y="6548377"/>
            <a:ext cx="6105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Elimova</a:t>
            </a: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E et al. ASCO 2025;Abstract 4013</a:t>
            </a:r>
            <a:endParaRPr kumimoji="0" lang="en-US" sz="1200" b="1"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1537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CB36-279F-C84C-A37C-7C960E271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C87A8-5ACF-AE37-0F70-4F2E128556D3}"/>
              </a:ext>
            </a:extLst>
          </p:cNvPr>
          <p:cNvSpPr>
            <a:spLocks noGrp="1"/>
          </p:cNvSpPr>
          <p:nvPr>
            <p:ph type="title"/>
          </p:nvPr>
        </p:nvSpPr>
        <p:spPr>
          <a:xfrm>
            <a:off x="609759" y="32624"/>
            <a:ext cx="10872444" cy="1103313"/>
          </a:xfrm>
        </p:spPr>
        <p:txBody>
          <a:bodyPr/>
          <a:lstStyle/>
          <a:p>
            <a:r>
              <a:rPr lang="en-US" dirty="0"/>
              <a:t>HERIZON-GEA-01: Safety Outcomes</a:t>
            </a:r>
          </a:p>
        </p:txBody>
      </p:sp>
      <p:pic>
        <p:nvPicPr>
          <p:cNvPr id="5122" name="Picture 2">
            <a:extLst>
              <a:ext uri="{FF2B5EF4-FFF2-40B4-BE49-F238E27FC236}">
                <a16:creationId xmlns:a16="http://schemas.microsoft.com/office/drawing/2014/main" id="{FA52273C-0A7C-B39E-1299-6C36E95153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5261" b="9272"/>
          <a:stretch>
            <a:fillRect/>
          </a:stretch>
        </p:blipFill>
        <p:spPr bwMode="auto">
          <a:xfrm>
            <a:off x="0" y="1135937"/>
            <a:ext cx="12192000" cy="51614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FF120E-A0D8-A981-F3FD-4127498D8403}"/>
              </a:ext>
            </a:extLst>
          </p:cNvPr>
          <p:cNvSpPr txBox="1"/>
          <p:nvPr/>
        </p:nvSpPr>
        <p:spPr bwMode="auto">
          <a:xfrm>
            <a:off x="163286" y="6548377"/>
            <a:ext cx="6105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Elimova</a:t>
            </a: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E et al. ASCO 2025;Abstract 4013</a:t>
            </a:r>
            <a:endParaRPr kumimoji="0" lang="en-US" sz="1200" b="1"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76873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8E68F-69EE-DED2-F3F2-A073208BE1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7799A1-70D8-8C08-53CC-F82E732AD02F}"/>
              </a:ext>
            </a:extLst>
          </p:cNvPr>
          <p:cNvSpPr txBox="1"/>
          <p:nvPr/>
        </p:nvSpPr>
        <p:spPr>
          <a:xfrm>
            <a:off x="1539432" y="2551837"/>
            <a:ext cx="6041985"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Targeting Claudin18.2 in  Gastroesophageal Adenocarcinoma</a:t>
            </a:r>
          </a:p>
        </p:txBody>
      </p:sp>
    </p:spTree>
    <p:extLst>
      <p:ext uri="{BB962C8B-B14F-4D97-AF65-F5344CB8AC3E}">
        <p14:creationId xmlns:p14="http://schemas.microsoft.com/office/powerpoint/2010/main" val="52911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A0B6-186E-7FEA-943B-4921A8389631}"/>
              </a:ext>
            </a:extLst>
          </p:cNvPr>
          <p:cNvSpPr>
            <a:spLocks noGrp="1"/>
          </p:cNvSpPr>
          <p:nvPr>
            <p:ph type="title" idx="4294967295"/>
          </p:nvPr>
        </p:nvSpPr>
        <p:spPr>
          <a:xfrm>
            <a:off x="659606" y="248599"/>
            <a:ext cx="10872788" cy="1103313"/>
          </a:xfrm>
        </p:spPr>
        <p:txBody>
          <a:bodyPr/>
          <a:lstStyle/>
          <a:p>
            <a:r>
              <a:rPr lang="en-US" dirty="0"/>
              <a:t>Claudin18.2</a:t>
            </a:r>
            <a:r>
              <a:rPr lang="en-US" dirty="0">
                <a:latin typeface="+mn-lt"/>
                <a:cs typeface="Arial" panose="020B0604020202020204" pitchFamily="34" charset="0"/>
              </a:rPr>
              <a:t>: </a:t>
            </a:r>
            <a:r>
              <a:rPr lang="en-US" dirty="0"/>
              <a:t>Leveraging Biology</a:t>
            </a:r>
          </a:p>
        </p:txBody>
      </p:sp>
      <p:sp>
        <p:nvSpPr>
          <p:cNvPr id="6" name="Content Placeholder 5">
            <a:extLst>
              <a:ext uri="{FF2B5EF4-FFF2-40B4-BE49-F238E27FC236}">
                <a16:creationId xmlns:a16="http://schemas.microsoft.com/office/drawing/2014/main" id="{21BBEDEA-5ABD-E050-012E-9E217EF71A23}"/>
              </a:ext>
            </a:extLst>
          </p:cNvPr>
          <p:cNvSpPr>
            <a:spLocks noGrp="1"/>
          </p:cNvSpPr>
          <p:nvPr>
            <p:ph sz="half" idx="4294967295"/>
          </p:nvPr>
        </p:nvSpPr>
        <p:spPr>
          <a:xfrm>
            <a:off x="671759" y="4425304"/>
            <a:ext cx="5229225" cy="1682750"/>
          </a:xfrm>
        </p:spPr>
        <p:txBody>
          <a:bodyPr/>
          <a:lstStyle/>
          <a:p>
            <a:pPr marL="342900" indent="-342900" algn="l">
              <a:buFont typeface="Wingdings" pitchFamily="2" charset="2"/>
              <a:buChar char="§"/>
            </a:pPr>
            <a:r>
              <a:rPr lang="en-US" sz="2000" b="0" dirty="0">
                <a:solidFill>
                  <a:schemeClr val="bg1"/>
                </a:solidFill>
                <a:latin typeface="Calibri" panose="020F0502020204030204" pitchFamily="34" charset="0"/>
                <a:cs typeface="Calibri" panose="020F0502020204030204" pitchFamily="34" charset="0"/>
              </a:rPr>
              <a:t>Claudin18.2 is a major structural component of intercellular tight junctions</a:t>
            </a:r>
          </a:p>
          <a:p>
            <a:r>
              <a:rPr lang="en-US" sz="2000" dirty="0"/>
              <a:t>Not routinely expressed in any normal tissue outside gastric mucosa (cancer-restricted antigen)</a:t>
            </a:r>
            <a:endParaRPr lang="en-US" sz="2000" b="0" dirty="0">
              <a:solidFill>
                <a:schemeClr val="bg1"/>
              </a:solidFill>
              <a:latin typeface="Calibri" panose="020F0502020204030204" pitchFamily="34" charset="0"/>
              <a:cs typeface="Calibri" panose="020F0502020204030204" pitchFamily="34" charset="0"/>
            </a:endParaRPr>
          </a:p>
          <a:p>
            <a:pPr marL="0" indent="0">
              <a:buNone/>
            </a:pPr>
            <a:endParaRPr lang="en-US" sz="2000" dirty="0"/>
          </a:p>
        </p:txBody>
      </p:sp>
      <p:sp>
        <p:nvSpPr>
          <p:cNvPr id="8" name="Content Placeholder 7">
            <a:extLst>
              <a:ext uri="{FF2B5EF4-FFF2-40B4-BE49-F238E27FC236}">
                <a16:creationId xmlns:a16="http://schemas.microsoft.com/office/drawing/2014/main" id="{78A446C9-50F2-21D4-63ED-CA5A368AB519}"/>
              </a:ext>
            </a:extLst>
          </p:cNvPr>
          <p:cNvSpPr>
            <a:spLocks noGrp="1"/>
          </p:cNvSpPr>
          <p:nvPr>
            <p:ph sz="half" idx="4294967295"/>
          </p:nvPr>
        </p:nvSpPr>
        <p:spPr>
          <a:xfrm>
            <a:off x="6467467" y="4459124"/>
            <a:ext cx="5229225" cy="1814513"/>
          </a:xfrm>
        </p:spPr>
        <p:txBody>
          <a:bodyPr/>
          <a:lstStyle/>
          <a:p>
            <a:r>
              <a:rPr lang="en-US" sz="2000" dirty="0"/>
              <a:t>Broadly expressed in several tumor types including gastric, GEJ, biliary, and pancreatic</a:t>
            </a:r>
          </a:p>
        </p:txBody>
      </p:sp>
      <p:sp>
        <p:nvSpPr>
          <p:cNvPr id="4" name="Rounded Rectangle 3">
            <a:extLst>
              <a:ext uri="{FF2B5EF4-FFF2-40B4-BE49-F238E27FC236}">
                <a16:creationId xmlns:a16="http://schemas.microsoft.com/office/drawing/2014/main" id="{5EFA70D2-3BA0-BF53-8B2E-EC9E87566D7F}"/>
              </a:ext>
            </a:extLst>
          </p:cNvPr>
          <p:cNvSpPr/>
          <p:nvPr/>
        </p:nvSpPr>
        <p:spPr>
          <a:xfrm>
            <a:off x="2889919" y="1929001"/>
            <a:ext cx="805069" cy="1689653"/>
          </a:xfrm>
          <a:prstGeom prst="roundRect">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18" name="Rounded Rectangle 17">
            <a:extLst>
              <a:ext uri="{FF2B5EF4-FFF2-40B4-BE49-F238E27FC236}">
                <a16:creationId xmlns:a16="http://schemas.microsoft.com/office/drawing/2014/main" id="{A8F95B84-29BB-2825-7D69-3A6098216F83}"/>
              </a:ext>
            </a:extLst>
          </p:cNvPr>
          <p:cNvSpPr/>
          <p:nvPr/>
        </p:nvSpPr>
        <p:spPr>
          <a:xfrm>
            <a:off x="3938552" y="1929001"/>
            <a:ext cx="805069" cy="1689653"/>
          </a:xfrm>
          <a:prstGeom prst="roundRect">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5" name="Oval 4">
            <a:extLst>
              <a:ext uri="{FF2B5EF4-FFF2-40B4-BE49-F238E27FC236}">
                <a16:creationId xmlns:a16="http://schemas.microsoft.com/office/drawing/2014/main" id="{F8CE325D-DA35-D319-7B5C-F3EC141CC69B}"/>
              </a:ext>
            </a:extLst>
          </p:cNvPr>
          <p:cNvSpPr/>
          <p:nvPr/>
        </p:nvSpPr>
        <p:spPr>
          <a:xfrm>
            <a:off x="4367280" y="3143514"/>
            <a:ext cx="294317" cy="3677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19" name="Oval 18">
            <a:extLst>
              <a:ext uri="{FF2B5EF4-FFF2-40B4-BE49-F238E27FC236}">
                <a16:creationId xmlns:a16="http://schemas.microsoft.com/office/drawing/2014/main" id="{86F90595-5397-ACD3-D5E5-E7A7D18E1225}"/>
              </a:ext>
            </a:extLst>
          </p:cNvPr>
          <p:cNvSpPr/>
          <p:nvPr/>
        </p:nvSpPr>
        <p:spPr>
          <a:xfrm>
            <a:off x="3014528" y="3143514"/>
            <a:ext cx="294317" cy="3677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13" name="Hexagon 12">
            <a:extLst>
              <a:ext uri="{FF2B5EF4-FFF2-40B4-BE49-F238E27FC236}">
                <a16:creationId xmlns:a16="http://schemas.microsoft.com/office/drawing/2014/main" id="{C37E6244-E159-C01F-2310-191FC910C728}"/>
              </a:ext>
            </a:extLst>
          </p:cNvPr>
          <p:cNvSpPr/>
          <p:nvPr/>
        </p:nvSpPr>
        <p:spPr>
          <a:xfrm>
            <a:off x="3819327" y="2820246"/>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21" name="Hexagon 20">
            <a:extLst>
              <a:ext uri="{FF2B5EF4-FFF2-40B4-BE49-F238E27FC236}">
                <a16:creationId xmlns:a16="http://schemas.microsoft.com/office/drawing/2014/main" id="{5A8BCD96-8CF6-4EE6-75D5-CC9DB406D7C6}"/>
              </a:ext>
            </a:extLst>
          </p:cNvPr>
          <p:cNvSpPr/>
          <p:nvPr/>
        </p:nvSpPr>
        <p:spPr>
          <a:xfrm>
            <a:off x="3535707" y="2820246"/>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8C92EF12-8668-5012-C437-78A56ADE3521}"/>
              </a:ext>
            </a:extLst>
          </p:cNvPr>
          <p:cNvSpPr/>
          <p:nvPr/>
        </p:nvSpPr>
        <p:spPr>
          <a:xfrm>
            <a:off x="3819327" y="3109997"/>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24" name="Hexagon 23">
            <a:extLst>
              <a:ext uri="{FF2B5EF4-FFF2-40B4-BE49-F238E27FC236}">
                <a16:creationId xmlns:a16="http://schemas.microsoft.com/office/drawing/2014/main" id="{212B0F71-274D-08AC-3CBF-DD17D37E4737}"/>
              </a:ext>
            </a:extLst>
          </p:cNvPr>
          <p:cNvSpPr/>
          <p:nvPr/>
        </p:nvSpPr>
        <p:spPr>
          <a:xfrm>
            <a:off x="3535707" y="3109997"/>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25" name="Hexagon 24">
            <a:extLst>
              <a:ext uri="{FF2B5EF4-FFF2-40B4-BE49-F238E27FC236}">
                <a16:creationId xmlns:a16="http://schemas.microsoft.com/office/drawing/2014/main" id="{2ADCE334-20ED-40CA-C5F8-C10CF850383F}"/>
              </a:ext>
            </a:extLst>
          </p:cNvPr>
          <p:cNvSpPr/>
          <p:nvPr/>
        </p:nvSpPr>
        <p:spPr>
          <a:xfrm>
            <a:off x="3819327" y="3399748"/>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26" name="Hexagon 25">
            <a:extLst>
              <a:ext uri="{FF2B5EF4-FFF2-40B4-BE49-F238E27FC236}">
                <a16:creationId xmlns:a16="http://schemas.microsoft.com/office/drawing/2014/main" id="{D2F2EE44-2BCB-6A3F-5707-F57AAA4C2B76}"/>
              </a:ext>
            </a:extLst>
          </p:cNvPr>
          <p:cNvSpPr/>
          <p:nvPr/>
        </p:nvSpPr>
        <p:spPr>
          <a:xfrm>
            <a:off x="3535707" y="3399748"/>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5619B51F-B5B6-AEDE-8D73-B98B68F448AA}"/>
              </a:ext>
            </a:extLst>
          </p:cNvPr>
          <p:cNvSpPr txBox="1"/>
          <p:nvPr/>
        </p:nvSpPr>
        <p:spPr>
          <a:xfrm>
            <a:off x="2889919" y="1936545"/>
            <a:ext cx="805069"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Luminal</a:t>
            </a:r>
          </a:p>
        </p:txBody>
      </p:sp>
      <p:sp>
        <p:nvSpPr>
          <p:cNvPr id="28" name="TextBox 27">
            <a:extLst>
              <a:ext uri="{FF2B5EF4-FFF2-40B4-BE49-F238E27FC236}">
                <a16:creationId xmlns:a16="http://schemas.microsoft.com/office/drawing/2014/main" id="{483B1654-01AD-2F74-5711-48D44F91DD85}"/>
              </a:ext>
            </a:extLst>
          </p:cNvPr>
          <p:cNvSpPr txBox="1"/>
          <p:nvPr/>
        </p:nvSpPr>
        <p:spPr>
          <a:xfrm>
            <a:off x="3938551" y="1942869"/>
            <a:ext cx="805069"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Luminal</a:t>
            </a:r>
          </a:p>
        </p:txBody>
      </p:sp>
      <p:sp>
        <p:nvSpPr>
          <p:cNvPr id="29" name="TextBox 28">
            <a:extLst>
              <a:ext uri="{FF2B5EF4-FFF2-40B4-BE49-F238E27FC236}">
                <a16:creationId xmlns:a16="http://schemas.microsoft.com/office/drawing/2014/main" id="{B3784B7E-60E9-EB16-F2B0-6F5A79570F92}"/>
              </a:ext>
            </a:extLst>
          </p:cNvPr>
          <p:cNvSpPr txBox="1"/>
          <p:nvPr/>
        </p:nvSpPr>
        <p:spPr>
          <a:xfrm>
            <a:off x="2525288" y="1515744"/>
            <a:ext cx="262393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Normal Gastric Epithelia</a:t>
            </a:r>
          </a:p>
        </p:txBody>
      </p:sp>
      <p:sp>
        <p:nvSpPr>
          <p:cNvPr id="30" name="Right Arrow 29">
            <a:extLst>
              <a:ext uri="{FF2B5EF4-FFF2-40B4-BE49-F238E27FC236}">
                <a16:creationId xmlns:a16="http://schemas.microsoft.com/office/drawing/2014/main" id="{5C77DB3E-497B-BAE3-6AA3-D90507DB757E}"/>
              </a:ext>
            </a:extLst>
          </p:cNvPr>
          <p:cNvSpPr/>
          <p:nvPr/>
        </p:nvSpPr>
        <p:spPr>
          <a:xfrm>
            <a:off x="4950387" y="2616739"/>
            <a:ext cx="1441174" cy="37247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55400E3E-9B44-F863-DAA3-F54A4EE31339}"/>
              </a:ext>
            </a:extLst>
          </p:cNvPr>
          <p:cNvSpPr txBox="1"/>
          <p:nvPr/>
        </p:nvSpPr>
        <p:spPr>
          <a:xfrm>
            <a:off x="4872273" y="2096418"/>
            <a:ext cx="1504113"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Malignant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Transformation</a:t>
            </a:r>
          </a:p>
        </p:txBody>
      </p:sp>
      <p:sp>
        <p:nvSpPr>
          <p:cNvPr id="32" name="Freeform 31">
            <a:extLst>
              <a:ext uri="{FF2B5EF4-FFF2-40B4-BE49-F238E27FC236}">
                <a16:creationId xmlns:a16="http://schemas.microsoft.com/office/drawing/2014/main" id="{530BBD0A-9AB4-1DE3-BBC9-3528E1FEBB4C}"/>
              </a:ext>
            </a:extLst>
          </p:cNvPr>
          <p:cNvSpPr/>
          <p:nvPr/>
        </p:nvSpPr>
        <p:spPr>
          <a:xfrm>
            <a:off x="6391520" y="2010453"/>
            <a:ext cx="1194837" cy="1580322"/>
          </a:xfrm>
          <a:custGeom>
            <a:avLst/>
            <a:gdLst>
              <a:gd name="connsiteX0" fmla="*/ 665963 w 1194837"/>
              <a:gd name="connsiteY0" fmla="*/ 109330 h 1580322"/>
              <a:gd name="connsiteX1" fmla="*/ 665963 w 1194837"/>
              <a:gd name="connsiteY1" fmla="*/ 109330 h 1580322"/>
              <a:gd name="connsiteX2" fmla="*/ 586450 w 1194837"/>
              <a:gd name="connsiteY2" fmla="*/ 159026 h 1580322"/>
              <a:gd name="connsiteX3" fmla="*/ 496998 w 1194837"/>
              <a:gd name="connsiteY3" fmla="*/ 178904 h 1580322"/>
              <a:gd name="connsiteX4" fmla="*/ 457241 w 1194837"/>
              <a:gd name="connsiteY4" fmla="*/ 198782 h 1580322"/>
              <a:gd name="connsiteX5" fmla="*/ 427424 w 1194837"/>
              <a:gd name="connsiteY5" fmla="*/ 208722 h 1580322"/>
              <a:gd name="connsiteX6" fmla="*/ 367789 w 1194837"/>
              <a:gd name="connsiteY6" fmla="*/ 248478 h 1580322"/>
              <a:gd name="connsiteX7" fmla="*/ 288276 w 1194837"/>
              <a:gd name="connsiteY7" fmla="*/ 318052 h 1580322"/>
              <a:gd name="connsiteX8" fmla="*/ 248519 w 1194837"/>
              <a:gd name="connsiteY8" fmla="*/ 387626 h 1580322"/>
              <a:gd name="connsiteX9" fmla="*/ 238580 w 1194837"/>
              <a:gd name="connsiteY9" fmla="*/ 427382 h 1580322"/>
              <a:gd name="connsiteX10" fmla="*/ 228641 w 1194837"/>
              <a:gd name="connsiteY10" fmla="*/ 477078 h 1580322"/>
              <a:gd name="connsiteX11" fmla="*/ 218702 w 1194837"/>
              <a:gd name="connsiteY11" fmla="*/ 506895 h 1580322"/>
              <a:gd name="connsiteX12" fmla="*/ 198824 w 1194837"/>
              <a:gd name="connsiteY12" fmla="*/ 775252 h 1580322"/>
              <a:gd name="connsiteX13" fmla="*/ 178945 w 1194837"/>
              <a:gd name="connsiteY13" fmla="*/ 894522 h 1580322"/>
              <a:gd name="connsiteX14" fmla="*/ 139189 w 1194837"/>
              <a:gd name="connsiteY14" fmla="*/ 954156 h 1580322"/>
              <a:gd name="connsiteX15" fmla="*/ 99432 w 1194837"/>
              <a:gd name="connsiteY15" fmla="*/ 1003852 h 1580322"/>
              <a:gd name="connsiteX16" fmla="*/ 69615 w 1194837"/>
              <a:gd name="connsiteY16" fmla="*/ 1053548 h 1580322"/>
              <a:gd name="connsiteX17" fmla="*/ 59676 w 1194837"/>
              <a:gd name="connsiteY17" fmla="*/ 1083365 h 1580322"/>
              <a:gd name="connsiteX18" fmla="*/ 19919 w 1194837"/>
              <a:gd name="connsiteY18" fmla="*/ 1143000 h 1580322"/>
              <a:gd name="connsiteX19" fmla="*/ 41 w 1194837"/>
              <a:gd name="connsiteY19" fmla="*/ 1202635 h 1580322"/>
              <a:gd name="connsiteX20" fmla="*/ 9980 w 1194837"/>
              <a:gd name="connsiteY20" fmla="*/ 1431235 h 1580322"/>
              <a:gd name="connsiteX21" fmla="*/ 39798 w 1194837"/>
              <a:gd name="connsiteY21" fmla="*/ 1461052 h 1580322"/>
              <a:gd name="connsiteX22" fmla="*/ 99432 w 1194837"/>
              <a:gd name="connsiteY22" fmla="*/ 1500808 h 1580322"/>
              <a:gd name="connsiteX23" fmla="*/ 228641 w 1194837"/>
              <a:gd name="connsiteY23" fmla="*/ 1530626 h 1580322"/>
              <a:gd name="connsiteX24" fmla="*/ 337971 w 1194837"/>
              <a:gd name="connsiteY24" fmla="*/ 1560443 h 1580322"/>
              <a:gd name="connsiteX25" fmla="*/ 516876 w 1194837"/>
              <a:gd name="connsiteY25" fmla="*/ 1580322 h 1580322"/>
              <a:gd name="connsiteX26" fmla="*/ 844867 w 1194837"/>
              <a:gd name="connsiteY26" fmla="*/ 1570382 h 1580322"/>
              <a:gd name="connsiteX27" fmla="*/ 944258 w 1194837"/>
              <a:gd name="connsiteY27" fmla="*/ 1540565 h 1580322"/>
              <a:gd name="connsiteX28" fmla="*/ 974076 w 1194837"/>
              <a:gd name="connsiteY28" fmla="*/ 1530626 h 1580322"/>
              <a:gd name="connsiteX29" fmla="*/ 1003893 w 1194837"/>
              <a:gd name="connsiteY29" fmla="*/ 1520687 h 1580322"/>
              <a:gd name="connsiteX30" fmla="*/ 1043650 w 1194837"/>
              <a:gd name="connsiteY30" fmla="*/ 1461052 h 1580322"/>
              <a:gd name="connsiteX31" fmla="*/ 1063528 w 1194837"/>
              <a:gd name="connsiteY31" fmla="*/ 1401417 h 1580322"/>
              <a:gd name="connsiteX32" fmla="*/ 1043650 w 1194837"/>
              <a:gd name="connsiteY32" fmla="*/ 1242391 h 1580322"/>
              <a:gd name="connsiteX33" fmla="*/ 1033711 w 1194837"/>
              <a:gd name="connsiteY33" fmla="*/ 1212574 h 1580322"/>
              <a:gd name="connsiteX34" fmla="*/ 1013832 w 1194837"/>
              <a:gd name="connsiteY34" fmla="*/ 1192695 h 1580322"/>
              <a:gd name="connsiteX35" fmla="*/ 1003893 w 1194837"/>
              <a:gd name="connsiteY35" fmla="*/ 1162878 h 1580322"/>
              <a:gd name="connsiteX36" fmla="*/ 964137 w 1194837"/>
              <a:gd name="connsiteY36" fmla="*/ 1143000 h 1580322"/>
              <a:gd name="connsiteX37" fmla="*/ 904502 w 1194837"/>
              <a:gd name="connsiteY37" fmla="*/ 1113182 h 1580322"/>
              <a:gd name="connsiteX38" fmla="*/ 844867 w 1194837"/>
              <a:gd name="connsiteY38" fmla="*/ 1073426 h 1580322"/>
              <a:gd name="connsiteX39" fmla="*/ 824989 w 1194837"/>
              <a:gd name="connsiteY39" fmla="*/ 1043608 h 1580322"/>
              <a:gd name="connsiteX40" fmla="*/ 815050 w 1194837"/>
              <a:gd name="connsiteY40" fmla="*/ 1013791 h 1580322"/>
              <a:gd name="connsiteX41" fmla="*/ 795171 w 1194837"/>
              <a:gd name="connsiteY41" fmla="*/ 993913 h 1580322"/>
              <a:gd name="connsiteX42" fmla="*/ 785232 w 1194837"/>
              <a:gd name="connsiteY42" fmla="*/ 964095 h 1580322"/>
              <a:gd name="connsiteX43" fmla="*/ 795171 w 1194837"/>
              <a:gd name="connsiteY43" fmla="*/ 894522 h 1580322"/>
              <a:gd name="connsiteX44" fmla="*/ 815050 w 1194837"/>
              <a:gd name="connsiteY44" fmla="*/ 874643 h 1580322"/>
              <a:gd name="connsiteX45" fmla="*/ 874684 w 1194837"/>
              <a:gd name="connsiteY45" fmla="*/ 834887 h 1580322"/>
              <a:gd name="connsiteX46" fmla="*/ 944258 w 1194837"/>
              <a:gd name="connsiteY46" fmla="*/ 805069 h 1580322"/>
              <a:gd name="connsiteX47" fmla="*/ 984015 w 1194837"/>
              <a:gd name="connsiteY47" fmla="*/ 775252 h 1580322"/>
              <a:gd name="connsiteX48" fmla="*/ 1023771 w 1194837"/>
              <a:gd name="connsiteY48" fmla="*/ 725556 h 1580322"/>
              <a:gd name="connsiteX49" fmla="*/ 1043650 w 1194837"/>
              <a:gd name="connsiteY49" fmla="*/ 695739 h 1580322"/>
              <a:gd name="connsiteX50" fmla="*/ 1123163 w 1194837"/>
              <a:gd name="connsiteY50" fmla="*/ 606287 h 1580322"/>
              <a:gd name="connsiteX51" fmla="*/ 1133102 w 1194837"/>
              <a:gd name="connsiteY51" fmla="*/ 576469 h 1580322"/>
              <a:gd name="connsiteX52" fmla="*/ 1172858 w 1194837"/>
              <a:gd name="connsiteY52" fmla="*/ 506895 h 1580322"/>
              <a:gd name="connsiteX53" fmla="*/ 1182798 w 1194837"/>
              <a:gd name="connsiteY53" fmla="*/ 467139 h 1580322"/>
              <a:gd name="connsiteX54" fmla="*/ 1192737 w 1194837"/>
              <a:gd name="connsiteY54" fmla="*/ 437322 h 1580322"/>
              <a:gd name="connsiteX55" fmla="*/ 1172858 w 1194837"/>
              <a:gd name="connsiteY55" fmla="*/ 188843 h 1580322"/>
              <a:gd name="connsiteX56" fmla="*/ 1162919 w 1194837"/>
              <a:gd name="connsiteY56" fmla="*/ 119269 h 1580322"/>
              <a:gd name="connsiteX57" fmla="*/ 1133102 w 1194837"/>
              <a:gd name="connsiteY57" fmla="*/ 59635 h 1580322"/>
              <a:gd name="connsiteX58" fmla="*/ 1073467 w 1194837"/>
              <a:gd name="connsiteY58" fmla="*/ 19878 h 1580322"/>
              <a:gd name="connsiteX59" fmla="*/ 993954 w 1194837"/>
              <a:gd name="connsiteY59" fmla="*/ 0 h 1580322"/>
              <a:gd name="connsiteX60" fmla="*/ 894563 w 1194837"/>
              <a:gd name="connsiteY60" fmla="*/ 19878 h 1580322"/>
              <a:gd name="connsiteX61" fmla="*/ 844867 w 1194837"/>
              <a:gd name="connsiteY61" fmla="*/ 59635 h 1580322"/>
              <a:gd name="connsiteX62" fmla="*/ 785232 w 1194837"/>
              <a:gd name="connsiteY62" fmla="*/ 99391 h 1580322"/>
              <a:gd name="connsiteX63" fmla="*/ 725598 w 1194837"/>
              <a:gd name="connsiteY63" fmla="*/ 119269 h 1580322"/>
              <a:gd name="connsiteX64" fmla="*/ 665963 w 1194837"/>
              <a:gd name="connsiteY64" fmla="*/ 109330 h 15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94837" h="1580322">
                <a:moveTo>
                  <a:pt x="665963" y="109330"/>
                </a:moveTo>
                <a:lnTo>
                  <a:pt x="665963" y="109330"/>
                </a:lnTo>
                <a:cubicBezTo>
                  <a:pt x="639459" y="125895"/>
                  <a:pt x="614406" y="145048"/>
                  <a:pt x="586450" y="159026"/>
                </a:cubicBezTo>
                <a:cubicBezTo>
                  <a:pt x="577094" y="163704"/>
                  <a:pt x="502225" y="177859"/>
                  <a:pt x="496998" y="178904"/>
                </a:cubicBezTo>
                <a:cubicBezTo>
                  <a:pt x="483746" y="185530"/>
                  <a:pt x="470859" y="192945"/>
                  <a:pt x="457241" y="198782"/>
                </a:cubicBezTo>
                <a:cubicBezTo>
                  <a:pt x="447611" y="202909"/>
                  <a:pt x="436582" y="203634"/>
                  <a:pt x="427424" y="208722"/>
                </a:cubicBezTo>
                <a:cubicBezTo>
                  <a:pt x="406540" y="220324"/>
                  <a:pt x="387667" y="235226"/>
                  <a:pt x="367789" y="248478"/>
                </a:cubicBezTo>
                <a:cubicBezTo>
                  <a:pt x="336265" y="269493"/>
                  <a:pt x="311536" y="283163"/>
                  <a:pt x="288276" y="318052"/>
                </a:cubicBezTo>
                <a:cubicBezTo>
                  <a:pt x="260179" y="360197"/>
                  <a:pt x="273740" y="337185"/>
                  <a:pt x="248519" y="387626"/>
                </a:cubicBezTo>
                <a:cubicBezTo>
                  <a:pt x="245206" y="400878"/>
                  <a:pt x="241543" y="414047"/>
                  <a:pt x="238580" y="427382"/>
                </a:cubicBezTo>
                <a:cubicBezTo>
                  <a:pt x="234915" y="443873"/>
                  <a:pt x="232738" y="460689"/>
                  <a:pt x="228641" y="477078"/>
                </a:cubicBezTo>
                <a:cubicBezTo>
                  <a:pt x="226100" y="487242"/>
                  <a:pt x="222015" y="496956"/>
                  <a:pt x="218702" y="506895"/>
                </a:cubicBezTo>
                <a:cubicBezTo>
                  <a:pt x="194901" y="649705"/>
                  <a:pt x="218057" y="496389"/>
                  <a:pt x="198824" y="775252"/>
                </a:cubicBezTo>
                <a:cubicBezTo>
                  <a:pt x="198377" y="781740"/>
                  <a:pt x="189641" y="873130"/>
                  <a:pt x="178945" y="894522"/>
                </a:cubicBezTo>
                <a:cubicBezTo>
                  <a:pt x="168261" y="915890"/>
                  <a:pt x="152441" y="934278"/>
                  <a:pt x="139189" y="954156"/>
                </a:cubicBezTo>
                <a:cubicBezTo>
                  <a:pt x="114111" y="991773"/>
                  <a:pt x="127759" y="975526"/>
                  <a:pt x="99432" y="1003852"/>
                </a:cubicBezTo>
                <a:cubicBezTo>
                  <a:pt x="71277" y="1088318"/>
                  <a:pt x="110544" y="985332"/>
                  <a:pt x="69615" y="1053548"/>
                </a:cubicBezTo>
                <a:cubicBezTo>
                  <a:pt x="64225" y="1062532"/>
                  <a:pt x="64764" y="1074207"/>
                  <a:pt x="59676" y="1083365"/>
                </a:cubicBezTo>
                <a:cubicBezTo>
                  <a:pt x="48074" y="1104249"/>
                  <a:pt x="19919" y="1143000"/>
                  <a:pt x="19919" y="1143000"/>
                </a:cubicBezTo>
                <a:cubicBezTo>
                  <a:pt x="13293" y="1162878"/>
                  <a:pt x="-869" y="1181701"/>
                  <a:pt x="41" y="1202635"/>
                </a:cubicBezTo>
                <a:cubicBezTo>
                  <a:pt x="3354" y="1278835"/>
                  <a:pt x="-1618" y="1355850"/>
                  <a:pt x="9980" y="1431235"/>
                </a:cubicBezTo>
                <a:cubicBezTo>
                  <a:pt x="12117" y="1445128"/>
                  <a:pt x="28703" y="1452422"/>
                  <a:pt x="39798" y="1461052"/>
                </a:cubicBezTo>
                <a:cubicBezTo>
                  <a:pt x="58656" y="1475719"/>
                  <a:pt x="76768" y="1493253"/>
                  <a:pt x="99432" y="1500808"/>
                </a:cubicBezTo>
                <a:cubicBezTo>
                  <a:pt x="181292" y="1528095"/>
                  <a:pt x="138324" y="1517724"/>
                  <a:pt x="228641" y="1530626"/>
                </a:cubicBezTo>
                <a:cubicBezTo>
                  <a:pt x="262884" y="1542040"/>
                  <a:pt x="304340" y="1556706"/>
                  <a:pt x="337971" y="1560443"/>
                </a:cubicBezTo>
                <a:lnTo>
                  <a:pt x="516876" y="1580322"/>
                </a:lnTo>
                <a:cubicBezTo>
                  <a:pt x="626206" y="1577009"/>
                  <a:pt x="735646" y="1576286"/>
                  <a:pt x="844867" y="1570382"/>
                </a:cubicBezTo>
                <a:cubicBezTo>
                  <a:pt x="862797" y="1569413"/>
                  <a:pt x="936326" y="1543209"/>
                  <a:pt x="944258" y="1540565"/>
                </a:cubicBezTo>
                <a:lnTo>
                  <a:pt x="974076" y="1530626"/>
                </a:lnTo>
                <a:lnTo>
                  <a:pt x="1003893" y="1520687"/>
                </a:lnTo>
                <a:cubicBezTo>
                  <a:pt x="1017145" y="1500809"/>
                  <a:pt x="1036095" y="1483717"/>
                  <a:pt x="1043650" y="1461052"/>
                </a:cubicBezTo>
                <a:lnTo>
                  <a:pt x="1063528" y="1401417"/>
                </a:lnTo>
                <a:cubicBezTo>
                  <a:pt x="1055825" y="1308975"/>
                  <a:pt x="1062111" y="1307004"/>
                  <a:pt x="1043650" y="1242391"/>
                </a:cubicBezTo>
                <a:cubicBezTo>
                  <a:pt x="1040772" y="1232317"/>
                  <a:pt x="1039101" y="1221558"/>
                  <a:pt x="1033711" y="1212574"/>
                </a:cubicBezTo>
                <a:cubicBezTo>
                  <a:pt x="1028890" y="1204538"/>
                  <a:pt x="1020458" y="1199321"/>
                  <a:pt x="1013832" y="1192695"/>
                </a:cubicBezTo>
                <a:cubicBezTo>
                  <a:pt x="1010519" y="1182756"/>
                  <a:pt x="1011301" y="1170286"/>
                  <a:pt x="1003893" y="1162878"/>
                </a:cubicBezTo>
                <a:cubicBezTo>
                  <a:pt x="993416" y="1152401"/>
                  <a:pt x="976465" y="1151218"/>
                  <a:pt x="964137" y="1143000"/>
                </a:cubicBezTo>
                <a:cubicBezTo>
                  <a:pt x="910969" y="1107555"/>
                  <a:pt x="987795" y="1134007"/>
                  <a:pt x="904502" y="1113182"/>
                </a:cubicBezTo>
                <a:cubicBezTo>
                  <a:pt x="884624" y="1099930"/>
                  <a:pt x="858119" y="1093304"/>
                  <a:pt x="844867" y="1073426"/>
                </a:cubicBezTo>
                <a:cubicBezTo>
                  <a:pt x="838241" y="1063487"/>
                  <a:pt x="830331" y="1054292"/>
                  <a:pt x="824989" y="1043608"/>
                </a:cubicBezTo>
                <a:cubicBezTo>
                  <a:pt x="820304" y="1034237"/>
                  <a:pt x="820440" y="1022775"/>
                  <a:pt x="815050" y="1013791"/>
                </a:cubicBezTo>
                <a:cubicBezTo>
                  <a:pt x="810229" y="1005756"/>
                  <a:pt x="801797" y="1000539"/>
                  <a:pt x="795171" y="993913"/>
                </a:cubicBezTo>
                <a:cubicBezTo>
                  <a:pt x="791858" y="983974"/>
                  <a:pt x="785232" y="974572"/>
                  <a:pt x="785232" y="964095"/>
                </a:cubicBezTo>
                <a:cubicBezTo>
                  <a:pt x="785232" y="940669"/>
                  <a:pt x="787763" y="916746"/>
                  <a:pt x="795171" y="894522"/>
                </a:cubicBezTo>
                <a:cubicBezTo>
                  <a:pt x="798134" y="885632"/>
                  <a:pt x="807553" y="880266"/>
                  <a:pt x="815050" y="874643"/>
                </a:cubicBezTo>
                <a:cubicBezTo>
                  <a:pt x="834162" y="860309"/>
                  <a:pt x="852020" y="842442"/>
                  <a:pt x="874684" y="834887"/>
                </a:cubicBezTo>
                <a:cubicBezTo>
                  <a:pt x="903673" y="825224"/>
                  <a:pt x="916181" y="822617"/>
                  <a:pt x="944258" y="805069"/>
                </a:cubicBezTo>
                <a:cubicBezTo>
                  <a:pt x="958305" y="796289"/>
                  <a:pt x="970763" y="785191"/>
                  <a:pt x="984015" y="775252"/>
                </a:cubicBezTo>
                <a:cubicBezTo>
                  <a:pt x="1045188" y="683493"/>
                  <a:pt x="967129" y="796358"/>
                  <a:pt x="1023771" y="725556"/>
                </a:cubicBezTo>
                <a:cubicBezTo>
                  <a:pt x="1031233" y="716228"/>
                  <a:pt x="1035784" y="704729"/>
                  <a:pt x="1043650" y="695739"/>
                </a:cubicBezTo>
                <a:cubicBezTo>
                  <a:pt x="1151118" y="572919"/>
                  <a:pt x="1046720" y="708208"/>
                  <a:pt x="1123163" y="606287"/>
                </a:cubicBezTo>
                <a:cubicBezTo>
                  <a:pt x="1126476" y="596348"/>
                  <a:pt x="1128975" y="586099"/>
                  <a:pt x="1133102" y="576469"/>
                </a:cubicBezTo>
                <a:cubicBezTo>
                  <a:pt x="1148233" y="541163"/>
                  <a:pt x="1152896" y="536839"/>
                  <a:pt x="1172858" y="506895"/>
                </a:cubicBezTo>
                <a:cubicBezTo>
                  <a:pt x="1176171" y="493643"/>
                  <a:pt x="1179045" y="480273"/>
                  <a:pt x="1182798" y="467139"/>
                </a:cubicBezTo>
                <a:cubicBezTo>
                  <a:pt x="1185676" y="457066"/>
                  <a:pt x="1192737" y="447799"/>
                  <a:pt x="1192737" y="437322"/>
                </a:cubicBezTo>
                <a:cubicBezTo>
                  <a:pt x="1192737" y="239437"/>
                  <a:pt x="1204377" y="283392"/>
                  <a:pt x="1172858" y="188843"/>
                </a:cubicBezTo>
                <a:cubicBezTo>
                  <a:pt x="1169545" y="165652"/>
                  <a:pt x="1167513" y="142241"/>
                  <a:pt x="1162919" y="119269"/>
                </a:cubicBezTo>
                <a:cubicBezTo>
                  <a:pt x="1159267" y="101008"/>
                  <a:pt x="1147316" y="72073"/>
                  <a:pt x="1133102" y="59635"/>
                </a:cubicBezTo>
                <a:cubicBezTo>
                  <a:pt x="1115122" y="43903"/>
                  <a:pt x="1096894" y="24563"/>
                  <a:pt x="1073467" y="19878"/>
                </a:cubicBezTo>
                <a:cubicBezTo>
                  <a:pt x="1013498" y="7884"/>
                  <a:pt x="1039797" y="15281"/>
                  <a:pt x="993954" y="0"/>
                </a:cubicBezTo>
                <a:cubicBezTo>
                  <a:pt x="968313" y="3663"/>
                  <a:pt x="922319" y="6000"/>
                  <a:pt x="894563" y="19878"/>
                </a:cubicBezTo>
                <a:cubicBezTo>
                  <a:pt x="845910" y="44204"/>
                  <a:pt x="881851" y="31897"/>
                  <a:pt x="844867" y="59635"/>
                </a:cubicBezTo>
                <a:cubicBezTo>
                  <a:pt x="825755" y="73969"/>
                  <a:pt x="807897" y="91836"/>
                  <a:pt x="785232" y="99391"/>
                </a:cubicBezTo>
                <a:lnTo>
                  <a:pt x="725598" y="119269"/>
                </a:lnTo>
                <a:cubicBezTo>
                  <a:pt x="691335" y="130690"/>
                  <a:pt x="675902" y="110986"/>
                  <a:pt x="665963" y="109330"/>
                </a:cubicBezTo>
                <a:close/>
              </a:path>
            </a:pathLst>
          </a:cu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33" name="Freeform 32">
            <a:extLst>
              <a:ext uri="{FF2B5EF4-FFF2-40B4-BE49-F238E27FC236}">
                <a16:creationId xmlns:a16="http://schemas.microsoft.com/office/drawing/2014/main" id="{E3832811-659E-25DB-7A4E-9F469EE064E5}"/>
              </a:ext>
            </a:extLst>
          </p:cNvPr>
          <p:cNvSpPr/>
          <p:nvPr/>
        </p:nvSpPr>
        <p:spPr>
          <a:xfrm rot="10800000">
            <a:off x="8279291" y="1988391"/>
            <a:ext cx="1194837" cy="1580322"/>
          </a:xfrm>
          <a:custGeom>
            <a:avLst/>
            <a:gdLst>
              <a:gd name="connsiteX0" fmla="*/ 665963 w 1194837"/>
              <a:gd name="connsiteY0" fmla="*/ 109330 h 1580322"/>
              <a:gd name="connsiteX1" fmla="*/ 665963 w 1194837"/>
              <a:gd name="connsiteY1" fmla="*/ 109330 h 1580322"/>
              <a:gd name="connsiteX2" fmla="*/ 586450 w 1194837"/>
              <a:gd name="connsiteY2" fmla="*/ 159026 h 1580322"/>
              <a:gd name="connsiteX3" fmla="*/ 496998 w 1194837"/>
              <a:gd name="connsiteY3" fmla="*/ 178904 h 1580322"/>
              <a:gd name="connsiteX4" fmla="*/ 457241 w 1194837"/>
              <a:gd name="connsiteY4" fmla="*/ 198782 h 1580322"/>
              <a:gd name="connsiteX5" fmla="*/ 427424 w 1194837"/>
              <a:gd name="connsiteY5" fmla="*/ 208722 h 1580322"/>
              <a:gd name="connsiteX6" fmla="*/ 367789 w 1194837"/>
              <a:gd name="connsiteY6" fmla="*/ 248478 h 1580322"/>
              <a:gd name="connsiteX7" fmla="*/ 288276 w 1194837"/>
              <a:gd name="connsiteY7" fmla="*/ 318052 h 1580322"/>
              <a:gd name="connsiteX8" fmla="*/ 248519 w 1194837"/>
              <a:gd name="connsiteY8" fmla="*/ 387626 h 1580322"/>
              <a:gd name="connsiteX9" fmla="*/ 238580 w 1194837"/>
              <a:gd name="connsiteY9" fmla="*/ 427382 h 1580322"/>
              <a:gd name="connsiteX10" fmla="*/ 228641 w 1194837"/>
              <a:gd name="connsiteY10" fmla="*/ 477078 h 1580322"/>
              <a:gd name="connsiteX11" fmla="*/ 218702 w 1194837"/>
              <a:gd name="connsiteY11" fmla="*/ 506895 h 1580322"/>
              <a:gd name="connsiteX12" fmla="*/ 198824 w 1194837"/>
              <a:gd name="connsiteY12" fmla="*/ 775252 h 1580322"/>
              <a:gd name="connsiteX13" fmla="*/ 178945 w 1194837"/>
              <a:gd name="connsiteY13" fmla="*/ 894522 h 1580322"/>
              <a:gd name="connsiteX14" fmla="*/ 139189 w 1194837"/>
              <a:gd name="connsiteY14" fmla="*/ 954156 h 1580322"/>
              <a:gd name="connsiteX15" fmla="*/ 99432 w 1194837"/>
              <a:gd name="connsiteY15" fmla="*/ 1003852 h 1580322"/>
              <a:gd name="connsiteX16" fmla="*/ 69615 w 1194837"/>
              <a:gd name="connsiteY16" fmla="*/ 1053548 h 1580322"/>
              <a:gd name="connsiteX17" fmla="*/ 59676 w 1194837"/>
              <a:gd name="connsiteY17" fmla="*/ 1083365 h 1580322"/>
              <a:gd name="connsiteX18" fmla="*/ 19919 w 1194837"/>
              <a:gd name="connsiteY18" fmla="*/ 1143000 h 1580322"/>
              <a:gd name="connsiteX19" fmla="*/ 41 w 1194837"/>
              <a:gd name="connsiteY19" fmla="*/ 1202635 h 1580322"/>
              <a:gd name="connsiteX20" fmla="*/ 9980 w 1194837"/>
              <a:gd name="connsiteY20" fmla="*/ 1431235 h 1580322"/>
              <a:gd name="connsiteX21" fmla="*/ 39798 w 1194837"/>
              <a:gd name="connsiteY21" fmla="*/ 1461052 h 1580322"/>
              <a:gd name="connsiteX22" fmla="*/ 99432 w 1194837"/>
              <a:gd name="connsiteY22" fmla="*/ 1500808 h 1580322"/>
              <a:gd name="connsiteX23" fmla="*/ 228641 w 1194837"/>
              <a:gd name="connsiteY23" fmla="*/ 1530626 h 1580322"/>
              <a:gd name="connsiteX24" fmla="*/ 337971 w 1194837"/>
              <a:gd name="connsiteY24" fmla="*/ 1560443 h 1580322"/>
              <a:gd name="connsiteX25" fmla="*/ 516876 w 1194837"/>
              <a:gd name="connsiteY25" fmla="*/ 1580322 h 1580322"/>
              <a:gd name="connsiteX26" fmla="*/ 844867 w 1194837"/>
              <a:gd name="connsiteY26" fmla="*/ 1570382 h 1580322"/>
              <a:gd name="connsiteX27" fmla="*/ 944258 w 1194837"/>
              <a:gd name="connsiteY27" fmla="*/ 1540565 h 1580322"/>
              <a:gd name="connsiteX28" fmla="*/ 974076 w 1194837"/>
              <a:gd name="connsiteY28" fmla="*/ 1530626 h 1580322"/>
              <a:gd name="connsiteX29" fmla="*/ 1003893 w 1194837"/>
              <a:gd name="connsiteY29" fmla="*/ 1520687 h 1580322"/>
              <a:gd name="connsiteX30" fmla="*/ 1043650 w 1194837"/>
              <a:gd name="connsiteY30" fmla="*/ 1461052 h 1580322"/>
              <a:gd name="connsiteX31" fmla="*/ 1063528 w 1194837"/>
              <a:gd name="connsiteY31" fmla="*/ 1401417 h 1580322"/>
              <a:gd name="connsiteX32" fmla="*/ 1043650 w 1194837"/>
              <a:gd name="connsiteY32" fmla="*/ 1242391 h 1580322"/>
              <a:gd name="connsiteX33" fmla="*/ 1033711 w 1194837"/>
              <a:gd name="connsiteY33" fmla="*/ 1212574 h 1580322"/>
              <a:gd name="connsiteX34" fmla="*/ 1013832 w 1194837"/>
              <a:gd name="connsiteY34" fmla="*/ 1192695 h 1580322"/>
              <a:gd name="connsiteX35" fmla="*/ 1003893 w 1194837"/>
              <a:gd name="connsiteY35" fmla="*/ 1162878 h 1580322"/>
              <a:gd name="connsiteX36" fmla="*/ 964137 w 1194837"/>
              <a:gd name="connsiteY36" fmla="*/ 1143000 h 1580322"/>
              <a:gd name="connsiteX37" fmla="*/ 904502 w 1194837"/>
              <a:gd name="connsiteY37" fmla="*/ 1113182 h 1580322"/>
              <a:gd name="connsiteX38" fmla="*/ 844867 w 1194837"/>
              <a:gd name="connsiteY38" fmla="*/ 1073426 h 1580322"/>
              <a:gd name="connsiteX39" fmla="*/ 824989 w 1194837"/>
              <a:gd name="connsiteY39" fmla="*/ 1043608 h 1580322"/>
              <a:gd name="connsiteX40" fmla="*/ 815050 w 1194837"/>
              <a:gd name="connsiteY40" fmla="*/ 1013791 h 1580322"/>
              <a:gd name="connsiteX41" fmla="*/ 795171 w 1194837"/>
              <a:gd name="connsiteY41" fmla="*/ 993913 h 1580322"/>
              <a:gd name="connsiteX42" fmla="*/ 785232 w 1194837"/>
              <a:gd name="connsiteY42" fmla="*/ 964095 h 1580322"/>
              <a:gd name="connsiteX43" fmla="*/ 795171 w 1194837"/>
              <a:gd name="connsiteY43" fmla="*/ 894522 h 1580322"/>
              <a:gd name="connsiteX44" fmla="*/ 815050 w 1194837"/>
              <a:gd name="connsiteY44" fmla="*/ 874643 h 1580322"/>
              <a:gd name="connsiteX45" fmla="*/ 874684 w 1194837"/>
              <a:gd name="connsiteY45" fmla="*/ 834887 h 1580322"/>
              <a:gd name="connsiteX46" fmla="*/ 944258 w 1194837"/>
              <a:gd name="connsiteY46" fmla="*/ 805069 h 1580322"/>
              <a:gd name="connsiteX47" fmla="*/ 984015 w 1194837"/>
              <a:gd name="connsiteY47" fmla="*/ 775252 h 1580322"/>
              <a:gd name="connsiteX48" fmla="*/ 1023771 w 1194837"/>
              <a:gd name="connsiteY48" fmla="*/ 725556 h 1580322"/>
              <a:gd name="connsiteX49" fmla="*/ 1043650 w 1194837"/>
              <a:gd name="connsiteY49" fmla="*/ 695739 h 1580322"/>
              <a:gd name="connsiteX50" fmla="*/ 1123163 w 1194837"/>
              <a:gd name="connsiteY50" fmla="*/ 606287 h 1580322"/>
              <a:gd name="connsiteX51" fmla="*/ 1133102 w 1194837"/>
              <a:gd name="connsiteY51" fmla="*/ 576469 h 1580322"/>
              <a:gd name="connsiteX52" fmla="*/ 1172858 w 1194837"/>
              <a:gd name="connsiteY52" fmla="*/ 506895 h 1580322"/>
              <a:gd name="connsiteX53" fmla="*/ 1182798 w 1194837"/>
              <a:gd name="connsiteY53" fmla="*/ 467139 h 1580322"/>
              <a:gd name="connsiteX54" fmla="*/ 1192737 w 1194837"/>
              <a:gd name="connsiteY54" fmla="*/ 437322 h 1580322"/>
              <a:gd name="connsiteX55" fmla="*/ 1172858 w 1194837"/>
              <a:gd name="connsiteY55" fmla="*/ 188843 h 1580322"/>
              <a:gd name="connsiteX56" fmla="*/ 1162919 w 1194837"/>
              <a:gd name="connsiteY56" fmla="*/ 119269 h 1580322"/>
              <a:gd name="connsiteX57" fmla="*/ 1133102 w 1194837"/>
              <a:gd name="connsiteY57" fmla="*/ 59635 h 1580322"/>
              <a:gd name="connsiteX58" fmla="*/ 1073467 w 1194837"/>
              <a:gd name="connsiteY58" fmla="*/ 19878 h 1580322"/>
              <a:gd name="connsiteX59" fmla="*/ 993954 w 1194837"/>
              <a:gd name="connsiteY59" fmla="*/ 0 h 1580322"/>
              <a:gd name="connsiteX60" fmla="*/ 894563 w 1194837"/>
              <a:gd name="connsiteY60" fmla="*/ 19878 h 1580322"/>
              <a:gd name="connsiteX61" fmla="*/ 844867 w 1194837"/>
              <a:gd name="connsiteY61" fmla="*/ 59635 h 1580322"/>
              <a:gd name="connsiteX62" fmla="*/ 785232 w 1194837"/>
              <a:gd name="connsiteY62" fmla="*/ 99391 h 1580322"/>
              <a:gd name="connsiteX63" fmla="*/ 725598 w 1194837"/>
              <a:gd name="connsiteY63" fmla="*/ 119269 h 1580322"/>
              <a:gd name="connsiteX64" fmla="*/ 665963 w 1194837"/>
              <a:gd name="connsiteY64" fmla="*/ 109330 h 15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94837" h="1580322">
                <a:moveTo>
                  <a:pt x="665963" y="109330"/>
                </a:moveTo>
                <a:lnTo>
                  <a:pt x="665963" y="109330"/>
                </a:lnTo>
                <a:cubicBezTo>
                  <a:pt x="639459" y="125895"/>
                  <a:pt x="614406" y="145048"/>
                  <a:pt x="586450" y="159026"/>
                </a:cubicBezTo>
                <a:cubicBezTo>
                  <a:pt x="577094" y="163704"/>
                  <a:pt x="502225" y="177859"/>
                  <a:pt x="496998" y="178904"/>
                </a:cubicBezTo>
                <a:cubicBezTo>
                  <a:pt x="483746" y="185530"/>
                  <a:pt x="470859" y="192945"/>
                  <a:pt x="457241" y="198782"/>
                </a:cubicBezTo>
                <a:cubicBezTo>
                  <a:pt x="447611" y="202909"/>
                  <a:pt x="436582" y="203634"/>
                  <a:pt x="427424" y="208722"/>
                </a:cubicBezTo>
                <a:cubicBezTo>
                  <a:pt x="406540" y="220324"/>
                  <a:pt x="387667" y="235226"/>
                  <a:pt x="367789" y="248478"/>
                </a:cubicBezTo>
                <a:cubicBezTo>
                  <a:pt x="336265" y="269493"/>
                  <a:pt x="311536" y="283163"/>
                  <a:pt x="288276" y="318052"/>
                </a:cubicBezTo>
                <a:cubicBezTo>
                  <a:pt x="260179" y="360197"/>
                  <a:pt x="273740" y="337185"/>
                  <a:pt x="248519" y="387626"/>
                </a:cubicBezTo>
                <a:cubicBezTo>
                  <a:pt x="245206" y="400878"/>
                  <a:pt x="241543" y="414047"/>
                  <a:pt x="238580" y="427382"/>
                </a:cubicBezTo>
                <a:cubicBezTo>
                  <a:pt x="234915" y="443873"/>
                  <a:pt x="232738" y="460689"/>
                  <a:pt x="228641" y="477078"/>
                </a:cubicBezTo>
                <a:cubicBezTo>
                  <a:pt x="226100" y="487242"/>
                  <a:pt x="222015" y="496956"/>
                  <a:pt x="218702" y="506895"/>
                </a:cubicBezTo>
                <a:cubicBezTo>
                  <a:pt x="194901" y="649705"/>
                  <a:pt x="218057" y="496389"/>
                  <a:pt x="198824" y="775252"/>
                </a:cubicBezTo>
                <a:cubicBezTo>
                  <a:pt x="198377" y="781740"/>
                  <a:pt x="189641" y="873130"/>
                  <a:pt x="178945" y="894522"/>
                </a:cubicBezTo>
                <a:cubicBezTo>
                  <a:pt x="168261" y="915890"/>
                  <a:pt x="152441" y="934278"/>
                  <a:pt x="139189" y="954156"/>
                </a:cubicBezTo>
                <a:cubicBezTo>
                  <a:pt x="114111" y="991773"/>
                  <a:pt x="127759" y="975526"/>
                  <a:pt x="99432" y="1003852"/>
                </a:cubicBezTo>
                <a:cubicBezTo>
                  <a:pt x="71277" y="1088318"/>
                  <a:pt x="110544" y="985332"/>
                  <a:pt x="69615" y="1053548"/>
                </a:cubicBezTo>
                <a:cubicBezTo>
                  <a:pt x="64225" y="1062532"/>
                  <a:pt x="64764" y="1074207"/>
                  <a:pt x="59676" y="1083365"/>
                </a:cubicBezTo>
                <a:cubicBezTo>
                  <a:pt x="48074" y="1104249"/>
                  <a:pt x="19919" y="1143000"/>
                  <a:pt x="19919" y="1143000"/>
                </a:cubicBezTo>
                <a:cubicBezTo>
                  <a:pt x="13293" y="1162878"/>
                  <a:pt x="-869" y="1181701"/>
                  <a:pt x="41" y="1202635"/>
                </a:cubicBezTo>
                <a:cubicBezTo>
                  <a:pt x="3354" y="1278835"/>
                  <a:pt x="-1618" y="1355850"/>
                  <a:pt x="9980" y="1431235"/>
                </a:cubicBezTo>
                <a:cubicBezTo>
                  <a:pt x="12117" y="1445128"/>
                  <a:pt x="28703" y="1452422"/>
                  <a:pt x="39798" y="1461052"/>
                </a:cubicBezTo>
                <a:cubicBezTo>
                  <a:pt x="58656" y="1475719"/>
                  <a:pt x="76768" y="1493253"/>
                  <a:pt x="99432" y="1500808"/>
                </a:cubicBezTo>
                <a:cubicBezTo>
                  <a:pt x="181292" y="1528095"/>
                  <a:pt x="138324" y="1517724"/>
                  <a:pt x="228641" y="1530626"/>
                </a:cubicBezTo>
                <a:cubicBezTo>
                  <a:pt x="262884" y="1542040"/>
                  <a:pt x="304340" y="1556706"/>
                  <a:pt x="337971" y="1560443"/>
                </a:cubicBezTo>
                <a:lnTo>
                  <a:pt x="516876" y="1580322"/>
                </a:lnTo>
                <a:cubicBezTo>
                  <a:pt x="626206" y="1577009"/>
                  <a:pt x="735646" y="1576286"/>
                  <a:pt x="844867" y="1570382"/>
                </a:cubicBezTo>
                <a:cubicBezTo>
                  <a:pt x="862797" y="1569413"/>
                  <a:pt x="936326" y="1543209"/>
                  <a:pt x="944258" y="1540565"/>
                </a:cubicBezTo>
                <a:lnTo>
                  <a:pt x="974076" y="1530626"/>
                </a:lnTo>
                <a:lnTo>
                  <a:pt x="1003893" y="1520687"/>
                </a:lnTo>
                <a:cubicBezTo>
                  <a:pt x="1017145" y="1500809"/>
                  <a:pt x="1036095" y="1483717"/>
                  <a:pt x="1043650" y="1461052"/>
                </a:cubicBezTo>
                <a:lnTo>
                  <a:pt x="1063528" y="1401417"/>
                </a:lnTo>
                <a:cubicBezTo>
                  <a:pt x="1055825" y="1308975"/>
                  <a:pt x="1062111" y="1307004"/>
                  <a:pt x="1043650" y="1242391"/>
                </a:cubicBezTo>
                <a:cubicBezTo>
                  <a:pt x="1040772" y="1232317"/>
                  <a:pt x="1039101" y="1221558"/>
                  <a:pt x="1033711" y="1212574"/>
                </a:cubicBezTo>
                <a:cubicBezTo>
                  <a:pt x="1028890" y="1204538"/>
                  <a:pt x="1020458" y="1199321"/>
                  <a:pt x="1013832" y="1192695"/>
                </a:cubicBezTo>
                <a:cubicBezTo>
                  <a:pt x="1010519" y="1182756"/>
                  <a:pt x="1011301" y="1170286"/>
                  <a:pt x="1003893" y="1162878"/>
                </a:cubicBezTo>
                <a:cubicBezTo>
                  <a:pt x="993416" y="1152401"/>
                  <a:pt x="976465" y="1151218"/>
                  <a:pt x="964137" y="1143000"/>
                </a:cubicBezTo>
                <a:cubicBezTo>
                  <a:pt x="910969" y="1107555"/>
                  <a:pt x="987795" y="1134007"/>
                  <a:pt x="904502" y="1113182"/>
                </a:cubicBezTo>
                <a:cubicBezTo>
                  <a:pt x="884624" y="1099930"/>
                  <a:pt x="858119" y="1093304"/>
                  <a:pt x="844867" y="1073426"/>
                </a:cubicBezTo>
                <a:cubicBezTo>
                  <a:pt x="838241" y="1063487"/>
                  <a:pt x="830331" y="1054292"/>
                  <a:pt x="824989" y="1043608"/>
                </a:cubicBezTo>
                <a:cubicBezTo>
                  <a:pt x="820304" y="1034237"/>
                  <a:pt x="820440" y="1022775"/>
                  <a:pt x="815050" y="1013791"/>
                </a:cubicBezTo>
                <a:cubicBezTo>
                  <a:pt x="810229" y="1005756"/>
                  <a:pt x="801797" y="1000539"/>
                  <a:pt x="795171" y="993913"/>
                </a:cubicBezTo>
                <a:cubicBezTo>
                  <a:pt x="791858" y="983974"/>
                  <a:pt x="785232" y="974572"/>
                  <a:pt x="785232" y="964095"/>
                </a:cubicBezTo>
                <a:cubicBezTo>
                  <a:pt x="785232" y="940669"/>
                  <a:pt x="787763" y="916746"/>
                  <a:pt x="795171" y="894522"/>
                </a:cubicBezTo>
                <a:cubicBezTo>
                  <a:pt x="798134" y="885632"/>
                  <a:pt x="807553" y="880266"/>
                  <a:pt x="815050" y="874643"/>
                </a:cubicBezTo>
                <a:cubicBezTo>
                  <a:pt x="834162" y="860309"/>
                  <a:pt x="852020" y="842442"/>
                  <a:pt x="874684" y="834887"/>
                </a:cubicBezTo>
                <a:cubicBezTo>
                  <a:pt x="903673" y="825224"/>
                  <a:pt x="916181" y="822617"/>
                  <a:pt x="944258" y="805069"/>
                </a:cubicBezTo>
                <a:cubicBezTo>
                  <a:pt x="958305" y="796289"/>
                  <a:pt x="970763" y="785191"/>
                  <a:pt x="984015" y="775252"/>
                </a:cubicBezTo>
                <a:cubicBezTo>
                  <a:pt x="1045188" y="683493"/>
                  <a:pt x="967129" y="796358"/>
                  <a:pt x="1023771" y="725556"/>
                </a:cubicBezTo>
                <a:cubicBezTo>
                  <a:pt x="1031233" y="716228"/>
                  <a:pt x="1035784" y="704729"/>
                  <a:pt x="1043650" y="695739"/>
                </a:cubicBezTo>
                <a:cubicBezTo>
                  <a:pt x="1151118" y="572919"/>
                  <a:pt x="1046720" y="708208"/>
                  <a:pt x="1123163" y="606287"/>
                </a:cubicBezTo>
                <a:cubicBezTo>
                  <a:pt x="1126476" y="596348"/>
                  <a:pt x="1128975" y="586099"/>
                  <a:pt x="1133102" y="576469"/>
                </a:cubicBezTo>
                <a:cubicBezTo>
                  <a:pt x="1148233" y="541163"/>
                  <a:pt x="1152896" y="536839"/>
                  <a:pt x="1172858" y="506895"/>
                </a:cubicBezTo>
                <a:cubicBezTo>
                  <a:pt x="1176171" y="493643"/>
                  <a:pt x="1179045" y="480273"/>
                  <a:pt x="1182798" y="467139"/>
                </a:cubicBezTo>
                <a:cubicBezTo>
                  <a:pt x="1185676" y="457066"/>
                  <a:pt x="1192737" y="447799"/>
                  <a:pt x="1192737" y="437322"/>
                </a:cubicBezTo>
                <a:cubicBezTo>
                  <a:pt x="1192737" y="239437"/>
                  <a:pt x="1204377" y="283392"/>
                  <a:pt x="1172858" y="188843"/>
                </a:cubicBezTo>
                <a:cubicBezTo>
                  <a:pt x="1169545" y="165652"/>
                  <a:pt x="1167513" y="142241"/>
                  <a:pt x="1162919" y="119269"/>
                </a:cubicBezTo>
                <a:cubicBezTo>
                  <a:pt x="1159267" y="101008"/>
                  <a:pt x="1147316" y="72073"/>
                  <a:pt x="1133102" y="59635"/>
                </a:cubicBezTo>
                <a:cubicBezTo>
                  <a:pt x="1115122" y="43903"/>
                  <a:pt x="1096894" y="24563"/>
                  <a:pt x="1073467" y="19878"/>
                </a:cubicBezTo>
                <a:cubicBezTo>
                  <a:pt x="1013498" y="7884"/>
                  <a:pt x="1039797" y="15281"/>
                  <a:pt x="993954" y="0"/>
                </a:cubicBezTo>
                <a:cubicBezTo>
                  <a:pt x="968313" y="3663"/>
                  <a:pt x="922319" y="6000"/>
                  <a:pt x="894563" y="19878"/>
                </a:cubicBezTo>
                <a:cubicBezTo>
                  <a:pt x="845910" y="44204"/>
                  <a:pt x="881851" y="31897"/>
                  <a:pt x="844867" y="59635"/>
                </a:cubicBezTo>
                <a:cubicBezTo>
                  <a:pt x="825755" y="73969"/>
                  <a:pt x="807897" y="91836"/>
                  <a:pt x="785232" y="99391"/>
                </a:cubicBezTo>
                <a:lnTo>
                  <a:pt x="725598" y="119269"/>
                </a:lnTo>
                <a:cubicBezTo>
                  <a:pt x="691335" y="130690"/>
                  <a:pt x="675902" y="110986"/>
                  <a:pt x="665963" y="109330"/>
                </a:cubicBezTo>
                <a:close/>
              </a:path>
            </a:pathLst>
          </a:cu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34" name="Freeform 33">
            <a:extLst>
              <a:ext uri="{FF2B5EF4-FFF2-40B4-BE49-F238E27FC236}">
                <a16:creationId xmlns:a16="http://schemas.microsoft.com/office/drawing/2014/main" id="{10479742-E7C0-09D9-22D2-4BCE621299C6}"/>
              </a:ext>
            </a:extLst>
          </p:cNvPr>
          <p:cNvSpPr/>
          <p:nvPr/>
        </p:nvSpPr>
        <p:spPr>
          <a:xfrm>
            <a:off x="7435111" y="2159427"/>
            <a:ext cx="854824" cy="1401530"/>
          </a:xfrm>
          <a:custGeom>
            <a:avLst/>
            <a:gdLst>
              <a:gd name="connsiteX0" fmla="*/ 278354 w 854824"/>
              <a:gd name="connsiteY0" fmla="*/ 367861 h 1401530"/>
              <a:gd name="connsiteX1" fmla="*/ 278354 w 854824"/>
              <a:gd name="connsiteY1" fmla="*/ 367861 h 1401530"/>
              <a:gd name="connsiteX2" fmla="*/ 288293 w 854824"/>
              <a:gd name="connsiteY2" fmla="*/ 278408 h 1401530"/>
              <a:gd name="connsiteX3" fmla="*/ 298233 w 854824"/>
              <a:gd name="connsiteY3" fmla="*/ 248591 h 1401530"/>
              <a:gd name="connsiteX4" fmla="*/ 308172 w 854824"/>
              <a:gd name="connsiteY4" fmla="*/ 208834 h 1401530"/>
              <a:gd name="connsiteX5" fmla="*/ 328050 w 854824"/>
              <a:gd name="connsiteY5" fmla="*/ 149200 h 1401530"/>
              <a:gd name="connsiteX6" fmla="*/ 367807 w 854824"/>
              <a:gd name="connsiteY6" fmla="*/ 109443 h 1401530"/>
              <a:gd name="connsiteX7" fmla="*/ 417502 w 854824"/>
              <a:gd name="connsiteY7" fmla="*/ 59748 h 1401530"/>
              <a:gd name="connsiteX8" fmla="*/ 467198 w 854824"/>
              <a:gd name="connsiteY8" fmla="*/ 29930 h 1401530"/>
              <a:gd name="connsiteX9" fmla="*/ 526833 w 854824"/>
              <a:gd name="connsiteY9" fmla="*/ 113 h 1401530"/>
              <a:gd name="connsiteX10" fmla="*/ 586467 w 854824"/>
              <a:gd name="connsiteY10" fmla="*/ 19991 h 1401530"/>
              <a:gd name="connsiteX11" fmla="*/ 616285 w 854824"/>
              <a:gd name="connsiteY11" fmla="*/ 29930 h 1401530"/>
              <a:gd name="connsiteX12" fmla="*/ 636163 w 854824"/>
              <a:gd name="connsiteY12" fmla="*/ 59748 h 1401530"/>
              <a:gd name="connsiteX13" fmla="*/ 665980 w 854824"/>
              <a:gd name="connsiteY13" fmla="*/ 79626 h 1401530"/>
              <a:gd name="connsiteX14" fmla="*/ 675920 w 854824"/>
              <a:gd name="connsiteY14" fmla="*/ 109443 h 1401530"/>
              <a:gd name="connsiteX15" fmla="*/ 705737 w 854824"/>
              <a:gd name="connsiteY15" fmla="*/ 129321 h 1401530"/>
              <a:gd name="connsiteX16" fmla="*/ 725615 w 854824"/>
              <a:gd name="connsiteY16" fmla="*/ 149200 h 1401530"/>
              <a:gd name="connsiteX17" fmla="*/ 745493 w 854824"/>
              <a:gd name="connsiteY17" fmla="*/ 179017 h 1401530"/>
              <a:gd name="connsiteX18" fmla="*/ 775311 w 854824"/>
              <a:gd name="connsiteY18" fmla="*/ 188956 h 1401530"/>
              <a:gd name="connsiteX19" fmla="*/ 805128 w 854824"/>
              <a:gd name="connsiteY19" fmla="*/ 208834 h 1401530"/>
              <a:gd name="connsiteX20" fmla="*/ 844885 w 854824"/>
              <a:gd name="connsiteY20" fmla="*/ 258530 h 1401530"/>
              <a:gd name="connsiteX21" fmla="*/ 854824 w 854824"/>
              <a:gd name="connsiteY21" fmla="*/ 288348 h 1401530"/>
              <a:gd name="connsiteX22" fmla="*/ 844885 w 854824"/>
              <a:gd name="connsiteY22" fmla="*/ 457313 h 1401530"/>
              <a:gd name="connsiteX23" fmla="*/ 834946 w 854824"/>
              <a:gd name="connsiteY23" fmla="*/ 487130 h 1401530"/>
              <a:gd name="connsiteX24" fmla="*/ 825007 w 854824"/>
              <a:gd name="connsiteY24" fmla="*/ 526887 h 1401530"/>
              <a:gd name="connsiteX25" fmla="*/ 805128 w 854824"/>
              <a:gd name="connsiteY25" fmla="*/ 586521 h 1401530"/>
              <a:gd name="connsiteX26" fmla="*/ 765372 w 854824"/>
              <a:gd name="connsiteY26" fmla="*/ 675974 h 1401530"/>
              <a:gd name="connsiteX27" fmla="*/ 735554 w 854824"/>
              <a:gd name="connsiteY27" fmla="*/ 785304 h 1401530"/>
              <a:gd name="connsiteX28" fmla="*/ 725615 w 854824"/>
              <a:gd name="connsiteY28" fmla="*/ 815121 h 1401530"/>
              <a:gd name="connsiteX29" fmla="*/ 715676 w 854824"/>
              <a:gd name="connsiteY29" fmla="*/ 844939 h 1401530"/>
              <a:gd name="connsiteX30" fmla="*/ 745493 w 854824"/>
              <a:gd name="connsiteY30" fmla="*/ 954269 h 1401530"/>
              <a:gd name="connsiteX31" fmla="*/ 755433 w 854824"/>
              <a:gd name="connsiteY31" fmla="*/ 984087 h 1401530"/>
              <a:gd name="connsiteX32" fmla="*/ 765372 w 854824"/>
              <a:gd name="connsiteY32" fmla="*/ 1013904 h 1401530"/>
              <a:gd name="connsiteX33" fmla="*/ 755433 w 854824"/>
              <a:gd name="connsiteY33" fmla="*/ 1103356 h 1401530"/>
              <a:gd name="connsiteX34" fmla="*/ 745493 w 854824"/>
              <a:gd name="connsiteY34" fmla="*/ 1133174 h 1401530"/>
              <a:gd name="connsiteX35" fmla="*/ 725615 w 854824"/>
              <a:gd name="connsiteY35" fmla="*/ 1212687 h 1401530"/>
              <a:gd name="connsiteX36" fmla="*/ 705737 w 854824"/>
              <a:gd name="connsiteY36" fmla="*/ 1272321 h 1401530"/>
              <a:gd name="connsiteX37" fmla="*/ 675920 w 854824"/>
              <a:gd name="connsiteY37" fmla="*/ 1331956 h 1401530"/>
              <a:gd name="connsiteX38" fmla="*/ 646102 w 854824"/>
              <a:gd name="connsiteY38" fmla="*/ 1351834 h 1401530"/>
              <a:gd name="connsiteX39" fmla="*/ 626224 w 854824"/>
              <a:gd name="connsiteY39" fmla="*/ 1371713 h 1401530"/>
              <a:gd name="connsiteX40" fmla="*/ 516893 w 854824"/>
              <a:gd name="connsiteY40" fmla="*/ 1401530 h 1401530"/>
              <a:gd name="connsiteX41" fmla="*/ 387685 w 854824"/>
              <a:gd name="connsiteY41" fmla="*/ 1391591 h 1401530"/>
              <a:gd name="connsiteX42" fmla="*/ 347928 w 854824"/>
              <a:gd name="connsiteY42" fmla="*/ 1381652 h 1401530"/>
              <a:gd name="connsiteX43" fmla="*/ 288293 w 854824"/>
              <a:gd name="connsiteY43" fmla="*/ 1361774 h 1401530"/>
              <a:gd name="connsiteX44" fmla="*/ 258476 w 854824"/>
              <a:gd name="connsiteY44" fmla="*/ 1351834 h 1401530"/>
              <a:gd name="connsiteX45" fmla="*/ 228659 w 854824"/>
              <a:gd name="connsiteY45" fmla="*/ 1331956 h 1401530"/>
              <a:gd name="connsiteX46" fmla="*/ 198841 w 854824"/>
              <a:gd name="connsiteY46" fmla="*/ 1272321 h 1401530"/>
              <a:gd name="connsiteX47" fmla="*/ 178963 w 854824"/>
              <a:gd name="connsiteY47" fmla="*/ 1242504 h 1401530"/>
              <a:gd name="connsiteX48" fmla="*/ 159085 w 854824"/>
              <a:gd name="connsiteY48" fmla="*/ 1182869 h 1401530"/>
              <a:gd name="connsiteX49" fmla="*/ 139207 w 854824"/>
              <a:gd name="connsiteY49" fmla="*/ 1153052 h 1401530"/>
              <a:gd name="connsiteX50" fmla="*/ 129267 w 854824"/>
              <a:gd name="connsiteY50" fmla="*/ 1123234 h 1401530"/>
              <a:gd name="connsiteX51" fmla="*/ 79572 w 854824"/>
              <a:gd name="connsiteY51" fmla="*/ 1073539 h 1401530"/>
              <a:gd name="connsiteX52" fmla="*/ 19937 w 854824"/>
              <a:gd name="connsiteY52" fmla="*/ 1003965 h 1401530"/>
              <a:gd name="connsiteX53" fmla="*/ 59 w 854824"/>
              <a:gd name="connsiteY53" fmla="*/ 944330 h 1401530"/>
              <a:gd name="connsiteX54" fmla="*/ 29876 w 854824"/>
              <a:gd name="connsiteY54" fmla="*/ 815121 h 1401530"/>
              <a:gd name="connsiteX55" fmla="*/ 59693 w 854824"/>
              <a:gd name="connsiteY55" fmla="*/ 785304 h 1401530"/>
              <a:gd name="connsiteX56" fmla="*/ 119328 w 854824"/>
              <a:gd name="connsiteY56" fmla="*/ 695852 h 1401530"/>
              <a:gd name="connsiteX57" fmla="*/ 159085 w 854824"/>
              <a:gd name="connsiteY57" fmla="*/ 636217 h 1401530"/>
              <a:gd name="connsiteX58" fmla="*/ 178963 w 854824"/>
              <a:gd name="connsiteY58" fmla="*/ 606400 h 1401530"/>
              <a:gd name="connsiteX59" fmla="*/ 218720 w 854824"/>
              <a:gd name="connsiteY59" fmla="*/ 566643 h 1401530"/>
              <a:gd name="connsiteX60" fmla="*/ 228659 w 854824"/>
              <a:gd name="connsiteY60" fmla="*/ 536826 h 1401530"/>
              <a:gd name="connsiteX61" fmla="*/ 248537 w 854824"/>
              <a:gd name="connsiteY61" fmla="*/ 507008 h 1401530"/>
              <a:gd name="connsiteX62" fmla="*/ 268415 w 854824"/>
              <a:gd name="connsiteY62" fmla="*/ 447374 h 1401530"/>
              <a:gd name="connsiteX63" fmla="*/ 278354 w 854824"/>
              <a:gd name="connsiteY63" fmla="*/ 367861 h 1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54824" h="1401530">
                <a:moveTo>
                  <a:pt x="278354" y="367861"/>
                </a:moveTo>
                <a:lnTo>
                  <a:pt x="278354" y="367861"/>
                </a:lnTo>
                <a:cubicBezTo>
                  <a:pt x="281667" y="338043"/>
                  <a:pt x="283361" y="308001"/>
                  <a:pt x="288293" y="278408"/>
                </a:cubicBezTo>
                <a:cubicBezTo>
                  <a:pt x="290015" y="268074"/>
                  <a:pt x="295355" y="258665"/>
                  <a:pt x="298233" y="248591"/>
                </a:cubicBezTo>
                <a:cubicBezTo>
                  <a:pt x="301986" y="235456"/>
                  <a:pt x="304247" y="221918"/>
                  <a:pt x="308172" y="208834"/>
                </a:cubicBezTo>
                <a:cubicBezTo>
                  <a:pt x="314193" y="188764"/>
                  <a:pt x="313234" y="164016"/>
                  <a:pt x="328050" y="149200"/>
                </a:cubicBezTo>
                <a:cubicBezTo>
                  <a:pt x="341302" y="135948"/>
                  <a:pt x="357411" y="125037"/>
                  <a:pt x="367807" y="109443"/>
                </a:cubicBezTo>
                <a:cubicBezTo>
                  <a:pt x="401885" y="58326"/>
                  <a:pt x="370172" y="97613"/>
                  <a:pt x="417502" y="59748"/>
                </a:cubicBezTo>
                <a:cubicBezTo>
                  <a:pt x="456483" y="28562"/>
                  <a:pt x="415415" y="47191"/>
                  <a:pt x="467198" y="29930"/>
                </a:cubicBezTo>
                <a:cubicBezTo>
                  <a:pt x="478923" y="22113"/>
                  <a:pt x="509197" y="-1847"/>
                  <a:pt x="526833" y="113"/>
                </a:cubicBezTo>
                <a:cubicBezTo>
                  <a:pt x="547658" y="2427"/>
                  <a:pt x="566589" y="13365"/>
                  <a:pt x="586467" y="19991"/>
                </a:cubicBezTo>
                <a:lnTo>
                  <a:pt x="616285" y="29930"/>
                </a:lnTo>
                <a:cubicBezTo>
                  <a:pt x="622911" y="39869"/>
                  <a:pt x="627716" y="51301"/>
                  <a:pt x="636163" y="59748"/>
                </a:cubicBezTo>
                <a:cubicBezTo>
                  <a:pt x="644609" y="68195"/>
                  <a:pt x="658518" y="70298"/>
                  <a:pt x="665980" y="79626"/>
                </a:cubicBezTo>
                <a:cubicBezTo>
                  <a:pt x="672525" y="87807"/>
                  <a:pt x="669375" y="101262"/>
                  <a:pt x="675920" y="109443"/>
                </a:cubicBezTo>
                <a:cubicBezTo>
                  <a:pt x="683382" y="118771"/>
                  <a:pt x="696409" y="121859"/>
                  <a:pt x="705737" y="129321"/>
                </a:cubicBezTo>
                <a:cubicBezTo>
                  <a:pt x="713054" y="135175"/>
                  <a:pt x="719761" y="141883"/>
                  <a:pt x="725615" y="149200"/>
                </a:cubicBezTo>
                <a:cubicBezTo>
                  <a:pt x="733077" y="158528"/>
                  <a:pt x="736165" y="171555"/>
                  <a:pt x="745493" y="179017"/>
                </a:cubicBezTo>
                <a:cubicBezTo>
                  <a:pt x="753674" y="185562"/>
                  <a:pt x="765372" y="185643"/>
                  <a:pt x="775311" y="188956"/>
                </a:cubicBezTo>
                <a:cubicBezTo>
                  <a:pt x="785250" y="195582"/>
                  <a:pt x="795800" y="201372"/>
                  <a:pt x="805128" y="208834"/>
                </a:cubicBezTo>
                <a:cubicBezTo>
                  <a:pt x="825361" y="225020"/>
                  <a:pt x="830125" y="236390"/>
                  <a:pt x="844885" y="258530"/>
                </a:cubicBezTo>
                <a:cubicBezTo>
                  <a:pt x="848198" y="268469"/>
                  <a:pt x="854824" y="277871"/>
                  <a:pt x="854824" y="288348"/>
                </a:cubicBezTo>
                <a:cubicBezTo>
                  <a:pt x="854824" y="344767"/>
                  <a:pt x="850499" y="401174"/>
                  <a:pt x="844885" y="457313"/>
                </a:cubicBezTo>
                <a:cubicBezTo>
                  <a:pt x="843843" y="467738"/>
                  <a:pt x="837824" y="477056"/>
                  <a:pt x="834946" y="487130"/>
                </a:cubicBezTo>
                <a:cubicBezTo>
                  <a:pt x="831193" y="500265"/>
                  <a:pt x="828932" y="513803"/>
                  <a:pt x="825007" y="526887"/>
                </a:cubicBezTo>
                <a:cubicBezTo>
                  <a:pt x="818986" y="546957"/>
                  <a:pt x="816751" y="569087"/>
                  <a:pt x="805128" y="586521"/>
                </a:cubicBezTo>
                <a:cubicBezTo>
                  <a:pt x="781333" y="622214"/>
                  <a:pt x="775510" y="625283"/>
                  <a:pt x="765372" y="675974"/>
                </a:cubicBezTo>
                <a:cubicBezTo>
                  <a:pt x="751323" y="746217"/>
                  <a:pt x="760776" y="709641"/>
                  <a:pt x="735554" y="785304"/>
                </a:cubicBezTo>
                <a:lnTo>
                  <a:pt x="725615" y="815121"/>
                </a:lnTo>
                <a:lnTo>
                  <a:pt x="715676" y="844939"/>
                </a:lnTo>
                <a:cubicBezTo>
                  <a:pt x="729723" y="915176"/>
                  <a:pt x="720274" y="878613"/>
                  <a:pt x="745493" y="954269"/>
                </a:cubicBezTo>
                <a:lnTo>
                  <a:pt x="755433" y="984087"/>
                </a:lnTo>
                <a:lnTo>
                  <a:pt x="765372" y="1013904"/>
                </a:lnTo>
                <a:cubicBezTo>
                  <a:pt x="762059" y="1043721"/>
                  <a:pt x="760365" y="1073763"/>
                  <a:pt x="755433" y="1103356"/>
                </a:cubicBezTo>
                <a:cubicBezTo>
                  <a:pt x="753711" y="1113690"/>
                  <a:pt x="748250" y="1123066"/>
                  <a:pt x="745493" y="1133174"/>
                </a:cubicBezTo>
                <a:cubicBezTo>
                  <a:pt x="738305" y="1159531"/>
                  <a:pt x="734254" y="1186769"/>
                  <a:pt x="725615" y="1212687"/>
                </a:cubicBezTo>
                <a:lnTo>
                  <a:pt x="705737" y="1272321"/>
                </a:lnTo>
                <a:cubicBezTo>
                  <a:pt x="697653" y="1296572"/>
                  <a:pt x="695188" y="1312689"/>
                  <a:pt x="675920" y="1331956"/>
                </a:cubicBezTo>
                <a:cubicBezTo>
                  <a:pt x="667473" y="1340403"/>
                  <a:pt x="655430" y="1344372"/>
                  <a:pt x="646102" y="1351834"/>
                </a:cubicBezTo>
                <a:cubicBezTo>
                  <a:pt x="638785" y="1357688"/>
                  <a:pt x="634605" y="1367522"/>
                  <a:pt x="626224" y="1371713"/>
                </a:cubicBezTo>
                <a:cubicBezTo>
                  <a:pt x="592598" y="1388526"/>
                  <a:pt x="553245" y="1394260"/>
                  <a:pt x="516893" y="1401530"/>
                </a:cubicBezTo>
                <a:cubicBezTo>
                  <a:pt x="473824" y="1398217"/>
                  <a:pt x="430586" y="1396638"/>
                  <a:pt x="387685" y="1391591"/>
                </a:cubicBezTo>
                <a:cubicBezTo>
                  <a:pt x="374118" y="1389995"/>
                  <a:pt x="361012" y="1385577"/>
                  <a:pt x="347928" y="1381652"/>
                </a:cubicBezTo>
                <a:cubicBezTo>
                  <a:pt x="327858" y="1375631"/>
                  <a:pt x="308171" y="1368400"/>
                  <a:pt x="288293" y="1361774"/>
                </a:cubicBezTo>
                <a:cubicBezTo>
                  <a:pt x="278354" y="1358461"/>
                  <a:pt x="267193" y="1357645"/>
                  <a:pt x="258476" y="1351834"/>
                </a:cubicBezTo>
                <a:lnTo>
                  <a:pt x="228659" y="1331956"/>
                </a:lnTo>
                <a:cubicBezTo>
                  <a:pt x="171695" y="1246515"/>
                  <a:pt x="239986" y="1354612"/>
                  <a:pt x="198841" y="1272321"/>
                </a:cubicBezTo>
                <a:cubicBezTo>
                  <a:pt x="193499" y="1261637"/>
                  <a:pt x="183814" y="1253420"/>
                  <a:pt x="178963" y="1242504"/>
                </a:cubicBezTo>
                <a:cubicBezTo>
                  <a:pt x="170453" y="1223356"/>
                  <a:pt x="170708" y="1200303"/>
                  <a:pt x="159085" y="1182869"/>
                </a:cubicBezTo>
                <a:cubicBezTo>
                  <a:pt x="152459" y="1172930"/>
                  <a:pt x="144549" y="1163736"/>
                  <a:pt x="139207" y="1153052"/>
                </a:cubicBezTo>
                <a:cubicBezTo>
                  <a:pt x="134521" y="1143681"/>
                  <a:pt x="133953" y="1132605"/>
                  <a:pt x="129267" y="1123234"/>
                </a:cubicBezTo>
                <a:cubicBezTo>
                  <a:pt x="107732" y="1080164"/>
                  <a:pt x="114359" y="1103357"/>
                  <a:pt x="79572" y="1073539"/>
                </a:cubicBezTo>
                <a:cubicBezTo>
                  <a:pt x="42080" y="1041403"/>
                  <a:pt x="43384" y="1039135"/>
                  <a:pt x="19937" y="1003965"/>
                </a:cubicBezTo>
                <a:cubicBezTo>
                  <a:pt x="13311" y="984087"/>
                  <a:pt x="1666" y="965222"/>
                  <a:pt x="59" y="944330"/>
                </a:cubicBezTo>
                <a:cubicBezTo>
                  <a:pt x="-1112" y="929102"/>
                  <a:pt x="15178" y="829819"/>
                  <a:pt x="29876" y="815121"/>
                </a:cubicBezTo>
                <a:cubicBezTo>
                  <a:pt x="39815" y="805182"/>
                  <a:pt x="51064" y="796399"/>
                  <a:pt x="59693" y="785304"/>
                </a:cubicBezTo>
                <a:cubicBezTo>
                  <a:pt x="59697" y="785299"/>
                  <a:pt x="109387" y="710764"/>
                  <a:pt x="119328" y="695852"/>
                </a:cubicBezTo>
                <a:lnTo>
                  <a:pt x="159085" y="636217"/>
                </a:lnTo>
                <a:cubicBezTo>
                  <a:pt x="165711" y="626278"/>
                  <a:pt x="170516" y="614847"/>
                  <a:pt x="178963" y="606400"/>
                </a:cubicBezTo>
                <a:lnTo>
                  <a:pt x="218720" y="566643"/>
                </a:lnTo>
                <a:cubicBezTo>
                  <a:pt x="222033" y="556704"/>
                  <a:pt x="223974" y="546197"/>
                  <a:pt x="228659" y="536826"/>
                </a:cubicBezTo>
                <a:cubicBezTo>
                  <a:pt x="234001" y="526142"/>
                  <a:pt x="243686" y="517924"/>
                  <a:pt x="248537" y="507008"/>
                </a:cubicBezTo>
                <a:cubicBezTo>
                  <a:pt x="257047" y="487861"/>
                  <a:pt x="261789" y="467252"/>
                  <a:pt x="268415" y="447374"/>
                </a:cubicBezTo>
                <a:cubicBezTo>
                  <a:pt x="279402" y="414414"/>
                  <a:pt x="276698" y="381113"/>
                  <a:pt x="278354" y="367861"/>
                </a:cubicBezTo>
                <a:close/>
              </a:path>
            </a:pathLst>
          </a:cu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35" name="Hexagon 34">
            <a:extLst>
              <a:ext uri="{FF2B5EF4-FFF2-40B4-BE49-F238E27FC236}">
                <a16:creationId xmlns:a16="http://schemas.microsoft.com/office/drawing/2014/main" id="{478354A3-C657-5F86-2DD0-6751FE787871}"/>
              </a:ext>
            </a:extLst>
          </p:cNvPr>
          <p:cNvSpPr/>
          <p:nvPr/>
        </p:nvSpPr>
        <p:spPr>
          <a:xfrm rot="5400000">
            <a:off x="7193660" y="1963665"/>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36" name="Hexagon 35">
            <a:extLst>
              <a:ext uri="{FF2B5EF4-FFF2-40B4-BE49-F238E27FC236}">
                <a16:creationId xmlns:a16="http://schemas.microsoft.com/office/drawing/2014/main" id="{65C26573-0933-8C8A-3C55-D0D6423E8678}"/>
              </a:ext>
            </a:extLst>
          </p:cNvPr>
          <p:cNvSpPr/>
          <p:nvPr/>
        </p:nvSpPr>
        <p:spPr>
          <a:xfrm rot="5113107">
            <a:off x="6605017" y="2164493"/>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37" name="Hexagon 36">
            <a:extLst>
              <a:ext uri="{FF2B5EF4-FFF2-40B4-BE49-F238E27FC236}">
                <a16:creationId xmlns:a16="http://schemas.microsoft.com/office/drawing/2014/main" id="{7EAE6A64-07FA-1466-53E0-A0556B485828}"/>
              </a:ext>
            </a:extLst>
          </p:cNvPr>
          <p:cNvSpPr/>
          <p:nvPr/>
        </p:nvSpPr>
        <p:spPr>
          <a:xfrm rot="3958458">
            <a:off x="7636308" y="2224139"/>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38" name="Hexagon 37">
            <a:extLst>
              <a:ext uri="{FF2B5EF4-FFF2-40B4-BE49-F238E27FC236}">
                <a16:creationId xmlns:a16="http://schemas.microsoft.com/office/drawing/2014/main" id="{764C59B5-E90B-EEEF-0D8F-B41B73F772AF}"/>
              </a:ext>
            </a:extLst>
          </p:cNvPr>
          <p:cNvSpPr/>
          <p:nvPr/>
        </p:nvSpPr>
        <p:spPr>
          <a:xfrm rot="5400000">
            <a:off x="8071274" y="2246911"/>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39" name="Hexagon 38">
            <a:extLst>
              <a:ext uri="{FF2B5EF4-FFF2-40B4-BE49-F238E27FC236}">
                <a16:creationId xmlns:a16="http://schemas.microsoft.com/office/drawing/2014/main" id="{AC6BA885-B512-A33B-D1C7-D1A3F719DA1A}"/>
              </a:ext>
            </a:extLst>
          </p:cNvPr>
          <p:cNvSpPr/>
          <p:nvPr/>
        </p:nvSpPr>
        <p:spPr>
          <a:xfrm rot="5400000">
            <a:off x="8411354" y="1938402"/>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40" name="Hexagon 39">
            <a:extLst>
              <a:ext uri="{FF2B5EF4-FFF2-40B4-BE49-F238E27FC236}">
                <a16:creationId xmlns:a16="http://schemas.microsoft.com/office/drawing/2014/main" id="{62EDB0A7-33F5-C8C2-5C19-C28DD09D5191}"/>
              </a:ext>
            </a:extLst>
          </p:cNvPr>
          <p:cNvSpPr/>
          <p:nvPr/>
        </p:nvSpPr>
        <p:spPr>
          <a:xfrm rot="5400000">
            <a:off x="8833410" y="1922958"/>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41" name="Hexagon 40">
            <a:extLst>
              <a:ext uri="{FF2B5EF4-FFF2-40B4-BE49-F238E27FC236}">
                <a16:creationId xmlns:a16="http://schemas.microsoft.com/office/drawing/2014/main" id="{E6FEC253-9C88-2CC7-122A-043EEB16505A}"/>
              </a:ext>
            </a:extLst>
          </p:cNvPr>
          <p:cNvSpPr/>
          <p:nvPr/>
        </p:nvSpPr>
        <p:spPr>
          <a:xfrm rot="7429559">
            <a:off x="9309560" y="2096292"/>
            <a:ext cx="268357" cy="168965"/>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A4023FAB-D923-3C8E-D5BA-04A3A6764C25}"/>
              </a:ext>
            </a:extLst>
          </p:cNvPr>
          <p:cNvSpPr txBox="1"/>
          <p:nvPr/>
        </p:nvSpPr>
        <p:spPr>
          <a:xfrm>
            <a:off x="6391521" y="1511983"/>
            <a:ext cx="319709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Gastric Cancer</a:t>
            </a:r>
          </a:p>
        </p:txBody>
      </p:sp>
      <p:sp>
        <p:nvSpPr>
          <p:cNvPr id="43" name="Oval 42">
            <a:extLst>
              <a:ext uri="{FF2B5EF4-FFF2-40B4-BE49-F238E27FC236}">
                <a16:creationId xmlns:a16="http://schemas.microsoft.com/office/drawing/2014/main" id="{FBB0B6CB-773C-C809-8AA8-48568609C148}"/>
              </a:ext>
            </a:extLst>
          </p:cNvPr>
          <p:cNvSpPr/>
          <p:nvPr/>
        </p:nvSpPr>
        <p:spPr>
          <a:xfrm rot="19263866">
            <a:off x="6942683" y="3116483"/>
            <a:ext cx="294317" cy="3677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44" name="Oval 43">
            <a:extLst>
              <a:ext uri="{FF2B5EF4-FFF2-40B4-BE49-F238E27FC236}">
                <a16:creationId xmlns:a16="http://schemas.microsoft.com/office/drawing/2014/main" id="{C4918B1F-8235-1B8E-A0B4-F0F6A0BE05EF}"/>
              </a:ext>
            </a:extLst>
          </p:cNvPr>
          <p:cNvSpPr/>
          <p:nvPr/>
        </p:nvSpPr>
        <p:spPr>
          <a:xfrm rot="19263866" flipH="1">
            <a:off x="7624715" y="2919974"/>
            <a:ext cx="502364" cy="36774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45" name="Oval 44">
            <a:extLst>
              <a:ext uri="{FF2B5EF4-FFF2-40B4-BE49-F238E27FC236}">
                <a16:creationId xmlns:a16="http://schemas.microsoft.com/office/drawing/2014/main" id="{99848EAA-54A4-2A61-386B-A67F0261FDE9}"/>
              </a:ext>
            </a:extLst>
          </p:cNvPr>
          <p:cNvSpPr/>
          <p:nvPr/>
        </p:nvSpPr>
        <p:spPr>
          <a:xfrm rot="19263866">
            <a:off x="8813853" y="2379987"/>
            <a:ext cx="294317" cy="4982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sp>
        <p:nvSpPr>
          <p:cNvPr id="193" name="TextBox 192">
            <a:extLst>
              <a:ext uri="{FF2B5EF4-FFF2-40B4-BE49-F238E27FC236}">
                <a16:creationId xmlns:a16="http://schemas.microsoft.com/office/drawing/2014/main" id="{7866D17A-4036-A202-7CDC-36F9AD9FA871}"/>
              </a:ext>
            </a:extLst>
          </p:cNvPr>
          <p:cNvSpPr txBox="1"/>
          <p:nvPr/>
        </p:nvSpPr>
        <p:spPr bwMode="auto">
          <a:xfrm>
            <a:off x="448330" y="6455398"/>
            <a:ext cx="61056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Baek</a:t>
            </a:r>
            <a:r>
              <a:rPr kumimoji="0" 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Anticancer Res. 2019;39:6973.</a:t>
            </a:r>
            <a:endParaRPr kumimoji="0" lang="en-US" sz="1200" b="1"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14861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06999-A217-6E47-4A17-37E3B1AF76A0}"/>
              </a:ext>
            </a:extLst>
          </p:cNvPr>
          <p:cNvSpPr txBox="1"/>
          <p:nvPr/>
        </p:nvSpPr>
        <p:spPr bwMode="auto">
          <a:xfrm>
            <a:off x="1906415" y="297985"/>
            <a:ext cx="84931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SPOTLIGHT and GLOW – Combined Final Analysis</a:t>
            </a:r>
          </a:p>
        </p:txBody>
      </p:sp>
      <p:sp>
        <p:nvSpPr>
          <p:cNvPr id="3" name="TextBox 2">
            <a:extLst>
              <a:ext uri="{FF2B5EF4-FFF2-40B4-BE49-F238E27FC236}">
                <a16:creationId xmlns:a16="http://schemas.microsoft.com/office/drawing/2014/main" id="{19C26C58-3696-2257-A7AE-EDCBB211BF20}"/>
              </a:ext>
            </a:extLst>
          </p:cNvPr>
          <p:cNvSpPr txBox="1"/>
          <p:nvPr/>
        </p:nvSpPr>
        <p:spPr bwMode="auto">
          <a:xfrm>
            <a:off x="8881474" y="6390738"/>
            <a:ext cx="32880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Shitara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K, Shah MA NEJM Letter 2024</a:t>
            </a:r>
          </a:p>
        </p:txBody>
      </p:sp>
      <p:pic>
        <p:nvPicPr>
          <p:cNvPr id="4" name="Picture 3" descr="A graph of a patient's disease&#10;&#10;Description automatically generated with medium confidence">
            <a:extLst>
              <a:ext uri="{FF2B5EF4-FFF2-40B4-BE49-F238E27FC236}">
                <a16:creationId xmlns:a16="http://schemas.microsoft.com/office/drawing/2014/main" id="{63630BCC-F42B-F4F8-58FE-1421E54264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55385"/>
          <a:stretch/>
        </p:blipFill>
        <p:spPr>
          <a:xfrm>
            <a:off x="327992" y="1387263"/>
            <a:ext cx="5464662" cy="2931265"/>
          </a:xfrm>
          <a:prstGeom prst="rect">
            <a:avLst/>
          </a:prstGeom>
        </p:spPr>
      </p:pic>
      <p:pic>
        <p:nvPicPr>
          <p:cNvPr id="5" name="Picture 4">
            <a:extLst>
              <a:ext uri="{FF2B5EF4-FFF2-40B4-BE49-F238E27FC236}">
                <a16:creationId xmlns:a16="http://schemas.microsoft.com/office/drawing/2014/main" id="{CAA22894-7E54-CE99-B64A-DE8B7AB79EA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b="55003"/>
          <a:stretch/>
        </p:blipFill>
        <p:spPr>
          <a:xfrm>
            <a:off x="6266827" y="1387264"/>
            <a:ext cx="5464662" cy="2987537"/>
          </a:xfrm>
          <a:prstGeom prst="rect">
            <a:avLst/>
          </a:prstGeom>
        </p:spPr>
      </p:pic>
      <p:sp>
        <p:nvSpPr>
          <p:cNvPr id="6" name="TextBox 5">
            <a:extLst>
              <a:ext uri="{FF2B5EF4-FFF2-40B4-BE49-F238E27FC236}">
                <a16:creationId xmlns:a16="http://schemas.microsoft.com/office/drawing/2014/main" id="{1324A5A5-8C53-0BE7-20BF-D0C77662F56B}"/>
              </a:ext>
            </a:extLst>
          </p:cNvPr>
          <p:cNvSpPr txBox="1"/>
          <p:nvPr/>
        </p:nvSpPr>
        <p:spPr bwMode="auto">
          <a:xfrm>
            <a:off x="1678980" y="984790"/>
            <a:ext cx="2530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Progression Free Survival</a:t>
            </a:r>
          </a:p>
        </p:txBody>
      </p:sp>
      <p:sp>
        <p:nvSpPr>
          <p:cNvPr id="7" name="TextBox 6">
            <a:extLst>
              <a:ext uri="{FF2B5EF4-FFF2-40B4-BE49-F238E27FC236}">
                <a16:creationId xmlns:a16="http://schemas.microsoft.com/office/drawing/2014/main" id="{41E8CE45-C07E-EF14-9F9D-221F990AFAA7}"/>
              </a:ext>
            </a:extLst>
          </p:cNvPr>
          <p:cNvSpPr txBox="1"/>
          <p:nvPr/>
        </p:nvSpPr>
        <p:spPr bwMode="auto">
          <a:xfrm>
            <a:off x="8183999" y="984790"/>
            <a:ext cx="1630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Overall Survival</a:t>
            </a:r>
          </a:p>
        </p:txBody>
      </p:sp>
      <p:sp>
        <p:nvSpPr>
          <p:cNvPr id="8" name="TextBox 7">
            <a:extLst>
              <a:ext uri="{FF2B5EF4-FFF2-40B4-BE49-F238E27FC236}">
                <a16:creationId xmlns:a16="http://schemas.microsoft.com/office/drawing/2014/main" id="{1FC2A8FC-226E-8470-607F-7542B7BA3E82}"/>
              </a:ext>
            </a:extLst>
          </p:cNvPr>
          <p:cNvSpPr txBox="1"/>
          <p:nvPr/>
        </p:nvSpPr>
        <p:spPr bwMode="auto">
          <a:xfrm>
            <a:off x="1311965" y="4559467"/>
            <a:ext cx="515654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Total Population – 1072 (n=537 </a:t>
            </a:r>
            <a:r>
              <a:rPr kumimoji="0" lang="en-US" sz="1600" b="0" i="0" u="none" strike="noStrike" kern="1200" cap="none" spc="0" normalizeH="0" baseline="0" noProof="0" dirty="0" err="1">
                <a:ln>
                  <a:noFill/>
                </a:ln>
                <a:solidFill>
                  <a:srgbClr val="000000"/>
                </a:solidFill>
                <a:effectLst/>
                <a:uLnTx/>
                <a:uFillTx/>
                <a:latin typeface="Helvetica Neue" panose="02000503000000020004" pitchFamily="2" charset="0"/>
                <a:ea typeface="+mn-ea"/>
                <a:cs typeface="Arial" panose="020B0604020202020204" pitchFamily="34" charset="0"/>
              </a:rPr>
              <a:t>Zolbe</a:t>
            </a: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 + chemo)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PFS HR 0.71 (0.61-0.83), p &lt; 0.001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OS HR 0.77 (0.67-0.89), p &lt; 0.01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Measurable disease (n=820),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Complete Response - 5.2%. v.  3.1%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Partial Response - 52.2%. v.  52.2%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Overall Response Rate - 57.4%. Vs. 55.3%</a:t>
            </a:r>
          </a:p>
        </p:txBody>
      </p:sp>
      <p:sp>
        <p:nvSpPr>
          <p:cNvPr id="9" name="TextBox 8">
            <a:extLst>
              <a:ext uri="{FF2B5EF4-FFF2-40B4-BE49-F238E27FC236}">
                <a16:creationId xmlns:a16="http://schemas.microsoft.com/office/drawing/2014/main" id="{07DE6B93-CC7C-C956-E50E-9E1F3B9BE971}"/>
              </a:ext>
            </a:extLst>
          </p:cNvPr>
          <p:cNvSpPr txBox="1"/>
          <p:nvPr/>
        </p:nvSpPr>
        <p:spPr bwMode="auto">
          <a:xfrm>
            <a:off x="7361977" y="4559467"/>
            <a:ext cx="3593741"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Key Toxicity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&gt;</a:t>
            </a: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 Grade 3 toxicity higher than control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Nausea - 12.6%. vs. 4.7%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Vomiting 14.3%. vs. 4.9%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Arial" panose="020B0604020202020204" pitchFamily="34" charset="0"/>
              </a:rPr>
              <a:t>Decreased appetite - 6.4%  vs. 2.5%</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10116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C4537E-5737-BF9A-DB7F-B998C84E2F0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6CBC67-C1BB-59D0-3A7D-28DA5F1D8A80}"/>
              </a:ext>
            </a:extLst>
          </p:cNvPr>
          <p:cNvSpPr txBox="1"/>
          <p:nvPr/>
        </p:nvSpPr>
        <p:spPr bwMode="auto">
          <a:xfrm>
            <a:off x="1906415" y="297985"/>
            <a:ext cx="84931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SPOTLIGHT and GLOW – Combined Final Analysis</a:t>
            </a:r>
          </a:p>
        </p:txBody>
      </p:sp>
      <p:sp>
        <p:nvSpPr>
          <p:cNvPr id="3" name="TextBox 2">
            <a:extLst>
              <a:ext uri="{FF2B5EF4-FFF2-40B4-BE49-F238E27FC236}">
                <a16:creationId xmlns:a16="http://schemas.microsoft.com/office/drawing/2014/main" id="{4B5F4017-FB00-C2B7-5D0E-F2BE1FF96824}"/>
              </a:ext>
            </a:extLst>
          </p:cNvPr>
          <p:cNvSpPr txBox="1"/>
          <p:nvPr/>
        </p:nvSpPr>
        <p:spPr bwMode="auto">
          <a:xfrm>
            <a:off x="8881474" y="6390738"/>
            <a:ext cx="32880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Shitara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K, Shah MA NEJM Letter 2024</a:t>
            </a:r>
          </a:p>
        </p:txBody>
      </p:sp>
      <p:pic>
        <p:nvPicPr>
          <p:cNvPr id="5" name="Picture 4">
            <a:extLst>
              <a:ext uri="{FF2B5EF4-FFF2-40B4-BE49-F238E27FC236}">
                <a16:creationId xmlns:a16="http://schemas.microsoft.com/office/drawing/2014/main" id="{924B2B46-C90A-D003-AB13-2605C9D6C1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45873"/>
          <a:stretch/>
        </p:blipFill>
        <p:spPr>
          <a:xfrm>
            <a:off x="325473" y="977937"/>
            <a:ext cx="8241319" cy="5317624"/>
          </a:xfrm>
          <a:prstGeom prst="rect">
            <a:avLst/>
          </a:prstGeom>
        </p:spPr>
      </p:pic>
      <p:sp>
        <p:nvSpPr>
          <p:cNvPr id="6" name="TextBox 5">
            <a:extLst>
              <a:ext uri="{FF2B5EF4-FFF2-40B4-BE49-F238E27FC236}">
                <a16:creationId xmlns:a16="http://schemas.microsoft.com/office/drawing/2014/main" id="{54A96A4C-46F7-695F-C9C0-7EE849FB61EA}"/>
              </a:ext>
            </a:extLst>
          </p:cNvPr>
          <p:cNvSpPr txBox="1"/>
          <p:nvPr/>
        </p:nvSpPr>
        <p:spPr bwMode="auto">
          <a:xfrm>
            <a:off x="9171406" y="1934818"/>
            <a:ext cx="212070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Key Points</a:t>
            </a:r>
          </a:p>
          <a:p>
            <a:pPr marL="285750" marR="0" lvl="0" indent="-285750" algn="l" defTabSz="914400" rtl="0" eaLnBrk="0" fontAlgn="base" latinLnBrk="0" hangingPunct="0">
              <a:lnSpc>
                <a:spcPct val="100000"/>
              </a:lnSpc>
              <a:spcBef>
                <a:spcPct val="5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Broad activity</a:t>
            </a:r>
          </a:p>
          <a:p>
            <a:pPr marL="285750" marR="0" lvl="0" indent="-285750" algn="l" defTabSz="914400" rtl="0" eaLnBrk="0" fontAlgn="base" latinLnBrk="0" hangingPunct="0">
              <a:lnSpc>
                <a:spcPct val="100000"/>
              </a:lnSpc>
              <a:spcBef>
                <a:spcPct val="5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GEJ resistance? </a:t>
            </a:r>
          </a:p>
          <a:p>
            <a:pPr marL="285750" marR="0" lvl="0" indent="-285750" algn="l" defTabSz="914400" rtl="0" eaLnBrk="0" fontAlgn="base" latinLnBrk="0" hangingPunct="0">
              <a:lnSpc>
                <a:spcPct val="100000"/>
              </a:lnSpc>
              <a:spcBef>
                <a:spcPct val="5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White people? </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Validated Target</a:t>
            </a:r>
          </a:p>
        </p:txBody>
      </p:sp>
      <p:sp>
        <p:nvSpPr>
          <p:cNvPr id="4" name="Rectangle 3">
            <a:extLst>
              <a:ext uri="{FF2B5EF4-FFF2-40B4-BE49-F238E27FC236}">
                <a16:creationId xmlns:a16="http://schemas.microsoft.com/office/drawing/2014/main" id="{5E80EB5C-6E4B-35BF-ADE1-389943510A93}"/>
              </a:ext>
            </a:extLst>
          </p:cNvPr>
          <p:cNvSpPr/>
          <p:nvPr/>
        </p:nvSpPr>
        <p:spPr bwMode="auto">
          <a:xfrm>
            <a:off x="325473" y="977937"/>
            <a:ext cx="501805" cy="352666"/>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501362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21920" y="342068"/>
            <a:ext cx="11948160" cy="846386"/>
          </a:xfrm>
          <a:prstGeom prst="rect">
            <a:avLst/>
          </a:prstGeom>
          <a:ln w="9525">
            <a:noFill/>
          </a:ln>
        </p:spPr>
        <p:txBody>
          <a:bodyPr spcFirstLastPara="1" vert="horz" wrap="square" lIns="0" tIns="0" rIns="0" bIns="0" rtlCol="0" anchor="ctr" anchorCtr="0">
            <a:spAutoFit/>
          </a:bodyPr>
          <a:lstStyle/>
          <a:p>
            <a:pPr marL="6985">
              <a:lnSpc>
                <a:spcPts val="3320"/>
              </a:lnSpc>
            </a:pPr>
            <a:r>
              <a:rPr lang="en-US" dirty="0">
                <a:solidFill>
                  <a:srgbClr val="FF0000"/>
                </a:solidFill>
              </a:rPr>
              <a:t>CLDN18.2 is a valid target: </a:t>
            </a:r>
            <a:br>
              <a:rPr lang="en-US" dirty="0">
                <a:solidFill>
                  <a:schemeClr val="tx2"/>
                </a:solidFill>
              </a:rPr>
            </a:br>
            <a:r>
              <a:rPr lang="en-US" dirty="0">
                <a:solidFill>
                  <a:schemeClr val="tx2"/>
                </a:solidFill>
              </a:rPr>
              <a:t>Emerging CLDN18.2 Targeted Treatments</a:t>
            </a:r>
          </a:p>
        </p:txBody>
      </p:sp>
      <p:pic>
        <p:nvPicPr>
          <p:cNvPr id="2" name="object 7">
            <a:extLst>
              <a:ext uri="{FF2B5EF4-FFF2-40B4-BE49-F238E27FC236}">
                <a16:creationId xmlns:a16="http://schemas.microsoft.com/office/drawing/2014/main" id="{08FFA872-2F1D-3685-2DD3-B9A406C4001F}"/>
              </a:ext>
            </a:extLst>
          </p:cNvPr>
          <p:cNvPicPr/>
          <p:nvPr/>
        </p:nvPicPr>
        <p:blipFill>
          <a:blip r:embed="rId2"/>
          <a:srcRect/>
          <a:stretch/>
        </p:blipFill>
        <p:spPr>
          <a:xfrm>
            <a:off x="6983305" y="2385830"/>
            <a:ext cx="1112619" cy="2380488"/>
          </a:xfrm>
          <a:prstGeom prst="rect">
            <a:avLst/>
          </a:prstGeom>
        </p:spPr>
      </p:pic>
      <p:pic>
        <p:nvPicPr>
          <p:cNvPr id="3" name="object 8">
            <a:extLst>
              <a:ext uri="{FF2B5EF4-FFF2-40B4-BE49-F238E27FC236}">
                <a16:creationId xmlns:a16="http://schemas.microsoft.com/office/drawing/2014/main" id="{38A6AB43-DD3C-820B-EC74-C9BE51C9C1BE}"/>
              </a:ext>
            </a:extLst>
          </p:cNvPr>
          <p:cNvPicPr/>
          <p:nvPr/>
        </p:nvPicPr>
        <p:blipFill rotWithShape="1">
          <a:blip r:embed="rId3"/>
          <a:srcRect l="-14327" t="-10993" r="-11369" b="-13317"/>
          <a:stretch/>
        </p:blipFill>
        <p:spPr>
          <a:xfrm>
            <a:off x="9511544" y="2125307"/>
            <a:ext cx="1799461" cy="1930995"/>
          </a:xfrm>
          <a:prstGeom prst="rect">
            <a:avLst/>
          </a:prstGeom>
        </p:spPr>
      </p:pic>
      <p:sp>
        <p:nvSpPr>
          <p:cNvPr id="4" name="object 9">
            <a:extLst>
              <a:ext uri="{FF2B5EF4-FFF2-40B4-BE49-F238E27FC236}">
                <a16:creationId xmlns:a16="http://schemas.microsoft.com/office/drawing/2014/main" id="{B0B31694-3BAE-523D-CD80-ABB0FB7FC470}"/>
              </a:ext>
            </a:extLst>
          </p:cNvPr>
          <p:cNvSpPr txBox="1"/>
          <p:nvPr/>
        </p:nvSpPr>
        <p:spPr>
          <a:xfrm>
            <a:off x="635000" y="1459378"/>
            <a:ext cx="1899285" cy="1218282"/>
          </a:xfrm>
          <a:prstGeom prst="rect">
            <a:avLst/>
          </a:prstGeom>
        </p:spPr>
        <p:txBody>
          <a:bodyPr vert="horz" wrap="square" lIns="0" tIns="78740" rIns="0" bIns="0" rtlCol="0">
            <a:spAutoFit/>
          </a:bodyPr>
          <a:lstStyle/>
          <a:p>
            <a:pPr marL="0" marR="0" lvl="0" indent="0" algn="ctr" defTabSz="914377" rtl="0" eaLnBrk="1" fontAlgn="auto" latinLnBrk="0" hangingPunct="1">
              <a:lnSpc>
                <a:spcPct val="100000"/>
              </a:lnSpc>
              <a:spcBef>
                <a:spcPts val="620"/>
              </a:spcBef>
              <a:spcAft>
                <a:spcPts val="0"/>
              </a:spcAft>
              <a:buClrTx/>
              <a:buSzTx/>
              <a:buFontTx/>
              <a:buNone/>
              <a:tabLst/>
              <a:defRPr/>
            </a:pPr>
            <a:r>
              <a:rPr kumimoji="0"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Monoclonal antibody</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594" marR="0" lvl="0" indent="-228594" algn="l" defTabSz="914377" rtl="0" eaLnBrk="1" fontAlgn="auto" latinLnBrk="0" hangingPunct="1">
              <a:lnSpc>
                <a:spcPct val="100000"/>
              </a:lnSpc>
              <a:spcBef>
                <a:spcPts val="620"/>
              </a:spcBef>
              <a:spcAft>
                <a:spcPts val="0"/>
              </a:spcAft>
              <a:buClrTx/>
              <a:buSzTx/>
              <a:buFont typeface="Arial" panose="020B0604020202020204" pitchFamily="34" charset="0"/>
              <a:buChar char="•"/>
              <a:tabLst/>
              <a:defRPr/>
            </a:pPr>
            <a:r>
              <a:rPr kumimoji="0"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Humanized mAb</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594" marR="0" lvl="0" indent="-228594" algn="l" defTabSz="914377" rtl="0" eaLnBrk="1" fontAlgn="auto" latinLnBrk="0" hangingPunct="1">
              <a:lnSpc>
                <a:spcPct val="100000"/>
              </a:lnSpc>
              <a:spcBef>
                <a:spcPts val="620"/>
              </a:spcBef>
              <a:spcAft>
                <a:spcPts val="0"/>
              </a:spcAft>
              <a:buClrTx/>
              <a:buSzTx/>
              <a:buFont typeface="Arial" panose="020B0604020202020204" pitchFamily="34" charset="0"/>
              <a:buChar char="•"/>
              <a:tabLst/>
              <a:defRPr/>
            </a:pPr>
            <a:r>
              <a:rPr kumimoji="0"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Engineered mAb</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object 10">
            <a:extLst>
              <a:ext uri="{FF2B5EF4-FFF2-40B4-BE49-F238E27FC236}">
                <a16:creationId xmlns:a16="http://schemas.microsoft.com/office/drawing/2014/main" id="{25065A48-5788-6732-6DB3-B36CF68542E0}"/>
              </a:ext>
            </a:extLst>
          </p:cNvPr>
          <p:cNvSpPr txBox="1"/>
          <p:nvPr/>
        </p:nvSpPr>
        <p:spPr>
          <a:xfrm>
            <a:off x="4098607" y="1648853"/>
            <a:ext cx="1123955" cy="289823"/>
          </a:xfrm>
          <a:prstGeom prst="rect">
            <a:avLst/>
          </a:prstGeom>
        </p:spPr>
        <p:txBody>
          <a:bodyPr vert="horz" wrap="square" lIns="0" tIns="12700" rIns="0" bIns="0" rtlCol="0">
            <a:spAutoFit/>
          </a:bodyPr>
          <a:lstStyle/>
          <a:p>
            <a:pPr marL="12700" marR="0" lvl="0" indent="0" algn="ctr" defTabSz="914377"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CAR-T</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object 11">
            <a:extLst>
              <a:ext uri="{FF2B5EF4-FFF2-40B4-BE49-F238E27FC236}">
                <a16:creationId xmlns:a16="http://schemas.microsoft.com/office/drawing/2014/main" id="{22EE300E-7FC8-366C-E984-287E56C6367D}"/>
              </a:ext>
            </a:extLst>
          </p:cNvPr>
          <p:cNvSpPr txBox="1"/>
          <p:nvPr/>
        </p:nvSpPr>
        <p:spPr>
          <a:xfrm>
            <a:off x="7070630" y="1492474"/>
            <a:ext cx="1286701" cy="668773"/>
          </a:xfrm>
          <a:prstGeom prst="rect">
            <a:avLst/>
          </a:prstGeom>
        </p:spPr>
        <p:txBody>
          <a:bodyPr vert="horz" wrap="square" lIns="0" tIns="62865" rIns="0" bIns="0" rtlCol="0">
            <a:spAutoFit/>
          </a:bodyPr>
          <a:lstStyle/>
          <a:p>
            <a:pPr marL="239389" marR="0" lvl="0" indent="0" algn="l" defTabSz="914377" rtl="0" eaLnBrk="1" fontAlgn="auto" latinLnBrk="0" hangingPunct="1">
              <a:lnSpc>
                <a:spcPct val="100000"/>
              </a:lnSpc>
              <a:spcBef>
                <a:spcPts val="495"/>
              </a:spcBef>
              <a:spcAft>
                <a:spcPts val="0"/>
              </a:spcAft>
              <a:buClrTx/>
              <a:buSzTx/>
              <a:buFontTx/>
              <a:buNone/>
              <a:tabLst>
                <a:tab pos="2463104" algn="l"/>
              </a:tabLst>
              <a:defRPr/>
            </a:pPr>
            <a:r>
              <a:rPr kumimoji="0"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BITE</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700" marR="0" lvl="0" indent="0" algn="l" defTabSz="914377" rtl="0" eaLnBrk="1" fontAlgn="auto" latinLnBrk="0" hangingPunct="1">
              <a:lnSpc>
                <a:spcPct val="100000"/>
              </a:lnSpc>
              <a:spcBef>
                <a:spcPts val="400"/>
              </a:spcBef>
              <a:spcAft>
                <a:spcPts val="0"/>
              </a:spcAft>
              <a:buClrTx/>
              <a:buSzTx/>
              <a:buFontTx/>
              <a:buNone/>
              <a:tabLst/>
              <a:defRPr/>
            </a:pPr>
            <a:r>
              <a:rPr kumimoji="0"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Bispecific</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6" name="object 13">
            <a:extLst>
              <a:ext uri="{FF2B5EF4-FFF2-40B4-BE49-F238E27FC236}">
                <a16:creationId xmlns:a16="http://schemas.microsoft.com/office/drawing/2014/main" id="{7BACEA63-508C-4094-A99D-C6D264EEFEFF}"/>
              </a:ext>
            </a:extLst>
          </p:cNvPr>
          <p:cNvPicPr/>
          <p:nvPr/>
        </p:nvPicPr>
        <p:blipFill rotWithShape="1">
          <a:blip r:embed="rId4"/>
          <a:srcRect t="-5355" b="-10952"/>
          <a:stretch/>
        </p:blipFill>
        <p:spPr>
          <a:xfrm>
            <a:off x="745659" y="2763083"/>
            <a:ext cx="1655064" cy="2007245"/>
          </a:xfrm>
          <a:prstGeom prst="rect">
            <a:avLst/>
          </a:prstGeom>
        </p:spPr>
      </p:pic>
      <p:pic>
        <p:nvPicPr>
          <p:cNvPr id="17" name="object 14">
            <a:extLst>
              <a:ext uri="{FF2B5EF4-FFF2-40B4-BE49-F238E27FC236}">
                <a16:creationId xmlns:a16="http://schemas.microsoft.com/office/drawing/2014/main" id="{A116107F-F7A0-E870-EE0C-901D3BFF515B}"/>
              </a:ext>
            </a:extLst>
          </p:cNvPr>
          <p:cNvPicPr/>
          <p:nvPr/>
        </p:nvPicPr>
        <p:blipFill rotWithShape="1">
          <a:blip r:embed="rId5"/>
          <a:srcRect l="-16633" t="-8668" r="-14333" b="-10762"/>
          <a:stretch/>
        </p:blipFill>
        <p:spPr>
          <a:xfrm>
            <a:off x="3267327" y="2256419"/>
            <a:ext cx="2409911" cy="2616229"/>
          </a:xfrm>
          <a:prstGeom prst="rect">
            <a:avLst/>
          </a:prstGeom>
        </p:spPr>
      </p:pic>
      <p:sp>
        <p:nvSpPr>
          <p:cNvPr id="18" name="TextBox 17">
            <a:extLst>
              <a:ext uri="{FF2B5EF4-FFF2-40B4-BE49-F238E27FC236}">
                <a16:creationId xmlns:a16="http://schemas.microsoft.com/office/drawing/2014/main" id="{7E34CE1F-945E-9CD6-89C1-CC001FF149D9}"/>
              </a:ext>
            </a:extLst>
          </p:cNvPr>
          <p:cNvSpPr txBox="1"/>
          <p:nvPr/>
        </p:nvSpPr>
        <p:spPr>
          <a:xfrm>
            <a:off x="9757583" y="1593710"/>
            <a:ext cx="1198880" cy="369332"/>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ADCs</a:t>
            </a:r>
            <a:endPar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9" name="TextBox 18">
            <a:extLst>
              <a:ext uri="{FF2B5EF4-FFF2-40B4-BE49-F238E27FC236}">
                <a16:creationId xmlns:a16="http://schemas.microsoft.com/office/drawing/2014/main" id="{FA35CAC9-815B-1744-A57E-2167A3E7948C}"/>
              </a:ext>
            </a:extLst>
          </p:cNvPr>
          <p:cNvSpPr txBox="1"/>
          <p:nvPr/>
        </p:nvSpPr>
        <p:spPr>
          <a:xfrm>
            <a:off x="140759" y="5120057"/>
            <a:ext cx="2887133" cy="923330"/>
          </a:xfrm>
          <a:prstGeom prst="rect">
            <a:avLst/>
          </a:prstGeom>
          <a:noFill/>
        </p:spPr>
        <p:txBody>
          <a:bodyPr wrap="square" rtlCol="0">
            <a:spAutoFit/>
          </a:bodyPr>
          <a:lstStyle/>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IMAB306/zolbetuximab TST-001</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ABI011, MIL93, ZL1211</a:t>
            </a:r>
          </a:p>
        </p:txBody>
      </p:sp>
      <p:sp>
        <p:nvSpPr>
          <p:cNvPr id="20" name="TextBox 19">
            <a:extLst>
              <a:ext uri="{FF2B5EF4-FFF2-40B4-BE49-F238E27FC236}">
                <a16:creationId xmlns:a16="http://schemas.microsoft.com/office/drawing/2014/main" id="{4740F061-378B-F55B-FFAC-95D2975B04DD}"/>
              </a:ext>
            </a:extLst>
          </p:cNvPr>
          <p:cNvSpPr txBox="1"/>
          <p:nvPr/>
        </p:nvSpPr>
        <p:spPr>
          <a:xfrm>
            <a:off x="3327596" y="5141090"/>
            <a:ext cx="2887133" cy="646331"/>
          </a:xfrm>
          <a:prstGeom prst="rect">
            <a:avLst/>
          </a:prstGeom>
          <a:noFill/>
        </p:spPr>
        <p:txBody>
          <a:bodyPr wrap="square" rtlCol="0">
            <a:spAutoFit/>
          </a:bodyPr>
          <a:lstStyle/>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CT-041, LCAR-C18S</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LY011</a:t>
            </a:r>
          </a:p>
        </p:txBody>
      </p:sp>
      <p:sp>
        <p:nvSpPr>
          <p:cNvPr id="21" name="TextBox 20">
            <a:extLst>
              <a:ext uri="{FF2B5EF4-FFF2-40B4-BE49-F238E27FC236}">
                <a16:creationId xmlns:a16="http://schemas.microsoft.com/office/drawing/2014/main" id="{876F8F7C-310F-B20E-E3F7-F50C62A46889}"/>
              </a:ext>
            </a:extLst>
          </p:cNvPr>
          <p:cNvSpPr txBox="1"/>
          <p:nvPr/>
        </p:nvSpPr>
        <p:spPr>
          <a:xfrm>
            <a:off x="6334419" y="5008376"/>
            <a:ext cx="2887133" cy="1200329"/>
          </a:xfrm>
          <a:prstGeom prst="rect">
            <a:avLst/>
          </a:prstGeom>
          <a:noFill/>
        </p:spPr>
        <p:txBody>
          <a:bodyPr wrap="square" rtlCol="0">
            <a:spAutoFit/>
          </a:bodyPr>
          <a:lstStyle/>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AMG910/ASP2138 (CD3), Q-1802 (PD-L1)</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TJCD4B (4-1BB)</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PT886 (CD47)</a:t>
            </a:r>
          </a:p>
        </p:txBody>
      </p:sp>
      <p:sp>
        <p:nvSpPr>
          <p:cNvPr id="22" name="TextBox 21">
            <a:extLst>
              <a:ext uri="{FF2B5EF4-FFF2-40B4-BE49-F238E27FC236}">
                <a16:creationId xmlns:a16="http://schemas.microsoft.com/office/drawing/2014/main" id="{201E9071-27EE-DD93-F713-CB76F712CE4A}"/>
              </a:ext>
            </a:extLst>
          </p:cNvPr>
          <p:cNvSpPr txBox="1"/>
          <p:nvPr/>
        </p:nvSpPr>
        <p:spPr>
          <a:xfrm>
            <a:off x="9419936" y="4318965"/>
            <a:ext cx="2409911" cy="2308324"/>
          </a:xfrm>
          <a:prstGeom prst="rect">
            <a:avLst/>
          </a:prstGeom>
          <a:noFill/>
        </p:spPr>
        <p:txBody>
          <a:bodyPr wrap="square" rtlCol="0">
            <a:spAutoFit/>
          </a:bodyPr>
          <a:lstStyle/>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CMG901, EO-3021</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TPX4589</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RC118</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LM302</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SOT102</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SKB315</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JS107</a:t>
            </a:r>
          </a:p>
          <a:p>
            <a:pPr marL="160863" marR="0" lvl="0" indent="-160863"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IBI343</a:t>
            </a:r>
          </a:p>
        </p:txBody>
      </p:sp>
      <p:sp>
        <p:nvSpPr>
          <p:cNvPr id="23" name="TextBox 22">
            <a:extLst>
              <a:ext uri="{FF2B5EF4-FFF2-40B4-BE49-F238E27FC236}">
                <a16:creationId xmlns:a16="http://schemas.microsoft.com/office/drawing/2014/main" id="{40D24374-4389-83F5-E4E2-776D67D3B213}"/>
              </a:ext>
            </a:extLst>
          </p:cNvPr>
          <p:cNvSpPr txBox="1"/>
          <p:nvPr/>
        </p:nvSpPr>
        <p:spPr>
          <a:xfrm>
            <a:off x="1045559" y="4640748"/>
            <a:ext cx="1077533" cy="328423"/>
          </a:xfrm>
          <a:prstGeom prst="rect">
            <a:avLst/>
          </a:prstGeom>
          <a:solidFill>
            <a:schemeClr val="bg1"/>
          </a:solid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Fc mutations to enhance ADCC</a:t>
            </a:r>
          </a:p>
        </p:txBody>
      </p:sp>
      <p:sp>
        <p:nvSpPr>
          <p:cNvPr id="24" name="TextBox 23">
            <a:extLst>
              <a:ext uri="{FF2B5EF4-FFF2-40B4-BE49-F238E27FC236}">
                <a16:creationId xmlns:a16="http://schemas.microsoft.com/office/drawing/2014/main" id="{CF928034-E824-76C7-9827-1587664BFDA5}"/>
              </a:ext>
            </a:extLst>
          </p:cNvPr>
          <p:cNvSpPr txBox="1"/>
          <p:nvPr/>
        </p:nvSpPr>
        <p:spPr>
          <a:xfrm>
            <a:off x="6514766" y="2383956"/>
            <a:ext cx="526687" cy="287130"/>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Cytotoxic granules</a:t>
            </a:r>
          </a:p>
        </p:txBody>
      </p:sp>
      <p:sp>
        <p:nvSpPr>
          <p:cNvPr id="29" name="TextBox 28">
            <a:extLst>
              <a:ext uri="{FF2B5EF4-FFF2-40B4-BE49-F238E27FC236}">
                <a16:creationId xmlns:a16="http://schemas.microsoft.com/office/drawing/2014/main" id="{8D29BE03-D2B2-340E-CF1A-1CF93F8C1F14}"/>
              </a:ext>
            </a:extLst>
          </p:cNvPr>
          <p:cNvSpPr txBox="1"/>
          <p:nvPr/>
        </p:nvSpPr>
        <p:spPr>
          <a:xfrm>
            <a:off x="4084734" y="2562376"/>
            <a:ext cx="1265901" cy="16421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Anti-CLDN18.2scFv</a:t>
            </a:r>
          </a:p>
        </p:txBody>
      </p:sp>
      <p:sp>
        <p:nvSpPr>
          <p:cNvPr id="30" name="TextBox 29">
            <a:extLst>
              <a:ext uri="{FF2B5EF4-FFF2-40B4-BE49-F238E27FC236}">
                <a16:creationId xmlns:a16="http://schemas.microsoft.com/office/drawing/2014/main" id="{32549351-3CFD-0178-6684-9D73E096B48B}"/>
              </a:ext>
            </a:extLst>
          </p:cNvPr>
          <p:cNvSpPr txBox="1"/>
          <p:nvPr/>
        </p:nvSpPr>
        <p:spPr>
          <a:xfrm>
            <a:off x="2787380" y="2809122"/>
            <a:ext cx="1265901" cy="16421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CD8ɑ hinge</a:t>
            </a:r>
          </a:p>
        </p:txBody>
      </p:sp>
      <p:sp>
        <p:nvSpPr>
          <p:cNvPr id="32" name="TextBox 31">
            <a:extLst>
              <a:ext uri="{FF2B5EF4-FFF2-40B4-BE49-F238E27FC236}">
                <a16:creationId xmlns:a16="http://schemas.microsoft.com/office/drawing/2014/main" id="{9882728F-D790-7E1B-14E4-964C3E1106C2}"/>
              </a:ext>
            </a:extLst>
          </p:cNvPr>
          <p:cNvSpPr txBox="1"/>
          <p:nvPr/>
        </p:nvSpPr>
        <p:spPr>
          <a:xfrm>
            <a:off x="4017472" y="3117427"/>
            <a:ext cx="1655064" cy="492635"/>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CD28 co-stim domain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0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CD3</a:t>
            </a:r>
            <a:r>
              <a:rPr kumimoji="0" lang="el-GR" sz="10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ζ</a:t>
            </a: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activating domain</a:t>
            </a:r>
            <a:endPar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3" name="TextBox 32">
            <a:extLst>
              <a:ext uri="{FF2B5EF4-FFF2-40B4-BE49-F238E27FC236}">
                <a16:creationId xmlns:a16="http://schemas.microsoft.com/office/drawing/2014/main" id="{EC206CAE-E19E-69ED-6A78-14ADA2D2DE92}"/>
              </a:ext>
            </a:extLst>
          </p:cNvPr>
          <p:cNvSpPr txBox="1"/>
          <p:nvPr/>
        </p:nvSpPr>
        <p:spPr>
          <a:xfrm>
            <a:off x="4306800" y="4032691"/>
            <a:ext cx="759352" cy="164212"/>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CAR-T Cell</a:t>
            </a:r>
          </a:p>
        </p:txBody>
      </p:sp>
      <p:sp>
        <p:nvSpPr>
          <p:cNvPr id="34" name="TextBox 33">
            <a:extLst>
              <a:ext uri="{FF2B5EF4-FFF2-40B4-BE49-F238E27FC236}">
                <a16:creationId xmlns:a16="http://schemas.microsoft.com/office/drawing/2014/main" id="{ACB81515-0A67-A69F-FF2F-45C773D868D9}"/>
              </a:ext>
            </a:extLst>
          </p:cNvPr>
          <p:cNvSpPr txBox="1"/>
          <p:nvPr/>
        </p:nvSpPr>
        <p:spPr>
          <a:xfrm>
            <a:off x="8134013" y="2523889"/>
            <a:ext cx="526687" cy="143565"/>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TCR</a:t>
            </a:r>
          </a:p>
        </p:txBody>
      </p:sp>
      <p:sp>
        <p:nvSpPr>
          <p:cNvPr id="35" name="TextBox 34">
            <a:extLst>
              <a:ext uri="{FF2B5EF4-FFF2-40B4-BE49-F238E27FC236}">
                <a16:creationId xmlns:a16="http://schemas.microsoft.com/office/drawing/2014/main" id="{E7090CC5-4F04-A2AE-4C26-3914F7F37F2F}"/>
              </a:ext>
            </a:extLst>
          </p:cNvPr>
          <p:cNvSpPr txBox="1"/>
          <p:nvPr/>
        </p:nvSpPr>
        <p:spPr>
          <a:xfrm>
            <a:off x="7735114" y="3432445"/>
            <a:ext cx="526687" cy="143565"/>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CD3</a:t>
            </a:r>
          </a:p>
        </p:txBody>
      </p:sp>
      <p:sp>
        <p:nvSpPr>
          <p:cNvPr id="36" name="TextBox 35">
            <a:extLst>
              <a:ext uri="{FF2B5EF4-FFF2-40B4-BE49-F238E27FC236}">
                <a16:creationId xmlns:a16="http://schemas.microsoft.com/office/drawing/2014/main" id="{43C0D48F-6A5E-E3C5-50C3-ADA8B863D6C5}"/>
              </a:ext>
            </a:extLst>
          </p:cNvPr>
          <p:cNvSpPr txBox="1"/>
          <p:nvPr/>
        </p:nvSpPr>
        <p:spPr>
          <a:xfrm>
            <a:off x="6576389" y="3745212"/>
            <a:ext cx="526687" cy="143565"/>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AMG 910</a:t>
            </a:r>
          </a:p>
        </p:txBody>
      </p:sp>
      <p:sp>
        <p:nvSpPr>
          <p:cNvPr id="37" name="TextBox 36">
            <a:extLst>
              <a:ext uri="{FF2B5EF4-FFF2-40B4-BE49-F238E27FC236}">
                <a16:creationId xmlns:a16="http://schemas.microsoft.com/office/drawing/2014/main" id="{93F3F29F-27C0-1B1F-73C3-F92BA454BA57}"/>
              </a:ext>
            </a:extLst>
          </p:cNvPr>
          <p:cNvSpPr txBox="1"/>
          <p:nvPr/>
        </p:nvSpPr>
        <p:spPr>
          <a:xfrm>
            <a:off x="6575033" y="4163696"/>
            <a:ext cx="601924" cy="143565"/>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CLDN18.2</a:t>
            </a:r>
          </a:p>
        </p:txBody>
      </p:sp>
      <p:sp>
        <p:nvSpPr>
          <p:cNvPr id="38" name="TextBox 37">
            <a:extLst>
              <a:ext uri="{FF2B5EF4-FFF2-40B4-BE49-F238E27FC236}">
                <a16:creationId xmlns:a16="http://schemas.microsoft.com/office/drawing/2014/main" id="{977F10A5-DB75-4905-415F-B9D6E97645E9}"/>
              </a:ext>
            </a:extLst>
          </p:cNvPr>
          <p:cNvSpPr txBox="1"/>
          <p:nvPr/>
        </p:nvSpPr>
        <p:spPr>
          <a:xfrm>
            <a:off x="11116073" y="2541864"/>
            <a:ext cx="526687" cy="143565"/>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CM311</a:t>
            </a:r>
          </a:p>
        </p:txBody>
      </p:sp>
      <p:sp>
        <p:nvSpPr>
          <p:cNvPr id="39" name="TextBox 38">
            <a:extLst>
              <a:ext uri="{FF2B5EF4-FFF2-40B4-BE49-F238E27FC236}">
                <a16:creationId xmlns:a16="http://schemas.microsoft.com/office/drawing/2014/main" id="{ED01A095-4E36-2428-5D3C-16EB6CA0DE02}"/>
              </a:ext>
            </a:extLst>
          </p:cNvPr>
          <p:cNvSpPr txBox="1"/>
          <p:nvPr/>
        </p:nvSpPr>
        <p:spPr>
          <a:xfrm>
            <a:off x="9724072" y="3929029"/>
            <a:ext cx="1265901" cy="16421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CMG901</a:t>
            </a:r>
          </a:p>
        </p:txBody>
      </p:sp>
      <p:cxnSp>
        <p:nvCxnSpPr>
          <p:cNvPr id="44" name="Straight Arrow Connector 43">
            <a:extLst>
              <a:ext uri="{FF2B5EF4-FFF2-40B4-BE49-F238E27FC236}">
                <a16:creationId xmlns:a16="http://schemas.microsoft.com/office/drawing/2014/main" id="{3CD6802B-E652-FBF5-0A31-526EC3B85C46}"/>
              </a:ext>
            </a:extLst>
          </p:cNvPr>
          <p:cNvCxnSpPr>
            <a:cxnSpLocks/>
            <a:stCxn id="24" idx="3"/>
          </p:cNvCxnSpPr>
          <p:nvPr/>
        </p:nvCxnSpPr>
        <p:spPr>
          <a:xfrm>
            <a:off x="7041453" y="2527521"/>
            <a:ext cx="240313" cy="16723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1927B99-B832-5C10-ED92-3E5B17E18D26}"/>
              </a:ext>
            </a:extLst>
          </p:cNvPr>
          <p:cNvCxnSpPr>
            <a:cxnSpLocks/>
          </p:cNvCxnSpPr>
          <p:nvPr/>
        </p:nvCxnSpPr>
        <p:spPr>
          <a:xfrm flipH="1">
            <a:off x="8052139" y="2685493"/>
            <a:ext cx="172111" cy="24347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7E57EAF-5D16-522F-61EC-7391328C0119}"/>
              </a:ext>
            </a:extLst>
          </p:cNvPr>
          <p:cNvCxnSpPr>
            <a:cxnSpLocks/>
          </p:cNvCxnSpPr>
          <p:nvPr/>
        </p:nvCxnSpPr>
        <p:spPr>
          <a:xfrm flipH="1" flipV="1">
            <a:off x="8014773" y="3137377"/>
            <a:ext cx="4880" cy="29232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637EE80-9C84-5025-5390-D0F78EC46B2C}"/>
              </a:ext>
            </a:extLst>
          </p:cNvPr>
          <p:cNvCxnSpPr>
            <a:cxnSpLocks/>
          </p:cNvCxnSpPr>
          <p:nvPr/>
        </p:nvCxnSpPr>
        <p:spPr>
          <a:xfrm flipV="1">
            <a:off x="7128958" y="3704705"/>
            <a:ext cx="325439" cy="13135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2C5EC1C-99A7-5DAD-2FB9-D39F1B2AD7B5}"/>
              </a:ext>
            </a:extLst>
          </p:cNvPr>
          <p:cNvCxnSpPr>
            <a:cxnSpLocks/>
          </p:cNvCxnSpPr>
          <p:nvPr/>
        </p:nvCxnSpPr>
        <p:spPr>
          <a:xfrm>
            <a:off x="6916568" y="4318965"/>
            <a:ext cx="186289" cy="18412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45409DB-4590-2C0A-282A-1F1DAD9EE812}"/>
              </a:ext>
            </a:extLst>
          </p:cNvPr>
          <p:cNvSpPr txBox="1"/>
          <p:nvPr/>
        </p:nvSpPr>
        <p:spPr>
          <a:xfrm>
            <a:off x="7352909" y="2832091"/>
            <a:ext cx="464960" cy="16421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 cell</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5A600-DE70-3B3C-52FD-EEC0E8915E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4375B04-6B6B-77AE-8069-8B575E39F8E3}"/>
              </a:ext>
            </a:extLst>
          </p:cNvPr>
          <p:cNvSpPr txBox="1"/>
          <p:nvPr/>
        </p:nvSpPr>
        <p:spPr>
          <a:xfrm>
            <a:off x="1539432" y="2551837"/>
            <a:ext cx="6041985"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Targeting FGFR2 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Gastroesophageal Adenocarcinoma</a:t>
            </a:r>
          </a:p>
        </p:txBody>
      </p:sp>
    </p:spTree>
    <p:extLst>
      <p:ext uri="{BB962C8B-B14F-4D97-AF65-F5344CB8AC3E}">
        <p14:creationId xmlns:p14="http://schemas.microsoft.com/office/powerpoint/2010/main" val="6173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E4F5C-D59F-E5C1-A3D9-4871B7265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DF58D-BA7B-71DE-884C-D879A553B1D3}"/>
              </a:ext>
            </a:extLst>
          </p:cNvPr>
          <p:cNvSpPr>
            <a:spLocks noGrp="1"/>
          </p:cNvSpPr>
          <p:nvPr>
            <p:ph type="title"/>
          </p:nvPr>
        </p:nvSpPr>
        <p:spPr>
          <a:xfrm>
            <a:off x="912286" y="0"/>
            <a:ext cx="10358967" cy="1143000"/>
          </a:xfrm>
        </p:spPr>
        <p:txBody>
          <a:bodyPr/>
          <a:lstStyle/>
          <a:p>
            <a:r>
              <a:rPr lang="en-US" sz="3200" dirty="0"/>
              <a:t>Dr Shah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7D948201-264D-1B98-1CBC-06EDF6F1EA96}"/>
              </a:ext>
            </a:extLst>
          </p:cNvPr>
          <p:cNvGraphicFramePr>
            <a:graphicFrameLocks/>
          </p:cNvGraphicFramePr>
          <p:nvPr/>
        </p:nvGraphicFramePr>
        <p:xfrm>
          <a:off x="1847528" y="2564904"/>
          <a:ext cx="8856984" cy="1143000"/>
        </p:xfrm>
        <a:graphic>
          <a:graphicData uri="http://schemas.openxmlformats.org/drawingml/2006/table">
            <a:tbl>
              <a:tblPr firstRow="1" bandRow="1">
                <a:tableStyleId>{F2DE63D5-997A-4646-A377-4702673A728D}</a:tableStyleId>
              </a:tblPr>
              <a:tblGrid>
                <a:gridCol w="8856984">
                  <a:extLst>
                    <a:ext uri="{9D8B030D-6E8A-4147-A177-3AD203B41FA5}">
                      <a16:colId xmlns:a16="http://schemas.microsoft.com/office/drawing/2014/main" val="20000"/>
                    </a:ext>
                  </a:extLst>
                </a:gridCol>
              </a:tblGrid>
              <a:tr h="1143000">
                <a:tc>
                  <a:txBody>
                    <a:bodyPr/>
                    <a:lstStyle/>
                    <a:p>
                      <a:pPr algn="ctr"/>
                      <a:r>
                        <a:rPr lang="en-US" sz="1800" b="0" kern="1200" dirty="0">
                          <a:solidFill>
                            <a:schemeClr val="tx1"/>
                          </a:solidFill>
                          <a:effectLst/>
                          <a:latin typeface="+mn-lt"/>
                          <a:ea typeface="+mn-ea"/>
                          <a:cs typeface="+mn-cs"/>
                        </a:rPr>
                        <a:t>No relevant conflicts of interest to disclose.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1512922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174188-1592-2062-2EEA-DA8533A632BD}"/>
              </a:ext>
            </a:extLst>
          </p:cNvPr>
          <p:cNvSpPr>
            <a:spLocks noGrp="1"/>
          </p:cNvSpPr>
          <p:nvPr>
            <p:ph sz="quarter" idx="10"/>
          </p:nvPr>
        </p:nvSpPr>
        <p:spPr/>
        <p:txBody>
          <a:bodyPr/>
          <a:lstStyle/>
          <a:p>
            <a:r>
              <a:rPr lang="it-IT" altLang="en-US" sz="1200" b="0" spc="-8" dirty="0">
                <a:latin typeface="+mn-lt"/>
                <a:cs typeface="Arial" panose="020B0604020202020204" pitchFamily="34" charset="0"/>
              </a:rPr>
              <a:t>Wainberg ZA. ASCO GI 2021. Abstract LBA160</a:t>
            </a:r>
            <a:r>
              <a:rPr lang="en-US" altLang="en-US" sz="1200" b="0" spc="-8" dirty="0">
                <a:latin typeface="+mn-lt"/>
                <a:cs typeface="Arial" panose="020B0604020202020204" pitchFamily="34" charset="0"/>
              </a:rPr>
              <a:t>. Wainberg ZA et al. </a:t>
            </a:r>
            <a:r>
              <a:rPr lang="it-IT" altLang="en-US" sz="1200" b="0" i="1" spc="-8" dirty="0">
                <a:latin typeface="+mn-lt"/>
                <a:cs typeface="Arial" panose="020B0604020202020204" pitchFamily="34" charset="0"/>
              </a:rPr>
              <a:t>Lancet Oncol</a:t>
            </a:r>
            <a:r>
              <a:rPr lang="it-IT" altLang="en-US" sz="1200" b="0" spc="-8" dirty="0">
                <a:latin typeface="+mn-lt"/>
                <a:cs typeface="Arial" panose="020B0604020202020204" pitchFamily="34" charset="0"/>
              </a:rPr>
              <a:t>. 2022;23(11):1430-40</a:t>
            </a:r>
            <a:r>
              <a:rPr lang="en-US" altLang="en-US" sz="1200" b="0" spc="-8" dirty="0">
                <a:latin typeface="+mn-lt"/>
                <a:cs typeface="Arial" panose="020B0604020202020204" pitchFamily="34" charset="0"/>
              </a:rPr>
              <a:t>. </a:t>
            </a:r>
            <a:endParaRPr lang="en-US" altLang="en-US" sz="1200" b="0" dirty="0">
              <a:latin typeface="+mn-lt"/>
              <a:cs typeface="Arial" panose="020B0604020202020204" pitchFamily="34" charset="0"/>
            </a:endParaRPr>
          </a:p>
        </p:txBody>
      </p:sp>
      <p:sp>
        <p:nvSpPr>
          <p:cNvPr id="2" name="Title 1">
            <a:extLst>
              <a:ext uri="{FF2B5EF4-FFF2-40B4-BE49-F238E27FC236}">
                <a16:creationId xmlns:a16="http://schemas.microsoft.com/office/drawing/2014/main" id="{356F5FEC-946C-02BF-859C-993D78082FA9}"/>
              </a:ext>
            </a:extLst>
          </p:cNvPr>
          <p:cNvSpPr>
            <a:spLocks noGrp="1"/>
          </p:cNvSpPr>
          <p:nvPr>
            <p:ph type="title"/>
          </p:nvPr>
        </p:nvSpPr>
        <p:spPr/>
        <p:txBody>
          <a:bodyPr/>
          <a:lstStyle/>
          <a:p>
            <a:r>
              <a:rPr lang="en-US" dirty="0">
                <a:solidFill>
                  <a:srgbClr val="027CA2"/>
                </a:solidFill>
              </a:rPr>
              <a:t>FIGHT Trial Design</a:t>
            </a:r>
          </a:p>
        </p:txBody>
      </p:sp>
      <p:sp>
        <p:nvSpPr>
          <p:cNvPr id="4" name="Rectangle 3">
            <a:extLst>
              <a:ext uri="{FF2B5EF4-FFF2-40B4-BE49-F238E27FC236}">
                <a16:creationId xmlns:a16="http://schemas.microsoft.com/office/drawing/2014/main" id="{85AD88BC-F0D4-FF3D-FDEB-DAE3C9275B79}"/>
              </a:ext>
            </a:extLst>
          </p:cNvPr>
          <p:cNvSpPr/>
          <p:nvPr/>
        </p:nvSpPr>
        <p:spPr>
          <a:xfrm>
            <a:off x="1020726" y="1112602"/>
            <a:ext cx="3040911" cy="2762967"/>
          </a:xfrm>
          <a:prstGeom prst="rect">
            <a:avLst/>
          </a:prstGeom>
          <a:solidFill>
            <a:srgbClr val="A4CDE0">
              <a:alpha val="3896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IN"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Eligibility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prior therapy for unresectable LA or mG/GEJ adenocarcinoma</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RECIST v1.1 evaluable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FGFR2b overexpression by IHC</a:t>
            </a:r>
            <a:b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and/or FGFR2 gene amplification by ctDNA</a:t>
            </a:r>
            <a:r>
              <a:rPr kumimoji="0" lang="en-IN" sz="13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ECOG 0/1</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HER2 not positive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May receive 1 dose of mFOLFOX6</a:t>
            </a:r>
          </a:p>
        </p:txBody>
      </p:sp>
      <p:sp>
        <p:nvSpPr>
          <p:cNvPr id="6" name="Rectangle 5">
            <a:extLst>
              <a:ext uri="{FF2B5EF4-FFF2-40B4-BE49-F238E27FC236}">
                <a16:creationId xmlns:a16="http://schemas.microsoft.com/office/drawing/2014/main" id="{1629FBCF-A07B-DFD9-35E9-2D6E3093F0D3}"/>
              </a:ext>
            </a:extLst>
          </p:cNvPr>
          <p:cNvSpPr/>
          <p:nvPr/>
        </p:nvSpPr>
        <p:spPr>
          <a:xfrm>
            <a:off x="1020725" y="3962383"/>
            <a:ext cx="3040911" cy="1688823"/>
          </a:xfrm>
          <a:prstGeom prst="rect">
            <a:avLst/>
          </a:prstGeom>
          <a:solidFill>
            <a:srgbClr val="A4CD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Stratification Factors</a:t>
            </a:r>
          </a:p>
          <a:p>
            <a:pPr marL="171450" marR="0" lvl="0" indent="-171450" algn="l" defTabSz="914400" rtl="0" eaLnBrk="1" fontAlgn="auto" latinLnBrk="0" hangingPunct="1">
              <a:lnSpc>
                <a:spcPct val="150000"/>
              </a:lnSpc>
              <a:spcBef>
                <a:spcPts val="0"/>
              </a:spcBef>
              <a:spcAft>
                <a:spcPts val="70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Geographic region</a:t>
            </a:r>
          </a:p>
          <a:p>
            <a:pPr marL="171450" marR="0" lvl="0" indent="-171450" algn="l" defTabSz="914400" rtl="0" eaLnBrk="1" fontAlgn="auto" latinLnBrk="0" hangingPunct="1">
              <a:lnSpc>
                <a:spcPct val="100000"/>
              </a:lnSpc>
              <a:spcBef>
                <a:spcPts val="0"/>
              </a:spcBef>
              <a:spcAft>
                <a:spcPts val="70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Single dose of mFOLFOX6 during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adjuvant or neoadjuvant chemotherapy</a:t>
            </a:r>
          </a:p>
        </p:txBody>
      </p:sp>
      <p:sp>
        <p:nvSpPr>
          <p:cNvPr id="8" name="Right Brace 7">
            <a:extLst>
              <a:ext uri="{FF2B5EF4-FFF2-40B4-BE49-F238E27FC236}">
                <a16:creationId xmlns:a16="http://schemas.microsoft.com/office/drawing/2014/main" id="{3C6450D4-54E6-7C00-B783-1D9630B01B39}"/>
              </a:ext>
            </a:extLst>
          </p:cNvPr>
          <p:cNvSpPr/>
          <p:nvPr/>
        </p:nvSpPr>
        <p:spPr>
          <a:xfrm>
            <a:off x="4061636" y="1435395"/>
            <a:ext cx="276448" cy="3965945"/>
          </a:xfrm>
          <a:prstGeom prst="rightBrace">
            <a:avLst>
              <a:gd name="adj1" fmla="val 66906"/>
              <a:gd name="adj2" fmla="val 46108"/>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789B1CC1-6005-9250-5141-67A57F240DFB}"/>
              </a:ext>
            </a:extLst>
          </p:cNvPr>
          <p:cNvSpPr/>
          <p:nvPr/>
        </p:nvSpPr>
        <p:spPr>
          <a:xfrm>
            <a:off x="8626041" y="2330303"/>
            <a:ext cx="2219343" cy="17358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a:t>
            </a:r>
          </a:p>
          <a:p>
            <a:pPr marL="162000" marR="0" lvl="0" indent="-16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Investigator-assessed</a:t>
            </a:r>
            <a:b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PFS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IN"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endpoints</a:t>
            </a:r>
          </a:p>
          <a:p>
            <a:pPr marL="162000" marR="0" lvl="0" indent="-16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a:t>
            </a:r>
          </a:p>
          <a:p>
            <a:pPr marL="162000" marR="0" lvl="0" indent="-16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Response rate</a:t>
            </a:r>
          </a:p>
        </p:txBody>
      </p:sp>
      <p:sp>
        <p:nvSpPr>
          <p:cNvPr id="10" name="Rounded Rectangle 9">
            <a:extLst>
              <a:ext uri="{FF2B5EF4-FFF2-40B4-BE49-F238E27FC236}">
                <a16:creationId xmlns:a16="http://schemas.microsoft.com/office/drawing/2014/main" id="{75F6995E-4690-59D7-22DE-F2FBDC415CF4}"/>
              </a:ext>
            </a:extLst>
          </p:cNvPr>
          <p:cNvSpPr/>
          <p:nvPr/>
        </p:nvSpPr>
        <p:spPr>
          <a:xfrm>
            <a:off x="5966085" y="2271010"/>
            <a:ext cx="2271010" cy="1854424"/>
          </a:xfrm>
          <a:prstGeom prst="roundRect">
            <a:avLst>
              <a:gd name="adj" fmla="val 454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ounded Rectangle 10">
            <a:extLst>
              <a:ext uri="{FF2B5EF4-FFF2-40B4-BE49-F238E27FC236}">
                <a16:creationId xmlns:a16="http://schemas.microsoft.com/office/drawing/2014/main" id="{BB408F2A-0F59-C38F-FCD2-B47E7ECC2539}"/>
              </a:ext>
            </a:extLst>
          </p:cNvPr>
          <p:cNvSpPr/>
          <p:nvPr/>
        </p:nvSpPr>
        <p:spPr>
          <a:xfrm>
            <a:off x="6041108" y="2342823"/>
            <a:ext cx="2106046" cy="580259"/>
          </a:xfrm>
          <a:prstGeom prst="roundRect">
            <a:avLst>
              <a:gd name="adj" fmla="val 9709"/>
            </a:avLst>
          </a:prstGeom>
          <a:solidFill>
            <a:srgbClr val="3E97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Bema + mFOLFOX6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(n=77)</a:t>
            </a:r>
          </a:p>
        </p:txBody>
      </p:sp>
      <p:sp>
        <p:nvSpPr>
          <p:cNvPr id="13" name="Rounded Rectangle 12">
            <a:extLst>
              <a:ext uri="{FF2B5EF4-FFF2-40B4-BE49-F238E27FC236}">
                <a16:creationId xmlns:a16="http://schemas.microsoft.com/office/drawing/2014/main" id="{467A966F-1C06-56D1-C6C9-D283CFDC57CB}"/>
              </a:ext>
            </a:extLst>
          </p:cNvPr>
          <p:cNvSpPr/>
          <p:nvPr/>
        </p:nvSpPr>
        <p:spPr>
          <a:xfrm>
            <a:off x="6048567" y="3463069"/>
            <a:ext cx="2106046" cy="580259"/>
          </a:xfrm>
          <a:prstGeom prst="roundRect">
            <a:avLst>
              <a:gd name="adj" fmla="val 9709"/>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Placebo + mFOLFOX6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(n=78)</a:t>
            </a:r>
          </a:p>
        </p:txBody>
      </p:sp>
      <p:sp>
        <p:nvSpPr>
          <p:cNvPr id="14" name="Oval 13">
            <a:extLst>
              <a:ext uri="{FF2B5EF4-FFF2-40B4-BE49-F238E27FC236}">
                <a16:creationId xmlns:a16="http://schemas.microsoft.com/office/drawing/2014/main" id="{161F8308-D624-117A-0821-0022E962DC7A}"/>
              </a:ext>
            </a:extLst>
          </p:cNvPr>
          <p:cNvSpPr/>
          <p:nvPr/>
        </p:nvSpPr>
        <p:spPr>
          <a:xfrm>
            <a:off x="4393499" y="2923082"/>
            <a:ext cx="667062" cy="667062"/>
          </a:xfrm>
          <a:prstGeom prst="ellipse">
            <a:avLst/>
          </a:prstGeom>
          <a:solidFill>
            <a:srgbClr val="A4CDE0"/>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1:1</a:t>
            </a:r>
          </a:p>
        </p:txBody>
      </p:sp>
      <p:cxnSp>
        <p:nvCxnSpPr>
          <p:cNvPr id="16" name="Elbow Connector 15">
            <a:extLst>
              <a:ext uri="{FF2B5EF4-FFF2-40B4-BE49-F238E27FC236}">
                <a16:creationId xmlns:a16="http://schemas.microsoft.com/office/drawing/2014/main" id="{65695369-8FFA-64CC-C51F-7F1A0419CD47}"/>
              </a:ext>
            </a:extLst>
          </p:cNvPr>
          <p:cNvCxnSpPr>
            <a:cxnSpLocks/>
            <a:stCxn id="14" idx="6"/>
          </p:cNvCxnSpPr>
          <p:nvPr/>
        </p:nvCxnSpPr>
        <p:spPr>
          <a:xfrm flipV="1">
            <a:off x="5060561" y="2632952"/>
            <a:ext cx="890606" cy="623661"/>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F6F818D2-883B-1FD4-19D3-26B0AC2CE636}"/>
              </a:ext>
            </a:extLst>
          </p:cNvPr>
          <p:cNvCxnSpPr>
            <a:cxnSpLocks/>
            <a:stCxn id="14" idx="6"/>
          </p:cNvCxnSpPr>
          <p:nvPr/>
        </p:nvCxnSpPr>
        <p:spPr>
          <a:xfrm>
            <a:off x="5060561" y="3256613"/>
            <a:ext cx="872931" cy="539987"/>
          </a:xfrm>
          <a:prstGeom prst="bentConnector3">
            <a:avLst>
              <a:gd name="adj1" fmla="val 50859"/>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9ED3EE4-DFF3-8CC5-E40B-CDF26DD35043}"/>
              </a:ext>
            </a:extLst>
          </p:cNvPr>
          <p:cNvCxnSpPr>
            <a:cxnSpLocks/>
            <a:stCxn id="10" idx="3"/>
            <a:endCxn id="9" idx="1"/>
          </p:cNvCxnSpPr>
          <p:nvPr/>
        </p:nvCxnSpPr>
        <p:spPr>
          <a:xfrm>
            <a:off x="8237095" y="3198222"/>
            <a:ext cx="38894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58F7856-B300-645E-B922-274D86958D95}"/>
              </a:ext>
            </a:extLst>
          </p:cNvPr>
          <p:cNvSpPr/>
          <p:nvPr/>
        </p:nvSpPr>
        <p:spPr>
          <a:xfrm>
            <a:off x="6860686" y="2958973"/>
            <a:ext cx="466889" cy="466889"/>
          </a:xfrm>
          <a:prstGeom prst="ellipse">
            <a:avLst/>
          </a:prstGeom>
          <a:solidFill>
            <a:srgbClr val="A4CDE0"/>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VS</a:t>
            </a:r>
          </a:p>
        </p:txBody>
      </p:sp>
      <p:sp>
        <p:nvSpPr>
          <p:cNvPr id="27" name="TextBox 26">
            <a:extLst>
              <a:ext uri="{FF2B5EF4-FFF2-40B4-BE49-F238E27FC236}">
                <a16:creationId xmlns:a16="http://schemas.microsoft.com/office/drawing/2014/main" id="{0455CBA0-B3CD-0AE8-E419-5B023318DF43}"/>
              </a:ext>
            </a:extLst>
          </p:cNvPr>
          <p:cNvSpPr txBox="1"/>
          <p:nvPr/>
        </p:nvSpPr>
        <p:spPr>
          <a:xfrm>
            <a:off x="975799" y="5691470"/>
            <a:ext cx="4748544"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IN" sz="1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Central testing: IHC stain (Ventana): cut-off 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 circulating tumor DNA (PGDx): cut-off 1.5X.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Arial" panose="020B0604020202020204" pitchFamily="34" charset="0"/>
              </a:rPr>
              <a:t>†</a:t>
            </a:r>
            <a:r>
              <a:rPr kumimoji="0" lang="en-IN" sz="1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 mg/kg Q2W with a single 7.5-mg/kg dose on Cycle 1 Day 8.</a:t>
            </a:r>
            <a:endParaRPr kumimoji="0" lang="en-IN" sz="115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F8237C1-9FC0-7763-F0CE-8F2CF5BFC7CA}"/>
              </a:ext>
            </a:extLst>
          </p:cNvPr>
          <p:cNvSpPr txBox="1"/>
          <p:nvPr/>
        </p:nvSpPr>
        <p:spPr>
          <a:xfrm>
            <a:off x="5724343" y="4673883"/>
            <a:ext cx="5673348" cy="15552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Statistical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Trial initially designed as registrational phase 3 (n=548) with 2-sided 𝝰 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amended after enrolling n=155 to a proof-of-concept phase 2 with prespecified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statistical assumptions of:</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﻿Hierarchical sequential testing: PFS, then OS/ORR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﻿≥84 events to demonstrate benefit at a HR ≤0.76 for PFS at 2-sided 𝝰 of 0.2</a:t>
            </a:r>
          </a:p>
        </p:txBody>
      </p:sp>
      <p:cxnSp>
        <p:nvCxnSpPr>
          <p:cNvPr id="29" name="Straight Arrow Connector 28">
            <a:extLst>
              <a:ext uri="{FF2B5EF4-FFF2-40B4-BE49-F238E27FC236}">
                <a16:creationId xmlns:a16="http://schemas.microsoft.com/office/drawing/2014/main" id="{9CDAD3B7-6A26-5BDC-15A8-861381FDA0F8}"/>
              </a:ext>
            </a:extLst>
          </p:cNvPr>
          <p:cNvCxnSpPr>
            <a:cxnSpLocks/>
            <a:stCxn id="8" idx="1"/>
          </p:cNvCxnSpPr>
          <p:nvPr/>
        </p:nvCxnSpPr>
        <p:spPr>
          <a:xfrm>
            <a:off x="4338084" y="3264013"/>
            <a:ext cx="56249" cy="41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F66421E-C660-BFFE-E9E1-07242973ABFD}"/>
              </a:ext>
            </a:extLst>
          </p:cNvPr>
          <p:cNvSpPr txBox="1"/>
          <p:nvPr/>
        </p:nvSpPr>
        <p:spPr>
          <a:xfrm>
            <a:off x="5735671" y="1931173"/>
            <a:ext cx="27318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Double blind, placebo controlled</a:t>
            </a:r>
          </a:p>
        </p:txBody>
      </p:sp>
      <p:sp>
        <p:nvSpPr>
          <p:cNvPr id="32" name="TextBox 31">
            <a:extLst>
              <a:ext uri="{FF2B5EF4-FFF2-40B4-BE49-F238E27FC236}">
                <a16:creationId xmlns:a16="http://schemas.microsoft.com/office/drawing/2014/main" id="{3938A842-210E-1682-99EE-A6608AE652D0}"/>
              </a:ext>
            </a:extLst>
          </p:cNvPr>
          <p:cNvSpPr txBox="1"/>
          <p:nvPr/>
        </p:nvSpPr>
        <p:spPr>
          <a:xfrm>
            <a:off x="6326506" y="4133896"/>
            <a:ext cx="15501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Treatment Q2W</a:t>
            </a:r>
            <a:r>
              <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Arial" panose="020B0604020202020204" pitchFamily="34" charset="0"/>
              </a:rPr>
              <a:t>†</a:t>
            </a:r>
          </a:p>
        </p:txBody>
      </p:sp>
    </p:spTree>
    <p:extLst>
      <p:ext uri="{BB962C8B-B14F-4D97-AF65-F5344CB8AC3E}">
        <p14:creationId xmlns:p14="http://schemas.microsoft.com/office/powerpoint/2010/main" val="3653070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Group 3">
            <a:extLst>
              <a:ext uri="{FF2B5EF4-FFF2-40B4-BE49-F238E27FC236}">
                <a16:creationId xmlns:a16="http://schemas.microsoft.com/office/drawing/2014/main" id="{0E6B0723-7E13-4B9D-A04C-025B928FAA54}"/>
              </a:ext>
            </a:extLst>
          </p:cNvPr>
          <p:cNvGraphicFramePr>
            <a:graphicFrameLocks/>
          </p:cNvGraphicFramePr>
          <p:nvPr/>
        </p:nvGraphicFramePr>
        <p:xfrm>
          <a:off x="1956802" y="5000786"/>
          <a:ext cx="8054248" cy="754416"/>
        </p:xfrm>
        <a:graphic>
          <a:graphicData uri="http://schemas.openxmlformats.org/drawingml/2006/table">
            <a:tbl>
              <a:tblPr/>
              <a:tblGrid>
                <a:gridCol w="1379904">
                  <a:extLst>
                    <a:ext uri="{9D8B030D-6E8A-4147-A177-3AD203B41FA5}">
                      <a16:colId xmlns:a16="http://schemas.microsoft.com/office/drawing/2014/main" val="20000"/>
                    </a:ext>
                  </a:extLst>
                </a:gridCol>
                <a:gridCol w="2263987">
                  <a:extLst>
                    <a:ext uri="{9D8B030D-6E8A-4147-A177-3AD203B41FA5}">
                      <a16:colId xmlns:a16="http://schemas.microsoft.com/office/drawing/2014/main" val="20001"/>
                    </a:ext>
                  </a:extLst>
                </a:gridCol>
                <a:gridCol w="2513622">
                  <a:extLst>
                    <a:ext uri="{9D8B030D-6E8A-4147-A177-3AD203B41FA5}">
                      <a16:colId xmlns:a16="http://schemas.microsoft.com/office/drawing/2014/main" val="20002"/>
                    </a:ext>
                  </a:extLst>
                </a:gridCol>
                <a:gridCol w="1896735">
                  <a:extLst>
                    <a:ext uri="{9D8B030D-6E8A-4147-A177-3AD203B41FA5}">
                      <a16:colId xmlns:a16="http://schemas.microsoft.com/office/drawing/2014/main" val="3259231042"/>
                    </a:ext>
                  </a:extLst>
                </a:gridCol>
              </a:tblGrid>
              <a:tr h="228612">
                <a:tc>
                  <a:txBody>
                    <a:bodyPr/>
                    <a:lstStyle/>
                    <a:p>
                      <a:pPr marL="0" marR="0" lvl="0" indent="0" algn="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200" b="1" i="0" u="none" strike="noStrike" cap="none" normalizeH="0" baseline="0" dirty="0">
                        <a:ln>
                          <a:noFill/>
                        </a:ln>
                        <a:solidFill>
                          <a:schemeClr val="bg1"/>
                        </a:solidFill>
                        <a:effectLst/>
                        <a:latin typeface="+mn-lt"/>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accent1"/>
                          </a:solidFill>
                          <a:effectLst/>
                          <a:latin typeface="+mn-lt"/>
                        </a:rPr>
                        <a:t>Bema + mFOLFOX6 (n=77)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accent3"/>
                          </a:solidFill>
                          <a:effectLst/>
                          <a:latin typeface="+mn-lt"/>
                        </a:rPr>
                        <a:t>Placebo + mFOLFOX6 (n=78)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1" i="0" u="none" strike="noStrike" cap="none" normalizeH="0" baseline="0" dirty="0">
                        <a:ln>
                          <a:noFill/>
                        </a:ln>
                        <a:solidFill>
                          <a:schemeClr val="bg1"/>
                        </a:solidFill>
                        <a:effectLst/>
                        <a:latin typeface="+mn-lt"/>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mn-lt"/>
                        </a:rPr>
                        <a:t>Median PFS, mo</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mn-lt"/>
                        </a:rPr>
                        <a:t>9.5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mn-lt"/>
                        </a:rPr>
                        <a:t>7.4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cap="none" normalizeH="0" baseline="0" dirty="0">
                          <a:ln>
                            <a:noFill/>
                          </a:ln>
                          <a:solidFill>
                            <a:schemeClr val="bg2">
                              <a:lumMod val="10000"/>
                            </a:schemeClr>
                          </a:solidFill>
                          <a:effectLst/>
                          <a:latin typeface="+mn-lt"/>
                        </a:rPr>
                        <a:t>HR 0.68; </a:t>
                      </a:r>
                      <a:r>
                        <a:rPr kumimoji="0" lang="en-US" sz="1200" b="0" i="1" u="none" strike="noStrike" cap="none" normalizeH="0" baseline="0" dirty="0">
                          <a:ln>
                            <a:noFill/>
                          </a:ln>
                          <a:solidFill>
                            <a:schemeClr val="bg2">
                              <a:lumMod val="10000"/>
                            </a:schemeClr>
                          </a:solidFill>
                          <a:effectLst/>
                          <a:latin typeface="+mn-lt"/>
                        </a:rPr>
                        <a:t>P</a:t>
                      </a:r>
                      <a:r>
                        <a:rPr kumimoji="0" lang="en-US" sz="1200" b="0" i="0" u="none" strike="noStrike" cap="none" normalizeH="0" baseline="0" dirty="0">
                          <a:ln>
                            <a:noFill/>
                          </a:ln>
                          <a:solidFill>
                            <a:schemeClr val="bg2">
                              <a:lumMod val="10000"/>
                            </a:schemeClr>
                          </a:solidFill>
                          <a:effectLst/>
                          <a:latin typeface="+mn-lt"/>
                        </a:rPr>
                        <a:t>=0.0727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86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mn-lt"/>
                        </a:rPr>
                        <a:t>Median OS, mo</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mn-lt"/>
                        </a:rPr>
                        <a:t>Not reached</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mn-lt"/>
                        </a:rPr>
                        <a:t>12.9</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cap="none" normalizeH="0" baseline="0" dirty="0">
                          <a:ln>
                            <a:noFill/>
                          </a:ln>
                          <a:solidFill>
                            <a:schemeClr val="bg2">
                              <a:lumMod val="10000"/>
                            </a:schemeClr>
                          </a:solidFill>
                          <a:effectLst/>
                          <a:latin typeface="+mn-lt"/>
                        </a:rPr>
                        <a:t>HR 0.58; </a:t>
                      </a:r>
                      <a:r>
                        <a:rPr kumimoji="0" lang="en-US" sz="1200" b="0" i="1" u="none" strike="noStrike" cap="none" normalizeH="0" baseline="0" dirty="0">
                          <a:ln>
                            <a:noFill/>
                          </a:ln>
                          <a:solidFill>
                            <a:schemeClr val="bg2">
                              <a:lumMod val="10000"/>
                            </a:schemeClr>
                          </a:solidFill>
                          <a:effectLst/>
                          <a:latin typeface="+mn-lt"/>
                        </a:rPr>
                        <a:t>P</a:t>
                      </a:r>
                      <a:r>
                        <a:rPr kumimoji="0" lang="en-US" sz="1200" b="0" i="0" u="none" strike="noStrike" cap="none" normalizeH="0" baseline="0" dirty="0">
                          <a:ln>
                            <a:noFill/>
                          </a:ln>
                          <a:solidFill>
                            <a:schemeClr val="bg2">
                              <a:lumMod val="10000"/>
                            </a:schemeClr>
                          </a:solidFill>
                          <a:effectLst/>
                          <a:latin typeface="+mn-lt"/>
                        </a:rPr>
                        <a:t>=0.0268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94312070"/>
                  </a:ext>
                </a:extLst>
              </a:tr>
            </a:tbl>
          </a:graphicData>
        </a:graphic>
      </p:graphicFrame>
      <p:grpSp>
        <p:nvGrpSpPr>
          <p:cNvPr id="8" name="Group 7">
            <a:extLst>
              <a:ext uri="{FF2B5EF4-FFF2-40B4-BE49-F238E27FC236}">
                <a16:creationId xmlns:a16="http://schemas.microsoft.com/office/drawing/2014/main" id="{155BAA8A-F581-3EC2-00AE-D3578325DF2D}"/>
              </a:ext>
            </a:extLst>
          </p:cNvPr>
          <p:cNvGrpSpPr/>
          <p:nvPr/>
        </p:nvGrpSpPr>
        <p:grpSpPr>
          <a:xfrm>
            <a:off x="1358850" y="1992666"/>
            <a:ext cx="4780689" cy="2693119"/>
            <a:chOff x="1776492" y="2353951"/>
            <a:chExt cx="3891940" cy="2045694"/>
          </a:xfrm>
        </p:grpSpPr>
        <p:sp>
          <p:nvSpPr>
            <p:cNvPr id="14" name="TextBox 13">
              <a:extLst>
                <a:ext uri="{FF2B5EF4-FFF2-40B4-BE49-F238E27FC236}">
                  <a16:creationId xmlns:a16="http://schemas.microsoft.com/office/drawing/2014/main" id="{8CB211C3-10F1-4338-BFA7-FF1E0528CA4E}"/>
                </a:ext>
              </a:extLst>
            </p:cNvPr>
            <p:cNvSpPr txBox="1"/>
            <p:nvPr/>
          </p:nvSpPr>
          <p:spPr bwMode="auto">
            <a:xfrm>
              <a:off x="3694857" y="4145729"/>
              <a:ext cx="4471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ctr" defTabSz="685800" rtl="0" eaLnBrk="1" fontAlgn="auto"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Mo</a:t>
              </a:r>
            </a:p>
          </p:txBody>
        </p:sp>
        <p:sp>
          <p:nvSpPr>
            <p:cNvPr id="15" name="TextBox 14">
              <a:extLst>
                <a:ext uri="{FF2B5EF4-FFF2-40B4-BE49-F238E27FC236}">
                  <a16:creationId xmlns:a16="http://schemas.microsoft.com/office/drawing/2014/main" id="{3B5C9B02-E815-431A-AA60-6E5B2F0F8139}"/>
                </a:ext>
              </a:extLst>
            </p:cNvPr>
            <p:cNvSpPr txBox="1"/>
            <p:nvPr/>
          </p:nvSpPr>
          <p:spPr bwMode="auto">
            <a:xfrm rot="16200000">
              <a:off x="1170836" y="2959607"/>
              <a:ext cx="1455607" cy="24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685800" rtl="0" eaLnBrk="1" fontAlgn="auto" latinLnBrk="0" hangingPunct="1">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PFS probability</a:t>
              </a:r>
            </a:p>
          </p:txBody>
        </p:sp>
        <p:sp>
          <p:nvSpPr>
            <p:cNvPr id="4" name="Freeform: Shape 3">
              <a:extLst>
                <a:ext uri="{FF2B5EF4-FFF2-40B4-BE49-F238E27FC236}">
                  <a16:creationId xmlns:a16="http://schemas.microsoft.com/office/drawing/2014/main" id="{1C07C452-B9A9-4580-87EE-4B13279E0DB4}"/>
                </a:ext>
              </a:extLst>
            </p:cNvPr>
            <p:cNvSpPr/>
            <p:nvPr/>
          </p:nvSpPr>
          <p:spPr bwMode="auto">
            <a:xfrm>
              <a:off x="2444748" y="2440274"/>
              <a:ext cx="3223684" cy="1570567"/>
            </a:xfrm>
            <a:custGeom>
              <a:avLst/>
              <a:gdLst>
                <a:gd name="connsiteX0" fmla="*/ 0 w 4298245"/>
                <a:gd name="connsiteY0" fmla="*/ 0 h 2077156"/>
                <a:gd name="connsiteX1" fmla="*/ 0 w 4298245"/>
                <a:gd name="connsiteY1" fmla="*/ 2077156 h 2077156"/>
                <a:gd name="connsiteX2" fmla="*/ 4298245 w 4298245"/>
                <a:gd name="connsiteY2" fmla="*/ 2077156 h 2077156"/>
              </a:gdLst>
              <a:ahLst/>
              <a:cxnLst>
                <a:cxn ang="0">
                  <a:pos x="connsiteX0" y="connsiteY0"/>
                </a:cxn>
                <a:cxn ang="0">
                  <a:pos x="connsiteX1" y="connsiteY1"/>
                </a:cxn>
                <a:cxn ang="0">
                  <a:pos x="connsiteX2" y="connsiteY2"/>
                </a:cxn>
              </a:cxnLst>
              <a:rect l="l" t="t" r="r" b="b"/>
              <a:pathLst>
                <a:path w="4298245" h="2077156">
                  <a:moveTo>
                    <a:pt x="0" y="0"/>
                  </a:moveTo>
                  <a:lnTo>
                    <a:pt x="0" y="2077156"/>
                  </a:lnTo>
                  <a:lnTo>
                    <a:pt x="4298245" y="2077156"/>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1B3A08B4-1532-41EC-84E7-B6ECFD823D20}"/>
                </a:ext>
              </a:extLst>
            </p:cNvPr>
            <p:cNvCxnSpPr>
              <a:cxnSpLocks/>
            </p:cNvCxnSpPr>
            <p:nvPr/>
          </p:nvCxnSpPr>
          <p:spPr bwMode="auto">
            <a:xfrm flipH="1">
              <a:off x="2379132" y="2514357"/>
              <a:ext cx="71966" cy="0"/>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30422AF5-A521-4F14-85B2-5F9EE97EE945}"/>
                </a:ext>
              </a:extLst>
            </p:cNvPr>
            <p:cNvCxnSpPr>
              <a:cxnSpLocks/>
            </p:cNvCxnSpPr>
            <p:nvPr/>
          </p:nvCxnSpPr>
          <p:spPr bwMode="auto">
            <a:xfrm flipH="1">
              <a:off x="2379132" y="2870486"/>
              <a:ext cx="71966"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077CF236-0016-4911-916B-C69E2B148647}"/>
                </a:ext>
              </a:extLst>
            </p:cNvPr>
            <p:cNvCxnSpPr>
              <a:cxnSpLocks/>
            </p:cNvCxnSpPr>
            <p:nvPr/>
          </p:nvCxnSpPr>
          <p:spPr bwMode="auto">
            <a:xfrm flipH="1">
              <a:off x="2379132" y="3226615"/>
              <a:ext cx="71966"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DA39D5BE-13B6-41C8-9DB8-17F80BD6715F}"/>
                </a:ext>
              </a:extLst>
            </p:cNvPr>
            <p:cNvCxnSpPr>
              <a:cxnSpLocks/>
            </p:cNvCxnSpPr>
            <p:nvPr/>
          </p:nvCxnSpPr>
          <p:spPr bwMode="auto">
            <a:xfrm flipH="1">
              <a:off x="2379132" y="3582744"/>
              <a:ext cx="71966"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24541812-9275-4525-8DC0-3701485C5EA4}"/>
                </a:ext>
              </a:extLst>
            </p:cNvPr>
            <p:cNvCxnSpPr>
              <a:cxnSpLocks/>
            </p:cNvCxnSpPr>
            <p:nvPr/>
          </p:nvCxnSpPr>
          <p:spPr bwMode="auto">
            <a:xfrm flipH="1">
              <a:off x="2379132" y="3938873"/>
              <a:ext cx="71966"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94C5F049-CC2B-401B-97A4-BB3F2C3117FD}"/>
                </a:ext>
              </a:extLst>
            </p:cNvPr>
            <p:cNvCxnSpPr>
              <a:cxnSpLocks/>
            </p:cNvCxnSpPr>
            <p:nvPr/>
          </p:nvCxnSpPr>
          <p:spPr bwMode="auto">
            <a:xfrm>
              <a:off x="2590796" y="4010841"/>
              <a:ext cx="0" cy="55034"/>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BD49F529-95B0-46A6-BA45-8C6CCE32E780}"/>
                </a:ext>
              </a:extLst>
            </p:cNvPr>
            <p:cNvCxnSpPr>
              <a:cxnSpLocks/>
            </p:cNvCxnSpPr>
            <p:nvPr/>
          </p:nvCxnSpPr>
          <p:spPr bwMode="auto">
            <a:xfrm>
              <a:off x="3034943" y="4010841"/>
              <a:ext cx="0" cy="55034"/>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9FC8BBDA-693F-4AE3-9A93-A0F63D202F69}"/>
                </a:ext>
              </a:extLst>
            </p:cNvPr>
            <p:cNvCxnSpPr>
              <a:cxnSpLocks/>
            </p:cNvCxnSpPr>
            <p:nvPr/>
          </p:nvCxnSpPr>
          <p:spPr bwMode="auto">
            <a:xfrm>
              <a:off x="3479090" y="4010841"/>
              <a:ext cx="0" cy="55034"/>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F5D68BC0-125E-48C2-80FE-1063017D0BFE}"/>
                </a:ext>
              </a:extLst>
            </p:cNvPr>
            <p:cNvCxnSpPr>
              <a:cxnSpLocks/>
            </p:cNvCxnSpPr>
            <p:nvPr/>
          </p:nvCxnSpPr>
          <p:spPr bwMode="auto">
            <a:xfrm>
              <a:off x="3923237" y="4010841"/>
              <a:ext cx="0" cy="55034"/>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AA918078-7285-45A1-85DD-D9E1F1455BBD}"/>
                </a:ext>
              </a:extLst>
            </p:cNvPr>
            <p:cNvCxnSpPr>
              <a:cxnSpLocks/>
            </p:cNvCxnSpPr>
            <p:nvPr/>
          </p:nvCxnSpPr>
          <p:spPr bwMode="auto">
            <a:xfrm>
              <a:off x="4367384" y="4010841"/>
              <a:ext cx="0" cy="55034"/>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5E3FBCA0-0726-4A8D-8774-662879EDC7D2}"/>
                </a:ext>
              </a:extLst>
            </p:cNvPr>
            <p:cNvCxnSpPr>
              <a:cxnSpLocks/>
            </p:cNvCxnSpPr>
            <p:nvPr/>
          </p:nvCxnSpPr>
          <p:spPr bwMode="auto">
            <a:xfrm>
              <a:off x="4811531" y="4010841"/>
              <a:ext cx="0" cy="55034"/>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A0890B7D-3190-44D6-B63F-7893CCB1EB2F}"/>
                </a:ext>
              </a:extLst>
            </p:cNvPr>
            <p:cNvCxnSpPr>
              <a:cxnSpLocks/>
            </p:cNvCxnSpPr>
            <p:nvPr/>
          </p:nvCxnSpPr>
          <p:spPr bwMode="auto">
            <a:xfrm>
              <a:off x="5255680" y="4010841"/>
              <a:ext cx="0" cy="55034"/>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C9287BBB-7A5C-4B00-AC83-749ABA8C841F}"/>
                </a:ext>
              </a:extLst>
            </p:cNvPr>
            <p:cNvCxnSpPr>
              <a:cxnSpLocks/>
            </p:cNvCxnSpPr>
            <p:nvPr/>
          </p:nvCxnSpPr>
          <p:spPr bwMode="auto">
            <a:xfrm>
              <a:off x="3922181" y="2573623"/>
              <a:ext cx="0" cy="1447800"/>
            </a:xfrm>
            <a:prstGeom prst="line">
              <a:avLst/>
            </a:prstGeom>
            <a:noFill/>
            <a:ln w="28575" cap="flat" cmpd="sng" algn="ctr">
              <a:solidFill>
                <a:schemeClr val="bg1"/>
              </a:solidFill>
              <a:prstDash val="dash"/>
              <a:round/>
              <a:headEnd type="none" w="med" len="med"/>
              <a:tailEnd type="none" w="med" len="med"/>
            </a:ln>
            <a:effectLst/>
          </p:spPr>
        </p:cxnSp>
        <p:sp>
          <p:nvSpPr>
            <p:cNvPr id="33" name="TextBox 32">
              <a:extLst>
                <a:ext uri="{FF2B5EF4-FFF2-40B4-BE49-F238E27FC236}">
                  <a16:creationId xmlns:a16="http://schemas.microsoft.com/office/drawing/2014/main" id="{B36BE425-79B1-4373-8801-4C8E3581AD76}"/>
                </a:ext>
              </a:extLst>
            </p:cNvPr>
            <p:cNvSpPr txBox="1"/>
            <p:nvPr/>
          </p:nvSpPr>
          <p:spPr bwMode="auto">
            <a:xfrm>
              <a:off x="3591980" y="2393707"/>
              <a:ext cx="7789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9-mo rate</a:t>
              </a:r>
            </a:p>
          </p:txBody>
        </p:sp>
        <p:sp>
          <p:nvSpPr>
            <p:cNvPr id="34" name="TextBox 33">
              <a:extLst>
                <a:ext uri="{FF2B5EF4-FFF2-40B4-BE49-F238E27FC236}">
                  <a16:creationId xmlns:a16="http://schemas.microsoft.com/office/drawing/2014/main" id="{A3E743C4-611A-4AB6-B4BD-21BBC68C2C8F}"/>
                </a:ext>
              </a:extLst>
            </p:cNvPr>
            <p:cNvSpPr txBox="1"/>
            <p:nvPr/>
          </p:nvSpPr>
          <p:spPr bwMode="auto">
            <a:xfrm>
              <a:off x="1786163" y="2444646"/>
              <a:ext cx="52799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1.00</a:t>
              </a:r>
            </a:p>
          </p:txBody>
        </p:sp>
        <p:sp>
          <p:nvSpPr>
            <p:cNvPr id="35" name="TextBox 34">
              <a:extLst>
                <a:ext uri="{FF2B5EF4-FFF2-40B4-BE49-F238E27FC236}">
                  <a16:creationId xmlns:a16="http://schemas.microsoft.com/office/drawing/2014/main" id="{6BE77BDD-8D71-4D0F-9AD0-975EBC2BF254}"/>
                </a:ext>
              </a:extLst>
            </p:cNvPr>
            <p:cNvSpPr txBox="1"/>
            <p:nvPr/>
          </p:nvSpPr>
          <p:spPr bwMode="auto">
            <a:xfrm>
              <a:off x="1963637" y="2753541"/>
              <a:ext cx="4616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0.75</a:t>
              </a:r>
            </a:p>
          </p:txBody>
        </p:sp>
        <p:sp>
          <p:nvSpPr>
            <p:cNvPr id="36" name="TextBox 35">
              <a:extLst>
                <a:ext uri="{FF2B5EF4-FFF2-40B4-BE49-F238E27FC236}">
                  <a16:creationId xmlns:a16="http://schemas.microsoft.com/office/drawing/2014/main" id="{182EB0BC-BCAA-439D-AF32-544047DF45AA}"/>
                </a:ext>
              </a:extLst>
            </p:cNvPr>
            <p:cNvSpPr txBox="1"/>
            <p:nvPr/>
          </p:nvSpPr>
          <p:spPr bwMode="auto">
            <a:xfrm>
              <a:off x="1963637" y="3111257"/>
              <a:ext cx="5047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0.50</a:t>
              </a:r>
            </a:p>
          </p:txBody>
        </p:sp>
        <p:sp>
          <p:nvSpPr>
            <p:cNvPr id="37" name="TextBox 36">
              <a:extLst>
                <a:ext uri="{FF2B5EF4-FFF2-40B4-BE49-F238E27FC236}">
                  <a16:creationId xmlns:a16="http://schemas.microsoft.com/office/drawing/2014/main" id="{73025F88-B381-4E2A-B3E9-BBF968D96E33}"/>
                </a:ext>
              </a:extLst>
            </p:cNvPr>
            <p:cNvSpPr txBox="1"/>
            <p:nvPr/>
          </p:nvSpPr>
          <p:spPr bwMode="auto">
            <a:xfrm>
              <a:off x="1963637" y="3466857"/>
              <a:ext cx="5047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0.25</a:t>
              </a:r>
            </a:p>
          </p:txBody>
        </p:sp>
        <p:sp>
          <p:nvSpPr>
            <p:cNvPr id="38" name="TextBox 37">
              <a:extLst>
                <a:ext uri="{FF2B5EF4-FFF2-40B4-BE49-F238E27FC236}">
                  <a16:creationId xmlns:a16="http://schemas.microsoft.com/office/drawing/2014/main" id="{84946B83-EB0E-44A8-A809-BACD7B07A1C1}"/>
                </a:ext>
              </a:extLst>
            </p:cNvPr>
            <p:cNvSpPr txBox="1"/>
            <p:nvPr/>
          </p:nvSpPr>
          <p:spPr bwMode="auto">
            <a:xfrm>
              <a:off x="2224614" y="3824574"/>
              <a:ext cx="2074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a:t>
              </a:r>
            </a:p>
          </p:txBody>
        </p:sp>
        <p:sp>
          <p:nvSpPr>
            <p:cNvPr id="39" name="TextBox 38">
              <a:extLst>
                <a:ext uri="{FF2B5EF4-FFF2-40B4-BE49-F238E27FC236}">
                  <a16:creationId xmlns:a16="http://schemas.microsoft.com/office/drawing/2014/main" id="{091DD3A1-0951-4E82-BE35-87E5B64FBA48}"/>
                </a:ext>
              </a:extLst>
            </p:cNvPr>
            <p:cNvSpPr txBox="1"/>
            <p:nvPr/>
          </p:nvSpPr>
          <p:spPr bwMode="auto">
            <a:xfrm>
              <a:off x="2474381" y="4015074"/>
              <a:ext cx="2074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a:t>
              </a:r>
            </a:p>
          </p:txBody>
        </p:sp>
        <p:sp>
          <p:nvSpPr>
            <p:cNvPr id="40" name="TextBox 39">
              <a:extLst>
                <a:ext uri="{FF2B5EF4-FFF2-40B4-BE49-F238E27FC236}">
                  <a16:creationId xmlns:a16="http://schemas.microsoft.com/office/drawing/2014/main" id="{FC0AB6CD-1540-4ECA-A0A8-6E828DE9AF00}"/>
                </a:ext>
              </a:extLst>
            </p:cNvPr>
            <p:cNvSpPr txBox="1"/>
            <p:nvPr/>
          </p:nvSpPr>
          <p:spPr bwMode="auto">
            <a:xfrm>
              <a:off x="2935814" y="4006607"/>
              <a:ext cx="2074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3</a:t>
              </a:r>
            </a:p>
          </p:txBody>
        </p:sp>
        <p:sp>
          <p:nvSpPr>
            <p:cNvPr id="41" name="TextBox 40">
              <a:extLst>
                <a:ext uri="{FF2B5EF4-FFF2-40B4-BE49-F238E27FC236}">
                  <a16:creationId xmlns:a16="http://schemas.microsoft.com/office/drawing/2014/main" id="{BA1137FD-6469-4F63-94C0-796309C7E48F}"/>
                </a:ext>
              </a:extLst>
            </p:cNvPr>
            <p:cNvSpPr txBox="1"/>
            <p:nvPr/>
          </p:nvSpPr>
          <p:spPr bwMode="auto">
            <a:xfrm>
              <a:off x="3373963" y="4015074"/>
              <a:ext cx="2074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6</a:t>
              </a:r>
            </a:p>
          </p:txBody>
        </p:sp>
        <p:sp>
          <p:nvSpPr>
            <p:cNvPr id="42" name="TextBox 41">
              <a:extLst>
                <a:ext uri="{FF2B5EF4-FFF2-40B4-BE49-F238E27FC236}">
                  <a16:creationId xmlns:a16="http://schemas.microsoft.com/office/drawing/2014/main" id="{755598D6-83DB-4ABA-9AF5-A74396794590}"/>
                </a:ext>
              </a:extLst>
            </p:cNvPr>
            <p:cNvSpPr txBox="1"/>
            <p:nvPr/>
          </p:nvSpPr>
          <p:spPr bwMode="auto">
            <a:xfrm>
              <a:off x="3824813" y="4025658"/>
              <a:ext cx="2074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9</a:t>
              </a:r>
            </a:p>
          </p:txBody>
        </p:sp>
        <p:sp>
          <p:nvSpPr>
            <p:cNvPr id="43" name="TextBox 42">
              <a:extLst>
                <a:ext uri="{FF2B5EF4-FFF2-40B4-BE49-F238E27FC236}">
                  <a16:creationId xmlns:a16="http://schemas.microsoft.com/office/drawing/2014/main" id="{A7B35E1C-A0B8-46BF-AD2B-CFC972CB77AB}"/>
                </a:ext>
              </a:extLst>
            </p:cNvPr>
            <p:cNvSpPr txBox="1"/>
            <p:nvPr/>
          </p:nvSpPr>
          <p:spPr bwMode="auto">
            <a:xfrm>
              <a:off x="4226980" y="4017191"/>
              <a:ext cx="4060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12</a:t>
              </a:r>
            </a:p>
          </p:txBody>
        </p:sp>
        <p:sp>
          <p:nvSpPr>
            <p:cNvPr id="44" name="TextBox 43">
              <a:extLst>
                <a:ext uri="{FF2B5EF4-FFF2-40B4-BE49-F238E27FC236}">
                  <a16:creationId xmlns:a16="http://schemas.microsoft.com/office/drawing/2014/main" id="{C9B95DB1-607E-46F0-A0F9-104B8D6AD65D}"/>
                </a:ext>
              </a:extLst>
            </p:cNvPr>
            <p:cNvSpPr txBox="1"/>
            <p:nvPr/>
          </p:nvSpPr>
          <p:spPr bwMode="auto">
            <a:xfrm>
              <a:off x="4679946" y="4015074"/>
              <a:ext cx="39035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15</a:t>
              </a:r>
            </a:p>
          </p:txBody>
        </p:sp>
        <p:sp>
          <p:nvSpPr>
            <p:cNvPr id="45" name="TextBox 44">
              <a:extLst>
                <a:ext uri="{FF2B5EF4-FFF2-40B4-BE49-F238E27FC236}">
                  <a16:creationId xmlns:a16="http://schemas.microsoft.com/office/drawing/2014/main" id="{6B62B514-3588-4B85-A2AF-6A4C6A6A4E64}"/>
                </a:ext>
              </a:extLst>
            </p:cNvPr>
            <p:cNvSpPr txBox="1"/>
            <p:nvPr/>
          </p:nvSpPr>
          <p:spPr bwMode="auto">
            <a:xfrm>
              <a:off x="5120214" y="4010841"/>
              <a:ext cx="45193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18</a:t>
              </a:r>
            </a:p>
          </p:txBody>
        </p:sp>
        <p:sp>
          <p:nvSpPr>
            <p:cNvPr id="47" name="TextBox 46">
              <a:extLst>
                <a:ext uri="{FF2B5EF4-FFF2-40B4-BE49-F238E27FC236}">
                  <a16:creationId xmlns:a16="http://schemas.microsoft.com/office/drawing/2014/main" id="{451F9763-3A9C-4EB1-852C-314E0EA0A3E8}"/>
                </a:ext>
              </a:extLst>
            </p:cNvPr>
            <p:cNvSpPr txBox="1"/>
            <p:nvPr/>
          </p:nvSpPr>
          <p:spPr bwMode="auto">
            <a:xfrm>
              <a:off x="3887848" y="3610153"/>
              <a:ext cx="5802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6286AC"/>
                  </a:solidFill>
                  <a:effectLst/>
                  <a:uLnTx/>
                  <a:uFillTx/>
                  <a:latin typeface="Arial" panose="020B0604020202020204"/>
                  <a:ea typeface="+mn-ea"/>
                  <a:cs typeface="Arial" panose="020B0604020202020204" pitchFamily="34" charset="0"/>
                </a:rPr>
                <a:t>33.8%</a:t>
              </a:r>
            </a:p>
          </p:txBody>
        </p:sp>
        <p:grpSp>
          <p:nvGrpSpPr>
            <p:cNvPr id="54" name="Group 53">
              <a:extLst>
                <a:ext uri="{FF2B5EF4-FFF2-40B4-BE49-F238E27FC236}">
                  <a16:creationId xmlns:a16="http://schemas.microsoft.com/office/drawing/2014/main" id="{247070A9-655C-448A-B799-D573A83A4D7B}"/>
                </a:ext>
              </a:extLst>
            </p:cNvPr>
            <p:cNvGrpSpPr/>
            <p:nvPr/>
          </p:nvGrpSpPr>
          <p:grpSpPr>
            <a:xfrm>
              <a:off x="4766943" y="3771674"/>
              <a:ext cx="63550" cy="72816"/>
              <a:chOff x="2658467" y="2199503"/>
              <a:chExt cx="58254" cy="52957"/>
            </a:xfrm>
          </p:grpSpPr>
          <p:cxnSp>
            <p:nvCxnSpPr>
              <p:cNvPr id="49" name="Straight Connector 48">
                <a:extLst>
                  <a:ext uri="{FF2B5EF4-FFF2-40B4-BE49-F238E27FC236}">
                    <a16:creationId xmlns:a16="http://schemas.microsoft.com/office/drawing/2014/main" id="{3ECFA77A-0AA1-48EF-B237-8FE37C5A0B35}"/>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B0977E0A-0929-4875-8A2C-06881D8450D4}"/>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55" name="Group 54">
              <a:extLst>
                <a:ext uri="{FF2B5EF4-FFF2-40B4-BE49-F238E27FC236}">
                  <a16:creationId xmlns:a16="http://schemas.microsoft.com/office/drawing/2014/main" id="{8F0226D4-C184-488F-9141-61D6739A21B6}"/>
                </a:ext>
              </a:extLst>
            </p:cNvPr>
            <p:cNvGrpSpPr/>
            <p:nvPr/>
          </p:nvGrpSpPr>
          <p:grpSpPr>
            <a:xfrm>
              <a:off x="4429779" y="3641046"/>
              <a:ext cx="63550" cy="72816"/>
              <a:chOff x="2658467" y="2199503"/>
              <a:chExt cx="58254" cy="52957"/>
            </a:xfrm>
          </p:grpSpPr>
          <p:cxnSp>
            <p:nvCxnSpPr>
              <p:cNvPr id="56" name="Straight Connector 55">
                <a:extLst>
                  <a:ext uri="{FF2B5EF4-FFF2-40B4-BE49-F238E27FC236}">
                    <a16:creationId xmlns:a16="http://schemas.microsoft.com/office/drawing/2014/main" id="{AB3D3CF3-6D52-4F87-A667-B8AB1AD92028}"/>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5B9FC6E5-F687-4C90-A9F8-F6DEF89B7386}"/>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58" name="Group 57">
              <a:extLst>
                <a:ext uri="{FF2B5EF4-FFF2-40B4-BE49-F238E27FC236}">
                  <a16:creationId xmlns:a16="http://schemas.microsoft.com/office/drawing/2014/main" id="{AE364D17-E99D-48FE-B219-3D78E4F32315}"/>
                </a:ext>
              </a:extLst>
            </p:cNvPr>
            <p:cNvGrpSpPr/>
            <p:nvPr/>
          </p:nvGrpSpPr>
          <p:grpSpPr>
            <a:xfrm>
              <a:off x="4450080" y="3641487"/>
              <a:ext cx="63550" cy="72816"/>
              <a:chOff x="2658467" y="2199503"/>
              <a:chExt cx="58254" cy="52957"/>
            </a:xfrm>
          </p:grpSpPr>
          <p:cxnSp>
            <p:nvCxnSpPr>
              <p:cNvPr id="59" name="Straight Connector 58">
                <a:extLst>
                  <a:ext uri="{FF2B5EF4-FFF2-40B4-BE49-F238E27FC236}">
                    <a16:creationId xmlns:a16="http://schemas.microsoft.com/office/drawing/2014/main" id="{5B2E8414-D59E-4630-879A-AA71BA640AB1}"/>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11267226-B10A-4C46-A5EF-0539F2BB9A17}"/>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61" name="Group 60">
              <a:extLst>
                <a:ext uri="{FF2B5EF4-FFF2-40B4-BE49-F238E27FC236}">
                  <a16:creationId xmlns:a16="http://schemas.microsoft.com/office/drawing/2014/main" id="{9F05C958-6005-4091-8509-DC00CB349B9D}"/>
                </a:ext>
              </a:extLst>
            </p:cNvPr>
            <p:cNvGrpSpPr/>
            <p:nvPr/>
          </p:nvGrpSpPr>
          <p:grpSpPr>
            <a:xfrm>
              <a:off x="4242222" y="3609713"/>
              <a:ext cx="63550" cy="72816"/>
              <a:chOff x="2658467" y="2199503"/>
              <a:chExt cx="58254" cy="52957"/>
            </a:xfrm>
          </p:grpSpPr>
          <p:cxnSp>
            <p:nvCxnSpPr>
              <p:cNvPr id="62" name="Straight Connector 61">
                <a:extLst>
                  <a:ext uri="{FF2B5EF4-FFF2-40B4-BE49-F238E27FC236}">
                    <a16:creationId xmlns:a16="http://schemas.microsoft.com/office/drawing/2014/main" id="{30201414-1CB7-41C3-9F2C-E9D6BA604BA8}"/>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C0AF29C9-7BA9-4BB6-9DF7-E2F8442AA958}"/>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64" name="Group 63">
              <a:extLst>
                <a:ext uri="{FF2B5EF4-FFF2-40B4-BE49-F238E27FC236}">
                  <a16:creationId xmlns:a16="http://schemas.microsoft.com/office/drawing/2014/main" id="{98F45C61-C1A4-410C-8AE0-1C25897ED3FF}"/>
                </a:ext>
              </a:extLst>
            </p:cNvPr>
            <p:cNvGrpSpPr/>
            <p:nvPr/>
          </p:nvGrpSpPr>
          <p:grpSpPr>
            <a:xfrm>
              <a:off x="4176024" y="3540869"/>
              <a:ext cx="63550" cy="72816"/>
              <a:chOff x="2658467" y="2199503"/>
              <a:chExt cx="58254" cy="52957"/>
            </a:xfrm>
          </p:grpSpPr>
          <p:cxnSp>
            <p:nvCxnSpPr>
              <p:cNvPr id="65" name="Straight Connector 64">
                <a:extLst>
                  <a:ext uri="{FF2B5EF4-FFF2-40B4-BE49-F238E27FC236}">
                    <a16:creationId xmlns:a16="http://schemas.microsoft.com/office/drawing/2014/main" id="{EDBB1138-D600-4503-9D2A-5BF4738C9EAC}"/>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DFEAFD9E-911D-4D79-8EBA-B9E4FBB4EC0B}"/>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67" name="Group 66">
              <a:extLst>
                <a:ext uri="{FF2B5EF4-FFF2-40B4-BE49-F238E27FC236}">
                  <a16:creationId xmlns:a16="http://schemas.microsoft.com/office/drawing/2014/main" id="{696D876A-FF02-43ED-A251-671DCE17194F}"/>
                </a:ext>
              </a:extLst>
            </p:cNvPr>
            <p:cNvGrpSpPr/>
            <p:nvPr/>
          </p:nvGrpSpPr>
          <p:grpSpPr>
            <a:xfrm>
              <a:off x="4104973" y="3541311"/>
              <a:ext cx="63550" cy="72816"/>
              <a:chOff x="2658467" y="2199503"/>
              <a:chExt cx="58254" cy="52957"/>
            </a:xfrm>
          </p:grpSpPr>
          <p:cxnSp>
            <p:nvCxnSpPr>
              <p:cNvPr id="68" name="Straight Connector 67">
                <a:extLst>
                  <a:ext uri="{FF2B5EF4-FFF2-40B4-BE49-F238E27FC236}">
                    <a16:creationId xmlns:a16="http://schemas.microsoft.com/office/drawing/2014/main" id="{5A215C8A-10D9-4720-93F1-6674266BA61F}"/>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8C964F57-EC78-4864-9642-F539FD6E17D5}"/>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70" name="Group 69">
              <a:extLst>
                <a:ext uri="{FF2B5EF4-FFF2-40B4-BE49-F238E27FC236}">
                  <a16:creationId xmlns:a16="http://schemas.microsoft.com/office/drawing/2014/main" id="{4C84B3BE-FBFC-4662-BF79-7044D4CDDB44}"/>
                </a:ext>
              </a:extLst>
            </p:cNvPr>
            <p:cNvGrpSpPr/>
            <p:nvPr/>
          </p:nvGrpSpPr>
          <p:grpSpPr>
            <a:xfrm>
              <a:off x="3644684" y="3173697"/>
              <a:ext cx="63550" cy="72816"/>
              <a:chOff x="2658467" y="2199503"/>
              <a:chExt cx="58254" cy="52957"/>
            </a:xfrm>
          </p:grpSpPr>
          <p:cxnSp>
            <p:nvCxnSpPr>
              <p:cNvPr id="71" name="Straight Connector 70">
                <a:extLst>
                  <a:ext uri="{FF2B5EF4-FFF2-40B4-BE49-F238E27FC236}">
                    <a16:creationId xmlns:a16="http://schemas.microsoft.com/office/drawing/2014/main" id="{43999C02-DCAE-474E-BBC6-68F4375F884E}"/>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2E32195A-4041-4E38-9051-174DD78678B4}"/>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73" name="Group 72">
              <a:extLst>
                <a:ext uri="{FF2B5EF4-FFF2-40B4-BE49-F238E27FC236}">
                  <a16:creationId xmlns:a16="http://schemas.microsoft.com/office/drawing/2014/main" id="{58EDA0E2-80D6-46E8-BE6B-9EC2F2464715}"/>
                </a:ext>
              </a:extLst>
            </p:cNvPr>
            <p:cNvGrpSpPr/>
            <p:nvPr/>
          </p:nvGrpSpPr>
          <p:grpSpPr>
            <a:xfrm>
              <a:off x="3637182" y="3133096"/>
              <a:ext cx="63550" cy="72816"/>
              <a:chOff x="2658467" y="2199503"/>
              <a:chExt cx="58254" cy="52957"/>
            </a:xfrm>
          </p:grpSpPr>
          <p:cxnSp>
            <p:nvCxnSpPr>
              <p:cNvPr id="74" name="Straight Connector 73">
                <a:extLst>
                  <a:ext uri="{FF2B5EF4-FFF2-40B4-BE49-F238E27FC236}">
                    <a16:creationId xmlns:a16="http://schemas.microsoft.com/office/drawing/2014/main" id="{0154B676-399A-4B08-9EF1-B98E58985CF7}"/>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A27BF26D-D08D-4C48-9118-730C9EB4C743}"/>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76" name="Group 75">
              <a:extLst>
                <a:ext uri="{FF2B5EF4-FFF2-40B4-BE49-F238E27FC236}">
                  <a16:creationId xmlns:a16="http://schemas.microsoft.com/office/drawing/2014/main" id="{48BE0028-1FF7-44C1-8B5C-5A0B38B9809D}"/>
                </a:ext>
              </a:extLst>
            </p:cNvPr>
            <p:cNvGrpSpPr/>
            <p:nvPr/>
          </p:nvGrpSpPr>
          <p:grpSpPr>
            <a:xfrm>
              <a:off x="3625707" y="3099115"/>
              <a:ext cx="63550" cy="72816"/>
              <a:chOff x="2658467" y="2199503"/>
              <a:chExt cx="58254" cy="52957"/>
            </a:xfrm>
          </p:grpSpPr>
          <p:cxnSp>
            <p:nvCxnSpPr>
              <p:cNvPr id="77" name="Straight Connector 76">
                <a:extLst>
                  <a:ext uri="{FF2B5EF4-FFF2-40B4-BE49-F238E27FC236}">
                    <a16:creationId xmlns:a16="http://schemas.microsoft.com/office/drawing/2014/main" id="{5B36A47D-E8E2-4807-83B5-7FFB79B38D86}"/>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43025EFC-E040-41E8-8254-495EB8C5CF08}"/>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79" name="Group 78">
              <a:extLst>
                <a:ext uri="{FF2B5EF4-FFF2-40B4-BE49-F238E27FC236}">
                  <a16:creationId xmlns:a16="http://schemas.microsoft.com/office/drawing/2014/main" id="{1C5C0FE4-55E1-4DBC-9244-27559A734350}"/>
                </a:ext>
              </a:extLst>
            </p:cNvPr>
            <p:cNvGrpSpPr/>
            <p:nvPr/>
          </p:nvGrpSpPr>
          <p:grpSpPr>
            <a:xfrm>
              <a:off x="3412995" y="3012176"/>
              <a:ext cx="63550" cy="72816"/>
              <a:chOff x="2658467" y="2199503"/>
              <a:chExt cx="58254" cy="52957"/>
            </a:xfrm>
          </p:grpSpPr>
          <p:cxnSp>
            <p:nvCxnSpPr>
              <p:cNvPr id="80" name="Straight Connector 79">
                <a:extLst>
                  <a:ext uri="{FF2B5EF4-FFF2-40B4-BE49-F238E27FC236}">
                    <a16:creationId xmlns:a16="http://schemas.microsoft.com/office/drawing/2014/main" id="{5596F6CE-4D63-4F89-BF04-53FB2193E86F}"/>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9549D041-07C5-402D-9470-1A754F78CB6E}"/>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85" name="Group 84">
              <a:extLst>
                <a:ext uri="{FF2B5EF4-FFF2-40B4-BE49-F238E27FC236}">
                  <a16:creationId xmlns:a16="http://schemas.microsoft.com/office/drawing/2014/main" id="{8487E41E-955E-410A-8378-7D3D24CFE0ED}"/>
                </a:ext>
              </a:extLst>
            </p:cNvPr>
            <p:cNvGrpSpPr/>
            <p:nvPr/>
          </p:nvGrpSpPr>
          <p:grpSpPr>
            <a:xfrm>
              <a:off x="3147766" y="2739004"/>
              <a:ext cx="63550" cy="72816"/>
              <a:chOff x="2658467" y="2199503"/>
              <a:chExt cx="58254" cy="52957"/>
            </a:xfrm>
          </p:grpSpPr>
          <p:cxnSp>
            <p:nvCxnSpPr>
              <p:cNvPr id="86" name="Straight Connector 85">
                <a:extLst>
                  <a:ext uri="{FF2B5EF4-FFF2-40B4-BE49-F238E27FC236}">
                    <a16:creationId xmlns:a16="http://schemas.microsoft.com/office/drawing/2014/main" id="{1CDCF0DE-36EB-4A91-88EC-E6CDC5B23C3E}"/>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56CBAD0C-D325-4CE5-8CB7-91556CDB86F9}"/>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88" name="Group 87">
              <a:extLst>
                <a:ext uri="{FF2B5EF4-FFF2-40B4-BE49-F238E27FC236}">
                  <a16:creationId xmlns:a16="http://schemas.microsoft.com/office/drawing/2014/main" id="{363647FB-23BE-41BE-9277-8D67C70C4D51}"/>
                </a:ext>
              </a:extLst>
            </p:cNvPr>
            <p:cNvGrpSpPr/>
            <p:nvPr/>
          </p:nvGrpSpPr>
          <p:grpSpPr>
            <a:xfrm>
              <a:off x="3116433" y="2715615"/>
              <a:ext cx="63550" cy="72816"/>
              <a:chOff x="2658467" y="2199503"/>
              <a:chExt cx="58254" cy="52957"/>
            </a:xfrm>
          </p:grpSpPr>
          <p:cxnSp>
            <p:nvCxnSpPr>
              <p:cNvPr id="89" name="Straight Connector 88">
                <a:extLst>
                  <a:ext uri="{FF2B5EF4-FFF2-40B4-BE49-F238E27FC236}">
                    <a16:creationId xmlns:a16="http://schemas.microsoft.com/office/drawing/2014/main" id="{4BB39A01-5449-42DE-AEEF-29696A1C3811}"/>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5B5B7A5A-DED7-489E-AAEF-00C1DBDBA77A}"/>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00" name="Group 99">
              <a:extLst>
                <a:ext uri="{FF2B5EF4-FFF2-40B4-BE49-F238E27FC236}">
                  <a16:creationId xmlns:a16="http://schemas.microsoft.com/office/drawing/2014/main" id="{D1A13C52-0148-4C3B-B926-D046D2507438}"/>
                </a:ext>
              </a:extLst>
            </p:cNvPr>
            <p:cNvGrpSpPr/>
            <p:nvPr/>
          </p:nvGrpSpPr>
          <p:grpSpPr>
            <a:xfrm>
              <a:off x="2812370" y="2596903"/>
              <a:ext cx="63550" cy="72816"/>
              <a:chOff x="2658467" y="2199503"/>
              <a:chExt cx="58254" cy="52957"/>
            </a:xfrm>
          </p:grpSpPr>
          <p:cxnSp>
            <p:nvCxnSpPr>
              <p:cNvPr id="101" name="Straight Connector 100">
                <a:extLst>
                  <a:ext uri="{FF2B5EF4-FFF2-40B4-BE49-F238E27FC236}">
                    <a16:creationId xmlns:a16="http://schemas.microsoft.com/office/drawing/2014/main" id="{541C895F-B085-49CE-8A2B-F7EA94914F91}"/>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DAE355C2-EA46-494A-AD1C-386A833D076A}"/>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03" name="Group 102">
              <a:extLst>
                <a:ext uri="{FF2B5EF4-FFF2-40B4-BE49-F238E27FC236}">
                  <a16:creationId xmlns:a16="http://schemas.microsoft.com/office/drawing/2014/main" id="{4D948E0F-E0D8-442C-8A95-4A4872375D68}"/>
                </a:ext>
              </a:extLst>
            </p:cNvPr>
            <p:cNvGrpSpPr/>
            <p:nvPr/>
          </p:nvGrpSpPr>
          <p:grpSpPr>
            <a:xfrm>
              <a:off x="2805750" y="2574396"/>
              <a:ext cx="63550" cy="72816"/>
              <a:chOff x="2658467" y="2199503"/>
              <a:chExt cx="58254" cy="52957"/>
            </a:xfrm>
          </p:grpSpPr>
          <p:cxnSp>
            <p:nvCxnSpPr>
              <p:cNvPr id="104" name="Straight Connector 103">
                <a:extLst>
                  <a:ext uri="{FF2B5EF4-FFF2-40B4-BE49-F238E27FC236}">
                    <a16:creationId xmlns:a16="http://schemas.microsoft.com/office/drawing/2014/main" id="{FCD89D4C-8109-4631-961F-E319624B1F60}"/>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BD2834F9-11A9-4B99-AB16-4B52AEBE6BC6}"/>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06" name="Group 105">
              <a:extLst>
                <a:ext uri="{FF2B5EF4-FFF2-40B4-BE49-F238E27FC236}">
                  <a16:creationId xmlns:a16="http://schemas.microsoft.com/office/drawing/2014/main" id="{3173738E-2259-401F-885E-29F15AC811E1}"/>
                </a:ext>
              </a:extLst>
            </p:cNvPr>
            <p:cNvGrpSpPr/>
            <p:nvPr/>
          </p:nvGrpSpPr>
          <p:grpSpPr>
            <a:xfrm>
              <a:off x="2560821" y="2479073"/>
              <a:ext cx="63550" cy="72816"/>
              <a:chOff x="2658467" y="2199503"/>
              <a:chExt cx="58254" cy="52957"/>
            </a:xfrm>
          </p:grpSpPr>
          <p:cxnSp>
            <p:nvCxnSpPr>
              <p:cNvPr id="107" name="Straight Connector 106">
                <a:extLst>
                  <a:ext uri="{FF2B5EF4-FFF2-40B4-BE49-F238E27FC236}">
                    <a16:creationId xmlns:a16="http://schemas.microsoft.com/office/drawing/2014/main" id="{B693F8A3-129E-4386-8123-5FE4B362AC58}"/>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3C50F9C6-BE94-4DD6-9161-66091CAEC41E}"/>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sp>
          <p:nvSpPr>
            <p:cNvPr id="109" name="Freeform: Shape 108">
              <a:extLst>
                <a:ext uri="{FF2B5EF4-FFF2-40B4-BE49-F238E27FC236}">
                  <a16:creationId xmlns:a16="http://schemas.microsoft.com/office/drawing/2014/main" id="{A8346CB1-6FDD-40D0-9569-2409E7661C68}"/>
                </a:ext>
              </a:extLst>
            </p:cNvPr>
            <p:cNvSpPr/>
            <p:nvPr/>
          </p:nvSpPr>
          <p:spPr bwMode="auto">
            <a:xfrm>
              <a:off x="2636727" y="2529819"/>
              <a:ext cx="2861031" cy="1186248"/>
            </a:xfrm>
            <a:custGeom>
              <a:avLst/>
              <a:gdLst>
                <a:gd name="connsiteX0" fmla="*/ 3814708 w 3814708"/>
                <a:gd name="connsiteY0" fmla="*/ 1581664 h 1581664"/>
                <a:gd name="connsiteX1" fmla="*/ 3385752 w 3814708"/>
                <a:gd name="connsiteY1" fmla="*/ 1581664 h 1581664"/>
                <a:gd name="connsiteX2" fmla="*/ 3385752 w 3814708"/>
                <a:gd name="connsiteY2" fmla="*/ 1304520 h 1581664"/>
                <a:gd name="connsiteX3" fmla="*/ 2716722 w 3814708"/>
                <a:gd name="connsiteY3" fmla="*/ 1304520 h 1581664"/>
                <a:gd name="connsiteX4" fmla="*/ 2716722 w 3814708"/>
                <a:gd name="connsiteY4" fmla="*/ 1188014 h 1581664"/>
                <a:gd name="connsiteX5" fmla="*/ 2492535 w 3814708"/>
                <a:gd name="connsiteY5" fmla="*/ 1188014 h 1581664"/>
                <a:gd name="connsiteX6" fmla="*/ 2492535 w 3814708"/>
                <a:gd name="connsiteY6" fmla="*/ 1127995 h 1581664"/>
                <a:gd name="connsiteX7" fmla="*/ 2474882 w 3814708"/>
                <a:gd name="connsiteY7" fmla="*/ 1127995 h 1581664"/>
                <a:gd name="connsiteX8" fmla="*/ 2474882 w 3814708"/>
                <a:gd name="connsiteY8" fmla="*/ 1057385 h 1581664"/>
                <a:gd name="connsiteX9" fmla="*/ 2180085 w 3814708"/>
                <a:gd name="connsiteY9" fmla="*/ 1057385 h 1581664"/>
                <a:gd name="connsiteX10" fmla="*/ 2180085 w 3814708"/>
                <a:gd name="connsiteY10" fmla="*/ 992071 h 1581664"/>
                <a:gd name="connsiteX11" fmla="*/ 1947072 w 3814708"/>
                <a:gd name="connsiteY11" fmla="*/ 992071 h 1581664"/>
                <a:gd name="connsiteX12" fmla="*/ 1947072 w 3814708"/>
                <a:gd name="connsiteY12" fmla="*/ 951470 h 1581664"/>
                <a:gd name="connsiteX13" fmla="*/ 1789965 w 3814708"/>
                <a:gd name="connsiteY13" fmla="*/ 951470 h 1581664"/>
                <a:gd name="connsiteX14" fmla="*/ 1789965 w 3814708"/>
                <a:gd name="connsiteY14" fmla="*/ 916165 h 1581664"/>
                <a:gd name="connsiteX15" fmla="*/ 1724651 w 3814708"/>
                <a:gd name="connsiteY15" fmla="*/ 916165 h 1581664"/>
                <a:gd name="connsiteX16" fmla="*/ 1724651 w 3814708"/>
                <a:gd name="connsiteY16" fmla="*/ 887921 h 1581664"/>
                <a:gd name="connsiteX17" fmla="*/ 1724651 w 3814708"/>
                <a:gd name="connsiteY17" fmla="*/ 866738 h 1581664"/>
                <a:gd name="connsiteX18" fmla="*/ 1668163 w 3814708"/>
                <a:gd name="connsiteY18" fmla="*/ 866738 h 1581664"/>
                <a:gd name="connsiteX19" fmla="*/ 1668163 w 3814708"/>
                <a:gd name="connsiteY19" fmla="*/ 840259 h 1581664"/>
                <a:gd name="connsiteX20" fmla="*/ 1615205 w 3814708"/>
                <a:gd name="connsiteY20" fmla="*/ 840259 h 1581664"/>
                <a:gd name="connsiteX21" fmla="*/ 1615205 w 3814708"/>
                <a:gd name="connsiteY21" fmla="*/ 804954 h 1581664"/>
                <a:gd name="connsiteX22" fmla="*/ 1498698 w 3814708"/>
                <a:gd name="connsiteY22" fmla="*/ 804954 h 1581664"/>
                <a:gd name="connsiteX23" fmla="*/ 1498698 w 3814708"/>
                <a:gd name="connsiteY23" fmla="*/ 771414 h 1581664"/>
                <a:gd name="connsiteX24" fmla="*/ 1406905 w 3814708"/>
                <a:gd name="connsiteY24" fmla="*/ 771414 h 1581664"/>
                <a:gd name="connsiteX25" fmla="*/ 1406905 w 3814708"/>
                <a:gd name="connsiteY25" fmla="*/ 750231 h 1581664"/>
                <a:gd name="connsiteX26" fmla="*/ 1385722 w 3814708"/>
                <a:gd name="connsiteY26" fmla="*/ 750231 h 1581664"/>
                <a:gd name="connsiteX27" fmla="*/ 1385722 w 3814708"/>
                <a:gd name="connsiteY27" fmla="*/ 713161 h 1581664"/>
                <a:gd name="connsiteX28" fmla="*/ 1361009 w 3814708"/>
                <a:gd name="connsiteY28" fmla="*/ 713161 h 1581664"/>
                <a:gd name="connsiteX29" fmla="*/ 1361009 w 3814708"/>
                <a:gd name="connsiteY29" fmla="*/ 660203 h 1581664"/>
                <a:gd name="connsiteX30" fmla="*/ 1339826 w 3814708"/>
                <a:gd name="connsiteY30" fmla="*/ 660203 h 1581664"/>
                <a:gd name="connsiteX31" fmla="*/ 1339826 w 3814708"/>
                <a:gd name="connsiteY31" fmla="*/ 644316 h 1581664"/>
                <a:gd name="connsiteX32" fmla="*/ 1281573 w 3814708"/>
                <a:gd name="connsiteY32" fmla="*/ 644316 h 1581664"/>
                <a:gd name="connsiteX33" fmla="*/ 1281573 w 3814708"/>
                <a:gd name="connsiteY33" fmla="*/ 612542 h 1581664"/>
                <a:gd name="connsiteX34" fmla="*/ 1060916 w 3814708"/>
                <a:gd name="connsiteY34" fmla="*/ 612542 h 1581664"/>
                <a:gd name="connsiteX35" fmla="*/ 1060916 w 3814708"/>
                <a:gd name="connsiteY35" fmla="*/ 517218 h 1581664"/>
                <a:gd name="connsiteX36" fmla="*/ 990306 w 3814708"/>
                <a:gd name="connsiteY36" fmla="*/ 517218 h 1581664"/>
                <a:gd name="connsiteX37" fmla="*/ 990306 w 3814708"/>
                <a:gd name="connsiteY37" fmla="*/ 487209 h 1581664"/>
                <a:gd name="connsiteX38" fmla="*/ 958532 w 3814708"/>
                <a:gd name="connsiteY38" fmla="*/ 487209 h 1581664"/>
                <a:gd name="connsiteX39" fmla="*/ 958532 w 3814708"/>
                <a:gd name="connsiteY39" fmla="*/ 455434 h 1581664"/>
                <a:gd name="connsiteX40" fmla="*/ 898513 w 3814708"/>
                <a:gd name="connsiteY40" fmla="*/ 455434 h 1581664"/>
                <a:gd name="connsiteX41" fmla="*/ 898513 w 3814708"/>
                <a:gd name="connsiteY41" fmla="*/ 398946 h 1581664"/>
                <a:gd name="connsiteX42" fmla="*/ 711397 w 3814708"/>
                <a:gd name="connsiteY42" fmla="*/ 398946 h 1581664"/>
                <a:gd name="connsiteX43" fmla="*/ 711397 w 3814708"/>
                <a:gd name="connsiteY43" fmla="*/ 278909 h 1581664"/>
                <a:gd name="connsiteX44" fmla="*/ 691979 w 3814708"/>
                <a:gd name="connsiteY44" fmla="*/ 278909 h 1581664"/>
                <a:gd name="connsiteX45" fmla="*/ 691979 w 3814708"/>
                <a:gd name="connsiteY45" fmla="*/ 234778 h 1581664"/>
                <a:gd name="connsiteX46" fmla="*/ 669031 w 3814708"/>
                <a:gd name="connsiteY46" fmla="*/ 234778 h 1581664"/>
                <a:gd name="connsiteX47" fmla="*/ 669031 w 3814708"/>
                <a:gd name="connsiteY47" fmla="*/ 213595 h 1581664"/>
                <a:gd name="connsiteX48" fmla="*/ 635491 w 3814708"/>
                <a:gd name="connsiteY48" fmla="*/ 213595 h 1581664"/>
                <a:gd name="connsiteX49" fmla="*/ 635491 w 3814708"/>
                <a:gd name="connsiteY49" fmla="*/ 194177 h 1581664"/>
                <a:gd name="connsiteX50" fmla="*/ 363642 w 3814708"/>
                <a:gd name="connsiteY50" fmla="*/ 194177 h 1581664"/>
                <a:gd name="connsiteX51" fmla="*/ 363642 w 3814708"/>
                <a:gd name="connsiteY51" fmla="*/ 160637 h 1581664"/>
                <a:gd name="connsiteX52" fmla="*/ 324807 w 3814708"/>
                <a:gd name="connsiteY52" fmla="*/ 160637 h 1581664"/>
                <a:gd name="connsiteX53" fmla="*/ 324807 w 3814708"/>
                <a:gd name="connsiteY53" fmla="*/ 121802 h 1581664"/>
                <a:gd name="connsiteX54" fmla="*/ 284206 w 3814708"/>
                <a:gd name="connsiteY54" fmla="*/ 121802 h 1581664"/>
                <a:gd name="connsiteX55" fmla="*/ 284206 w 3814708"/>
                <a:gd name="connsiteY55" fmla="*/ 70610 h 1581664"/>
                <a:gd name="connsiteX56" fmla="*/ 263023 w 3814708"/>
                <a:gd name="connsiteY56" fmla="*/ 70610 h 1581664"/>
                <a:gd name="connsiteX57" fmla="*/ 263023 w 3814708"/>
                <a:gd name="connsiteY57" fmla="*/ 28244 h 1581664"/>
                <a:gd name="connsiteX58" fmla="*/ 90028 w 3814708"/>
                <a:gd name="connsiteY58" fmla="*/ 28244 h 1581664"/>
                <a:gd name="connsiteX59" fmla="*/ 90028 w 3814708"/>
                <a:gd name="connsiteY59" fmla="*/ 0 h 1581664"/>
                <a:gd name="connsiteX60" fmla="*/ 0 w 3814708"/>
                <a:gd name="connsiteY60" fmla="*/ 0 h 15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814708" h="1581664">
                  <a:moveTo>
                    <a:pt x="3814708" y="1581664"/>
                  </a:moveTo>
                  <a:lnTo>
                    <a:pt x="3385752" y="1581664"/>
                  </a:lnTo>
                  <a:lnTo>
                    <a:pt x="3385752" y="1304520"/>
                  </a:lnTo>
                  <a:lnTo>
                    <a:pt x="2716722" y="1304520"/>
                  </a:lnTo>
                  <a:lnTo>
                    <a:pt x="2716722" y="1188014"/>
                  </a:lnTo>
                  <a:lnTo>
                    <a:pt x="2492535" y="1188014"/>
                  </a:lnTo>
                  <a:lnTo>
                    <a:pt x="2492535" y="1127995"/>
                  </a:lnTo>
                  <a:lnTo>
                    <a:pt x="2474882" y="1127995"/>
                  </a:lnTo>
                  <a:lnTo>
                    <a:pt x="2474882" y="1057385"/>
                  </a:lnTo>
                  <a:lnTo>
                    <a:pt x="2180085" y="1057385"/>
                  </a:lnTo>
                  <a:lnTo>
                    <a:pt x="2180085" y="992071"/>
                  </a:lnTo>
                  <a:lnTo>
                    <a:pt x="1947072" y="992071"/>
                  </a:lnTo>
                  <a:lnTo>
                    <a:pt x="1947072" y="951470"/>
                  </a:lnTo>
                  <a:lnTo>
                    <a:pt x="1789965" y="951470"/>
                  </a:lnTo>
                  <a:lnTo>
                    <a:pt x="1789965" y="916165"/>
                  </a:lnTo>
                  <a:lnTo>
                    <a:pt x="1724651" y="916165"/>
                  </a:lnTo>
                  <a:lnTo>
                    <a:pt x="1724651" y="887921"/>
                  </a:lnTo>
                  <a:lnTo>
                    <a:pt x="1724651" y="866738"/>
                  </a:lnTo>
                  <a:lnTo>
                    <a:pt x="1668163" y="866738"/>
                  </a:lnTo>
                  <a:lnTo>
                    <a:pt x="1668163" y="840259"/>
                  </a:lnTo>
                  <a:lnTo>
                    <a:pt x="1615205" y="840259"/>
                  </a:lnTo>
                  <a:lnTo>
                    <a:pt x="1615205" y="804954"/>
                  </a:lnTo>
                  <a:lnTo>
                    <a:pt x="1498698" y="804954"/>
                  </a:lnTo>
                  <a:lnTo>
                    <a:pt x="1498698" y="771414"/>
                  </a:lnTo>
                  <a:lnTo>
                    <a:pt x="1406905" y="771414"/>
                  </a:lnTo>
                  <a:lnTo>
                    <a:pt x="1406905" y="750231"/>
                  </a:lnTo>
                  <a:lnTo>
                    <a:pt x="1385722" y="750231"/>
                  </a:lnTo>
                  <a:lnTo>
                    <a:pt x="1385722" y="713161"/>
                  </a:lnTo>
                  <a:lnTo>
                    <a:pt x="1361009" y="713161"/>
                  </a:lnTo>
                  <a:lnTo>
                    <a:pt x="1361009" y="660203"/>
                  </a:lnTo>
                  <a:lnTo>
                    <a:pt x="1339826" y="660203"/>
                  </a:lnTo>
                  <a:lnTo>
                    <a:pt x="1339826" y="644316"/>
                  </a:lnTo>
                  <a:lnTo>
                    <a:pt x="1281573" y="644316"/>
                  </a:lnTo>
                  <a:lnTo>
                    <a:pt x="1281573" y="612542"/>
                  </a:lnTo>
                  <a:lnTo>
                    <a:pt x="1060916" y="612542"/>
                  </a:lnTo>
                  <a:lnTo>
                    <a:pt x="1060916" y="517218"/>
                  </a:lnTo>
                  <a:lnTo>
                    <a:pt x="990306" y="517218"/>
                  </a:lnTo>
                  <a:lnTo>
                    <a:pt x="990306" y="487209"/>
                  </a:lnTo>
                  <a:lnTo>
                    <a:pt x="958532" y="487209"/>
                  </a:lnTo>
                  <a:lnTo>
                    <a:pt x="958532" y="455434"/>
                  </a:lnTo>
                  <a:lnTo>
                    <a:pt x="898513" y="455434"/>
                  </a:lnTo>
                  <a:lnTo>
                    <a:pt x="898513" y="398946"/>
                  </a:lnTo>
                  <a:lnTo>
                    <a:pt x="711397" y="398946"/>
                  </a:lnTo>
                  <a:lnTo>
                    <a:pt x="711397" y="278909"/>
                  </a:lnTo>
                  <a:lnTo>
                    <a:pt x="691979" y="278909"/>
                  </a:lnTo>
                  <a:lnTo>
                    <a:pt x="691979" y="234778"/>
                  </a:lnTo>
                  <a:lnTo>
                    <a:pt x="669031" y="234778"/>
                  </a:lnTo>
                  <a:lnTo>
                    <a:pt x="669031" y="213595"/>
                  </a:lnTo>
                  <a:lnTo>
                    <a:pt x="635491" y="213595"/>
                  </a:lnTo>
                  <a:lnTo>
                    <a:pt x="635491" y="194177"/>
                  </a:lnTo>
                  <a:lnTo>
                    <a:pt x="363642" y="194177"/>
                  </a:lnTo>
                  <a:lnTo>
                    <a:pt x="363642" y="160637"/>
                  </a:lnTo>
                  <a:lnTo>
                    <a:pt x="324807" y="160637"/>
                  </a:lnTo>
                  <a:lnTo>
                    <a:pt x="324807" y="121802"/>
                  </a:lnTo>
                  <a:lnTo>
                    <a:pt x="284206" y="121802"/>
                  </a:lnTo>
                  <a:lnTo>
                    <a:pt x="284206" y="70610"/>
                  </a:lnTo>
                  <a:lnTo>
                    <a:pt x="263023" y="70610"/>
                  </a:lnTo>
                  <a:lnTo>
                    <a:pt x="263023" y="28244"/>
                  </a:lnTo>
                  <a:lnTo>
                    <a:pt x="90028" y="28244"/>
                  </a:lnTo>
                  <a:lnTo>
                    <a:pt x="90028" y="0"/>
                  </a:lnTo>
                  <a:lnTo>
                    <a:pt x="0" y="0"/>
                  </a:lnTo>
                </a:path>
              </a:pathLst>
            </a:cu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nvGrpSpPr>
            <p:cNvPr id="113" name="Group 112">
              <a:extLst>
                <a:ext uri="{FF2B5EF4-FFF2-40B4-BE49-F238E27FC236}">
                  <a16:creationId xmlns:a16="http://schemas.microsoft.com/office/drawing/2014/main" id="{0C6BB93F-2021-47B4-A010-0D4793F33A8C}"/>
                </a:ext>
              </a:extLst>
            </p:cNvPr>
            <p:cNvGrpSpPr/>
            <p:nvPr/>
          </p:nvGrpSpPr>
          <p:grpSpPr>
            <a:xfrm>
              <a:off x="4999515" y="3479525"/>
              <a:ext cx="59137" cy="61343"/>
              <a:chOff x="2658467" y="2199503"/>
              <a:chExt cx="58254" cy="52957"/>
            </a:xfrm>
          </p:grpSpPr>
          <p:cxnSp>
            <p:nvCxnSpPr>
              <p:cNvPr id="114" name="Straight Connector 113">
                <a:extLst>
                  <a:ext uri="{FF2B5EF4-FFF2-40B4-BE49-F238E27FC236}">
                    <a16:creationId xmlns:a16="http://schemas.microsoft.com/office/drawing/2014/main" id="{93636214-8B69-492F-8BF1-9FF328F6E332}"/>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116E2224-C53D-4C97-B933-C546DEE82C3F}"/>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16" name="Group 115">
              <a:extLst>
                <a:ext uri="{FF2B5EF4-FFF2-40B4-BE49-F238E27FC236}">
                  <a16:creationId xmlns:a16="http://schemas.microsoft.com/office/drawing/2014/main" id="{0C19E217-56EE-4D86-9631-5AA2AAADD9B7}"/>
                </a:ext>
              </a:extLst>
            </p:cNvPr>
            <p:cNvGrpSpPr/>
            <p:nvPr/>
          </p:nvGrpSpPr>
          <p:grpSpPr>
            <a:xfrm>
              <a:off x="4872417" y="3478201"/>
              <a:ext cx="59137" cy="61343"/>
              <a:chOff x="2658467" y="2199503"/>
              <a:chExt cx="58254" cy="52957"/>
            </a:xfrm>
          </p:grpSpPr>
          <p:cxnSp>
            <p:nvCxnSpPr>
              <p:cNvPr id="117" name="Straight Connector 116">
                <a:extLst>
                  <a:ext uri="{FF2B5EF4-FFF2-40B4-BE49-F238E27FC236}">
                    <a16:creationId xmlns:a16="http://schemas.microsoft.com/office/drawing/2014/main" id="{01293C4B-A2FC-4F31-BB0A-C32E8ADB37F7}"/>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E47939AA-A6ED-407F-A889-DC5809B3EA7A}"/>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19" name="Group 118">
              <a:extLst>
                <a:ext uri="{FF2B5EF4-FFF2-40B4-BE49-F238E27FC236}">
                  <a16:creationId xmlns:a16="http://schemas.microsoft.com/office/drawing/2014/main" id="{ED269D66-91D0-4283-A7D1-A474CCE1F168}"/>
                </a:ext>
              </a:extLst>
            </p:cNvPr>
            <p:cNvGrpSpPr/>
            <p:nvPr/>
          </p:nvGrpSpPr>
          <p:grpSpPr>
            <a:xfrm>
              <a:off x="4823431" y="3476877"/>
              <a:ext cx="59137" cy="61343"/>
              <a:chOff x="2658467" y="2199503"/>
              <a:chExt cx="58254" cy="52957"/>
            </a:xfrm>
          </p:grpSpPr>
          <p:cxnSp>
            <p:nvCxnSpPr>
              <p:cNvPr id="120" name="Straight Connector 119">
                <a:extLst>
                  <a:ext uri="{FF2B5EF4-FFF2-40B4-BE49-F238E27FC236}">
                    <a16:creationId xmlns:a16="http://schemas.microsoft.com/office/drawing/2014/main" id="{19BE2ACD-1E68-454A-9C7D-5C9A969FA287}"/>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B24E467D-DC63-4C6B-974F-7700B2605B52}"/>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22" name="Group 121">
              <a:extLst>
                <a:ext uri="{FF2B5EF4-FFF2-40B4-BE49-F238E27FC236}">
                  <a16:creationId xmlns:a16="http://schemas.microsoft.com/office/drawing/2014/main" id="{9BEB7100-EC0F-4BE3-AA0F-16549B906F57}"/>
                </a:ext>
              </a:extLst>
            </p:cNvPr>
            <p:cNvGrpSpPr/>
            <p:nvPr/>
          </p:nvGrpSpPr>
          <p:grpSpPr>
            <a:xfrm>
              <a:off x="4606305" y="3390821"/>
              <a:ext cx="59137" cy="61343"/>
              <a:chOff x="2658467" y="2199503"/>
              <a:chExt cx="58254" cy="52957"/>
            </a:xfrm>
          </p:grpSpPr>
          <p:cxnSp>
            <p:nvCxnSpPr>
              <p:cNvPr id="123" name="Straight Connector 122">
                <a:extLst>
                  <a:ext uri="{FF2B5EF4-FFF2-40B4-BE49-F238E27FC236}">
                    <a16:creationId xmlns:a16="http://schemas.microsoft.com/office/drawing/2014/main" id="{5E5ACFD3-4F11-4D94-82C2-E2AED06DB8FB}"/>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66F8554E-A886-4968-B4DC-DC934D2F5E84}"/>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25" name="Group 124">
              <a:extLst>
                <a:ext uri="{FF2B5EF4-FFF2-40B4-BE49-F238E27FC236}">
                  <a16:creationId xmlns:a16="http://schemas.microsoft.com/office/drawing/2014/main" id="{59320B96-186F-4494-8EFD-E3270D9E7DD6}"/>
                </a:ext>
              </a:extLst>
            </p:cNvPr>
            <p:cNvGrpSpPr/>
            <p:nvPr/>
          </p:nvGrpSpPr>
          <p:grpSpPr>
            <a:xfrm>
              <a:off x="4565263" y="3396117"/>
              <a:ext cx="59137" cy="61343"/>
              <a:chOff x="2658467" y="2199503"/>
              <a:chExt cx="58254" cy="52957"/>
            </a:xfrm>
          </p:grpSpPr>
          <p:cxnSp>
            <p:nvCxnSpPr>
              <p:cNvPr id="126" name="Straight Connector 125">
                <a:extLst>
                  <a:ext uri="{FF2B5EF4-FFF2-40B4-BE49-F238E27FC236}">
                    <a16:creationId xmlns:a16="http://schemas.microsoft.com/office/drawing/2014/main" id="{B830DEE6-F476-4233-BDC5-897E8325BA38}"/>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7CB8087F-759D-4C26-96EE-BA67568E35DB}"/>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28" name="Group 127">
              <a:extLst>
                <a:ext uri="{FF2B5EF4-FFF2-40B4-BE49-F238E27FC236}">
                  <a16:creationId xmlns:a16="http://schemas.microsoft.com/office/drawing/2014/main" id="{E9A9D76B-FA61-43A2-8359-FC057212EBDC}"/>
                </a:ext>
              </a:extLst>
            </p:cNvPr>
            <p:cNvGrpSpPr/>
            <p:nvPr/>
          </p:nvGrpSpPr>
          <p:grpSpPr>
            <a:xfrm>
              <a:off x="4537461" y="3393468"/>
              <a:ext cx="59137" cy="61343"/>
              <a:chOff x="2658467" y="2199503"/>
              <a:chExt cx="58254" cy="52957"/>
            </a:xfrm>
          </p:grpSpPr>
          <p:cxnSp>
            <p:nvCxnSpPr>
              <p:cNvPr id="129" name="Straight Connector 128">
                <a:extLst>
                  <a:ext uri="{FF2B5EF4-FFF2-40B4-BE49-F238E27FC236}">
                    <a16:creationId xmlns:a16="http://schemas.microsoft.com/office/drawing/2014/main" id="{ADE0FD31-B6E5-4BF6-B273-BACCC7D07D62}"/>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7A0C9603-FB13-42A5-8CFF-F4D7ADFEB0E8}"/>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31" name="Group 130">
              <a:extLst>
                <a:ext uri="{FF2B5EF4-FFF2-40B4-BE49-F238E27FC236}">
                  <a16:creationId xmlns:a16="http://schemas.microsoft.com/office/drawing/2014/main" id="{547ABA12-A05B-4CCF-B093-10830A9516F4}"/>
                </a:ext>
              </a:extLst>
            </p:cNvPr>
            <p:cNvGrpSpPr/>
            <p:nvPr/>
          </p:nvGrpSpPr>
          <p:grpSpPr>
            <a:xfrm>
              <a:off x="4277969" y="3294173"/>
              <a:ext cx="59137" cy="61343"/>
              <a:chOff x="2658467" y="2199503"/>
              <a:chExt cx="58254" cy="52957"/>
            </a:xfrm>
          </p:grpSpPr>
          <p:cxnSp>
            <p:nvCxnSpPr>
              <p:cNvPr id="132" name="Straight Connector 131">
                <a:extLst>
                  <a:ext uri="{FF2B5EF4-FFF2-40B4-BE49-F238E27FC236}">
                    <a16:creationId xmlns:a16="http://schemas.microsoft.com/office/drawing/2014/main" id="{FBDBE755-0074-4C52-A6C5-05D531E2D356}"/>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A4180165-3C75-43A2-86DF-04813F638D45}"/>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34" name="Group 133">
              <a:extLst>
                <a:ext uri="{FF2B5EF4-FFF2-40B4-BE49-F238E27FC236}">
                  <a16:creationId xmlns:a16="http://schemas.microsoft.com/office/drawing/2014/main" id="{5B55ECCD-C9CA-4CBB-871C-09E4C1DE46FB}"/>
                </a:ext>
              </a:extLst>
            </p:cNvPr>
            <p:cNvGrpSpPr/>
            <p:nvPr/>
          </p:nvGrpSpPr>
          <p:grpSpPr>
            <a:xfrm>
              <a:off x="4219717" y="3246511"/>
              <a:ext cx="59137" cy="61343"/>
              <a:chOff x="2658467" y="2199503"/>
              <a:chExt cx="58254" cy="52957"/>
            </a:xfrm>
          </p:grpSpPr>
          <p:cxnSp>
            <p:nvCxnSpPr>
              <p:cNvPr id="135" name="Straight Connector 134">
                <a:extLst>
                  <a:ext uri="{FF2B5EF4-FFF2-40B4-BE49-F238E27FC236}">
                    <a16:creationId xmlns:a16="http://schemas.microsoft.com/office/drawing/2014/main" id="{A248346B-19B1-4E67-AFB3-CBE569F6FE4B}"/>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EEFBBD1B-C182-4602-A5E6-FDF45E650943}"/>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37" name="Group 136">
              <a:extLst>
                <a:ext uri="{FF2B5EF4-FFF2-40B4-BE49-F238E27FC236}">
                  <a16:creationId xmlns:a16="http://schemas.microsoft.com/office/drawing/2014/main" id="{F6597F9B-B61A-4241-88A5-99004EEFD286}"/>
                </a:ext>
              </a:extLst>
            </p:cNvPr>
            <p:cNvGrpSpPr/>
            <p:nvPr/>
          </p:nvGrpSpPr>
          <p:grpSpPr>
            <a:xfrm>
              <a:off x="4190590" y="3242539"/>
              <a:ext cx="59137" cy="61343"/>
              <a:chOff x="2658467" y="2199503"/>
              <a:chExt cx="58254" cy="52957"/>
            </a:xfrm>
          </p:grpSpPr>
          <p:cxnSp>
            <p:nvCxnSpPr>
              <p:cNvPr id="138" name="Straight Connector 137">
                <a:extLst>
                  <a:ext uri="{FF2B5EF4-FFF2-40B4-BE49-F238E27FC236}">
                    <a16:creationId xmlns:a16="http://schemas.microsoft.com/office/drawing/2014/main" id="{2819FE7B-D5C4-47FB-AF3A-F1F32E5B6DDA}"/>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64AD1ECF-CEEE-4778-99A7-8B5969F7991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40" name="Group 139">
              <a:extLst>
                <a:ext uri="{FF2B5EF4-FFF2-40B4-BE49-F238E27FC236}">
                  <a16:creationId xmlns:a16="http://schemas.microsoft.com/office/drawing/2014/main" id="{112F224A-39F0-4D47-A3A3-5916468FD69C}"/>
                </a:ext>
              </a:extLst>
            </p:cNvPr>
            <p:cNvGrpSpPr/>
            <p:nvPr/>
          </p:nvGrpSpPr>
          <p:grpSpPr>
            <a:xfrm>
              <a:off x="4160139" y="3243863"/>
              <a:ext cx="59137" cy="61343"/>
              <a:chOff x="2658467" y="2199503"/>
              <a:chExt cx="58254" cy="52957"/>
            </a:xfrm>
          </p:grpSpPr>
          <p:cxnSp>
            <p:nvCxnSpPr>
              <p:cNvPr id="141" name="Straight Connector 140">
                <a:extLst>
                  <a:ext uri="{FF2B5EF4-FFF2-40B4-BE49-F238E27FC236}">
                    <a16:creationId xmlns:a16="http://schemas.microsoft.com/office/drawing/2014/main" id="{1139DDFC-3D2E-450D-A44F-86F7EA591D85}"/>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261B7C56-EFFA-4C21-9567-2A39621FB5DC}"/>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43" name="Group 142">
              <a:extLst>
                <a:ext uri="{FF2B5EF4-FFF2-40B4-BE49-F238E27FC236}">
                  <a16:creationId xmlns:a16="http://schemas.microsoft.com/office/drawing/2014/main" id="{CA41DACF-F78E-4E5B-A1E6-84052E244608}"/>
                </a:ext>
              </a:extLst>
            </p:cNvPr>
            <p:cNvGrpSpPr/>
            <p:nvPr/>
          </p:nvGrpSpPr>
          <p:grpSpPr>
            <a:xfrm>
              <a:off x="3958900" y="3221356"/>
              <a:ext cx="59137" cy="61343"/>
              <a:chOff x="2658467" y="2199503"/>
              <a:chExt cx="58254" cy="52957"/>
            </a:xfrm>
          </p:grpSpPr>
          <p:cxnSp>
            <p:nvCxnSpPr>
              <p:cNvPr id="144" name="Straight Connector 143">
                <a:extLst>
                  <a:ext uri="{FF2B5EF4-FFF2-40B4-BE49-F238E27FC236}">
                    <a16:creationId xmlns:a16="http://schemas.microsoft.com/office/drawing/2014/main" id="{55968AE9-B62B-4624-9C1E-0B2897695281}"/>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B927303F-0472-45C1-A659-C0C92EC08D0F}"/>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46" name="Group 145">
              <a:extLst>
                <a:ext uri="{FF2B5EF4-FFF2-40B4-BE49-F238E27FC236}">
                  <a16:creationId xmlns:a16="http://schemas.microsoft.com/office/drawing/2014/main" id="{974FD90D-B00D-44B9-9B74-DEE2BA4F0C90}"/>
                </a:ext>
              </a:extLst>
            </p:cNvPr>
            <p:cNvGrpSpPr/>
            <p:nvPr/>
          </p:nvGrpSpPr>
          <p:grpSpPr>
            <a:xfrm>
              <a:off x="3946984" y="3190906"/>
              <a:ext cx="59137" cy="61343"/>
              <a:chOff x="2658467" y="2199503"/>
              <a:chExt cx="58254" cy="52957"/>
            </a:xfrm>
          </p:grpSpPr>
          <p:cxnSp>
            <p:nvCxnSpPr>
              <p:cNvPr id="147" name="Straight Connector 146">
                <a:extLst>
                  <a:ext uri="{FF2B5EF4-FFF2-40B4-BE49-F238E27FC236}">
                    <a16:creationId xmlns:a16="http://schemas.microsoft.com/office/drawing/2014/main" id="{0A4C0E2C-AE89-4172-B3CE-BF447C6138C8}"/>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C521C612-22E8-49C8-9E31-23A4EDC35FB9}"/>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49" name="Group 148">
              <a:extLst>
                <a:ext uri="{FF2B5EF4-FFF2-40B4-BE49-F238E27FC236}">
                  <a16:creationId xmlns:a16="http://schemas.microsoft.com/office/drawing/2014/main" id="{D4D40241-C0B6-47C2-AA4D-FEBAE37BF015}"/>
                </a:ext>
              </a:extLst>
            </p:cNvPr>
            <p:cNvGrpSpPr/>
            <p:nvPr/>
          </p:nvGrpSpPr>
          <p:grpSpPr>
            <a:xfrm>
              <a:off x="3900646" y="3190906"/>
              <a:ext cx="59137" cy="61343"/>
              <a:chOff x="2658467" y="2199503"/>
              <a:chExt cx="58254" cy="52957"/>
            </a:xfrm>
          </p:grpSpPr>
          <p:cxnSp>
            <p:nvCxnSpPr>
              <p:cNvPr id="150" name="Straight Connector 149">
                <a:extLst>
                  <a:ext uri="{FF2B5EF4-FFF2-40B4-BE49-F238E27FC236}">
                    <a16:creationId xmlns:a16="http://schemas.microsoft.com/office/drawing/2014/main" id="{424E4A64-CBFF-4686-BC46-00C27DBAB23E}"/>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1679C125-590B-4735-8911-76322F0F7A6D}"/>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52" name="Group 151">
              <a:extLst>
                <a:ext uri="{FF2B5EF4-FFF2-40B4-BE49-F238E27FC236}">
                  <a16:creationId xmlns:a16="http://schemas.microsoft.com/office/drawing/2014/main" id="{2F57980B-01D5-4EE5-AFCE-86AE0DAA51A9}"/>
                </a:ext>
              </a:extLst>
            </p:cNvPr>
            <p:cNvGrpSpPr/>
            <p:nvPr/>
          </p:nvGrpSpPr>
          <p:grpSpPr>
            <a:xfrm>
              <a:off x="3802675" y="3111470"/>
              <a:ext cx="59137" cy="61343"/>
              <a:chOff x="2658467" y="2199503"/>
              <a:chExt cx="58254" cy="52957"/>
            </a:xfrm>
          </p:grpSpPr>
          <p:cxnSp>
            <p:nvCxnSpPr>
              <p:cNvPr id="153" name="Straight Connector 152">
                <a:extLst>
                  <a:ext uri="{FF2B5EF4-FFF2-40B4-BE49-F238E27FC236}">
                    <a16:creationId xmlns:a16="http://schemas.microsoft.com/office/drawing/2014/main" id="{469256BF-D2C7-4EB4-9CB4-E07DCF4F241B}"/>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09C8BACA-DEB4-4854-971D-84DCAC733CD3}"/>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55" name="Group 154">
              <a:extLst>
                <a:ext uri="{FF2B5EF4-FFF2-40B4-BE49-F238E27FC236}">
                  <a16:creationId xmlns:a16="http://schemas.microsoft.com/office/drawing/2014/main" id="{3F458CFC-6401-430F-872D-48FEA07C2199}"/>
                </a:ext>
              </a:extLst>
            </p:cNvPr>
            <p:cNvGrpSpPr/>
            <p:nvPr/>
          </p:nvGrpSpPr>
          <p:grpSpPr>
            <a:xfrm>
              <a:off x="3702055" y="3079695"/>
              <a:ext cx="59137" cy="61343"/>
              <a:chOff x="2658467" y="2199503"/>
              <a:chExt cx="58254" cy="52957"/>
            </a:xfrm>
          </p:grpSpPr>
          <p:cxnSp>
            <p:nvCxnSpPr>
              <p:cNvPr id="156" name="Straight Connector 155">
                <a:extLst>
                  <a:ext uri="{FF2B5EF4-FFF2-40B4-BE49-F238E27FC236}">
                    <a16:creationId xmlns:a16="http://schemas.microsoft.com/office/drawing/2014/main" id="{DC24F0D9-B842-48A7-BD97-19CFDD7E8ED2}"/>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B67684CB-6729-406E-BBA0-5A0EE9BE478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58" name="Group 157">
              <a:extLst>
                <a:ext uri="{FF2B5EF4-FFF2-40B4-BE49-F238E27FC236}">
                  <a16:creationId xmlns:a16="http://schemas.microsoft.com/office/drawing/2014/main" id="{56EC5275-5900-4160-B66E-4E73888E7523}"/>
                </a:ext>
              </a:extLst>
            </p:cNvPr>
            <p:cNvGrpSpPr/>
            <p:nvPr/>
          </p:nvGrpSpPr>
          <p:grpSpPr>
            <a:xfrm>
              <a:off x="3643802" y="3061161"/>
              <a:ext cx="59137" cy="61343"/>
              <a:chOff x="2658467" y="2199503"/>
              <a:chExt cx="58254" cy="52957"/>
            </a:xfrm>
          </p:grpSpPr>
          <p:cxnSp>
            <p:nvCxnSpPr>
              <p:cNvPr id="159" name="Straight Connector 158">
                <a:extLst>
                  <a:ext uri="{FF2B5EF4-FFF2-40B4-BE49-F238E27FC236}">
                    <a16:creationId xmlns:a16="http://schemas.microsoft.com/office/drawing/2014/main" id="{FE59D22E-64C1-49FC-A43B-9BEF998EF97E}"/>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8752370C-D8FE-4EB0-A3D3-595E020B4CCA}"/>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61" name="Group 160">
              <a:extLst>
                <a:ext uri="{FF2B5EF4-FFF2-40B4-BE49-F238E27FC236}">
                  <a16:creationId xmlns:a16="http://schemas.microsoft.com/office/drawing/2014/main" id="{8086759F-C7C6-46F3-81EF-86B1E55CD898}"/>
                </a:ext>
              </a:extLst>
            </p:cNvPr>
            <p:cNvGrpSpPr/>
            <p:nvPr/>
          </p:nvGrpSpPr>
          <p:grpSpPr>
            <a:xfrm>
              <a:off x="3625267" y="3017470"/>
              <a:ext cx="59137" cy="61343"/>
              <a:chOff x="2658467" y="2199503"/>
              <a:chExt cx="58254" cy="52957"/>
            </a:xfrm>
          </p:grpSpPr>
          <p:cxnSp>
            <p:nvCxnSpPr>
              <p:cNvPr id="162" name="Straight Connector 161">
                <a:extLst>
                  <a:ext uri="{FF2B5EF4-FFF2-40B4-BE49-F238E27FC236}">
                    <a16:creationId xmlns:a16="http://schemas.microsoft.com/office/drawing/2014/main" id="{7838C24C-1806-40CA-A72A-56CDB2C72589}"/>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6C310D2A-1C06-4E47-89A4-FE413B78337E}"/>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64" name="Group 163">
              <a:extLst>
                <a:ext uri="{FF2B5EF4-FFF2-40B4-BE49-F238E27FC236}">
                  <a16:creationId xmlns:a16="http://schemas.microsoft.com/office/drawing/2014/main" id="{24D565F0-5F02-4FC9-87E8-3174C446FDFE}"/>
                </a:ext>
              </a:extLst>
            </p:cNvPr>
            <p:cNvGrpSpPr/>
            <p:nvPr/>
          </p:nvGrpSpPr>
          <p:grpSpPr>
            <a:xfrm>
              <a:off x="3431972" y="2956569"/>
              <a:ext cx="59137" cy="61343"/>
              <a:chOff x="2658467" y="2199503"/>
              <a:chExt cx="58254" cy="52957"/>
            </a:xfrm>
          </p:grpSpPr>
          <p:cxnSp>
            <p:nvCxnSpPr>
              <p:cNvPr id="165" name="Straight Connector 164">
                <a:extLst>
                  <a:ext uri="{FF2B5EF4-FFF2-40B4-BE49-F238E27FC236}">
                    <a16:creationId xmlns:a16="http://schemas.microsoft.com/office/drawing/2014/main" id="{473588D7-608F-4ECD-8D00-FC06C138DE19}"/>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63BB2BBC-AB5C-4927-BB0E-F3DB8EFBF32C}"/>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75" name="Group 174">
              <a:extLst>
                <a:ext uri="{FF2B5EF4-FFF2-40B4-BE49-F238E27FC236}">
                  <a16:creationId xmlns:a16="http://schemas.microsoft.com/office/drawing/2014/main" id="{EC065BA4-AA37-40D9-B3B2-897D1F3A7295}"/>
                </a:ext>
              </a:extLst>
            </p:cNvPr>
            <p:cNvGrpSpPr/>
            <p:nvPr/>
          </p:nvGrpSpPr>
          <p:grpSpPr>
            <a:xfrm>
              <a:off x="3394019" y="2888166"/>
              <a:ext cx="59137" cy="61343"/>
              <a:chOff x="2658467" y="2199503"/>
              <a:chExt cx="58254" cy="52957"/>
            </a:xfrm>
          </p:grpSpPr>
          <p:cxnSp>
            <p:nvCxnSpPr>
              <p:cNvPr id="176" name="Straight Connector 175">
                <a:extLst>
                  <a:ext uri="{FF2B5EF4-FFF2-40B4-BE49-F238E27FC236}">
                    <a16:creationId xmlns:a16="http://schemas.microsoft.com/office/drawing/2014/main" id="{005F728B-AF31-463F-A0AB-B3A0F2845C6C}"/>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849A2300-4EE6-487C-AE99-FA1623AAA90B}"/>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78" name="Group 177">
              <a:extLst>
                <a:ext uri="{FF2B5EF4-FFF2-40B4-BE49-F238E27FC236}">
                  <a16:creationId xmlns:a16="http://schemas.microsoft.com/office/drawing/2014/main" id="{88BFBD31-9F20-4897-A1D5-7C054848A782}"/>
                </a:ext>
              </a:extLst>
            </p:cNvPr>
            <p:cNvGrpSpPr/>
            <p:nvPr/>
          </p:nvGrpSpPr>
          <p:grpSpPr>
            <a:xfrm>
              <a:off x="3386517" y="2889931"/>
              <a:ext cx="59137" cy="61343"/>
              <a:chOff x="2658467" y="2199503"/>
              <a:chExt cx="58254" cy="52957"/>
            </a:xfrm>
          </p:grpSpPr>
          <p:cxnSp>
            <p:nvCxnSpPr>
              <p:cNvPr id="179" name="Straight Connector 178">
                <a:extLst>
                  <a:ext uri="{FF2B5EF4-FFF2-40B4-BE49-F238E27FC236}">
                    <a16:creationId xmlns:a16="http://schemas.microsoft.com/office/drawing/2014/main" id="{B73A45AF-4487-4F10-BC69-966F0F818376}"/>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F4903C40-7598-453D-832A-235C1038B194}"/>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81" name="Group 180">
              <a:extLst>
                <a:ext uri="{FF2B5EF4-FFF2-40B4-BE49-F238E27FC236}">
                  <a16:creationId xmlns:a16="http://schemas.microsoft.com/office/drawing/2014/main" id="{9B1A40F2-E683-4456-BDB1-716FB9D410AA}"/>
                </a:ext>
              </a:extLst>
            </p:cNvPr>
            <p:cNvGrpSpPr/>
            <p:nvPr/>
          </p:nvGrpSpPr>
          <p:grpSpPr>
            <a:xfrm>
              <a:off x="3215728" y="2801227"/>
              <a:ext cx="59137" cy="61343"/>
              <a:chOff x="2658467" y="2199503"/>
              <a:chExt cx="58254" cy="52957"/>
            </a:xfrm>
          </p:grpSpPr>
          <p:cxnSp>
            <p:nvCxnSpPr>
              <p:cNvPr id="182" name="Straight Connector 181">
                <a:extLst>
                  <a:ext uri="{FF2B5EF4-FFF2-40B4-BE49-F238E27FC236}">
                    <a16:creationId xmlns:a16="http://schemas.microsoft.com/office/drawing/2014/main" id="{78AF5A97-DDEF-4410-95F4-B394AE1A2BB2}"/>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7FE1B56C-FCE3-4109-BB47-52702803B82B}"/>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84" name="Group 183">
              <a:extLst>
                <a:ext uri="{FF2B5EF4-FFF2-40B4-BE49-F238E27FC236}">
                  <a16:creationId xmlns:a16="http://schemas.microsoft.com/office/drawing/2014/main" id="{36BF2E55-62A7-4FE2-BE34-38F08C2DD528}"/>
                </a:ext>
              </a:extLst>
            </p:cNvPr>
            <p:cNvGrpSpPr/>
            <p:nvPr/>
          </p:nvGrpSpPr>
          <p:grpSpPr>
            <a:xfrm>
              <a:off x="3159239" y="2804316"/>
              <a:ext cx="59137" cy="61343"/>
              <a:chOff x="2658467" y="2199503"/>
              <a:chExt cx="58254" cy="52957"/>
            </a:xfrm>
          </p:grpSpPr>
          <p:cxnSp>
            <p:nvCxnSpPr>
              <p:cNvPr id="185" name="Straight Connector 184">
                <a:extLst>
                  <a:ext uri="{FF2B5EF4-FFF2-40B4-BE49-F238E27FC236}">
                    <a16:creationId xmlns:a16="http://schemas.microsoft.com/office/drawing/2014/main" id="{78437E47-7889-4A8A-86CD-74A2AE18A2D7}"/>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A433D54F-9788-4B33-A1CD-500C6043216E}"/>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87" name="Group 186">
              <a:extLst>
                <a:ext uri="{FF2B5EF4-FFF2-40B4-BE49-F238E27FC236}">
                  <a16:creationId xmlns:a16="http://schemas.microsoft.com/office/drawing/2014/main" id="{0473C0E3-12C0-4636-A7C6-DE5493393408}"/>
                </a:ext>
              </a:extLst>
            </p:cNvPr>
            <p:cNvGrpSpPr/>
            <p:nvPr/>
          </p:nvGrpSpPr>
          <p:grpSpPr>
            <a:xfrm>
              <a:off x="3143794" y="2791518"/>
              <a:ext cx="59137" cy="61343"/>
              <a:chOff x="2658467" y="2199503"/>
              <a:chExt cx="58254" cy="52957"/>
            </a:xfrm>
          </p:grpSpPr>
          <p:cxnSp>
            <p:nvCxnSpPr>
              <p:cNvPr id="188" name="Straight Connector 187">
                <a:extLst>
                  <a:ext uri="{FF2B5EF4-FFF2-40B4-BE49-F238E27FC236}">
                    <a16:creationId xmlns:a16="http://schemas.microsoft.com/office/drawing/2014/main" id="{9C6E484B-31DB-4489-AF37-F2B3FAE09290}"/>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578C97BD-8A26-4191-9151-3286B43B11A7}"/>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90" name="Group 189">
              <a:extLst>
                <a:ext uri="{FF2B5EF4-FFF2-40B4-BE49-F238E27FC236}">
                  <a16:creationId xmlns:a16="http://schemas.microsoft.com/office/drawing/2014/main" id="{0FE43A3B-538B-4B48-83C6-838E70D13804}"/>
                </a:ext>
              </a:extLst>
            </p:cNvPr>
            <p:cNvGrpSpPr/>
            <p:nvPr/>
          </p:nvGrpSpPr>
          <p:grpSpPr>
            <a:xfrm>
              <a:off x="2886067" y="2647650"/>
              <a:ext cx="59137" cy="61343"/>
              <a:chOff x="2658467" y="2199503"/>
              <a:chExt cx="58254" cy="52957"/>
            </a:xfrm>
          </p:grpSpPr>
          <p:cxnSp>
            <p:nvCxnSpPr>
              <p:cNvPr id="191" name="Straight Connector 190">
                <a:extLst>
                  <a:ext uri="{FF2B5EF4-FFF2-40B4-BE49-F238E27FC236}">
                    <a16:creationId xmlns:a16="http://schemas.microsoft.com/office/drawing/2014/main" id="{FF454791-C41C-4083-8DD4-952F2CBEA294}"/>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7F6CEA5F-46D3-4BC2-A8F7-E26357988ACC}"/>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93" name="Group 192">
              <a:extLst>
                <a:ext uri="{FF2B5EF4-FFF2-40B4-BE49-F238E27FC236}">
                  <a16:creationId xmlns:a16="http://schemas.microsoft.com/office/drawing/2014/main" id="{29C8F6DE-6028-42DE-9E55-440D5F4B1D2B}"/>
                </a:ext>
              </a:extLst>
            </p:cNvPr>
            <p:cNvGrpSpPr/>
            <p:nvPr/>
          </p:nvGrpSpPr>
          <p:grpSpPr>
            <a:xfrm>
              <a:off x="2820312" y="2571303"/>
              <a:ext cx="59137" cy="61343"/>
              <a:chOff x="2658467" y="2199503"/>
              <a:chExt cx="58254" cy="52957"/>
            </a:xfrm>
          </p:grpSpPr>
          <p:cxnSp>
            <p:nvCxnSpPr>
              <p:cNvPr id="194" name="Straight Connector 193">
                <a:extLst>
                  <a:ext uri="{FF2B5EF4-FFF2-40B4-BE49-F238E27FC236}">
                    <a16:creationId xmlns:a16="http://schemas.microsoft.com/office/drawing/2014/main" id="{AEF06A49-36BB-41A5-A6DC-BB176B13F0E2}"/>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31261630-63AC-4C02-8391-ED2EBD159967}"/>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96" name="Group 195">
              <a:extLst>
                <a:ext uri="{FF2B5EF4-FFF2-40B4-BE49-F238E27FC236}">
                  <a16:creationId xmlns:a16="http://schemas.microsoft.com/office/drawing/2014/main" id="{CB25E4A5-B65F-491D-B99C-D0C6DD33F9DF}"/>
                </a:ext>
              </a:extLst>
            </p:cNvPr>
            <p:cNvGrpSpPr/>
            <p:nvPr/>
          </p:nvGrpSpPr>
          <p:grpSpPr>
            <a:xfrm>
              <a:off x="2657909" y="2501576"/>
              <a:ext cx="59137" cy="61343"/>
              <a:chOff x="2658467" y="2199503"/>
              <a:chExt cx="58254" cy="52957"/>
            </a:xfrm>
          </p:grpSpPr>
          <p:cxnSp>
            <p:nvCxnSpPr>
              <p:cNvPr id="197" name="Straight Connector 196">
                <a:extLst>
                  <a:ext uri="{FF2B5EF4-FFF2-40B4-BE49-F238E27FC236}">
                    <a16:creationId xmlns:a16="http://schemas.microsoft.com/office/drawing/2014/main" id="{0966C2F4-E3C0-4B90-8B12-600F63CE1689}"/>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6F51E251-BD5D-40ED-B856-F0905169AB55}"/>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sp>
          <p:nvSpPr>
            <p:cNvPr id="46" name="Freeform: Shape 45">
              <a:extLst>
                <a:ext uri="{FF2B5EF4-FFF2-40B4-BE49-F238E27FC236}">
                  <a16:creationId xmlns:a16="http://schemas.microsoft.com/office/drawing/2014/main" id="{F4F3F20B-DA14-4F2A-94EF-B335750F8106}"/>
                </a:ext>
              </a:extLst>
            </p:cNvPr>
            <p:cNvSpPr/>
            <p:nvPr/>
          </p:nvSpPr>
          <p:spPr bwMode="auto">
            <a:xfrm>
              <a:off x="2593125" y="2511359"/>
              <a:ext cx="2440418" cy="1420045"/>
            </a:xfrm>
            <a:custGeom>
              <a:avLst/>
              <a:gdLst>
                <a:gd name="connsiteX0" fmla="*/ 3253891 w 3253891"/>
                <a:gd name="connsiteY0" fmla="*/ 1893393 h 1893393"/>
                <a:gd name="connsiteX1" fmla="*/ 3253891 w 3253891"/>
                <a:gd name="connsiteY1" fmla="*/ 1729891 h 1893393"/>
                <a:gd name="connsiteX2" fmla="*/ 2662458 w 3253891"/>
                <a:gd name="connsiteY2" fmla="*/ 1729891 h 1893393"/>
                <a:gd name="connsiteX3" fmla="*/ 2662458 w 3253891"/>
                <a:gd name="connsiteY3" fmla="*/ 1633001 h 1893393"/>
                <a:gd name="connsiteX4" fmla="*/ 2569605 w 3253891"/>
                <a:gd name="connsiteY4" fmla="*/ 1633001 h 1893393"/>
                <a:gd name="connsiteX5" fmla="*/ 2569605 w 3253891"/>
                <a:gd name="connsiteY5" fmla="*/ 1550241 h 1893393"/>
                <a:gd name="connsiteX6" fmla="*/ 2383899 w 3253891"/>
                <a:gd name="connsiteY6" fmla="*/ 1550241 h 1893393"/>
                <a:gd name="connsiteX7" fmla="*/ 2383899 w 3253891"/>
                <a:gd name="connsiteY7" fmla="*/ 1511888 h 1893393"/>
                <a:gd name="connsiteX8" fmla="*/ 2180027 w 3253891"/>
                <a:gd name="connsiteY8" fmla="*/ 1511888 h 1893393"/>
                <a:gd name="connsiteX9" fmla="*/ 2180027 w 3253891"/>
                <a:gd name="connsiteY9" fmla="*/ 1419035 h 1893393"/>
                <a:gd name="connsiteX10" fmla="*/ 2024599 w 3253891"/>
                <a:gd name="connsiteY10" fmla="*/ 1419035 h 1893393"/>
                <a:gd name="connsiteX11" fmla="*/ 2024599 w 3253891"/>
                <a:gd name="connsiteY11" fmla="*/ 1396831 h 1893393"/>
                <a:gd name="connsiteX12" fmla="*/ 1855041 w 3253891"/>
                <a:gd name="connsiteY12" fmla="*/ 1396831 h 1893393"/>
                <a:gd name="connsiteX13" fmla="*/ 1855041 w 3253891"/>
                <a:gd name="connsiteY13" fmla="*/ 1366553 h 1893393"/>
                <a:gd name="connsiteX14" fmla="*/ 1816689 w 3253891"/>
                <a:gd name="connsiteY14" fmla="*/ 1366553 h 1893393"/>
                <a:gd name="connsiteX15" fmla="*/ 1816689 w 3253891"/>
                <a:gd name="connsiteY15" fmla="*/ 1320127 h 1893393"/>
                <a:gd name="connsiteX16" fmla="*/ 1798522 w 3253891"/>
                <a:gd name="connsiteY16" fmla="*/ 1320127 h 1893393"/>
                <a:gd name="connsiteX17" fmla="*/ 1798522 w 3253891"/>
                <a:gd name="connsiteY17" fmla="*/ 1299941 h 1893393"/>
                <a:gd name="connsiteX18" fmla="*/ 1762188 w 3253891"/>
                <a:gd name="connsiteY18" fmla="*/ 1299941 h 1893393"/>
                <a:gd name="connsiteX19" fmla="*/ 1762188 w 3253891"/>
                <a:gd name="connsiteY19" fmla="*/ 1259570 h 1893393"/>
                <a:gd name="connsiteX20" fmla="*/ 1729891 w 3253891"/>
                <a:gd name="connsiteY20" fmla="*/ 1259570 h 1893393"/>
                <a:gd name="connsiteX21" fmla="*/ 1729891 w 3253891"/>
                <a:gd name="connsiteY21" fmla="*/ 1223237 h 1893393"/>
                <a:gd name="connsiteX22" fmla="*/ 1661261 w 3253891"/>
                <a:gd name="connsiteY22" fmla="*/ 1223237 h 1893393"/>
                <a:gd name="connsiteX23" fmla="*/ 1661261 w 3253891"/>
                <a:gd name="connsiteY23" fmla="*/ 1152588 h 1893393"/>
                <a:gd name="connsiteX24" fmla="*/ 1622909 w 3253891"/>
                <a:gd name="connsiteY24" fmla="*/ 1152588 h 1893393"/>
                <a:gd name="connsiteX25" fmla="*/ 1622909 w 3253891"/>
                <a:gd name="connsiteY25" fmla="*/ 1085976 h 1893393"/>
                <a:gd name="connsiteX26" fmla="*/ 1550241 w 3253891"/>
                <a:gd name="connsiteY26" fmla="*/ 1085976 h 1893393"/>
                <a:gd name="connsiteX27" fmla="*/ 1550241 w 3253891"/>
                <a:gd name="connsiteY27" fmla="*/ 1053679 h 1893393"/>
                <a:gd name="connsiteX28" fmla="*/ 1515926 w 3253891"/>
                <a:gd name="connsiteY28" fmla="*/ 1053679 h 1893393"/>
                <a:gd name="connsiteX29" fmla="*/ 1515926 w 3253891"/>
                <a:gd name="connsiteY29" fmla="*/ 1019364 h 1893393"/>
                <a:gd name="connsiteX30" fmla="*/ 1493722 w 3253891"/>
                <a:gd name="connsiteY30" fmla="*/ 1019364 h 1893393"/>
                <a:gd name="connsiteX31" fmla="*/ 1493722 w 3253891"/>
                <a:gd name="connsiteY31" fmla="*/ 964863 h 1893393"/>
                <a:gd name="connsiteX32" fmla="*/ 1471518 w 3253891"/>
                <a:gd name="connsiteY32" fmla="*/ 964863 h 1893393"/>
                <a:gd name="connsiteX33" fmla="*/ 1471518 w 3253891"/>
                <a:gd name="connsiteY33" fmla="*/ 944678 h 1893393"/>
                <a:gd name="connsiteX34" fmla="*/ 1435184 w 3253891"/>
                <a:gd name="connsiteY34" fmla="*/ 944678 h 1893393"/>
                <a:gd name="connsiteX35" fmla="*/ 1435184 w 3253891"/>
                <a:gd name="connsiteY35" fmla="*/ 827602 h 1893393"/>
                <a:gd name="connsiteX36" fmla="*/ 1338294 w 3253891"/>
                <a:gd name="connsiteY36" fmla="*/ 827602 h 1893393"/>
                <a:gd name="connsiteX37" fmla="*/ 1338294 w 3253891"/>
                <a:gd name="connsiteY37" fmla="*/ 801361 h 1893393"/>
                <a:gd name="connsiteX38" fmla="*/ 1213144 w 3253891"/>
                <a:gd name="connsiteY38" fmla="*/ 801361 h 1893393"/>
                <a:gd name="connsiteX39" fmla="*/ 1213144 w 3253891"/>
                <a:gd name="connsiteY39" fmla="*/ 769064 h 1893393"/>
                <a:gd name="connsiteX40" fmla="*/ 1176811 w 3253891"/>
                <a:gd name="connsiteY40" fmla="*/ 769064 h 1893393"/>
                <a:gd name="connsiteX41" fmla="*/ 1176811 w 3253891"/>
                <a:gd name="connsiteY41" fmla="*/ 730712 h 1893393"/>
                <a:gd name="connsiteX42" fmla="*/ 1134421 w 3253891"/>
                <a:gd name="connsiteY42" fmla="*/ 730712 h 1893393"/>
                <a:gd name="connsiteX43" fmla="*/ 1134421 w 3253891"/>
                <a:gd name="connsiteY43" fmla="*/ 668137 h 1893393"/>
                <a:gd name="connsiteX44" fmla="*/ 1104143 w 3253891"/>
                <a:gd name="connsiteY44" fmla="*/ 668137 h 1893393"/>
                <a:gd name="connsiteX45" fmla="*/ 1104143 w 3253891"/>
                <a:gd name="connsiteY45" fmla="*/ 635841 h 1893393"/>
                <a:gd name="connsiteX46" fmla="*/ 1057717 w 3253891"/>
                <a:gd name="connsiteY46" fmla="*/ 635841 h 1893393"/>
                <a:gd name="connsiteX47" fmla="*/ 1057717 w 3253891"/>
                <a:gd name="connsiteY47" fmla="*/ 490505 h 1893393"/>
                <a:gd name="connsiteX48" fmla="*/ 997160 w 3253891"/>
                <a:gd name="connsiteY48" fmla="*/ 490505 h 1893393"/>
                <a:gd name="connsiteX49" fmla="*/ 997160 w 3253891"/>
                <a:gd name="connsiteY49" fmla="*/ 474357 h 1893393"/>
                <a:gd name="connsiteX50" fmla="*/ 981012 w 3253891"/>
                <a:gd name="connsiteY50" fmla="*/ 474357 h 1893393"/>
                <a:gd name="connsiteX51" fmla="*/ 981012 w 3253891"/>
                <a:gd name="connsiteY51" fmla="*/ 442060 h 1893393"/>
                <a:gd name="connsiteX52" fmla="*/ 888159 w 3253891"/>
                <a:gd name="connsiteY52" fmla="*/ 442060 h 1893393"/>
                <a:gd name="connsiteX53" fmla="*/ 888159 w 3253891"/>
                <a:gd name="connsiteY53" fmla="*/ 375449 h 1893393"/>
                <a:gd name="connsiteX54" fmla="*/ 813473 w 3253891"/>
                <a:gd name="connsiteY54" fmla="*/ 375449 h 1893393"/>
                <a:gd name="connsiteX55" fmla="*/ 813473 w 3253891"/>
                <a:gd name="connsiteY55" fmla="*/ 343152 h 1893393"/>
                <a:gd name="connsiteX56" fmla="*/ 756954 w 3253891"/>
                <a:gd name="connsiteY56" fmla="*/ 343152 h 1893393"/>
                <a:gd name="connsiteX57" fmla="*/ 756954 w 3253891"/>
                <a:gd name="connsiteY57" fmla="*/ 316911 h 1893393"/>
                <a:gd name="connsiteX58" fmla="*/ 710527 w 3253891"/>
                <a:gd name="connsiteY58" fmla="*/ 316911 h 1893393"/>
                <a:gd name="connsiteX59" fmla="*/ 710527 w 3253891"/>
                <a:gd name="connsiteY59" fmla="*/ 290670 h 1893393"/>
                <a:gd name="connsiteX60" fmla="*/ 532895 w 3253891"/>
                <a:gd name="connsiteY60" fmla="*/ 290670 h 1893393"/>
                <a:gd name="connsiteX61" fmla="*/ 532895 w 3253891"/>
                <a:gd name="connsiteY61" fmla="*/ 264429 h 1893393"/>
                <a:gd name="connsiteX62" fmla="*/ 405727 w 3253891"/>
                <a:gd name="connsiteY62" fmla="*/ 264429 h 1893393"/>
                <a:gd name="connsiteX63" fmla="*/ 405727 w 3253891"/>
                <a:gd name="connsiteY63" fmla="*/ 203872 h 1893393"/>
                <a:gd name="connsiteX64" fmla="*/ 373430 w 3253891"/>
                <a:gd name="connsiteY64" fmla="*/ 203872 h 1893393"/>
                <a:gd name="connsiteX65" fmla="*/ 373430 w 3253891"/>
                <a:gd name="connsiteY65" fmla="*/ 187724 h 1893393"/>
                <a:gd name="connsiteX66" fmla="*/ 345171 w 3253891"/>
                <a:gd name="connsiteY66" fmla="*/ 187724 h 1893393"/>
                <a:gd name="connsiteX67" fmla="*/ 345171 w 3253891"/>
                <a:gd name="connsiteY67" fmla="*/ 157446 h 1893393"/>
                <a:gd name="connsiteX68" fmla="*/ 320948 w 3253891"/>
                <a:gd name="connsiteY68" fmla="*/ 157446 h 1893393"/>
                <a:gd name="connsiteX69" fmla="*/ 320948 w 3253891"/>
                <a:gd name="connsiteY69" fmla="*/ 92852 h 1893393"/>
                <a:gd name="connsiteX70" fmla="*/ 294707 w 3253891"/>
                <a:gd name="connsiteY70" fmla="*/ 92852 h 1893393"/>
                <a:gd name="connsiteX71" fmla="*/ 294707 w 3253891"/>
                <a:gd name="connsiteY71" fmla="*/ 70649 h 1893393"/>
                <a:gd name="connsiteX72" fmla="*/ 274522 w 3253891"/>
                <a:gd name="connsiteY72" fmla="*/ 70649 h 1893393"/>
                <a:gd name="connsiteX73" fmla="*/ 274522 w 3253891"/>
                <a:gd name="connsiteY73" fmla="*/ 52482 h 1893393"/>
                <a:gd name="connsiteX74" fmla="*/ 155428 w 3253891"/>
                <a:gd name="connsiteY74" fmla="*/ 52482 h 1893393"/>
                <a:gd name="connsiteX75" fmla="*/ 155428 w 3253891"/>
                <a:gd name="connsiteY75" fmla="*/ 30278 h 1893393"/>
                <a:gd name="connsiteX76" fmla="*/ 58538 w 3253891"/>
                <a:gd name="connsiteY76" fmla="*/ 30278 h 1893393"/>
                <a:gd name="connsiteX77" fmla="*/ 58538 w 3253891"/>
                <a:gd name="connsiteY77" fmla="*/ 0 h 1893393"/>
                <a:gd name="connsiteX78" fmla="*/ 0 w 3253891"/>
                <a:gd name="connsiteY78" fmla="*/ 0 h 18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253891" h="1893393">
                  <a:moveTo>
                    <a:pt x="3253891" y="1893393"/>
                  </a:moveTo>
                  <a:lnTo>
                    <a:pt x="3253891" y="1729891"/>
                  </a:lnTo>
                  <a:lnTo>
                    <a:pt x="2662458" y="1729891"/>
                  </a:lnTo>
                  <a:lnTo>
                    <a:pt x="2662458" y="1633001"/>
                  </a:lnTo>
                  <a:lnTo>
                    <a:pt x="2569605" y="1633001"/>
                  </a:lnTo>
                  <a:lnTo>
                    <a:pt x="2569605" y="1550241"/>
                  </a:lnTo>
                  <a:lnTo>
                    <a:pt x="2383899" y="1550241"/>
                  </a:lnTo>
                  <a:lnTo>
                    <a:pt x="2383899" y="1511888"/>
                  </a:lnTo>
                  <a:lnTo>
                    <a:pt x="2180027" y="1511888"/>
                  </a:lnTo>
                  <a:lnTo>
                    <a:pt x="2180027" y="1419035"/>
                  </a:lnTo>
                  <a:lnTo>
                    <a:pt x="2024599" y="1419035"/>
                  </a:lnTo>
                  <a:lnTo>
                    <a:pt x="2024599" y="1396831"/>
                  </a:lnTo>
                  <a:lnTo>
                    <a:pt x="1855041" y="1396831"/>
                  </a:lnTo>
                  <a:lnTo>
                    <a:pt x="1855041" y="1366553"/>
                  </a:lnTo>
                  <a:lnTo>
                    <a:pt x="1816689" y="1366553"/>
                  </a:lnTo>
                  <a:lnTo>
                    <a:pt x="1816689" y="1320127"/>
                  </a:lnTo>
                  <a:lnTo>
                    <a:pt x="1798522" y="1320127"/>
                  </a:lnTo>
                  <a:lnTo>
                    <a:pt x="1798522" y="1299941"/>
                  </a:lnTo>
                  <a:lnTo>
                    <a:pt x="1762188" y="1299941"/>
                  </a:lnTo>
                  <a:lnTo>
                    <a:pt x="1762188" y="1259570"/>
                  </a:lnTo>
                  <a:lnTo>
                    <a:pt x="1729891" y="1259570"/>
                  </a:lnTo>
                  <a:lnTo>
                    <a:pt x="1729891" y="1223237"/>
                  </a:lnTo>
                  <a:lnTo>
                    <a:pt x="1661261" y="1223237"/>
                  </a:lnTo>
                  <a:lnTo>
                    <a:pt x="1661261" y="1152588"/>
                  </a:lnTo>
                  <a:lnTo>
                    <a:pt x="1622909" y="1152588"/>
                  </a:lnTo>
                  <a:lnTo>
                    <a:pt x="1622909" y="1085976"/>
                  </a:lnTo>
                  <a:lnTo>
                    <a:pt x="1550241" y="1085976"/>
                  </a:lnTo>
                  <a:lnTo>
                    <a:pt x="1550241" y="1053679"/>
                  </a:lnTo>
                  <a:lnTo>
                    <a:pt x="1515926" y="1053679"/>
                  </a:lnTo>
                  <a:lnTo>
                    <a:pt x="1515926" y="1019364"/>
                  </a:lnTo>
                  <a:lnTo>
                    <a:pt x="1493722" y="1019364"/>
                  </a:lnTo>
                  <a:lnTo>
                    <a:pt x="1493722" y="964863"/>
                  </a:lnTo>
                  <a:lnTo>
                    <a:pt x="1471518" y="964863"/>
                  </a:lnTo>
                  <a:lnTo>
                    <a:pt x="1471518" y="944678"/>
                  </a:lnTo>
                  <a:lnTo>
                    <a:pt x="1435184" y="944678"/>
                  </a:lnTo>
                  <a:lnTo>
                    <a:pt x="1435184" y="827602"/>
                  </a:lnTo>
                  <a:lnTo>
                    <a:pt x="1338294" y="827602"/>
                  </a:lnTo>
                  <a:lnTo>
                    <a:pt x="1338294" y="801361"/>
                  </a:lnTo>
                  <a:lnTo>
                    <a:pt x="1213144" y="801361"/>
                  </a:lnTo>
                  <a:lnTo>
                    <a:pt x="1213144" y="769064"/>
                  </a:lnTo>
                  <a:lnTo>
                    <a:pt x="1176811" y="769064"/>
                  </a:lnTo>
                  <a:lnTo>
                    <a:pt x="1176811" y="730712"/>
                  </a:lnTo>
                  <a:lnTo>
                    <a:pt x="1134421" y="730712"/>
                  </a:lnTo>
                  <a:lnTo>
                    <a:pt x="1134421" y="668137"/>
                  </a:lnTo>
                  <a:lnTo>
                    <a:pt x="1104143" y="668137"/>
                  </a:lnTo>
                  <a:lnTo>
                    <a:pt x="1104143" y="635841"/>
                  </a:lnTo>
                  <a:lnTo>
                    <a:pt x="1057717" y="635841"/>
                  </a:lnTo>
                  <a:lnTo>
                    <a:pt x="1057717" y="490505"/>
                  </a:lnTo>
                  <a:lnTo>
                    <a:pt x="997160" y="490505"/>
                  </a:lnTo>
                  <a:lnTo>
                    <a:pt x="997160" y="474357"/>
                  </a:lnTo>
                  <a:lnTo>
                    <a:pt x="981012" y="474357"/>
                  </a:lnTo>
                  <a:lnTo>
                    <a:pt x="981012" y="442060"/>
                  </a:lnTo>
                  <a:lnTo>
                    <a:pt x="888159" y="442060"/>
                  </a:lnTo>
                  <a:lnTo>
                    <a:pt x="888159" y="375449"/>
                  </a:lnTo>
                  <a:lnTo>
                    <a:pt x="813473" y="375449"/>
                  </a:lnTo>
                  <a:lnTo>
                    <a:pt x="813473" y="343152"/>
                  </a:lnTo>
                  <a:lnTo>
                    <a:pt x="756954" y="343152"/>
                  </a:lnTo>
                  <a:lnTo>
                    <a:pt x="756954" y="316911"/>
                  </a:lnTo>
                  <a:lnTo>
                    <a:pt x="710527" y="316911"/>
                  </a:lnTo>
                  <a:lnTo>
                    <a:pt x="710527" y="290670"/>
                  </a:lnTo>
                  <a:lnTo>
                    <a:pt x="532895" y="290670"/>
                  </a:lnTo>
                  <a:lnTo>
                    <a:pt x="532895" y="264429"/>
                  </a:lnTo>
                  <a:lnTo>
                    <a:pt x="405727" y="264429"/>
                  </a:lnTo>
                  <a:lnTo>
                    <a:pt x="405727" y="203872"/>
                  </a:lnTo>
                  <a:lnTo>
                    <a:pt x="373430" y="203872"/>
                  </a:lnTo>
                  <a:lnTo>
                    <a:pt x="373430" y="187724"/>
                  </a:lnTo>
                  <a:lnTo>
                    <a:pt x="345171" y="187724"/>
                  </a:lnTo>
                  <a:lnTo>
                    <a:pt x="345171" y="157446"/>
                  </a:lnTo>
                  <a:lnTo>
                    <a:pt x="320948" y="157446"/>
                  </a:lnTo>
                  <a:lnTo>
                    <a:pt x="320948" y="92852"/>
                  </a:lnTo>
                  <a:lnTo>
                    <a:pt x="294707" y="92852"/>
                  </a:lnTo>
                  <a:lnTo>
                    <a:pt x="294707" y="70649"/>
                  </a:lnTo>
                  <a:lnTo>
                    <a:pt x="274522" y="70649"/>
                  </a:lnTo>
                  <a:lnTo>
                    <a:pt x="274522" y="52482"/>
                  </a:lnTo>
                  <a:lnTo>
                    <a:pt x="155428" y="52482"/>
                  </a:lnTo>
                  <a:lnTo>
                    <a:pt x="155428" y="30278"/>
                  </a:lnTo>
                  <a:lnTo>
                    <a:pt x="58538" y="30278"/>
                  </a:lnTo>
                  <a:lnTo>
                    <a:pt x="58538" y="0"/>
                  </a:lnTo>
                  <a:lnTo>
                    <a:pt x="0" y="0"/>
                  </a:lnTo>
                </a:path>
              </a:pathLst>
            </a:cu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nvGrpSpPr>
            <p:cNvPr id="91" name="Group 90">
              <a:extLst>
                <a:ext uri="{FF2B5EF4-FFF2-40B4-BE49-F238E27FC236}">
                  <a16:creationId xmlns:a16="http://schemas.microsoft.com/office/drawing/2014/main" id="{9D88D868-8EC7-4851-B210-3D9102514E5A}"/>
                </a:ext>
              </a:extLst>
            </p:cNvPr>
            <p:cNvGrpSpPr/>
            <p:nvPr/>
          </p:nvGrpSpPr>
          <p:grpSpPr>
            <a:xfrm>
              <a:off x="3087748" y="2701493"/>
              <a:ext cx="63550" cy="72816"/>
              <a:chOff x="2658467" y="2199503"/>
              <a:chExt cx="58254" cy="52957"/>
            </a:xfrm>
          </p:grpSpPr>
          <p:cxnSp>
            <p:nvCxnSpPr>
              <p:cNvPr id="92" name="Straight Connector 91">
                <a:extLst>
                  <a:ext uri="{FF2B5EF4-FFF2-40B4-BE49-F238E27FC236}">
                    <a16:creationId xmlns:a16="http://schemas.microsoft.com/office/drawing/2014/main" id="{5322EB0B-55DB-412C-BDAC-A0FEF9C17B77}"/>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CC7724D0-B319-457E-B012-35B32628FE68}"/>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94" name="Group 93">
              <a:extLst>
                <a:ext uri="{FF2B5EF4-FFF2-40B4-BE49-F238E27FC236}">
                  <a16:creationId xmlns:a16="http://schemas.microsoft.com/office/drawing/2014/main" id="{7977CF78-1229-4A51-B054-6B62DF800F70}"/>
                </a:ext>
              </a:extLst>
            </p:cNvPr>
            <p:cNvGrpSpPr/>
            <p:nvPr/>
          </p:nvGrpSpPr>
          <p:grpSpPr>
            <a:xfrm>
              <a:off x="2888275" y="2674132"/>
              <a:ext cx="63550" cy="72816"/>
              <a:chOff x="2658467" y="2199503"/>
              <a:chExt cx="58254" cy="52957"/>
            </a:xfrm>
          </p:grpSpPr>
          <p:cxnSp>
            <p:nvCxnSpPr>
              <p:cNvPr id="95" name="Straight Connector 94">
                <a:extLst>
                  <a:ext uri="{FF2B5EF4-FFF2-40B4-BE49-F238E27FC236}">
                    <a16:creationId xmlns:a16="http://schemas.microsoft.com/office/drawing/2014/main" id="{4779B67A-1B33-4CBF-A0B9-A48738601E59}"/>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3519CBE4-A128-4163-99B5-BC6F92A9CF6D}"/>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97" name="Group 96">
              <a:extLst>
                <a:ext uri="{FF2B5EF4-FFF2-40B4-BE49-F238E27FC236}">
                  <a16:creationId xmlns:a16="http://schemas.microsoft.com/office/drawing/2014/main" id="{7D0B7440-E006-4ABA-9D0B-55550CCB07AC}"/>
                </a:ext>
              </a:extLst>
            </p:cNvPr>
            <p:cNvGrpSpPr/>
            <p:nvPr/>
          </p:nvGrpSpPr>
          <p:grpSpPr>
            <a:xfrm>
              <a:off x="2825168" y="2620293"/>
              <a:ext cx="63550" cy="72816"/>
              <a:chOff x="2658467" y="2199503"/>
              <a:chExt cx="58254" cy="52957"/>
            </a:xfrm>
          </p:grpSpPr>
          <p:cxnSp>
            <p:nvCxnSpPr>
              <p:cNvPr id="98" name="Straight Connector 97">
                <a:extLst>
                  <a:ext uri="{FF2B5EF4-FFF2-40B4-BE49-F238E27FC236}">
                    <a16:creationId xmlns:a16="http://schemas.microsoft.com/office/drawing/2014/main" id="{84804307-62E2-420F-BB03-4CEB21EF521D}"/>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B46BAA02-6CB0-423D-A88F-A17FBCC138DA}"/>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82" name="Group 81">
              <a:extLst>
                <a:ext uri="{FF2B5EF4-FFF2-40B4-BE49-F238E27FC236}">
                  <a16:creationId xmlns:a16="http://schemas.microsoft.com/office/drawing/2014/main" id="{E6BAE3A4-0889-4ABF-8212-714CC2E9A13A}"/>
                </a:ext>
              </a:extLst>
            </p:cNvPr>
            <p:cNvGrpSpPr/>
            <p:nvPr/>
          </p:nvGrpSpPr>
          <p:grpSpPr>
            <a:xfrm>
              <a:off x="3355183" y="2918618"/>
              <a:ext cx="63550" cy="72816"/>
              <a:chOff x="2658467" y="2199503"/>
              <a:chExt cx="58254" cy="52957"/>
            </a:xfrm>
          </p:grpSpPr>
          <p:cxnSp>
            <p:nvCxnSpPr>
              <p:cNvPr id="83" name="Straight Connector 82">
                <a:extLst>
                  <a:ext uri="{FF2B5EF4-FFF2-40B4-BE49-F238E27FC236}">
                    <a16:creationId xmlns:a16="http://schemas.microsoft.com/office/drawing/2014/main" id="{4DCEADF0-A795-497A-9A73-25529B92BAF8}"/>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37E0ED67-8DD2-4F48-B506-E98C41128F65}"/>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sp>
          <p:nvSpPr>
            <p:cNvPr id="199" name="TextBox 198">
              <a:extLst>
                <a:ext uri="{FF2B5EF4-FFF2-40B4-BE49-F238E27FC236}">
                  <a16:creationId xmlns:a16="http://schemas.microsoft.com/office/drawing/2014/main" id="{982D4883-CF29-49E5-983A-1404DAC0CEF7}"/>
                </a:ext>
              </a:extLst>
            </p:cNvPr>
            <p:cNvSpPr txBox="1"/>
            <p:nvPr/>
          </p:nvSpPr>
          <p:spPr bwMode="auto">
            <a:xfrm>
              <a:off x="3888355" y="3036490"/>
              <a:ext cx="5414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1D314E"/>
                  </a:solidFill>
                  <a:effectLst/>
                  <a:uLnTx/>
                  <a:uFillTx/>
                  <a:latin typeface="Arial" panose="020B0604020202020204"/>
                  <a:ea typeface="+mn-ea"/>
                  <a:cs typeface="Arial" panose="020B0604020202020204" pitchFamily="34" charset="0"/>
                </a:rPr>
                <a:t>52.5%</a:t>
              </a:r>
            </a:p>
          </p:txBody>
        </p:sp>
        <p:grpSp>
          <p:nvGrpSpPr>
            <p:cNvPr id="110" name="Group 109">
              <a:extLst>
                <a:ext uri="{FF2B5EF4-FFF2-40B4-BE49-F238E27FC236}">
                  <a16:creationId xmlns:a16="http://schemas.microsoft.com/office/drawing/2014/main" id="{2E99DDF3-45AA-4E51-A590-3163F44AF173}"/>
                </a:ext>
              </a:extLst>
            </p:cNvPr>
            <p:cNvGrpSpPr/>
            <p:nvPr/>
          </p:nvGrpSpPr>
          <p:grpSpPr>
            <a:xfrm>
              <a:off x="5466424" y="3689590"/>
              <a:ext cx="59137" cy="61343"/>
              <a:chOff x="2658467" y="2199503"/>
              <a:chExt cx="58254" cy="52957"/>
            </a:xfrm>
          </p:grpSpPr>
          <p:cxnSp>
            <p:nvCxnSpPr>
              <p:cNvPr id="111" name="Straight Connector 110">
                <a:extLst>
                  <a:ext uri="{FF2B5EF4-FFF2-40B4-BE49-F238E27FC236}">
                    <a16:creationId xmlns:a16="http://schemas.microsoft.com/office/drawing/2014/main" id="{B53F5FE5-C740-457D-B075-FF6C73074A39}"/>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C60EFA5A-F3B6-47D6-8356-F05BB594F12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sp>
        <p:nvSpPr>
          <p:cNvPr id="3" name="TextBox 2">
            <a:extLst>
              <a:ext uri="{FF2B5EF4-FFF2-40B4-BE49-F238E27FC236}">
                <a16:creationId xmlns:a16="http://schemas.microsoft.com/office/drawing/2014/main" id="{86C2A10D-FD36-4471-9497-B87815C7BA7E}"/>
              </a:ext>
            </a:extLst>
          </p:cNvPr>
          <p:cNvSpPr txBox="1"/>
          <p:nvPr/>
        </p:nvSpPr>
        <p:spPr bwMode="auto">
          <a:xfrm>
            <a:off x="8837105" y="4386306"/>
            <a:ext cx="453282"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Mo</a:t>
            </a:r>
          </a:p>
        </p:txBody>
      </p:sp>
      <p:sp>
        <p:nvSpPr>
          <p:cNvPr id="16" name="TextBox 15">
            <a:extLst>
              <a:ext uri="{FF2B5EF4-FFF2-40B4-BE49-F238E27FC236}">
                <a16:creationId xmlns:a16="http://schemas.microsoft.com/office/drawing/2014/main" id="{37E34F29-94BF-4549-B5DF-54D86AD7E6AC}"/>
              </a:ext>
            </a:extLst>
          </p:cNvPr>
          <p:cNvSpPr txBox="1"/>
          <p:nvPr/>
        </p:nvSpPr>
        <p:spPr bwMode="auto">
          <a:xfrm rot="16200000">
            <a:off x="5454978" y="2883376"/>
            <a:ext cx="188852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685800" rtl="0" eaLnBrk="1" fontAlgn="auto" latinLnBrk="0" hangingPunct="1">
              <a:lnSpc>
                <a:spcPct val="100000"/>
              </a:lnSpc>
              <a:spcBef>
                <a:spcPct val="5000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OS probability</a:t>
            </a:r>
          </a:p>
        </p:txBody>
      </p:sp>
      <p:sp>
        <p:nvSpPr>
          <p:cNvPr id="200" name="Freeform: Shape 199">
            <a:extLst>
              <a:ext uri="{FF2B5EF4-FFF2-40B4-BE49-F238E27FC236}">
                <a16:creationId xmlns:a16="http://schemas.microsoft.com/office/drawing/2014/main" id="{18990291-AF1A-45AF-86C5-67756BC7E912}"/>
              </a:ext>
            </a:extLst>
          </p:cNvPr>
          <p:cNvSpPr/>
          <p:nvPr/>
        </p:nvSpPr>
        <p:spPr bwMode="auto">
          <a:xfrm>
            <a:off x="7119128" y="2293016"/>
            <a:ext cx="3975326" cy="1949239"/>
          </a:xfrm>
          <a:custGeom>
            <a:avLst/>
            <a:gdLst>
              <a:gd name="connsiteX0" fmla="*/ 0 w 4427490"/>
              <a:gd name="connsiteY0" fmla="*/ 0 h 2003208"/>
              <a:gd name="connsiteX1" fmla="*/ 0 w 4427490"/>
              <a:gd name="connsiteY1" fmla="*/ 2003208 h 2003208"/>
              <a:gd name="connsiteX2" fmla="*/ 4427490 w 4427490"/>
              <a:gd name="connsiteY2" fmla="*/ 2003208 h 2003208"/>
            </a:gdLst>
            <a:ahLst/>
            <a:cxnLst>
              <a:cxn ang="0">
                <a:pos x="connsiteX0" y="connsiteY0"/>
              </a:cxn>
              <a:cxn ang="0">
                <a:pos x="connsiteX1" y="connsiteY1"/>
              </a:cxn>
              <a:cxn ang="0">
                <a:pos x="connsiteX2" y="connsiteY2"/>
              </a:cxn>
            </a:cxnLst>
            <a:rect l="l" t="t" r="r" b="b"/>
            <a:pathLst>
              <a:path w="4427490" h="2003208">
                <a:moveTo>
                  <a:pt x="0" y="0"/>
                </a:moveTo>
                <a:lnTo>
                  <a:pt x="0" y="2003208"/>
                </a:lnTo>
                <a:lnTo>
                  <a:pt x="4427490" y="2003208"/>
                </a:lnTo>
              </a:path>
            </a:pathLst>
          </a:custGeom>
          <a:noFill/>
          <a:ln w="28575">
            <a:solidFill>
              <a:schemeClr val="bg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201" name="Straight Connector 200">
            <a:extLst>
              <a:ext uri="{FF2B5EF4-FFF2-40B4-BE49-F238E27FC236}">
                <a16:creationId xmlns:a16="http://schemas.microsoft.com/office/drawing/2014/main" id="{1A933148-34F6-40BC-9E95-6FE6E048151A}"/>
              </a:ext>
            </a:extLst>
          </p:cNvPr>
          <p:cNvCxnSpPr>
            <a:cxnSpLocks/>
          </p:cNvCxnSpPr>
          <p:nvPr/>
        </p:nvCxnSpPr>
        <p:spPr bwMode="auto">
          <a:xfrm flipH="1">
            <a:off x="7020062" y="2385532"/>
            <a:ext cx="86155" cy="0"/>
          </a:xfrm>
          <a:prstGeom prst="line">
            <a:avLst/>
          </a:prstGeom>
          <a:noFill/>
          <a:ln w="28575" cap="flat" cmpd="sng" algn="ctr">
            <a:solidFill>
              <a:schemeClr val="tx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B4DAB20B-F272-4AF1-8AC0-D1F75B8054A9}"/>
              </a:ext>
            </a:extLst>
          </p:cNvPr>
          <p:cNvCxnSpPr>
            <a:cxnSpLocks/>
          </p:cNvCxnSpPr>
          <p:nvPr/>
        </p:nvCxnSpPr>
        <p:spPr bwMode="auto">
          <a:xfrm flipH="1">
            <a:off x="7020062" y="2830609"/>
            <a:ext cx="86155" cy="0"/>
          </a:xfrm>
          <a:prstGeom prst="line">
            <a:avLst/>
          </a:prstGeom>
          <a:noFill/>
          <a:ln w="28575" cap="flat" cmpd="sng" algn="ctr">
            <a:solidFill>
              <a:schemeClr val="tx1"/>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371AE6FB-65BB-4A0D-9507-32C0A6100AC3}"/>
              </a:ext>
            </a:extLst>
          </p:cNvPr>
          <p:cNvCxnSpPr>
            <a:cxnSpLocks/>
          </p:cNvCxnSpPr>
          <p:nvPr/>
        </p:nvCxnSpPr>
        <p:spPr bwMode="auto">
          <a:xfrm flipH="1">
            <a:off x="7020062" y="3270835"/>
            <a:ext cx="86155" cy="0"/>
          </a:xfrm>
          <a:prstGeom prst="line">
            <a:avLst/>
          </a:prstGeom>
          <a:noFill/>
          <a:ln w="28575" cap="flat" cmpd="sng" algn="ctr">
            <a:solidFill>
              <a:schemeClr val="tx1"/>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3CFE087D-5AB4-41A0-A6E6-DA0E1853ADD8}"/>
              </a:ext>
            </a:extLst>
          </p:cNvPr>
          <p:cNvCxnSpPr>
            <a:cxnSpLocks/>
          </p:cNvCxnSpPr>
          <p:nvPr/>
        </p:nvCxnSpPr>
        <p:spPr bwMode="auto">
          <a:xfrm flipH="1">
            <a:off x="7020062" y="3715911"/>
            <a:ext cx="86155" cy="0"/>
          </a:xfrm>
          <a:prstGeom prst="line">
            <a:avLst/>
          </a:prstGeom>
          <a:noFill/>
          <a:ln w="28575" cap="flat" cmpd="sng" algn="ctr">
            <a:solidFill>
              <a:schemeClr val="tx1"/>
            </a:solidFill>
            <a:prstDash val="solid"/>
            <a:round/>
            <a:headEnd type="none" w="med" len="med"/>
            <a:tailEnd type="none" w="med" len="med"/>
          </a:ln>
          <a:effectLst/>
        </p:spPr>
      </p:cxnSp>
      <p:cxnSp>
        <p:nvCxnSpPr>
          <p:cNvPr id="205" name="Straight Connector 204">
            <a:extLst>
              <a:ext uri="{FF2B5EF4-FFF2-40B4-BE49-F238E27FC236}">
                <a16:creationId xmlns:a16="http://schemas.microsoft.com/office/drawing/2014/main" id="{57B511DB-FA9C-405A-A4EB-F9387DAEBD47}"/>
              </a:ext>
            </a:extLst>
          </p:cNvPr>
          <p:cNvCxnSpPr>
            <a:cxnSpLocks/>
          </p:cNvCxnSpPr>
          <p:nvPr/>
        </p:nvCxnSpPr>
        <p:spPr bwMode="auto">
          <a:xfrm flipH="1">
            <a:off x="7020062" y="4156135"/>
            <a:ext cx="86155" cy="0"/>
          </a:xfrm>
          <a:prstGeom prst="line">
            <a:avLst/>
          </a:prstGeom>
          <a:noFill/>
          <a:ln w="28575" cap="flat" cmpd="sng" algn="ctr">
            <a:solidFill>
              <a:schemeClr val="tx1"/>
            </a:solidFill>
            <a:prstDash val="solid"/>
            <a:round/>
            <a:headEnd type="none" w="med" len="med"/>
            <a:tailEnd type="none" w="med" len="med"/>
          </a:ln>
          <a:effectLst/>
        </p:spPr>
      </p:cxnSp>
      <p:sp>
        <p:nvSpPr>
          <p:cNvPr id="206" name="TextBox 205">
            <a:extLst>
              <a:ext uri="{FF2B5EF4-FFF2-40B4-BE49-F238E27FC236}">
                <a16:creationId xmlns:a16="http://schemas.microsoft.com/office/drawing/2014/main" id="{F0B0805A-B92E-4AB3-B2DF-451887F67542}"/>
              </a:ext>
            </a:extLst>
          </p:cNvPr>
          <p:cNvSpPr txBox="1"/>
          <p:nvPr/>
        </p:nvSpPr>
        <p:spPr bwMode="auto">
          <a:xfrm>
            <a:off x="6497464" y="2231158"/>
            <a:ext cx="5577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1.00</a:t>
            </a:r>
          </a:p>
        </p:txBody>
      </p:sp>
      <p:sp>
        <p:nvSpPr>
          <p:cNvPr id="207" name="TextBox 206">
            <a:extLst>
              <a:ext uri="{FF2B5EF4-FFF2-40B4-BE49-F238E27FC236}">
                <a16:creationId xmlns:a16="http://schemas.microsoft.com/office/drawing/2014/main" id="{1CB76463-CF97-4695-98FF-20661D36D918}"/>
              </a:ext>
            </a:extLst>
          </p:cNvPr>
          <p:cNvSpPr txBox="1"/>
          <p:nvPr/>
        </p:nvSpPr>
        <p:spPr bwMode="auto">
          <a:xfrm>
            <a:off x="6582326" y="2686155"/>
            <a:ext cx="579213"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0.75</a:t>
            </a:r>
          </a:p>
        </p:txBody>
      </p:sp>
      <p:sp>
        <p:nvSpPr>
          <p:cNvPr id="208" name="TextBox 207">
            <a:extLst>
              <a:ext uri="{FF2B5EF4-FFF2-40B4-BE49-F238E27FC236}">
                <a16:creationId xmlns:a16="http://schemas.microsoft.com/office/drawing/2014/main" id="{87D3C550-742C-49AB-BF33-29C0BFA2BA56}"/>
              </a:ext>
            </a:extLst>
          </p:cNvPr>
          <p:cNvSpPr txBox="1"/>
          <p:nvPr/>
        </p:nvSpPr>
        <p:spPr bwMode="auto">
          <a:xfrm>
            <a:off x="6582326" y="3113894"/>
            <a:ext cx="548492"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0.50</a:t>
            </a:r>
          </a:p>
        </p:txBody>
      </p:sp>
      <p:sp>
        <p:nvSpPr>
          <p:cNvPr id="209" name="TextBox 208">
            <a:extLst>
              <a:ext uri="{FF2B5EF4-FFF2-40B4-BE49-F238E27FC236}">
                <a16:creationId xmlns:a16="http://schemas.microsoft.com/office/drawing/2014/main" id="{5E1E2F22-82DA-4D7A-9F46-53CF9A565AA6}"/>
              </a:ext>
            </a:extLst>
          </p:cNvPr>
          <p:cNvSpPr txBox="1"/>
          <p:nvPr/>
        </p:nvSpPr>
        <p:spPr bwMode="auto">
          <a:xfrm>
            <a:off x="6582326" y="3560707"/>
            <a:ext cx="583420"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0.25</a:t>
            </a:r>
          </a:p>
        </p:txBody>
      </p:sp>
      <p:sp>
        <p:nvSpPr>
          <p:cNvPr id="210" name="TextBox 209">
            <a:extLst>
              <a:ext uri="{FF2B5EF4-FFF2-40B4-BE49-F238E27FC236}">
                <a16:creationId xmlns:a16="http://schemas.microsoft.com/office/drawing/2014/main" id="{E31105E9-5DDB-4DC7-A1EC-2D78A3F69E37}"/>
              </a:ext>
            </a:extLst>
          </p:cNvPr>
          <p:cNvSpPr txBox="1"/>
          <p:nvPr/>
        </p:nvSpPr>
        <p:spPr bwMode="auto">
          <a:xfrm>
            <a:off x="6835078" y="4007843"/>
            <a:ext cx="248333"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a:t>
            </a:r>
          </a:p>
        </p:txBody>
      </p:sp>
      <p:cxnSp>
        <p:nvCxnSpPr>
          <p:cNvPr id="211" name="Straight Connector 210">
            <a:extLst>
              <a:ext uri="{FF2B5EF4-FFF2-40B4-BE49-F238E27FC236}">
                <a16:creationId xmlns:a16="http://schemas.microsoft.com/office/drawing/2014/main" id="{A5F7D124-F7DA-4015-9754-A3CB3076B731}"/>
              </a:ext>
            </a:extLst>
          </p:cNvPr>
          <p:cNvCxnSpPr>
            <a:cxnSpLocks/>
          </p:cNvCxnSpPr>
          <p:nvPr/>
        </p:nvCxnSpPr>
        <p:spPr bwMode="auto">
          <a:xfrm>
            <a:off x="7299932" y="4249104"/>
            <a:ext cx="0" cy="71402"/>
          </a:xfrm>
          <a:prstGeom prst="line">
            <a:avLst/>
          </a:prstGeom>
          <a:noFill/>
          <a:ln w="28575" cap="flat" cmpd="sng" algn="ctr">
            <a:solidFill>
              <a:schemeClr val="bg1"/>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1D371A96-0C6E-43DA-A4F1-E8821CCE25E9}"/>
              </a:ext>
            </a:extLst>
          </p:cNvPr>
          <p:cNvCxnSpPr>
            <a:cxnSpLocks/>
          </p:cNvCxnSpPr>
          <p:nvPr/>
        </p:nvCxnSpPr>
        <p:spPr bwMode="auto">
          <a:xfrm>
            <a:off x="7793400" y="4249104"/>
            <a:ext cx="0" cy="71402"/>
          </a:xfrm>
          <a:prstGeom prst="line">
            <a:avLst/>
          </a:prstGeom>
          <a:noFill/>
          <a:ln w="28575" cap="flat" cmpd="sng" algn="ctr">
            <a:solidFill>
              <a:schemeClr val="bg1"/>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48C5173B-EAEA-4BB4-8268-2640F7276078}"/>
              </a:ext>
            </a:extLst>
          </p:cNvPr>
          <p:cNvCxnSpPr>
            <a:cxnSpLocks/>
          </p:cNvCxnSpPr>
          <p:nvPr/>
        </p:nvCxnSpPr>
        <p:spPr bwMode="auto">
          <a:xfrm>
            <a:off x="8286869" y="4249104"/>
            <a:ext cx="0" cy="71402"/>
          </a:xfrm>
          <a:prstGeom prst="line">
            <a:avLst/>
          </a:prstGeom>
          <a:noFill/>
          <a:ln w="28575" cap="flat" cmpd="sng" algn="ctr">
            <a:solidFill>
              <a:schemeClr val="bg1"/>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90EDFFF6-96B5-4031-991F-5EE3C7F6BDD1}"/>
              </a:ext>
            </a:extLst>
          </p:cNvPr>
          <p:cNvCxnSpPr>
            <a:cxnSpLocks/>
          </p:cNvCxnSpPr>
          <p:nvPr/>
        </p:nvCxnSpPr>
        <p:spPr bwMode="auto">
          <a:xfrm>
            <a:off x="8780337" y="4249104"/>
            <a:ext cx="0" cy="71402"/>
          </a:xfrm>
          <a:prstGeom prst="line">
            <a:avLst/>
          </a:prstGeom>
          <a:noFill/>
          <a:ln w="28575" cap="flat" cmpd="sng" algn="ctr">
            <a:solidFill>
              <a:schemeClr val="bg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883F6956-AAAD-4F6F-A939-A0AAA37192C3}"/>
              </a:ext>
            </a:extLst>
          </p:cNvPr>
          <p:cNvCxnSpPr>
            <a:cxnSpLocks/>
          </p:cNvCxnSpPr>
          <p:nvPr/>
        </p:nvCxnSpPr>
        <p:spPr bwMode="auto">
          <a:xfrm>
            <a:off x="9273806" y="4249104"/>
            <a:ext cx="0" cy="71402"/>
          </a:xfrm>
          <a:prstGeom prst="line">
            <a:avLst/>
          </a:prstGeom>
          <a:noFill/>
          <a:ln w="28575" cap="flat" cmpd="sng" algn="ctr">
            <a:solidFill>
              <a:schemeClr val="bg1"/>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0E7B2FFE-FD4A-45C3-870E-EAA91901BC6C}"/>
              </a:ext>
            </a:extLst>
          </p:cNvPr>
          <p:cNvCxnSpPr>
            <a:cxnSpLocks/>
          </p:cNvCxnSpPr>
          <p:nvPr/>
        </p:nvCxnSpPr>
        <p:spPr bwMode="auto">
          <a:xfrm>
            <a:off x="9767274" y="4249104"/>
            <a:ext cx="0" cy="71402"/>
          </a:xfrm>
          <a:prstGeom prst="line">
            <a:avLst/>
          </a:prstGeom>
          <a:noFill/>
          <a:ln w="28575" cap="flat" cmpd="sng" algn="ctr">
            <a:solidFill>
              <a:schemeClr val="bg1"/>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FA8A486B-AA67-4C6C-B507-BF1498D9BD79}"/>
              </a:ext>
            </a:extLst>
          </p:cNvPr>
          <p:cNvCxnSpPr>
            <a:cxnSpLocks/>
          </p:cNvCxnSpPr>
          <p:nvPr/>
        </p:nvCxnSpPr>
        <p:spPr bwMode="auto">
          <a:xfrm>
            <a:off x="10260743" y="4249104"/>
            <a:ext cx="0" cy="71402"/>
          </a:xfrm>
          <a:prstGeom prst="line">
            <a:avLst/>
          </a:prstGeom>
          <a:noFill/>
          <a:ln w="28575" cap="flat" cmpd="sng" algn="ctr">
            <a:solidFill>
              <a:schemeClr val="bg1"/>
            </a:solidFill>
            <a:prstDash val="solid"/>
            <a:round/>
            <a:headEnd type="none" w="med" len="med"/>
            <a:tailEnd type="none" w="med" len="med"/>
          </a:ln>
          <a:effectLst/>
        </p:spPr>
      </p:cxnSp>
      <p:sp>
        <p:nvSpPr>
          <p:cNvPr id="218" name="TextBox 217">
            <a:extLst>
              <a:ext uri="{FF2B5EF4-FFF2-40B4-BE49-F238E27FC236}">
                <a16:creationId xmlns:a16="http://schemas.microsoft.com/office/drawing/2014/main" id="{DEF256BB-439C-4A77-9805-A11997F4126C}"/>
              </a:ext>
            </a:extLst>
          </p:cNvPr>
          <p:cNvSpPr txBox="1"/>
          <p:nvPr/>
        </p:nvSpPr>
        <p:spPr bwMode="auto">
          <a:xfrm>
            <a:off x="7173986" y="4236602"/>
            <a:ext cx="248333"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0</a:t>
            </a:r>
          </a:p>
        </p:txBody>
      </p:sp>
      <p:sp>
        <p:nvSpPr>
          <p:cNvPr id="219" name="TextBox 218">
            <a:extLst>
              <a:ext uri="{FF2B5EF4-FFF2-40B4-BE49-F238E27FC236}">
                <a16:creationId xmlns:a16="http://schemas.microsoft.com/office/drawing/2014/main" id="{52C9274B-15FD-45D4-BBF8-39C20E73239B}"/>
              </a:ext>
            </a:extLst>
          </p:cNvPr>
          <p:cNvSpPr txBox="1"/>
          <p:nvPr/>
        </p:nvSpPr>
        <p:spPr bwMode="auto">
          <a:xfrm>
            <a:off x="7674944" y="4236602"/>
            <a:ext cx="248333"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3</a:t>
            </a:r>
          </a:p>
        </p:txBody>
      </p:sp>
      <p:sp>
        <p:nvSpPr>
          <p:cNvPr id="220" name="TextBox 219">
            <a:extLst>
              <a:ext uri="{FF2B5EF4-FFF2-40B4-BE49-F238E27FC236}">
                <a16:creationId xmlns:a16="http://schemas.microsoft.com/office/drawing/2014/main" id="{DC192099-D34D-405A-B276-0E78A8CB2D4E}"/>
              </a:ext>
            </a:extLst>
          </p:cNvPr>
          <p:cNvSpPr txBox="1"/>
          <p:nvPr/>
        </p:nvSpPr>
        <p:spPr bwMode="auto">
          <a:xfrm>
            <a:off x="8165925" y="4236602"/>
            <a:ext cx="248333"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6</a:t>
            </a:r>
          </a:p>
        </p:txBody>
      </p:sp>
      <p:sp>
        <p:nvSpPr>
          <p:cNvPr id="221" name="TextBox 220">
            <a:extLst>
              <a:ext uri="{FF2B5EF4-FFF2-40B4-BE49-F238E27FC236}">
                <a16:creationId xmlns:a16="http://schemas.microsoft.com/office/drawing/2014/main" id="{74386024-C955-4EE1-BB6C-BB9347F78D96}"/>
              </a:ext>
            </a:extLst>
          </p:cNvPr>
          <p:cNvSpPr txBox="1"/>
          <p:nvPr/>
        </p:nvSpPr>
        <p:spPr bwMode="auto">
          <a:xfrm>
            <a:off x="8658686" y="4236602"/>
            <a:ext cx="248333"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9</a:t>
            </a:r>
          </a:p>
        </p:txBody>
      </p:sp>
      <p:sp>
        <p:nvSpPr>
          <p:cNvPr id="222" name="TextBox 221">
            <a:extLst>
              <a:ext uri="{FF2B5EF4-FFF2-40B4-BE49-F238E27FC236}">
                <a16:creationId xmlns:a16="http://schemas.microsoft.com/office/drawing/2014/main" id="{BCC7FBA7-9666-43FD-A38C-211C1A98E318}"/>
              </a:ext>
            </a:extLst>
          </p:cNvPr>
          <p:cNvSpPr txBox="1"/>
          <p:nvPr/>
        </p:nvSpPr>
        <p:spPr bwMode="auto">
          <a:xfrm>
            <a:off x="9120013" y="4236602"/>
            <a:ext cx="513531"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12</a:t>
            </a:r>
          </a:p>
        </p:txBody>
      </p:sp>
      <p:sp>
        <p:nvSpPr>
          <p:cNvPr id="223" name="TextBox 222">
            <a:extLst>
              <a:ext uri="{FF2B5EF4-FFF2-40B4-BE49-F238E27FC236}">
                <a16:creationId xmlns:a16="http://schemas.microsoft.com/office/drawing/2014/main" id="{A1F9F2A8-DFDD-4B8E-86CB-00D434ED3893}"/>
              </a:ext>
            </a:extLst>
          </p:cNvPr>
          <p:cNvSpPr txBox="1"/>
          <p:nvPr/>
        </p:nvSpPr>
        <p:spPr bwMode="auto">
          <a:xfrm>
            <a:off x="9610834" y="4236602"/>
            <a:ext cx="497990"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15</a:t>
            </a:r>
          </a:p>
        </p:txBody>
      </p:sp>
      <p:sp>
        <p:nvSpPr>
          <p:cNvPr id="224" name="TextBox 223">
            <a:extLst>
              <a:ext uri="{FF2B5EF4-FFF2-40B4-BE49-F238E27FC236}">
                <a16:creationId xmlns:a16="http://schemas.microsoft.com/office/drawing/2014/main" id="{C97C3925-BDEA-4060-B463-47224F896BFE}"/>
              </a:ext>
            </a:extLst>
          </p:cNvPr>
          <p:cNvSpPr txBox="1"/>
          <p:nvPr/>
        </p:nvSpPr>
        <p:spPr bwMode="auto">
          <a:xfrm>
            <a:off x="10108825" y="4236602"/>
            <a:ext cx="563807"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18</a:t>
            </a:r>
          </a:p>
        </p:txBody>
      </p:sp>
      <p:cxnSp>
        <p:nvCxnSpPr>
          <p:cNvPr id="225" name="Straight Connector 224">
            <a:extLst>
              <a:ext uri="{FF2B5EF4-FFF2-40B4-BE49-F238E27FC236}">
                <a16:creationId xmlns:a16="http://schemas.microsoft.com/office/drawing/2014/main" id="{7AA19240-BDBB-4E3D-AF77-6BA58C085CDE}"/>
              </a:ext>
            </a:extLst>
          </p:cNvPr>
          <p:cNvCxnSpPr>
            <a:cxnSpLocks/>
          </p:cNvCxnSpPr>
          <p:nvPr/>
        </p:nvCxnSpPr>
        <p:spPr bwMode="auto">
          <a:xfrm>
            <a:off x="10754214" y="4249104"/>
            <a:ext cx="0" cy="71402"/>
          </a:xfrm>
          <a:prstGeom prst="line">
            <a:avLst/>
          </a:prstGeom>
          <a:noFill/>
          <a:ln w="28575" cap="flat" cmpd="sng" algn="ctr">
            <a:solidFill>
              <a:schemeClr val="bg1"/>
            </a:solidFill>
            <a:prstDash val="solid"/>
            <a:round/>
            <a:headEnd type="none" w="med" len="med"/>
            <a:tailEnd type="none" w="med" len="med"/>
          </a:ln>
          <a:effectLst/>
        </p:spPr>
      </p:cxnSp>
      <p:sp>
        <p:nvSpPr>
          <p:cNvPr id="226" name="TextBox 225">
            <a:extLst>
              <a:ext uri="{FF2B5EF4-FFF2-40B4-BE49-F238E27FC236}">
                <a16:creationId xmlns:a16="http://schemas.microsoft.com/office/drawing/2014/main" id="{4A9941DA-4A08-43AC-97C1-6BB91180B931}"/>
              </a:ext>
            </a:extLst>
          </p:cNvPr>
          <p:cNvSpPr txBox="1"/>
          <p:nvPr/>
        </p:nvSpPr>
        <p:spPr bwMode="auto">
          <a:xfrm>
            <a:off x="10600986" y="4236602"/>
            <a:ext cx="445312" cy="32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21</a:t>
            </a:r>
          </a:p>
        </p:txBody>
      </p:sp>
      <p:cxnSp>
        <p:nvCxnSpPr>
          <p:cNvPr id="230" name="Straight Connector 229">
            <a:extLst>
              <a:ext uri="{FF2B5EF4-FFF2-40B4-BE49-F238E27FC236}">
                <a16:creationId xmlns:a16="http://schemas.microsoft.com/office/drawing/2014/main" id="{EABBDA99-6BDA-4137-B5E2-E970F595E18A}"/>
              </a:ext>
            </a:extLst>
          </p:cNvPr>
          <p:cNvCxnSpPr/>
          <p:nvPr/>
        </p:nvCxnSpPr>
        <p:spPr bwMode="auto">
          <a:xfrm>
            <a:off x="9277929" y="2377871"/>
            <a:ext cx="0" cy="1878932"/>
          </a:xfrm>
          <a:prstGeom prst="line">
            <a:avLst/>
          </a:prstGeom>
          <a:noFill/>
          <a:ln w="28575" cap="flat" cmpd="sng" algn="ctr">
            <a:solidFill>
              <a:schemeClr val="accent1"/>
            </a:solidFill>
            <a:prstDash val="dash"/>
            <a:round/>
            <a:headEnd type="none" w="med" len="med"/>
            <a:tailEnd type="none" w="med" len="med"/>
          </a:ln>
          <a:effectLst/>
        </p:spPr>
      </p:cxnSp>
      <p:sp>
        <p:nvSpPr>
          <p:cNvPr id="231" name="TextBox 230">
            <a:extLst>
              <a:ext uri="{FF2B5EF4-FFF2-40B4-BE49-F238E27FC236}">
                <a16:creationId xmlns:a16="http://schemas.microsoft.com/office/drawing/2014/main" id="{1D137332-9296-4E6A-B64F-C182FA386469}"/>
              </a:ext>
            </a:extLst>
          </p:cNvPr>
          <p:cNvSpPr txBox="1"/>
          <p:nvPr/>
        </p:nvSpPr>
        <p:spPr bwMode="auto">
          <a:xfrm>
            <a:off x="8764729" y="2143741"/>
            <a:ext cx="1061290" cy="329434"/>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12-mo rate</a:t>
            </a:r>
          </a:p>
        </p:txBody>
      </p:sp>
      <p:sp>
        <p:nvSpPr>
          <p:cNvPr id="232" name="Freeform: Shape 231">
            <a:extLst>
              <a:ext uri="{FF2B5EF4-FFF2-40B4-BE49-F238E27FC236}">
                <a16:creationId xmlns:a16="http://schemas.microsoft.com/office/drawing/2014/main" id="{FEB49F85-19C0-4440-9160-145A4C6A0BD9}"/>
              </a:ext>
            </a:extLst>
          </p:cNvPr>
          <p:cNvSpPr/>
          <p:nvPr/>
        </p:nvSpPr>
        <p:spPr bwMode="auto">
          <a:xfrm>
            <a:off x="7305656" y="2389619"/>
            <a:ext cx="3432225" cy="771916"/>
          </a:xfrm>
          <a:custGeom>
            <a:avLst/>
            <a:gdLst>
              <a:gd name="connsiteX0" fmla="*/ 3822616 w 3822616"/>
              <a:gd name="connsiteY0" fmla="*/ 793288 h 793288"/>
              <a:gd name="connsiteX1" fmla="*/ 2764394 w 3822616"/>
              <a:gd name="connsiteY1" fmla="*/ 793288 h 793288"/>
              <a:gd name="connsiteX2" fmla="*/ 2764394 w 3822616"/>
              <a:gd name="connsiteY2" fmla="*/ 747870 h 793288"/>
              <a:gd name="connsiteX3" fmla="*/ 2597865 w 3822616"/>
              <a:gd name="connsiteY3" fmla="*/ 747870 h 793288"/>
              <a:gd name="connsiteX4" fmla="*/ 2597865 w 3822616"/>
              <a:gd name="connsiteY4" fmla="*/ 699425 h 793288"/>
              <a:gd name="connsiteX5" fmla="*/ 2526711 w 3822616"/>
              <a:gd name="connsiteY5" fmla="*/ 699425 h 793288"/>
              <a:gd name="connsiteX6" fmla="*/ 2526711 w 3822616"/>
              <a:gd name="connsiteY6" fmla="*/ 660064 h 793288"/>
              <a:gd name="connsiteX7" fmla="*/ 2266319 w 3822616"/>
              <a:gd name="connsiteY7" fmla="*/ 660064 h 793288"/>
              <a:gd name="connsiteX8" fmla="*/ 2266319 w 3822616"/>
              <a:gd name="connsiteY8" fmla="*/ 629786 h 793288"/>
              <a:gd name="connsiteX9" fmla="*/ 2161859 w 3822616"/>
              <a:gd name="connsiteY9" fmla="*/ 629786 h 793288"/>
              <a:gd name="connsiteX10" fmla="*/ 2161859 w 3822616"/>
              <a:gd name="connsiteY10" fmla="*/ 604049 h 793288"/>
              <a:gd name="connsiteX11" fmla="*/ 1995329 w 3822616"/>
              <a:gd name="connsiteY11" fmla="*/ 604049 h 793288"/>
              <a:gd name="connsiteX12" fmla="*/ 1995329 w 3822616"/>
              <a:gd name="connsiteY12" fmla="*/ 557118 h 793288"/>
              <a:gd name="connsiteX13" fmla="*/ 1972621 w 3822616"/>
              <a:gd name="connsiteY13" fmla="*/ 557118 h 793288"/>
              <a:gd name="connsiteX14" fmla="*/ 1972621 w 3822616"/>
              <a:gd name="connsiteY14" fmla="*/ 534409 h 793288"/>
              <a:gd name="connsiteX15" fmla="*/ 1906009 w 3822616"/>
              <a:gd name="connsiteY15" fmla="*/ 534409 h 793288"/>
              <a:gd name="connsiteX16" fmla="*/ 1906009 w 3822616"/>
              <a:gd name="connsiteY16" fmla="*/ 505645 h 793288"/>
              <a:gd name="connsiteX17" fmla="*/ 1736451 w 3822616"/>
              <a:gd name="connsiteY17" fmla="*/ 505645 h 793288"/>
              <a:gd name="connsiteX18" fmla="*/ 1736451 w 3822616"/>
              <a:gd name="connsiteY18" fmla="*/ 482937 h 793288"/>
              <a:gd name="connsiteX19" fmla="*/ 1603228 w 3822616"/>
              <a:gd name="connsiteY19" fmla="*/ 482937 h 793288"/>
              <a:gd name="connsiteX20" fmla="*/ 1603228 w 3822616"/>
              <a:gd name="connsiteY20" fmla="*/ 457200 h 793288"/>
              <a:gd name="connsiteX21" fmla="*/ 1539643 w 3822616"/>
              <a:gd name="connsiteY21" fmla="*/ 457200 h 793288"/>
              <a:gd name="connsiteX22" fmla="*/ 1539643 w 3822616"/>
              <a:gd name="connsiteY22" fmla="*/ 429950 h 793288"/>
              <a:gd name="connsiteX23" fmla="*/ 1474545 w 3822616"/>
              <a:gd name="connsiteY23" fmla="*/ 429950 h 793288"/>
              <a:gd name="connsiteX24" fmla="*/ 1474545 w 3822616"/>
              <a:gd name="connsiteY24" fmla="*/ 410269 h 793288"/>
              <a:gd name="connsiteX25" fmla="*/ 1312557 w 3822616"/>
              <a:gd name="connsiteY25" fmla="*/ 410269 h 793288"/>
              <a:gd name="connsiteX26" fmla="*/ 1312557 w 3822616"/>
              <a:gd name="connsiteY26" fmla="*/ 383019 h 793288"/>
              <a:gd name="connsiteX27" fmla="*/ 1286821 w 3822616"/>
              <a:gd name="connsiteY27" fmla="*/ 383019 h 793288"/>
              <a:gd name="connsiteX28" fmla="*/ 1286821 w 3822616"/>
              <a:gd name="connsiteY28" fmla="*/ 343657 h 793288"/>
              <a:gd name="connsiteX29" fmla="*/ 1250487 w 3822616"/>
              <a:gd name="connsiteY29" fmla="*/ 343657 h 793288"/>
              <a:gd name="connsiteX30" fmla="*/ 1250487 w 3822616"/>
              <a:gd name="connsiteY30" fmla="*/ 305809 h 793288"/>
              <a:gd name="connsiteX31" fmla="*/ 1236862 w 3822616"/>
              <a:gd name="connsiteY31" fmla="*/ 305809 h 793288"/>
              <a:gd name="connsiteX32" fmla="*/ 1236862 w 3822616"/>
              <a:gd name="connsiteY32" fmla="*/ 272503 h 793288"/>
              <a:gd name="connsiteX33" fmla="*/ 1199014 w 3822616"/>
              <a:gd name="connsiteY33" fmla="*/ 272503 h 793288"/>
              <a:gd name="connsiteX34" fmla="*/ 1199014 w 3822616"/>
              <a:gd name="connsiteY34" fmla="*/ 246767 h 793288"/>
              <a:gd name="connsiteX35" fmla="*/ 1155111 w 3822616"/>
              <a:gd name="connsiteY35" fmla="*/ 246767 h 793288"/>
              <a:gd name="connsiteX36" fmla="*/ 1155111 w 3822616"/>
              <a:gd name="connsiteY36" fmla="*/ 221031 h 793288"/>
              <a:gd name="connsiteX37" fmla="*/ 912886 w 3822616"/>
              <a:gd name="connsiteY37" fmla="*/ 221031 h 793288"/>
              <a:gd name="connsiteX38" fmla="*/ 912886 w 3822616"/>
              <a:gd name="connsiteY38" fmla="*/ 198322 h 793288"/>
              <a:gd name="connsiteX39" fmla="*/ 896233 w 3822616"/>
              <a:gd name="connsiteY39" fmla="*/ 198322 h 793288"/>
              <a:gd name="connsiteX40" fmla="*/ 896233 w 3822616"/>
              <a:gd name="connsiteY40" fmla="*/ 168044 h 793288"/>
              <a:gd name="connsiteX41" fmla="*/ 814482 w 3822616"/>
              <a:gd name="connsiteY41" fmla="*/ 168044 h 793288"/>
              <a:gd name="connsiteX42" fmla="*/ 814482 w 3822616"/>
              <a:gd name="connsiteY42" fmla="*/ 146849 h 793288"/>
              <a:gd name="connsiteX43" fmla="*/ 750898 w 3822616"/>
              <a:gd name="connsiteY43" fmla="*/ 146849 h 793288"/>
              <a:gd name="connsiteX44" fmla="*/ 750898 w 3822616"/>
              <a:gd name="connsiteY44" fmla="*/ 121113 h 793288"/>
              <a:gd name="connsiteX45" fmla="*/ 722133 w 3822616"/>
              <a:gd name="connsiteY45" fmla="*/ 121113 h 793288"/>
              <a:gd name="connsiteX46" fmla="*/ 722133 w 3822616"/>
              <a:gd name="connsiteY46" fmla="*/ 89321 h 793288"/>
              <a:gd name="connsiteX47" fmla="*/ 381504 w 3822616"/>
              <a:gd name="connsiteY47" fmla="*/ 89321 h 793288"/>
              <a:gd name="connsiteX48" fmla="*/ 381504 w 3822616"/>
              <a:gd name="connsiteY48" fmla="*/ 69640 h 793288"/>
              <a:gd name="connsiteX49" fmla="*/ 295212 w 3822616"/>
              <a:gd name="connsiteY49" fmla="*/ 69640 h 793288"/>
              <a:gd name="connsiteX50" fmla="*/ 295212 w 3822616"/>
              <a:gd name="connsiteY50" fmla="*/ 37848 h 793288"/>
              <a:gd name="connsiteX51" fmla="*/ 137765 w 3822616"/>
              <a:gd name="connsiteY51" fmla="*/ 37848 h 793288"/>
              <a:gd name="connsiteX52" fmla="*/ 137765 w 3822616"/>
              <a:gd name="connsiteY52" fmla="*/ 18167 h 793288"/>
              <a:gd name="connsiteX53" fmla="*/ 48445 w 3822616"/>
              <a:gd name="connsiteY53" fmla="*/ 18167 h 793288"/>
              <a:gd name="connsiteX54" fmla="*/ 48445 w 3822616"/>
              <a:gd name="connsiteY54" fmla="*/ 0 h 793288"/>
              <a:gd name="connsiteX55" fmla="*/ 0 w 3822616"/>
              <a:gd name="connsiteY55" fmla="*/ 0 h 79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22616" h="793288">
                <a:moveTo>
                  <a:pt x="3822616" y="793288"/>
                </a:moveTo>
                <a:lnTo>
                  <a:pt x="2764394" y="793288"/>
                </a:lnTo>
                <a:lnTo>
                  <a:pt x="2764394" y="747870"/>
                </a:lnTo>
                <a:lnTo>
                  <a:pt x="2597865" y="747870"/>
                </a:lnTo>
                <a:lnTo>
                  <a:pt x="2597865" y="699425"/>
                </a:lnTo>
                <a:lnTo>
                  <a:pt x="2526711" y="699425"/>
                </a:lnTo>
                <a:lnTo>
                  <a:pt x="2526711" y="660064"/>
                </a:lnTo>
                <a:lnTo>
                  <a:pt x="2266319" y="660064"/>
                </a:lnTo>
                <a:lnTo>
                  <a:pt x="2266319" y="629786"/>
                </a:lnTo>
                <a:lnTo>
                  <a:pt x="2161859" y="629786"/>
                </a:lnTo>
                <a:lnTo>
                  <a:pt x="2161859" y="604049"/>
                </a:lnTo>
                <a:lnTo>
                  <a:pt x="1995329" y="604049"/>
                </a:lnTo>
                <a:lnTo>
                  <a:pt x="1995329" y="557118"/>
                </a:lnTo>
                <a:lnTo>
                  <a:pt x="1972621" y="557118"/>
                </a:lnTo>
                <a:lnTo>
                  <a:pt x="1972621" y="534409"/>
                </a:lnTo>
                <a:lnTo>
                  <a:pt x="1906009" y="534409"/>
                </a:lnTo>
                <a:lnTo>
                  <a:pt x="1906009" y="505645"/>
                </a:lnTo>
                <a:lnTo>
                  <a:pt x="1736451" y="505645"/>
                </a:lnTo>
                <a:lnTo>
                  <a:pt x="1736451" y="482937"/>
                </a:lnTo>
                <a:lnTo>
                  <a:pt x="1603228" y="482937"/>
                </a:lnTo>
                <a:lnTo>
                  <a:pt x="1603228" y="457200"/>
                </a:lnTo>
                <a:lnTo>
                  <a:pt x="1539643" y="457200"/>
                </a:lnTo>
                <a:lnTo>
                  <a:pt x="1539643" y="429950"/>
                </a:lnTo>
                <a:lnTo>
                  <a:pt x="1474545" y="429950"/>
                </a:lnTo>
                <a:lnTo>
                  <a:pt x="1474545" y="410269"/>
                </a:lnTo>
                <a:lnTo>
                  <a:pt x="1312557" y="410269"/>
                </a:lnTo>
                <a:lnTo>
                  <a:pt x="1312557" y="383019"/>
                </a:lnTo>
                <a:lnTo>
                  <a:pt x="1286821" y="383019"/>
                </a:lnTo>
                <a:lnTo>
                  <a:pt x="1286821" y="343657"/>
                </a:lnTo>
                <a:lnTo>
                  <a:pt x="1250487" y="343657"/>
                </a:lnTo>
                <a:lnTo>
                  <a:pt x="1250487" y="305809"/>
                </a:lnTo>
                <a:lnTo>
                  <a:pt x="1236862" y="305809"/>
                </a:lnTo>
                <a:lnTo>
                  <a:pt x="1236862" y="272503"/>
                </a:lnTo>
                <a:lnTo>
                  <a:pt x="1199014" y="272503"/>
                </a:lnTo>
                <a:lnTo>
                  <a:pt x="1199014" y="246767"/>
                </a:lnTo>
                <a:lnTo>
                  <a:pt x="1155111" y="246767"/>
                </a:lnTo>
                <a:lnTo>
                  <a:pt x="1155111" y="221031"/>
                </a:lnTo>
                <a:lnTo>
                  <a:pt x="912886" y="221031"/>
                </a:lnTo>
                <a:lnTo>
                  <a:pt x="912886" y="198322"/>
                </a:lnTo>
                <a:lnTo>
                  <a:pt x="896233" y="198322"/>
                </a:lnTo>
                <a:lnTo>
                  <a:pt x="896233" y="168044"/>
                </a:lnTo>
                <a:lnTo>
                  <a:pt x="814482" y="168044"/>
                </a:lnTo>
                <a:lnTo>
                  <a:pt x="814482" y="146849"/>
                </a:lnTo>
                <a:lnTo>
                  <a:pt x="750898" y="146849"/>
                </a:lnTo>
                <a:lnTo>
                  <a:pt x="750898" y="121113"/>
                </a:lnTo>
                <a:lnTo>
                  <a:pt x="722133" y="121113"/>
                </a:lnTo>
                <a:lnTo>
                  <a:pt x="722133" y="89321"/>
                </a:lnTo>
                <a:lnTo>
                  <a:pt x="381504" y="89321"/>
                </a:lnTo>
                <a:lnTo>
                  <a:pt x="381504" y="69640"/>
                </a:lnTo>
                <a:lnTo>
                  <a:pt x="295212" y="69640"/>
                </a:lnTo>
                <a:lnTo>
                  <a:pt x="295212" y="37848"/>
                </a:lnTo>
                <a:lnTo>
                  <a:pt x="137765" y="37848"/>
                </a:lnTo>
                <a:lnTo>
                  <a:pt x="137765" y="18167"/>
                </a:lnTo>
                <a:lnTo>
                  <a:pt x="48445" y="18167"/>
                </a:lnTo>
                <a:lnTo>
                  <a:pt x="48445" y="0"/>
                </a:lnTo>
                <a:lnTo>
                  <a:pt x="0" y="0"/>
                </a:lnTo>
              </a:path>
            </a:pathLst>
          </a:custGeom>
          <a:noFill/>
          <a:ln w="28575">
            <a:solidFill>
              <a:schemeClr val="accent1"/>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nvGrpSpPr>
          <p:cNvPr id="236" name="Group 235">
            <a:extLst>
              <a:ext uri="{FF2B5EF4-FFF2-40B4-BE49-F238E27FC236}">
                <a16:creationId xmlns:a16="http://schemas.microsoft.com/office/drawing/2014/main" id="{8EE4D2DB-397E-4C7D-990F-6F242DF4BC5C}"/>
              </a:ext>
            </a:extLst>
          </p:cNvPr>
          <p:cNvGrpSpPr/>
          <p:nvPr/>
        </p:nvGrpSpPr>
        <p:grpSpPr>
          <a:xfrm>
            <a:off x="7276087" y="2345471"/>
            <a:ext cx="70797" cy="79587"/>
            <a:chOff x="2658467" y="2199503"/>
            <a:chExt cx="58254" cy="52957"/>
          </a:xfrm>
        </p:grpSpPr>
        <p:cxnSp>
          <p:nvCxnSpPr>
            <p:cNvPr id="237" name="Straight Connector 236">
              <a:extLst>
                <a:ext uri="{FF2B5EF4-FFF2-40B4-BE49-F238E27FC236}">
                  <a16:creationId xmlns:a16="http://schemas.microsoft.com/office/drawing/2014/main" id="{3935380F-EFF1-47AC-AED4-0BCCD6361ECF}"/>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BAC21493-2F5C-439B-A7A4-C47D63891F93}"/>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39" name="Group 238">
            <a:extLst>
              <a:ext uri="{FF2B5EF4-FFF2-40B4-BE49-F238E27FC236}">
                <a16:creationId xmlns:a16="http://schemas.microsoft.com/office/drawing/2014/main" id="{39B19833-5794-4379-AC34-93D1283E765A}"/>
              </a:ext>
            </a:extLst>
          </p:cNvPr>
          <p:cNvGrpSpPr/>
          <p:nvPr/>
        </p:nvGrpSpPr>
        <p:grpSpPr>
          <a:xfrm>
            <a:off x="7333177" y="2364622"/>
            <a:ext cx="70797" cy="79587"/>
            <a:chOff x="2658467" y="2199503"/>
            <a:chExt cx="58254" cy="52957"/>
          </a:xfrm>
        </p:grpSpPr>
        <p:cxnSp>
          <p:nvCxnSpPr>
            <p:cNvPr id="240" name="Straight Connector 239">
              <a:extLst>
                <a:ext uri="{FF2B5EF4-FFF2-40B4-BE49-F238E27FC236}">
                  <a16:creationId xmlns:a16="http://schemas.microsoft.com/office/drawing/2014/main" id="{AA4D2142-5DB0-400F-AF9D-3A523B326802}"/>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2E7CEB49-B565-48A8-A091-8DE5B50BCD92}"/>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2" name="Group 241">
            <a:extLst>
              <a:ext uri="{FF2B5EF4-FFF2-40B4-BE49-F238E27FC236}">
                <a16:creationId xmlns:a16="http://schemas.microsoft.com/office/drawing/2014/main" id="{E93C6D17-0D97-42BD-B83E-8B2DF42CEEBC}"/>
              </a:ext>
            </a:extLst>
          </p:cNvPr>
          <p:cNvGrpSpPr/>
          <p:nvPr/>
        </p:nvGrpSpPr>
        <p:grpSpPr>
          <a:xfrm>
            <a:off x="7522120" y="2398504"/>
            <a:ext cx="70797" cy="79587"/>
            <a:chOff x="2658467" y="2199503"/>
            <a:chExt cx="58254" cy="52957"/>
          </a:xfrm>
        </p:grpSpPr>
        <p:cxnSp>
          <p:nvCxnSpPr>
            <p:cNvPr id="243" name="Straight Connector 242">
              <a:extLst>
                <a:ext uri="{FF2B5EF4-FFF2-40B4-BE49-F238E27FC236}">
                  <a16:creationId xmlns:a16="http://schemas.microsoft.com/office/drawing/2014/main" id="{BD046452-A4B2-4864-8626-03FCD6B91C1D}"/>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BF50FD51-103A-4A96-A2EA-0712F4C196C8}"/>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5" name="Group 244">
            <a:extLst>
              <a:ext uri="{FF2B5EF4-FFF2-40B4-BE49-F238E27FC236}">
                <a16:creationId xmlns:a16="http://schemas.microsoft.com/office/drawing/2014/main" id="{E19BBBF1-FAF4-4561-94E9-70A067D504E0}"/>
              </a:ext>
            </a:extLst>
          </p:cNvPr>
          <p:cNvGrpSpPr/>
          <p:nvPr/>
        </p:nvGrpSpPr>
        <p:grpSpPr>
          <a:xfrm>
            <a:off x="7666206" y="2439751"/>
            <a:ext cx="70797" cy="79587"/>
            <a:chOff x="2658467" y="2199503"/>
            <a:chExt cx="58254" cy="52957"/>
          </a:xfrm>
        </p:grpSpPr>
        <p:cxnSp>
          <p:nvCxnSpPr>
            <p:cNvPr id="246" name="Straight Connector 245">
              <a:extLst>
                <a:ext uri="{FF2B5EF4-FFF2-40B4-BE49-F238E27FC236}">
                  <a16:creationId xmlns:a16="http://schemas.microsoft.com/office/drawing/2014/main" id="{6204E820-3438-4B37-A13C-08A13D70AF14}"/>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C7ED97BC-49C9-40A1-B8E8-375A7323C04E}"/>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48" name="Group 247">
            <a:extLst>
              <a:ext uri="{FF2B5EF4-FFF2-40B4-BE49-F238E27FC236}">
                <a16:creationId xmlns:a16="http://schemas.microsoft.com/office/drawing/2014/main" id="{3B7E3CBC-4770-427F-9A13-AB90BB4BE945}"/>
              </a:ext>
            </a:extLst>
          </p:cNvPr>
          <p:cNvGrpSpPr/>
          <p:nvPr/>
        </p:nvGrpSpPr>
        <p:grpSpPr>
          <a:xfrm>
            <a:off x="7693391" y="2441223"/>
            <a:ext cx="70797" cy="79587"/>
            <a:chOff x="2658467" y="2199503"/>
            <a:chExt cx="58254" cy="52957"/>
          </a:xfrm>
        </p:grpSpPr>
        <p:cxnSp>
          <p:nvCxnSpPr>
            <p:cNvPr id="249" name="Straight Connector 248">
              <a:extLst>
                <a:ext uri="{FF2B5EF4-FFF2-40B4-BE49-F238E27FC236}">
                  <a16:creationId xmlns:a16="http://schemas.microsoft.com/office/drawing/2014/main" id="{F428D5EF-DF68-45B2-94ED-2666D75A0D14}"/>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1F0A7FD1-9B5D-4112-91B3-B608342E270E}"/>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1" name="Group 250">
            <a:extLst>
              <a:ext uri="{FF2B5EF4-FFF2-40B4-BE49-F238E27FC236}">
                <a16:creationId xmlns:a16="http://schemas.microsoft.com/office/drawing/2014/main" id="{06D58309-D37F-43A6-83A2-8CA5A3FADC5B}"/>
              </a:ext>
            </a:extLst>
          </p:cNvPr>
          <p:cNvGrpSpPr/>
          <p:nvPr/>
        </p:nvGrpSpPr>
        <p:grpSpPr>
          <a:xfrm>
            <a:off x="8276530" y="2567912"/>
            <a:ext cx="70797" cy="79587"/>
            <a:chOff x="2658467" y="2199503"/>
            <a:chExt cx="58254" cy="52957"/>
          </a:xfrm>
        </p:grpSpPr>
        <p:cxnSp>
          <p:nvCxnSpPr>
            <p:cNvPr id="252" name="Straight Connector 251">
              <a:extLst>
                <a:ext uri="{FF2B5EF4-FFF2-40B4-BE49-F238E27FC236}">
                  <a16:creationId xmlns:a16="http://schemas.microsoft.com/office/drawing/2014/main" id="{F9A9446C-E043-4F32-8E20-0FD0EBA9B282}"/>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F13E612D-CF17-4A5C-8C5F-E661D0A97BBA}"/>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4" name="Group 253">
            <a:extLst>
              <a:ext uri="{FF2B5EF4-FFF2-40B4-BE49-F238E27FC236}">
                <a16:creationId xmlns:a16="http://schemas.microsoft.com/office/drawing/2014/main" id="{07ACF18C-5529-4091-AEA6-2AEB8852F5AD}"/>
              </a:ext>
            </a:extLst>
          </p:cNvPr>
          <p:cNvGrpSpPr/>
          <p:nvPr/>
        </p:nvGrpSpPr>
        <p:grpSpPr>
          <a:xfrm>
            <a:off x="8303715" y="2569386"/>
            <a:ext cx="70797" cy="79587"/>
            <a:chOff x="2658467" y="2199503"/>
            <a:chExt cx="58254" cy="52957"/>
          </a:xfrm>
        </p:grpSpPr>
        <p:cxnSp>
          <p:nvCxnSpPr>
            <p:cNvPr id="255" name="Straight Connector 254">
              <a:extLst>
                <a:ext uri="{FF2B5EF4-FFF2-40B4-BE49-F238E27FC236}">
                  <a16:creationId xmlns:a16="http://schemas.microsoft.com/office/drawing/2014/main" id="{6C02EECC-85E7-4BF0-9468-48FC77724579}"/>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A30EC940-7202-411B-89F1-904C31D11D1A}"/>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57" name="Group 256">
            <a:extLst>
              <a:ext uri="{FF2B5EF4-FFF2-40B4-BE49-F238E27FC236}">
                <a16:creationId xmlns:a16="http://schemas.microsoft.com/office/drawing/2014/main" id="{903D6BC0-2815-478C-9444-7156A1370C24}"/>
              </a:ext>
            </a:extLst>
          </p:cNvPr>
          <p:cNvGrpSpPr/>
          <p:nvPr/>
        </p:nvGrpSpPr>
        <p:grpSpPr>
          <a:xfrm>
            <a:off x="8451879" y="2749106"/>
            <a:ext cx="70797" cy="79587"/>
            <a:chOff x="2658467" y="2199503"/>
            <a:chExt cx="58254" cy="52957"/>
          </a:xfrm>
        </p:grpSpPr>
        <p:cxnSp>
          <p:nvCxnSpPr>
            <p:cNvPr id="258" name="Straight Connector 257">
              <a:extLst>
                <a:ext uri="{FF2B5EF4-FFF2-40B4-BE49-F238E27FC236}">
                  <a16:creationId xmlns:a16="http://schemas.microsoft.com/office/drawing/2014/main" id="{EDC2D232-9505-41DF-BC21-90D9BE6B010C}"/>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3ABCD872-4151-428C-BB8A-297C4D23306E}"/>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0" name="Group 259">
            <a:extLst>
              <a:ext uri="{FF2B5EF4-FFF2-40B4-BE49-F238E27FC236}">
                <a16:creationId xmlns:a16="http://schemas.microsoft.com/office/drawing/2014/main" id="{C05C0080-45EA-48E2-B3E8-637A090FD5A1}"/>
              </a:ext>
            </a:extLst>
          </p:cNvPr>
          <p:cNvGrpSpPr/>
          <p:nvPr/>
        </p:nvGrpSpPr>
        <p:grpSpPr>
          <a:xfrm>
            <a:off x="8935788" y="2850751"/>
            <a:ext cx="70797" cy="79587"/>
            <a:chOff x="2658467" y="2199503"/>
            <a:chExt cx="58254" cy="52957"/>
          </a:xfrm>
        </p:grpSpPr>
        <p:cxnSp>
          <p:nvCxnSpPr>
            <p:cNvPr id="261" name="Straight Connector 260">
              <a:extLst>
                <a:ext uri="{FF2B5EF4-FFF2-40B4-BE49-F238E27FC236}">
                  <a16:creationId xmlns:a16="http://schemas.microsoft.com/office/drawing/2014/main" id="{362998B5-DC70-4497-B591-9F56A4F48F16}"/>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7AED7DED-2E3F-4FCB-AEC9-B283B11EB65C}"/>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3" name="Group 262">
            <a:extLst>
              <a:ext uri="{FF2B5EF4-FFF2-40B4-BE49-F238E27FC236}">
                <a16:creationId xmlns:a16="http://schemas.microsoft.com/office/drawing/2014/main" id="{19A6615B-A217-4CDE-8CBE-2793D8EEB0E0}"/>
              </a:ext>
            </a:extLst>
          </p:cNvPr>
          <p:cNvGrpSpPr/>
          <p:nvPr/>
        </p:nvGrpSpPr>
        <p:grpSpPr>
          <a:xfrm>
            <a:off x="8980646" y="2850751"/>
            <a:ext cx="70797" cy="79587"/>
            <a:chOff x="2658467" y="2199503"/>
            <a:chExt cx="58254" cy="52957"/>
          </a:xfrm>
        </p:grpSpPr>
        <p:cxnSp>
          <p:nvCxnSpPr>
            <p:cNvPr id="264" name="Straight Connector 263">
              <a:extLst>
                <a:ext uri="{FF2B5EF4-FFF2-40B4-BE49-F238E27FC236}">
                  <a16:creationId xmlns:a16="http://schemas.microsoft.com/office/drawing/2014/main" id="{7A25D5F7-227D-47FB-99D2-E7F3235CFA2A}"/>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0E3BB49F-2A5E-4B88-80C0-050C9B8EB703}"/>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6" name="Group 265">
            <a:extLst>
              <a:ext uri="{FF2B5EF4-FFF2-40B4-BE49-F238E27FC236}">
                <a16:creationId xmlns:a16="http://schemas.microsoft.com/office/drawing/2014/main" id="{E841C557-CDCC-4958-B040-C88E70E316D4}"/>
              </a:ext>
            </a:extLst>
          </p:cNvPr>
          <p:cNvGrpSpPr/>
          <p:nvPr/>
        </p:nvGrpSpPr>
        <p:grpSpPr>
          <a:xfrm>
            <a:off x="9020066" y="2880213"/>
            <a:ext cx="70797" cy="79587"/>
            <a:chOff x="2658467" y="2199503"/>
            <a:chExt cx="58254" cy="52957"/>
          </a:xfrm>
        </p:grpSpPr>
        <p:cxnSp>
          <p:nvCxnSpPr>
            <p:cNvPr id="267" name="Straight Connector 266">
              <a:extLst>
                <a:ext uri="{FF2B5EF4-FFF2-40B4-BE49-F238E27FC236}">
                  <a16:creationId xmlns:a16="http://schemas.microsoft.com/office/drawing/2014/main" id="{7B700880-4D02-40DD-899A-9729DA6386DA}"/>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59DB112F-58F8-437C-B9FB-9A2D9A19FDE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69" name="Group 268">
            <a:extLst>
              <a:ext uri="{FF2B5EF4-FFF2-40B4-BE49-F238E27FC236}">
                <a16:creationId xmlns:a16="http://schemas.microsoft.com/office/drawing/2014/main" id="{D3D5B52C-5252-4077-ACE6-759611A7BA56}"/>
              </a:ext>
            </a:extLst>
          </p:cNvPr>
          <p:cNvGrpSpPr/>
          <p:nvPr/>
        </p:nvGrpSpPr>
        <p:grpSpPr>
          <a:xfrm>
            <a:off x="9074438" y="2936192"/>
            <a:ext cx="70797" cy="79587"/>
            <a:chOff x="2658467" y="2199503"/>
            <a:chExt cx="58254" cy="52957"/>
          </a:xfrm>
        </p:grpSpPr>
        <p:cxnSp>
          <p:nvCxnSpPr>
            <p:cNvPr id="270" name="Straight Connector 269">
              <a:extLst>
                <a:ext uri="{FF2B5EF4-FFF2-40B4-BE49-F238E27FC236}">
                  <a16:creationId xmlns:a16="http://schemas.microsoft.com/office/drawing/2014/main" id="{DE3062DA-424F-4439-B882-F19B0F23EF5E}"/>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845E968D-D345-45A9-B30F-6902D0F8CA8A}"/>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2" name="Group 271">
            <a:extLst>
              <a:ext uri="{FF2B5EF4-FFF2-40B4-BE49-F238E27FC236}">
                <a16:creationId xmlns:a16="http://schemas.microsoft.com/office/drawing/2014/main" id="{8589C0C1-9218-4619-AC91-8FF3A0641E0F}"/>
              </a:ext>
            </a:extLst>
          </p:cNvPr>
          <p:cNvGrpSpPr/>
          <p:nvPr/>
        </p:nvGrpSpPr>
        <p:grpSpPr>
          <a:xfrm>
            <a:off x="9202211" y="2939139"/>
            <a:ext cx="70797" cy="79587"/>
            <a:chOff x="2658467" y="2199503"/>
            <a:chExt cx="58254" cy="52957"/>
          </a:xfrm>
        </p:grpSpPr>
        <p:cxnSp>
          <p:nvCxnSpPr>
            <p:cNvPr id="273" name="Straight Connector 272">
              <a:extLst>
                <a:ext uri="{FF2B5EF4-FFF2-40B4-BE49-F238E27FC236}">
                  <a16:creationId xmlns:a16="http://schemas.microsoft.com/office/drawing/2014/main" id="{7A6A6780-0B2E-432E-B844-C83D353D136E}"/>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2614A33C-B4EB-43FF-A6AF-9160E9E7069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5" name="Group 274">
            <a:extLst>
              <a:ext uri="{FF2B5EF4-FFF2-40B4-BE49-F238E27FC236}">
                <a16:creationId xmlns:a16="http://schemas.microsoft.com/office/drawing/2014/main" id="{0BDBE2AA-555B-4E74-A4FD-C3F7E78C163D}"/>
              </a:ext>
            </a:extLst>
          </p:cNvPr>
          <p:cNvGrpSpPr/>
          <p:nvPr/>
        </p:nvGrpSpPr>
        <p:grpSpPr>
          <a:xfrm>
            <a:off x="9274254" y="2970074"/>
            <a:ext cx="70797" cy="79587"/>
            <a:chOff x="2658467" y="2199503"/>
            <a:chExt cx="58254" cy="52957"/>
          </a:xfrm>
        </p:grpSpPr>
        <p:cxnSp>
          <p:nvCxnSpPr>
            <p:cNvPr id="276" name="Straight Connector 275">
              <a:extLst>
                <a:ext uri="{FF2B5EF4-FFF2-40B4-BE49-F238E27FC236}">
                  <a16:creationId xmlns:a16="http://schemas.microsoft.com/office/drawing/2014/main" id="{F5F41781-D6AC-406F-8166-4DB544273B49}"/>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22D39986-3E64-4048-8C1B-2CFE32261F7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8" name="Group 277">
            <a:extLst>
              <a:ext uri="{FF2B5EF4-FFF2-40B4-BE49-F238E27FC236}">
                <a16:creationId xmlns:a16="http://schemas.microsoft.com/office/drawing/2014/main" id="{842BED48-2319-4EFD-AD03-6B091FFD0DE2}"/>
              </a:ext>
            </a:extLst>
          </p:cNvPr>
          <p:cNvGrpSpPr/>
          <p:nvPr/>
        </p:nvGrpSpPr>
        <p:grpSpPr>
          <a:xfrm>
            <a:off x="9293284" y="2973021"/>
            <a:ext cx="70797" cy="79587"/>
            <a:chOff x="2658467" y="2199503"/>
            <a:chExt cx="58254" cy="52957"/>
          </a:xfrm>
        </p:grpSpPr>
        <p:cxnSp>
          <p:nvCxnSpPr>
            <p:cNvPr id="279" name="Straight Connector 278">
              <a:extLst>
                <a:ext uri="{FF2B5EF4-FFF2-40B4-BE49-F238E27FC236}">
                  <a16:creationId xmlns:a16="http://schemas.microsoft.com/office/drawing/2014/main" id="{021E95A3-3194-42FC-8B2D-0B4B6DEC4AB8}"/>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BDC9A4E4-DD26-4B9C-B6C4-4493B7572F1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81" name="Group 280">
            <a:extLst>
              <a:ext uri="{FF2B5EF4-FFF2-40B4-BE49-F238E27FC236}">
                <a16:creationId xmlns:a16="http://schemas.microsoft.com/office/drawing/2014/main" id="{9D575A08-019B-4975-B897-4171F09A6C23}"/>
              </a:ext>
            </a:extLst>
          </p:cNvPr>
          <p:cNvGrpSpPr/>
          <p:nvPr/>
        </p:nvGrpSpPr>
        <p:grpSpPr>
          <a:xfrm>
            <a:off x="9338141" y="3001010"/>
            <a:ext cx="70797" cy="79587"/>
            <a:chOff x="2658467" y="2199503"/>
            <a:chExt cx="58254" cy="52957"/>
          </a:xfrm>
        </p:grpSpPr>
        <p:cxnSp>
          <p:nvCxnSpPr>
            <p:cNvPr id="282" name="Straight Connector 281">
              <a:extLst>
                <a:ext uri="{FF2B5EF4-FFF2-40B4-BE49-F238E27FC236}">
                  <a16:creationId xmlns:a16="http://schemas.microsoft.com/office/drawing/2014/main" id="{15A39761-44E3-46E5-AC99-858F3169E75A}"/>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111C3281-7388-49F2-863C-4C5163FCCE19}"/>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84" name="Group 283">
            <a:extLst>
              <a:ext uri="{FF2B5EF4-FFF2-40B4-BE49-F238E27FC236}">
                <a16:creationId xmlns:a16="http://schemas.microsoft.com/office/drawing/2014/main" id="{1A2FB408-3507-48BA-918E-50D8A88B2543}"/>
              </a:ext>
            </a:extLst>
          </p:cNvPr>
          <p:cNvGrpSpPr/>
          <p:nvPr/>
        </p:nvGrpSpPr>
        <p:grpSpPr>
          <a:xfrm>
            <a:off x="9406105" y="3002482"/>
            <a:ext cx="70797" cy="79587"/>
            <a:chOff x="2658467" y="2199503"/>
            <a:chExt cx="58254" cy="52957"/>
          </a:xfrm>
        </p:grpSpPr>
        <p:cxnSp>
          <p:nvCxnSpPr>
            <p:cNvPr id="285" name="Straight Connector 284">
              <a:extLst>
                <a:ext uri="{FF2B5EF4-FFF2-40B4-BE49-F238E27FC236}">
                  <a16:creationId xmlns:a16="http://schemas.microsoft.com/office/drawing/2014/main" id="{E0BB080F-E43C-4BFD-8FBC-A3959E5F4DC2}"/>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27C3CB47-E4AC-487E-A6AD-79A9C1271785}"/>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87" name="Group 286">
            <a:extLst>
              <a:ext uri="{FF2B5EF4-FFF2-40B4-BE49-F238E27FC236}">
                <a16:creationId xmlns:a16="http://schemas.microsoft.com/office/drawing/2014/main" id="{6F36F73F-CE67-4A7C-954E-411F112AC7B6}"/>
              </a:ext>
            </a:extLst>
          </p:cNvPr>
          <p:cNvGrpSpPr/>
          <p:nvPr/>
        </p:nvGrpSpPr>
        <p:grpSpPr>
          <a:xfrm>
            <a:off x="9425136" y="3002482"/>
            <a:ext cx="70797" cy="79587"/>
            <a:chOff x="2658467" y="2199503"/>
            <a:chExt cx="58254" cy="52957"/>
          </a:xfrm>
        </p:grpSpPr>
        <p:cxnSp>
          <p:nvCxnSpPr>
            <p:cNvPr id="288" name="Straight Connector 287">
              <a:extLst>
                <a:ext uri="{FF2B5EF4-FFF2-40B4-BE49-F238E27FC236}">
                  <a16:creationId xmlns:a16="http://schemas.microsoft.com/office/drawing/2014/main" id="{5F010407-2518-4F24-A1E0-FC4805E4BA0A}"/>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88462E27-77C1-48D7-84D1-68C689FAE8C8}"/>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90" name="Group 289">
            <a:extLst>
              <a:ext uri="{FF2B5EF4-FFF2-40B4-BE49-F238E27FC236}">
                <a16:creationId xmlns:a16="http://schemas.microsoft.com/office/drawing/2014/main" id="{4374C5F6-A073-4273-8DA4-DA25D0361DF7}"/>
              </a:ext>
            </a:extLst>
          </p:cNvPr>
          <p:cNvGrpSpPr/>
          <p:nvPr/>
        </p:nvGrpSpPr>
        <p:grpSpPr>
          <a:xfrm>
            <a:off x="9446885" y="3002482"/>
            <a:ext cx="70797" cy="79587"/>
            <a:chOff x="2658467" y="2199503"/>
            <a:chExt cx="58254" cy="52957"/>
          </a:xfrm>
        </p:grpSpPr>
        <p:cxnSp>
          <p:nvCxnSpPr>
            <p:cNvPr id="291" name="Straight Connector 290">
              <a:extLst>
                <a:ext uri="{FF2B5EF4-FFF2-40B4-BE49-F238E27FC236}">
                  <a16:creationId xmlns:a16="http://schemas.microsoft.com/office/drawing/2014/main" id="{273FB607-FEC7-44FD-8D0B-61B8C2839D35}"/>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90C32975-FA46-42B4-B5FA-F097E602090B}"/>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93" name="Group 292">
            <a:extLst>
              <a:ext uri="{FF2B5EF4-FFF2-40B4-BE49-F238E27FC236}">
                <a16:creationId xmlns:a16="http://schemas.microsoft.com/office/drawing/2014/main" id="{E404FF0C-9DF4-479F-8452-622C680A6D78}"/>
              </a:ext>
            </a:extLst>
          </p:cNvPr>
          <p:cNvGrpSpPr/>
          <p:nvPr/>
        </p:nvGrpSpPr>
        <p:grpSpPr>
          <a:xfrm>
            <a:off x="9463196" y="3002482"/>
            <a:ext cx="70797" cy="79587"/>
            <a:chOff x="2658467" y="2199503"/>
            <a:chExt cx="58254" cy="52957"/>
          </a:xfrm>
        </p:grpSpPr>
        <p:cxnSp>
          <p:nvCxnSpPr>
            <p:cNvPr id="294" name="Straight Connector 293">
              <a:extLst>
                <a:ext uri="{FF2B5EF4-FFF2-40B4-BE49-F238E27FC236}">
                  <a16:creationId xmlns:a16="http://schemas.microsoft.com/office/drawing/2014/main" id="{10E5756C-A4C0-4971-BE75-7923DE597DA1}"/>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DEF37118-BC7D-4F08-9142-EF1F96CA6877}"/>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96" name="Group 295">
            <a:extLst>
              <a:ext uri="{FF2B5EF4-FFF2-40B4-BE49-F238E27FC236}">
                <a16:creationId xmlns:a16="http://schemas.microsoft.com/office/drawing/2014/main" id="{1C9B514B-8EFA-4C3E-B5A2-3DAA759198CA}"/>
              </a:ext>
            </a:extLst>
          </p:cNvPr>
          <p:cNvGrpSpPr/>
          <p:nvPr/>
        </p:nvGrpSpPr>
        <p:grpSpPr>
          <a:xfrm>
            <a:off x="9509412" y="3002482"/>
            <a:ext cx="70797" cy="79587"/>
            <a:chOff x="2658467" y="2199503"/>
            <a:chExt cx="58254" cy="52957"/>
          </a:xfrm>
        </p:grpSpPr>
        <p:cxnSp>
          <p:nvCxnSpPr>
            <p:cNvPr id="297" name="Straight Connector 296">
              <a:extLst>
                <a:ext uri="{FF2B5EF4-FFF2-40B4-BE49-F238E27FC236}">
                  <a16:creationId xmlns:a16="http://schemas.microsoft.com/office/drawing/2014/main" id="{3F0D407D-CECC-49E6-9513-37D16F048D3B}"/>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7C81DD41-8B9A-40A8-B083-0A80361FBB37}"/>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99" name="Group 298">
            <a:extLst>
              <a:ext uri="{FF2B5EF4-FFF2-40B4-BE49-F238E27FC236}">
                <a16:creationId xmlns:a16="http://schemas.microsoft.com/office/drawing/2014/main" id="{B51BEC1A-8852-4E1E-9F28-074171593DCD}"/>
              </a:ext>
            </a:extLst>
          </p:cNvPr>
          <p:cNvGrpSpPr/>
          <p:nvPr/>
        </p:nvGrpSpPr>
        <p:grpSpPr>
          <a:xfrm>
            <a:off x="9524364" y="3002482"/>
            <a:ext cx="70797" cy="79587"/>
            <a:chOff x="2658467" y="2199503"/>
            <a:chExt cx="58254" cy="52957"/>
          </a:xfrm>
        </p:grpSpPr>
        <p:cxnSp>
          <p:nvCxnSpPr>
            <p:cNvPr id="300" name="Straight Connector 299">
              <a:extLst>
                <a:ext uri="{FF2B5EF4-FFF2-40B4-BE49-F238E27FC236}">
                  <a16:creationId xmlns:a16="http://schemas.microsoft.com/office/drawing/2014/main" id="{59D67F68-D01E-4D72-B37E-0D0F1C0C5F47}"/>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B421F9EA-4889-4723-8F4A-E7716EFC767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02" name="Group 301">
            <a:extLst>
              <a:ext uri="{FF2B5EF4-FFF2-40B4-BE49-F238E27FC236}">
                <a16:creationId xmlns:a16="http://schemas.microsoft.com/office/drawing/2014/main" id="{F6DE38C0-8250-4216-B208-0879AD31F4BE}"/>
              </a:ext>
            </a:extLst>
          </p:cNvPr>
          <p:cNvGrpSpPr/>
          <p:nvPr/>
        </p:nvGrpSpPr>
        <p:grpSpPr>
          <a:xfrm>
            <a:off x="9539316" y="3033418"/>
            <a:ext cx="70797" cy="79587"/>
            <a:chOff x="2658467" y="2199503"/>
            <a:chExt cx="58254" cy="52957"/>
          </a:xfrm>
        </p:grpSpPr>
        <p:cxnSp>
          <p:nvCxnSpPr>
            <p:cNvPr id="303" name="Straight Connector 302">
              <a:extLst>
                <a:ext uri="{FF2B5EF4-FFF2-40B4-BE49-F238E27FC236}">
                  <a16:creationId xmlns:a16="http://schemas.microsoft.com/office/drawing/2014/main" id="{7235A694-387B-41DE-A297-211FB69F3B0C}"/>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49D40495-27A2-46B8-A0BD-7F48B9797D50}"/>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05" name="Group 304">
            <a:extLst>
              <a:ext uri="{FF2B5EF4-FFF2-40B4-BE49-F238E27FC236}">
                <a16:creationId xmlns:a16="http://schemas.microsoft.com/office/drawing/2014/main" id="{B26838B9-0488-41C5-9BBC-B61DB0A04C09}"/>
              </a:ext>
            </a:extLst>
          </p:cNvPr>
          <p:cNvGrpSpPr/>
          <p:nvPr/>
        </p:nvGrpSpPr>
        <p:grpSpPr>
          <a:xfrm>
            <a:off x="9574657" y="3036364"/>
            <a:ext cx="70797" cy="79587"/>
            <a:chOff x="2658467" y="2199503"/>
            <a:chExt cx="58254" cy="52957"/>
          </a:xfrm>
        </p:grpSpPr>
        <p:cxnSp>
          <p:nvCxnSpPr>
            <p:cNvPr id="306" name="Straight Connector 305">
              <a:extLst>
                <a:ext uri="{FF2B5EF4-FFF2-40B4-BE49-F238E27FC236}">
                  <a16:creationId xmlns:a16="http://schemas.microsoft.com/office/drawing/2014/main" id="{C9F29F91-66CE-40D6-91BC-C67A19F60C9C}"/>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AF52FAAB-9045-4C25-A250-BD2DA69DB780}"/>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08" name="Group 307">
            <a:extLst>
              <a:ext uri="{FF2B5EF4-FFF2-40B4-BE49-F238E27FC236}">
                <a16:creationId xmlns:a16="http://schemas.microsoft.com/office/drawing/2014/main" id="{38954EF1-FFAB-4DC4-95F0-DE1DAAD2626D}"/>
              </a:ext>
            </a:extLst>
          </p:cNvPr>
          <p:cNvGrpSpPr/>
          <p:nvPr/>
        </p:nvGrpSpPr>
        <p:grpSpPr>
          <a:xfrm>
            <a:off x="9646700" y="3084978"/>
            <a:ext cx="70797" cy="79587"/>
            <a:chOff x="2658467" y="2199503"/>
            <a:chExt cx="58254" cy="52957"/>
          </a:xfrm>
        </p:grpSpPr>
        <p:cxnSp>
          <p:nvCxnSpPr>
            <p:cNvPr id="309" name="Straight Connector 308">
              <a:extLst>
                <a:ext uri="{FF2B5EF4-FFF2-40B4-BE49-F238E27FC236}">
                  <a16:creationId xmlns:a16="http://schemas.microsoft.com/office/drawing/2014/main" id="{BEBC476E-0701-43AF-83C4-1080FB1C765B}"/>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DF3515CC-525D-40E9-8E2C-D53BBFAC2344}"/>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11" name="Group 310">
            <a:extLst>
              <a:ext uri="{FF2B5EF4-FFF2-40B4-BE49-F238E27FC236}">
                <a16:creationId xmlns:a16="http://schemas.microsoft.com/office/drawing/2014/main" id="{75E75F21-2AE2-4272-A873-6EB89CEC5AD0}"/>
              </a:ext>
            </a:extLst>
          </p:cNvPr>
          <p:cNvGrpSpPr/>
          <p:nvPr/>
        </p:nvGrpSpPr>
        <p:grpSpPr>
          <a:xfrm>
            <a:off x="9686120" y="3084978"/>
            <a:ext cx="70797" cy="79587"/>
            <a:chOff x="2658467" y="2199503"/>
            <a:chExt cx="58254" cy="52957"/>
          </a:xfrm>
        </p:grpSpPr>
        <p:cxnSp>
          <p:nvCxnSpPr>
            <p:cNvPr id="312" name="Straight Connector 311">
              <a:extLst>
                <a:ext uri="{FF2B5EF4-FFF2-40B4-BE49-F238E27FC236}">
                  <a16:creationId xmlns:a16="http://schemas.microsoft.com/office/drawing/2014/main" id="{0FF6F2E9-FDB9-450F-A28C-0F1A2863E6E4}"/>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608F7CF0-D28B-4598-AAED-697FCBFD2781}"/>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14" name="Group 313">
            <a:extLst>
              <a:ext uri="{FF2B5EF4-FFF2-40B4-BE49-F238E27FC236}">
                <a16:creationId xmlns:a16="http://schemas.microsoft.com/office/drawing/2014/main" id="{2B5AF9C6-8579-43C9-A175-D3B96BB5B929}"/>
              </a:ext>
            </a:extLst>
          </p:cNvPr>
          <p:cNvGrpSpPr/>
          <p:nvPr/>
        </p:nvGrpSpPr>
        <p:grpSpPr>
          <a:xfrm>
            <a:off x="9759522" y="3133591"/>
            <a:ext cx="70797" cy="79587"/>
            <a:chOff x="2658467" y="2199503"/>
            <a:chExt cx="58254" cy="52957"/>
          </a:xfrm>
        </p:grpSpPr>
        <p:cxnSp>
          <p:nvCxnSpPr>
            <p:cNvPr id="315" name="Straight Connector 314">
              <a:extLst>
                <a:ext uri="{FF2B5EF4-FFF2-40B4-BE49-F238E27FC236}">
                  <a16:creationId xmlns:a16="http://schemas.microsoft.com/office/drawing/2014/main" id="{3291D929-EE2F-48EB-85FB-F4C380EC16F3}"/>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6146D9B4-BC7A-4564-8174-EB5B84202286}"/>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17" name="Group 316">
            <a:extLst>
              <a:ext uri="{FF2B5EF4-FFF2-40B4-BE49-F238E27FC236}">
                <a16:creationId xmlns:a16="http://schemas.microsoft.com/office/drawing/2014/main" id="{4C72F9CF-4B77-438B-BB6F-AC306D984CE5}"/>
              </a:ext>
            </a:extLst>
          </p:cNvPr>
          <p:cNvGrpSpPr/>
          <p:nvPr/>
        </p:nvGrpSpPr>
        <p:grpSpPr>
          <a:xfrm>
            <a:off x="9813895" y="3133591"/>
            <a:ext cx="70797" cy="79587"/>
            <a:chOff x="2658467" y="2199503"/>
            <a:chExt cx="58254" cy="52957"/>
          </a:xfrm>
        </p:grpSpPr>
        <p:cxnSp>
          <p:nvCxnSpPr>
            <p:cNvPr id="318" name="Straight Connector 317">
              <a:extLst>
                <a:ext uri="{FF2B5EF4-FFF2-40B4-BE49-F238E27FC236}">
                  <a16:creationId xmlns:a16="http://schemas.microsoft.com/office/drawing/2014/main" id="{E668A6E5-CD83-4753-95D5-16DA7A31C2E3}"/>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B71DC6BD-B387-44D7-B2F9-CC7D158E112D}"/>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20" name="Group 319">
            <a:extLst>
              <a:ext uri="{FF2B5EF4-FFF2-40B4-BE49-F238E27FC236}">
                <a16:creationId xmlns:a16="http://schemas.microsoft.com/office/drawing/2014/main" id="{F7D80CD0-6A74-49BB-8883-37EEB83F547B}"/>
              </a:ext>
            </a:extLst>
          </p:cNvPr>
          <p:cNvGrpSpPr/>
          <p:nvPr/>
        </p:nvGrpSpPr>
        <p:grpSpPr>
          <a:xfrm>
            <a:off x="9839721" y="3132117"/>
            <a:ext cx="70797" cy="79587"/>
            <a:chOff x="2658467" y="2199503"/>
            <a:chExt cx="58254" cy="52957"/>
          </a:xfrm>
        </p:grpSpPr>
        <p:cxnSp>
          <p:nvCxnSpPr>
            <p:cNvPr id="321" name="Straight Connector 320">
              <a:extLst>
                <a:ext uri="{FF2B5EF4-FFF2-40B4-BE49-F238E27FC236}">
                  <a16:creationId xmlns:a16="http://schemas.microsoft.com/office/drawing/2014/main" id="{E79847BF-D54F-4966-8A07-6A8CEE97EAFA}"/>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6CAD42D3-CBF6-42DE-A90C-F0569AE99A60}"/>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23" name="Group 322">
            <a:extLst>
              <a:ext uri="{FF2B5EF4-FFF2-40B4-BE49-F238E27FC236}">
                <a16:creationId xmlns:a16="http://schemas.microsoft.com/office/drawing/2014/main" id="{F0C8031A-3CB4-4DE0-BD3A-D86286F032D1}"/>
              </a:ext>
            </a:extLst>
          </p:cNvPr>
          <p:cNvGrpSpPr/>
          <p:nvPr/>
        </p:nvGrpSpPr>
        <p:grpSpPr>
          <a:xfrm>
            <a:off x="9902249" y="3136537"/>
            <a:ext cx="70797" cy="79587"/>
            <a:chOff x="2658467" y="2199503"/>
            <a:chExt cx="58254" cy="52957"/>
          </a:xfrm>
        </p:grpSpPr>
        <p:cxnSp>
          <p:nvCxnSpPr>
            <p:cNvPr id="324" name="Straight Connector 323">
              <a:extLst>
                <a:ext uri="{FF2B5EF4-FFF2-40B4-BE49-F238E27FC236}">
                  <a16:creationId xmlns:a16="http://schemas.microsoft.com/office/drawing/2014/main" id="{D94DD8B1-D08D-4660-8E2B-4EDBAEC000F6}"/>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E240D173-DCC2-4672-8418-02E8FA326A9D}"/>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26" name="Group 325">
            <a:extLst>
              <a:ext uri="{FF2B5EF4-FFF2-40B4-BE49-F238E27FC236}">
                <a16:creationId xmlns:a16="http://schemas.microsoft.com/office/drawing/2014/main" id="{46E0D60D-8BDE-4455-A84D-73A9AA4C760E}"/>
              </a:ext>
            </a:extLst>
          </p:cNvPr>
          <p:cNvGrpSpPr/>
          <p:nvPr/>
        </p:nvGrpSpPr>
        <p:grpSpPr>
          <a:xfrm>
            <a:off x="9922639" y="3136537"/>
            <a:ext cx="70797" cy="79587"/>
            <a:chOff x="2658467" y="2199503"/>
            <a:chExt cx="58254" cy="52957"/>
          </a:xfrm>
        </p:grpSpPr>
        <p:cxnSp>
          <p:nvCxnSpPr>
            <p:cNvPr id="327" name="Straight Connector 326">
              <a:extLst>
                <a:ext uri="{FF2B5EF4-FFF2-40B4-BE49-F238E27FC236}">
                  <a16:creationId xmlns:a16="http://schemas.microsoft.com/office/drawing/2014/main" id="{328EA127-17C6-4B96-99D0-579D517AF249}"/>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A88F92CB-BAA4-4D95-AD14-042626F837AF}"/>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29" name="Group 328">
            <a:extLst>
              <a:ext uri="{FF2B5EF4-FFF2-40B4-BE49-F238E27FC236}">
                <a16:creationId xmlns:a16="http://schemas.microsoft.com/office/drawing/2014/main" id="{02254A07-1843-404E-A365-472B5E57168E}"/>
              </a:ext>
            </a:extLst>
          </p:cNvPr>
          <p:cNvGrpSpPr/>
          <p:nvPr/>
        </p:nvGrpSpPr>
        <p:grpSpPr>
          <a:xfrm>
            <a:off x="9975652" y="3130645"/>
            <a:ext cx="70797" cy="79587"/>
            <a:chOff x="2658467" y="2199503"/>
            <a:chExt cx="58254" cy="52957"/>
          </a:xfrm>
        </p:grpSpPr>
        <p:cxnSp>
          <p:nvCxnSpPr>
            <p:cNvPr id="330" name="Straight Connector 329">
              <a:extLst>
                <a:ext uri="{FF2B5EF4-FFF2-40B4-BE49-F238E27FC236}">
                  <a16:creationId xmlns:a16="http://schemas.microsoft.com/office/drawing/2014/main" id="{B5766017-133C-44D9-B0F8-E3A7E4D7FE15}"/>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A9B5144B-66C4-4C1C-B5AA-9E96B82D313B}"/>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32" name="Group 331">
            <a:extLst>
              <a:ext uri="{FF2B5EF4-FFF2-40B4-BE49-F238E27FC236}">
                <a16:creationId xmlns:a16="http://schemas.microsoft.com/office/drawing/2014/main" id="{DE203D56-17AA-41BA-993D-9F3CAD27BD51}"/>
              </a:ext>
            </a:extLst>
          </p:cNvPr>
          <p:cNvGrpSpPr/>
          <p:nvPr/>
        </p:nvGrpSpPr>
        <p:grpSpPr>
          <a:xfrm>
            <a:off x="10004198" y="3130645"/>
            <a:ext cx="70797" cy="79587"/>
            <a:chOff x="2658467" y="2199503"/>
            <a:chExt cx="58254" cy="52957"/>
          </a:xfrm>
        </p:grpSpPr>
        <p:cxnSp>
          <p:nvCxnSpPr>
            <p:cNvPr id="333" name="Straight Connector 332">
              <a:extLst>
                <a:ext uri="{FF2B5EF4-FFF2-40B4-BE49-F238E27FC236}">
                  <a16:creationId xmlns:a16="http://schemas.microsoft.com/office/drawing/2014/main" id="{0DA83274-A62D-4CBA-AADA-EE4C2AD9496F}"/>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74D9548B-6891-44D5-920B-00FB3307F042}"/>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35" name="Group 334">
            <a:extLst>
              <a:ext uri="{FF2B5EF4-FFF2-40B4-BE49-F238E27FC236}">
                <a16:creationId xmlns:a16="http://schemas.microsoft.com/office/drawing/2014/main" id="{3E401165-D9C0-4E7B-AC34-D12DAA29A636}"/>
              </a:ext>
            </a:extLst>
          </p:cNvPr>
          <p:cNvGrpSpPr/>
          <p:nvPr/>
        </p:nvGrpSpPr>
        <p:grpSpPr>
          <a:xfrm>
            <a:off x="10097989" y="3132117"/>
            <a:ext cx="70797" cy="79587"/>
            <a:chOff x="2658467" y="2199503"/>
            <a:chExt cx="58254" cy="52957"/>
          </a:xfrm>
        </p:grpSpPr>
        <p:cxnSp>
          <p:nvCxnSpPr>
            <p:cNvPr id="336" name="Straight Connector 335">
              <a:extLst>
                <a:ext uri="{FF2B5EF4-FFF2-40B4-BE49-F238E27FC236}">
                  <a16:creationId xmlns:a16="http://schemas.microsoft.com/office/drawing/2014/main" id="{0C96D588-3470-4A44-9A8C-23454A8744DA}"/>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0D21A935-9C54-41FD-81F5-B2895E04B59C}"/>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38" name="Group 337">
            <a:extLst>
              <a:ext uri="{FF2B5EF4-FFF2-40B4-BE49-F238E27FC236}">
                <a16:creationId xmlns:a16="http://schemas.microsoft.com/office/drawing/2014/main" id="{0241908D-60C6-485E-95D3-C21DE0C2AD40}"/>
              </a:ext>
            </a:extLst>
          </p:cNvPr>
          <p:cNvGrpSpPr/>
          <p:nvPr/>
        </p:nvGrpSpPr>
        <p:grpSpPr>
          <a:xfrm>
            <a:off x="10134690" y="3130645"/>
            <a:ext cx="70797" cy="79587"/>
            <a:chOff x="2658467" y="2199503"/>
            <a:chExt cx="58254" cy="52957"/>
          </a:xfrm>
        </p:grpSpPr>
        <p:cxnSp>
          <p:nvCxnSpPr>
            <p:cNvPr id="339" name="Straight Connector 338">
              <a:extLst>
                <a:ext uri="{FF2B5EF4-FFF2-40B4-BE49-F238E27FC236}">
                  <a16:creationId xmlns:a16="http://schemas.microsoft.com/office/drawing/2014/main" id="{159D07D2-6959-4BCF-98AE-0566795F415C}"/>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730E4350-C58C-4E61-8D39-D7A3C21FF672}"/>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41" name="Group 340">
            <a:extLst>
              <a:ext uri="{FF2B5EF4-FFF2-40B4-BE49-F238E27FC236}">
                <a16:creationId xmlns:a16="http://schemas.microsoft.com/office/drawing/2014/main" id="{F1F23CAA-B15D-4988-B65C-E9DB68EC1E99}"/>
              </a:ext>
            </a:extLst>
          </p:cNvPr>
          <p:cNvGrpSpPr/>
          <p:nvPr/>
        </p:nvGrpSpPr>
        <p:grpSpPr>
          <a:xfrm>
            <a:off x="10179547" y="3130645"/>
            <a:ext cx="70797" cy="79587"/>
            <a:chOff x="2658467" y="2199503"/>
            <a:chExt cx="58254" cy="52957"/>
          </a:xfrm>
        </p:grpSpPr>
        <p:cxnSp>
          <p:nvCxnSpPr>
            <p:cNvPr id="342" name="Straight Connector 341">
              <a:extLst>
                <a:ext uri="{FF2B5EF4-FFF2-40B4-BE49-F238E27FC236}">
                  <a16:creationId xmlns:a16="http://schemas.microsoft.com/office/drawing/2014/main" id="{99E80DD0-D90F-40E3-9E27-CDCAA2C2074A}"/>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CB32E15A-7831-4EF8-B223-A3536426B8E9}"/>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44" name="Group 343">
            <a:extLst>
              <a:ext uri="{FF2B5EF4-FFF2-40B4-BE49-F238E27FC236}">
                <a16:creationId xmlns:a16="http://schemas.microsoft.com/office/drawing/2014/main" id="{5F36D16E-F47E-41A0-B49A-764CD559AF6C}"/>
              </a:ext>
            </a:extLst>
          </p:cNvPr>
          <p:cNvGrpSpPr/>
          <p:nvPr/>
        </p:nvGrpSpPr>
        <p:grpSpPr>
          <a:xfrm>
            <a:off x="10247513" y="3133591"/>
            <a:ext cx="70797" cy="79587"/>
            <a:chOff x="2658467" y="2199503"/>
            <a:chExt cx="58254" cy="52957"/>
          </a:xfrm>
        </p:grpSpPr>
        <p:cxnSp>
          <p:nvCxnSpPr>
            <p:cNvPr id="345" name="Straight Connector 344">
              <a:extLst>
                <a:ext uri="{FF2B5EF4-FFF2-40B4-BE49-F238E27FC236}">
                  <a16:creationId xmlns:a16="http://schemas.microsoft.com/office/drawing/2014/main" id="{413B3795-5EBA-42B3-AD3B-385F2892E49E}"/>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8DA9579D-4408-4623-8AB0-84A58142C8C5}"/>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47" name="Group 346">
            <a:extLst>
              <a:ext uri="{FF2B5EF4-FFF2-40B4-BE49-F238E27FC236}">
                <a16:creationId xmlns:a16="http://schemas.microsoft.com/office/drawing/2014/main" id="{6B57C1E2-FC85-4F8C-8F8D-D4A3996391C7}"/>
              </a:ext>
            </a:extLst>
          </p:cNvPr>
          <p:cNvGrpSpPr/>
          <p:nvPr/>
        </p:nvGrpSpPr>
        <p:grpSpPr>
          <a:xfrm>
            <a:off x="10399753" y="3133591"/>
            <a:ext cx="70797" cy="79587"/>
            <a:chOff x="2658467" y="2199503"/>
            <a:chExt cx="58254" cy="52957"/>
          </a:xfrm>
        </p:grpSpPr>
        <p:cxnSp>
          <p:nvCxnSpPr>
            <p:cNvPr id="348" name="Straight Connector 347">
              <a:extLst>
                <a:ext uri="{FF2B5EF4-FFF2-40B4-BE49-F238E27FC236}">
                  <a16:creationId xmlns:a16="http://schemas.microsoft.com/office/drawing/2014/main" id="{AE897276-B9C2-403A-8C85-E127B6755470}"/>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929D247E-375C-4272-B88D-D36E89550A62}"/>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50" name="Group 349">
            <a:extLst>
              <a:ext uri="{FF2B5EF4-FFF2-40B4-BE49-F238E27FC236}">
                <a16:creationId xmlns:a16="http://schemas.microsoft.com/office/drawing/2014/main" id="{C033E235-2EB2-4502-9D51-16707AEA9B18}"/>
              </a:ext>
            </a:extLst>
          </p:cNvPr>
          <p:cNvGrpSpPr/>
          <p:nvPr/>
        </p:nvGrpSpPr>
        <p:grpSpPr>
          <a:xfrm>
            <a:off x="10448688" y="3133591"/>
            <a:ext cx="70797" cy="79587"/>
            <a:chOff x="2658467" y="2199503"/>
            <a:chExt cx="58254" cy="52957"/>
          </a:xfrm>
        </p:grpSpPr>
        <p:cxnSp>
          <p:nvCxnSpPr>
            <p:cNvPr id="351" name="Straight Connector 350">
              <a:extLst>
                <a:ext uri="{FF2B5EF4-FFF2-40B4-BE49-F238E27FC236}">
                  <a16:creationId xmlns:a16="http://schemas.microsoft.com/office/drawing/2014/main" id="{012A114B-5DB4-4AF7-BC9E-F82D531199E0}"/>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ACAE6ADB-C11F-4530-8A9F-69CD30A76C56}"/>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53" name="Group 352">
            <a:extLst>
              <a:ext uri="{FF2B5EF4-FFF2-40B4-BE49-F238E27FC236}">
                <a16:creationId xmlns:a16="http://schemas.microsoft.com/office/drawing/2014/main" id="{62B191D2-3EB6-4A9D-B4EC-476CAD7044DF}"/>
              </a:ext>
            </a:extLst>
          </p:cNvPr>
          <p:cNvGrpSpPr/>
          <p:nvPr/>
        </p:nvGrpSpPr>
        <p:grpSpPr>
          <a:xfrm>
            <a:off x="10526168" y="3133591"/>
            <a:ext cx="70797" cy="79587"/>
            <a:chOff x="2658467" y="2199503"/>
            <a:chExt cx="58254" cy="52957"/>
          </a:xfrm>
        </p:grpSpPr>
        <p:cxnSp>
          <p:nvCxnSpPr>
            <p:cNvPr id="354" name="Straight Connector 353">
              <a:extLst>
                <a:ext uri="{FF2B5EF4-FFF2-40B4-BE49-F238E27FC236}">
                  <a16:creationId xmlns:a16="http://schemas.microsoft.com/office/drawing/2014/main" id="{AA2047B9-D73C-4454-82C0-35F8A17E2598}"/>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BAA44C7C-6610-4C88-8BC3-3553CDE95220}"/>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56" name="Group 355">
            <a:extLst>
              <a:ext uri="{FF2B5EF4-FFF2-40B4-BE49-F238E27FC236}">
                <a16:creationId xmlns:a16="http://schemas.microsoft.com/office/drawing/2014/main" id="{AF17FA0C-049A-48CE-B4E2-361FD023D7A0}"/>
              </a:ext>
            </a:extLst>
          </p:cNvPr>
          <p:cNvGrpSpPr/>
          <p:nvPr/>
        </p:nvGrpSpPr>
        <p:grpSpPr>
          <a:xfrm>
            <a:off x="10656661" y="3136537"/>
            <a:ext cx="70797" cy="79587"/>
            <a:chOff x="2658467" y="2199503"/>
            <a:chExt cx="58254" cy="52957"/>
          </a:xfrm>
        </p:grpSpPr>
        <p:cxnSp>
          <p:nvCxnSpPr>
            <p:cNvPr id="357" name="Straight Connector 356">
              <a:extLst>
                <a:ext uri="{FF2B5EF4-FFF2-40B4-BE49-F238E27FC236}">
                  <a16:creationId xmlns:a16="http://schemas.microsoft.com/office/drawing/2014/main" id="{9BEAA712-BCB2-4022-8B85-E7E3CD45A247}"/>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F31D9B04-6A2B-4B34-9203-7792BD049A07}"/>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59" name="Group 358">
            <a:extLst>
              <a:ext uri="{FF2B5EF4-FFF2-40B4-BE49-F238E27FC236}">
                <a16:creationId xmlns:a16="http://schemas.microsoft.com/office/drawing/2014/main" id="{60A93CEA-AB58-4539-BE50-72B8EBB9A39B}"/>
              </a:ext>
            </a:extLst>
          </p:cNvPr>
          <p:cNvGrpSpPr/>
          <p:nvPr/>
        </p:nvGrpSpPr>
        <p:grpSpPr>
          <a:xfrm>
            <a:off x="10697440" y="3133591"/>
            <a:ext cx="70797" cy="79587"/>
            <a:chOff x="2658467" y="2199503"/>
            <a:chExt cx="58254" cy="52957"/>
          </a:xfrm>
        </p:grpSpPr>
        <p:cxnSp>
          <p:nvCxnSpPr>
            <p:cNvPr id="360" name="Straight Connector 359">
              <a:extLst>
                <a:ext uri="{FF2B5EF4-FFF2-40B4-BE49-F238E27FC236}">
                  <a16:creationId xmlns:a16="http://schemas.microsoft.com/office/drawing/2014/main" id="{9E68EBA7-6301-4BDF-B777-4961FEBFABFD}"/>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7B7B7B6F-735B-41A5-9285-08572EFFB7C3}"/>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35" name="Group 234">
            <a:extLst>
              <a:ext uri="{FF2B5EF4-FFF2-40B4-BE49-F238E27FC236}">
                <a16:creationId xmlns:a16="http://schemas.microsoft.com/office/drawing/2014/main" id="{4BF78A47-101F-46DC-9734-ADE0CBD8D736}"/>
              </a:ext>
            </a:extLst>
          </p:cNvPr>
          <p:cNvGrpSpPr/>
          <p:nvPr/>
        </p:nvGrpSpPr>
        <p:grpSpPr>
          <a:xfrm>
            <a:off x="7302937" y="2377836"/>
            <a:ext cx="3603496" cy="1263937"/>
            <a:chOff x="7268269" y="1666812"/>
            <a:chExt cx="4013368" cy="1298932"/>
          </a:xfrm>
        </p:grpSpPr>
        <p:sp>
          <p:nvSpPr>
            <p:cNvPr id="233" name="Freeform: Shape 232">
              <a:extLst>
                <a:ext uri="{FF2B5EF4-FFF2-40B4-BE49-F238E27FC236}">
                  <a16:creationId xmlns:a16="http://schemas.microsoft.com/office/drawing/2014/main" id="{59ECAFCF-F7CA-4ED2-88AA-1F45B2CBCC92}"/>
                </a:ext>
              </a:extLst>
            </p:cNvPr>
            <p:cNvSpPr/>
            <p:nvPr/>
          </p:nvSpPr>
          <p:spPr bwMode="auto">
            <a:xfrm>
              <a:off x="8526326" y="2074053"/>
              <a:ext cx="2755311" cy="891691"/>
            </a:xfrm>
            <a:custGeom>
              <a:avLst/>
              <a:gdLst>
                <a:gd name="connsiteX0" fmla="*/ 2755311 w 2755311"/>
                <a:gd name="connsiteY0" fmla="*/ 891691 h 891691"/>
                <a:gd name="connsiteX1" fmla="*/ 1654700 w 2755311"/>
                <a:gd name="connsiteY1" fmla="*/ 891691 h 891691"/>
                <a:gd name="connsiteX2" fmla="*/ 1654700 w 2755311"/>
                <a:gd name="connsiteY2" fmla="*/ 808426 h 891691"/>
                <a:gd name="connsiteX3" fmla="*/ 1491199 w 2755311"/>
                <a:gd name="connsiteY3" fmla="*/ 808426 h 891691"/>
                <a:gd name="connsiteX4" fmla="*/ 1491199 w 2755311"/>
                <a:gd name="connsiteY4" fmla="*/ 737273 h 891691"/>
                <a:gd name="connsiteX5" fmla="*/ 1426100 w 2755311"/>
                <a:gd name="connsiteY5" fmla="*/ 737273 h 891691"/>
                <a:gd name="connsiteX6" fmla="*/ 1426100 w 2755311"/>
                <a:gd name="connsiteY6" fmla="*/ 679744 h 891691"/>
                <a:gd name="connsiteX7" fmla="*/ 1306502 w 2755311"/>
                <a:gd name="connsiteY7" fmla="*/ 679744 h 891691"/>
                <a:gd name="connsiteX8" fmla="*/ 1306502 w 2755311"/>
                <a:gd name="connsiteY8" fmla="*/ 625244 h 891691"/>
                <a:gd name="connsiteX9" fmla="*/ 1274710 w 2755311"/>
                <a:gd name="connsiteY9" fmla="*/ 625244 h 891691"/>
                <a:gd name="connsiteX10" fmla="*/ 1274710 w 2755311"/>
                <a:gd name="connsiteY10" fmla="*/ 576799 h 891691"/>
                <a:gd name="connsiteX11" fmla="*/ 1253515 w 2755311"/>
                <a:gd name="connsiteY11" fmla="*/ 576799 h 891691"/>
                <a:gd name="connsiteX12" fmla="*/ 1253515 w 2755311"/>
                <a:gd name="connsiteY12" fmla="*/ 532895 h 891691"/>
                <a:gd name="connsiteX13" fmla="*/ 1099097 w 2755311"/>
                <a:gd name="connsiteY13" fmla="*/ 532895 h 891691"/>
                <a:gd name="connsiteX14" fmla="*/ 1099097 w 2755311"/>
                <a:gd name="connsiteY14" fmla="*/ 499589 h 891691"/>
                <a:gd name="connsiteX15" fmla="*/ 1027943 w 2755311"/>
                <a:gd name="connsiteY15" fmla="*/ 499589 h 891691"/>
                <a:gd name="connsiteX16" fmla="*/ 1027943 w 2755311"/>
                <a:gd name="connsiteY16" fmla="*/ 461742 h 891691"/>
                <a:gd name="connsiteX17" fmla="*/ 1011290 w 2755311"/>
                <a:gd name="connsiteY17" fmla="*/ 461742 h 891691"/>
                <a:gd name="connsiteX18" fmla="*/ 1011290 w 2755311"/>
                <a:gd name="connsiteY18" fmla="*/ 423894 h 891691"/>
                <a:gd name="connsiteX19" fmla="*/ 981012 w 2755311"/>
                <a:gd name="connsiteY19" fmla="*/ 423894 h 891691"/>
                <a:gd name="connsiteX20" fmla="*/ 981012 w 2755311"/>
                <a:gd name="connsiteY20" fmla="*/ 390588 h 891691"/>
                <a:gd name="connsiteX21" fmla="*/ 784204 w 2755311"/>
                <a:gd name="connsiteY21" fmla="*/ 390588 h 891691"/>
                <a:gd name="connsiteX22" fmla="*/ 784204 w 2755311"/>
                <a:gd name="connsiteY22" fmla="*/ 352740 h 891691"/>
                <a:gd name="connsiteX23" fmla="*/ 723648 w 2755311"/>
                <a:gd name="connsiteY23" fmla="*/ 352740 h 891691"/>
                <a:gd name="connsiteX24" fmla="*/ 723648 w 2755311"/>
                <a:gd name="connsiteY24" fmla="*/ 328518 h 891691"/>
                <a:gd name="connsiteX25" fmla="*/ 611618 w 2755311"/>
                <a:gd name="connsiteY25" fmla="*/ 328518 h 891691"/>
                <a:gd name="connsiteX26" fmla="*/ 611618 w 2755311"/>
                <a:gd name="connsiteY26" fmla="*/ 295212 h 891691"/>
                <a:gd name="connsiteX27" fmla="*/ 405727 w 2755311"/>
                <a:gd name="connsiteY27" fmla="*/ 295212 h 891691"/>
                <a:gd name="connsiteX28" fmla="*/ 405727 w 2755311"/>
                <a:gd name="connsiteY28" fmla="*/ 263420 h 891691"/>
                <a:gd name="connsiteX29" fmla="*/ 369393 w 2755311"/>
                <a:gd name="connsiteY29" fmla="*/ 263420 h 891691"/>
                <a:gd name="connsiteX30" fmla="*/ 369393 w 2755311"/>
                <a:gd name="connsiteY30" fmla="*/ 233142 h 891691"/>
                <a:gd name="connsiteX31" fmla="*/ 351226 w 2755311"/>
                <a:gd name="connsiteY31" fmla="*/ 233142 h 891691"/>
                <a:gd name="connsiteX32" fmla="*/ 351226 w 2755311"/>
                <a:gd name="connsiteY32" fmla="*/ 213461 h 891691"/>
                <a:gd name="connsiteX33" fmla="*/ 286128 w 2755311"/>
                <a:gd name="connsiteY33" fmla="*/ 213461 h 891691"/>
                <a:gd name="connsiteX34" fmla="*/ 286128 w 2755311"/>
                <a:gd name="connsiteY34" fmla="*/ 155932 h 891691"/>
                <a:gd name="connsiteX35" fmla="*/ 264934 w 2755311"/>
                <a:gd name="connsiteY35" fmla="*/ 155932 h 891691"/>
                <a:gd name="connsiteX36" fmla="*/ 264934 w 2755311"/>
                <a:gd name="connsiteY36" fmla="*/ 134738 h 891691"/>
                <a:gd name="connsiteX37" fmla="*/ 249795 w 2755311"/>
                <a:gd name="connsiteY37" fmla="*/ 134738 h 891691"/>
                <a:gd name="connsiteX38" fmla="*/ 249795 w 2755311"/>
                <a:gd name="connsiteY38" fmla="*/ 109001 h 891691"/>
                <a:gd name="connsiteX39" fmla="*/ 228600 w 2755311"/>
                <a:gd name="connsiteY39" fmla="*/ 109001 h 891691"/>
                <a:gd name="connsiteX40" fmla="*/ 228600 w 2755311"/>
                <a:gd name="connsiteY40" fmla="*/ 71154 h 891691"/>
                <a:gd name="connsiteX41" fmla="*/ 214975 w 2755311"/>
                <a:gd name="connsiteY41" fmla="*/ 71154 h 891691"/>
                <a:gd name="connsiteX42" fmla="*/ 214975 w 2755311"/>
                <a:gd name="connsiteY42" fmla="*/ 51473 h 891691"/>
                <a:gd name="connsiteX43" fmla="*/ 10597 w 2755311"/>
                <a:gd name="connsiteY43" fmla="*/ 51473 h 891691"/>
                <a:gd name="connsiteX44" fmla="*/ 10597 w 2755311"/>
                <a:gd name="connsiteY44" fmla="*/ 27250 h 891691"/>
                <a:gd name="connsiteX45" fmla="*/ 0 w 2755311"/>
                <a:gd name="connsiteY45" fmla="*/ 27250 h 891691"/>
                <a:gd name="connsiteX46" fmla="*/ 0 w 2755311"/>
                <a:gd name="connsiteY46" fmla="*/ 0 h 8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55311" h="891691">
                  <a:moveTo>
                    <a:pt x="2755311" y="891691"/>
                  </a:moveTo>
                  <a:lnTo>
                    <a:pt x="1654700" y="891691"/>
                  </a:lnTo>
                  <a:lnTo>
                    <a:pt x="1654700" y="808426"/>
                  </a:lnTo>
                  <a:lnTo>
                    <a:pt x="1491199" y="808426"/>
                  </a:lnTo>
                  <a:lnTo>
                    <a:pt x="1491199" y="737273"/>
                  </a:lnTo>
                  <a:lnTo>
                    <a:pt x="1426100" y="737273"/>
                  </a:lnTo>
                  <a:lnTo>
                    <a:pt x="1426100" y="679744"/>
                  </a:lnTo>
                  <a:lnTo>
                    <a:pt x="1306502" y="679744"/>
                  </a:lnTo>
                  <a:lnTo>
                    <a:pt x="1306502" y="625244"/>
                  </a:lnTo>
                  <a:lnTo>
                    <a:pt x="1274710" y="625244"/>
                  </a:lnTo>
                  <a:lnTo>
                    <a:pt x="1274710" y="576799"/>
                  </a:lnTo>
                  <a:lnTo>
                    <a:pt x="1253515" y="576799"/>
                  </a:lnTo>
                  <a:lnTo>
                    <a:pt x="1253515" y="532895"/>
                  </a:lnTo>
                  <a:lnTo>
                    <a:pt x="1099097" y="532895"/>
                  </a:lnTo>
                  <a:lnTo>
                    <a:pt x="1099097" y="499589"/>
                  </a:lnTo>
                  <a:lnTo>
                    <a:pt x="1027943" y="499589"/>
                  </a:lnTo>
                  <a:lnTo>
                    <a:pt x="1027943" y="461742"/>
                  </a:lnTo>
                  <a:lnTo>
                    <a:pt x="1011290" y="461742"/>
                  </a:lnTo>
                  <a:lnTo>
                    <a:pt x="1011290" y="423894"/>
                  </a:lnTo>
                  <a:lnTo>
                    <a:pt x="981012" y="423894"/>
                  </a:lnTo>
                  <a:lnTo>
                    <a:pt x="981012" y="390588"/>
                  </a:lnTo>
                  <a:lnTo>
                    <a:pt x="784204" y="390588"/>
                  </a:lnTo>
                  <a:lnTo>
                    <a:pt x="784204" y="352740"/>
                  </a:lnTo>
                  <a:lnTo>
                    <a:pt x="723648" y="352740"/>
                  </a:lnTo>
                  <a:lnTo>
                    <a:pt x="723648" y="328518"/>
                  </a:lnTo>
                  <a:lnTo>
                    <a:pt x="611618" y="328518"/>
                  </a:lnTo>
                  <a:lnTo>
                    <a:pt x="611618" y="295212"/>
                  </a:lnTo>
                  <a:lnTo>
                    <a:pt x="405727" y="295212"/>
                  </a:lnTo>
                  <a:lnTo>
                    <a:pt x="405727" y="263420"/>
                  </a:lnTo>
                  <a:lnTo>
                    <a:pt x="369393" y="263420"/>
                  </a:lnTo>
                  <a:lnTo>
                    <a:pt x="369393" y="233142"/>
                  </a:lnTo>
                  <a:lnTo>
                    <a:pt x="351226" y="233142"/>
                  </a:lnTo>
                  <a:lnTo>
                    <a:pt x="351226" y="213461"/>
                  </a:lnTo>
                  <a:lnTo>
                    <a:pt x="286128" y="213461"/>
                  </a:lnTo>
                  <a:lnTo>
                    <a:pt x="286128" y="155932"/>
                  </a:lnTo>
                  <a:lnTo>
                    <a:pt x="264934" y="155932"/>
                  </a:lnTo>
                  <a:lnTo>
                    <a:pt x="264934" y="134738"/>
                  </a:lnTo>
                  <a:lnTo>
                    <a:pt x="249795" y="134738"/>
                  </a:lnTo>
                  <a:lnTo>
                    <a:pt x="249795" y="109001"/>
                  </a:lnTo>
                  <a:lnTo>
                    <a:pt x="228600" y="109001"/>
                  </a:lnTo>
                  <a:lnTo>
                    <a:pt x="228600" y="71154"/>
                  </a:lnTo>
                  <a:lnTo>
                    <a:pt x="214975" y="71154"/>
                  </a:lnTo>
                  <a:lnTo>
                    <a:pt x="214975" y="51473"/>
                  </a:lnTo>
                  <a:lnTo>
                    <a:pt x="10597" y="51473"/>
                  </a:lnTo>
                  <a:lnTo>
                    <a:pt x="10597" y="27250"/>
                  </a:lnTo>
                  <a:lnTo>
                    <a:pt x="0" y="27250"/>
                  </a:lnTo>
                  <a:lnTo>
                    <a:pt x="0" y="0"/>
                  </a:lnTo>
                </a:path>
              </a:pathLst>
            </a:cu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234" name="Freeform: Shape 233">
              <a:extLst>
                <a:ext uri="{FF2B5EF4-FFF2-40B4-BE49-F238E27FC236}">
                  <a16:creationId xmlns:a16="http://schemas.microsoft.com/office/drawing/2014/main" id="{C1DA565C-7106-4248-BFAF-7819D46DC1CC}"/>
                </a:ext>
              </a:extLst>
            </p:cNvPr>
            <p:cNvSpPr/>
            <p:nvPr/>
          </p:nvSpPr>
          <p:spPr bwMode="auto">
            <a:xfrm>
              <a:off x="7268269" y="1666812"/>
              <a:ext cx="1259571" cy="407241"/>
            </a:xfrm>
            <a:custGeom>
              <a:avLst/>
              <a:gdLst>
                <a:gd name="connsiteX0" fmla="*/ 1259571 w 1259571"/>
                <a:gd name="connsiteY0" fmla="*/ 407241 h 407241"/>
                <a:gd name="connsiteX1" fmla="*/ 1109694 w 1259571"/>
                <a:gd name="connsiteY1" fmla="*/ 407241 h 407241"/>
                <a:gd name="connsiteX2" fmla="*/ 1109694 w 1259571"/>
                <a:gd name="connsiteY2" fmla="*/ 387560 h 407241"/>
                <a:gd name="connsiteX3" fmla="*/ 1073360 w 1259571"/>
                <a:gd name="connsiteY3" fmla="*/ 387560 h 407241"/>
                <a:gd name="connsiteX4" fmla="*/ 1073360 w 1259571"/>
                <a:gd name="connsiteY4" fmla="*/ 354254 h 407241"/>
                <a:gd name="connsiteX5" fmla="*/ 1047624 w 1259571"/>
                <a:gd name="connsiteY5" fmla="*/ 354254 h 407241"/>
                <a:gd name="connsiteX6" fmla="*/ 1047624 w 1259571"/>
                <a:gd name="connsiteY6" fmla="*/ 316407 h 407241"/>
                <a:gd name="connsiteX7" fmla="*/ 1032485 w 1259571"/>
                <a:gd name="connsiteY7" fmla="*/ 316407 h 407241"/>
                <a:gd name="connsiteX8" fmla="*/ 1032485 w 1259571"/>
                <a:gd name="connsiteY8" fmla="*/ 301267 h 407241"/>
                <a:gd name="connsiteX9" fmla="*/ 938622 w 1259571"/>
                <a:gd name="connsiteY9" fmla="*/ 301267 h 407241"/>
                <a:gd name="connsiteX10" fmla="*/ 938622 w 1259571"/>
                <a:gd name="connsiteY10" fmla="*/ 280073 h 407241"/>
                <a:gd name="connsiteX11" fmla="*/ 891691 w 1259571"/>
                <a:gd name="connsiteY11" fmla="*/ 280073 h 407241"/>
                <a:gd name="connsiteX12" fmla="*/ 891691 w 1259571"/>
                <a:gd name="connsiteY12" fmla="*/ 258878 h 407241"/>
                <a:gd name="connsiteX13" fmla="*/ 841732 w 1259571"/>
                <a:gd name="connsiteY13" fmla="*/ 258878 h 407241"/>
                <a:gd name="connsiteX14" fmla="*/ 841732 w 1259571"/>
                <a:gd name="connsiteY14" fmla="*/ 225572 h 407241"/>
                <a:gd name="connsiteX15" fmla="*/ 778148 w 1259571"/>
                <a:gd name="connsiteY15" fmla="*/ 225572 h 407241"/>
                <a:gd name="connsiteX16" fmla="*/ 778148 w 1259571"/>
                <a:gd name="connsiteY16" fmla="*/ 205891 h 407241"/>
                <a:gd name="connsiteX17" fmla="*/ 710022 w 1259571"/>
                <a:gd name="connsiteY17" fmla="*/ 205891 h 407241"/>
                <a:gd name="connsiteX18" fmla="*/ 710022 w 1259571"/>
                <a:gd name="connsiteY18" fmla="*/ 175613 h 407241"/>
                <a:gd name="connsiteX19" fmla="*/ 619188 w 1259571"/>
                <a:gd name="connsiteY19" fmla="*/ 175613 h 407241"/>
                <a:gd name="connsiteX20" fmla="*/ 619188 w 1259571"/>
                <a:gd name="connsiteY20" fmla="*/ 161988 h 407241"/>
                <a:gd name="connsiteX21" fmla="*/ 517756 w 1259571"/>
                <a:gd name="connsiteY21" fmla="*/ 161988 h 407241"/>
                <a:gd name="connsiteX22" fmla="*/ 517756 w 1259571"/>
                <a:gd name="connsiteY22" fmla="*/ 127168 h 407241"/>
                <a:gd name="connsiteX23" fmla="*/ 501103 w 1259571"/>
                <a:gd name="connsiteY23" fmla="*/ 127168 h 407241"/>
                <a:gd name="connsiteX24" fmla="*/ 501103 w 1259571"/>
                <a:gd name="connsiteY24" fmla="*/ 107487 h 407241"/>
                <a:gd name="connsiteX25" fmla="*/ 299754 w 1259571"/>
                <a:gd name="connsiteY25" fmla="*/ 107487 h 407241"/>
                <a:gd name="connsiteX26" fmla="*/ 299754 w 1259571"/>
                <a:gd name="connsiteY26" fmla="*/ 69640 h 407241"/>
                <a:gd name="connsiteX27" fmla="*/ 260392 w 1259571"/>
                <a:gd name="connsiteY27" fmla="*/ 69640 h 407241"/>
                <a:gd name="connsiteX28" fmla="*/ 260392 w 1259571"/>
                <a:gd name="connsiteY28" fmla="*/ 54501 h 407241"/>
                <a:gd name="connsiteX29" fmla="*/ 157446 w 1259571"/>
                <a:gd name="connsiteY29" fmla="*/ 54501 h 407241"/>
                <a:gd name="connsiteX30" fmla="*/ 157446 w 1259571"/>
                <a:gd name="connsiteY30" fmla="*/ 37848 h 407241"/>
                <a:gd name="connsiteX31" fmla="*/ 57528 w 1259571"/>
                <a:gd name="connsiteY31" fmla="*/ 37848 h 407241"/>
                <a:gd name="connsiteX32" fmla="*/ 57528 w 1259571"/>
                <a:gd name="connsiteY32" fmla="*/ 0 h 407241"/>
                <a:gd name="connsiteX33" fmla="*/ 0 w 1259571"/>
                <a:gd name="connsiteY33" fmla="*/ 0 h 40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59571" h="407241">
                  <a:moveTo>
                    <a:pt x="1259571" y="407241"/>
                  </a:moveTo>
                  <a:lnTo>
                    <a:pt x="1109694" y="407241"/>
                  </a:lnTo>
                  <a:lnTo>
                    <a:pt x="1109694" y="387560"/>
                  </a:lnTo>
                  <a:lnTo>
                    <a:pt x="1073360" y="387560"/>
                  </a:lnTo>
                  <a:lnTo>
                    <a:pt x="1073360" y="354254"/>
                  </a:lnTo>
                  <a:lnTo>
                    <a:pt x="1047624" y="354254"/>
                  </a:lnTo>
                  <a:lnTo>
                    <a:pt x="1047624" y="316407"/>
                  </a:lnTo>
                  <a:lnTo>
                    <a:pt x="1032485" y="316407"/>
                  </a:lnTo>
                  <a:lnTo>
                    <a:pt x="1032485" y="301267"/>
                  </a:lnTo>
                  <a:lnTo>
                    <a:pt x="938622" y="301267"/>
                  </a:lnTo>
                  <a:lnTo>
                    <a:pt x="938622" y="280073"/>
                  </a:lnTo>
                  <a:lnTo>
                    <a:pt x="891691" y="280073"/>
                  </a:lnTo>
                  <a:lnTo>
                    <a:pt x="891691" y="258878"/>
                  </a:lnTo>
                  <a:lnTo>
                    <a:pt x="841732" y="258878"/>
                  </a:lnTo>
                  <a:lnTo>
                    <a:pt x="841732" y="225572"/>
                  </a:lnTo>
                  <a:lnTo>
                    <a:pt x="778148" y="225572"/>
                  </a:lnTo>
                  <a:lnTo>
                    <a:pt x="778148" y="205891"/>
                  </a:lnTo>
                  <a:lnTo>
                    <a:pt x="710022" y="205891"/>
                  </a:lnTo>
                  <a:lnTo>
                    <a:pt x="710022" y="175613"/>
                  </a:lnTo>
                  <a:lnTo>
                    <a:pt x="619188" y="175613"/>
                  </a:lnTo>
                  <a:lnTo>
                    <a:pt x="619188" y="161988"/>
                  </a:lnTo>
                  <a:lnTo>
                    <a:pt x="517756" y="161988"/>
                  </a:lnTo>
                  <a:lnTo>
                    <a:pt x="517756" y="127168"/>
                  </a:lnTo>
                  <a:lnTo>
                    <a:pt x="501103" y="127168"/>
                  </a:lnTo>
                  <a:lnTo>
                    <a:pt x="501103" y="107487"/>
                  </a:lnTo>
                  <a:lnTo>
                    <a:pt x="299754" y="107487"/>
                  </a:lnTo>
                  <a:lnTo>
                    <a:pt x="299754" y="69640"/>
                  </a:lnTo>
                  <a:lnTo>
                    <a:pt x="260392" y="69640"/>
                  </a:lnTo>
                  <a:lnTo>
                    <a:pt x="260392" y="54501"/>
                  </a:lnTo>
                  <a:lnTo>
                    <a:pt x="157446" y="54501"/>
                  </a:lnTo>
                  <a:lnTo>
                    <a:pt x="157446" y="37848"/>
                  </a:lnTo>
                  <a:lnTo>
                    <a:pt x="57528" y="37848"/>
                  </a:lnTo>
                  <a:lnTo>
                    <a:pt x="57528" y="0"/>
                  </a:lnTo>
                  <a:lnTo>
                    <a:pt x="0" y="0"/>
                  </a:lnTo>
                </a:path>
              </a:pathLst>
            </a:cu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362" name="Group 361">
            <a:extLst>
              <a:ext uri="{FF2B5EF4-FFF2-40B4-BE49-F238E27FC236}">
                <a16:creationId xmlns:a16="http://schemas.microsoft.com/office/drawing/2014/main" id="{F8BB86BE-928F-4180-92CC-23EC5E022221}"/>
              </a:ext>
            </a:extLst>
          </p:cNvPr>
          <p:cNvGrpSpPr/>
          <p:nvPr/>
        </p:nvGrpSpPr>
        <p:grpSpPr>
          <a:xfrm>
            <a:off x="10872336" y="3607444"/>
            <a:ext cx="70797" cy="79587"/>
            <a:chOff x="2658467" y="2199503"/>
            <a:chExt cx="58254" cy="52957"/>
          </a:xfrm>
        </p:grpSpPr>
        <p:cxnSp>
          <p:nvCxnSpPr>
            <p:cNvPr id="363" name="Straight Connector 362">
              <a:extLst>
                <a:ext uri="{FF2B5EF4-FFF2-40B4-BE49-F238E27FC236}">
                  <a16:creationId xmlns:a16="http://schemas.microsoft.com/office/drawing/2014/main" id="{48C967D5-519E-487C-98B5-11FF3C98CD1A}"/>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6101D5A4-1FEC-4BA4-964D-1B489A02F283}"/>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65" name="Group 364">
            <a:extLst>
              <a:ext uri="{FF2B5EF4-FFF2-40B4-BE49-F238E27FC236}">
                <a16:creationId xmlns:a16="http://schemas.microsoft.com/office/drawing/2014/main" id="{B997D11B-DFD6-4DCD-AA52-C36964C0BD01}"/>
              </a:ext>
            </a:extLst>
          </p:cNvPr>
          <p:cNvGrpSpPr/>
          <p:nvPr/>
        </p:nvGrpSpPr>
        <p:grpSpPr>
          <a:xfrm>
            <a:off x="10702422" y="3610391"/>
            <a:ext cx="70797" cy="79587"/>
            <a:chOff x="2658467" y="2199503"/>
            <a:chExt cx="58254" cy="52957"/>
          </a:xfrm>
        </p:grpSpPr>
        <p:cxnSp>
          <p:nvCxnSpPr>
            <p:cNvPr id="366" name="Straight Connector 365">
              <a:extLst>
                <a:ext uri="{FF2B5EF4-FFF2-40B4-BE49-F238E27FC236}">
                  <a16:creationId xmlns:a16="http://schemas.microsoft.com/office/drawing/2014/main" id="{A9EF68DE-E49B-4E31-9A56-3AE6D444472A}"/>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68294A05-06B7-4E97-8EBF-3D3518ADA51F}"/>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68" name="Group 367">
            <a:extLst>
              <a:ext uri="{FF2B5EF4-FFF2-40B4-BE49-F238E27FC236}">
                <a16:creationId xmlns:a16="http://schemas.microsoft.com/office/drawing/2014/main" id="{656393F5-1173-4B27-ACF7-18F2838A8E60}"/>
              </a:ext>
            </a:extLst>
          </p:cNvPr>
          <p:cNvGrpSpPr/>
          <p:nvPr/>
        </p:nvGrpSpPr>
        <p:grpSpPr>
          <a:xfrm>
            <a:off x="10601835" y="3611863"/>
            <a:ext cx="70797" cy="79587"/>
            <a:chOff x="2658467" y="2199503"/>
            <a:chExt cx="58254" cy="52957"/>
          </a:xfrm>
        </p:grpSpPr>
        <p:cxnSp>
          <p:nvCxnSpPr>
            <p:cNvPr id="369" name="Straight Connector 368">
              <a:extLst>
                <a:ext uri="{FF2B5EF4-FFF2-40B4-BE49-F238E27FC236}">
                  <a16:creationId xmlns:a16="http://schemas.microsoft.com/office/drawing/2014/main" id="{734D5067-349F-40AF-ADE2-032A33A56350}"/>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345F3817-8D07-43BA-AA11-53DF567B7459}"/>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71" name="Group 370">
            <a:extLst>
              <a:ext uri="{FF2B5EF4-FFF2-40B4-BE49-F238E27FC236}">
                <a16:creationId xmlns:a16="http://schemas.microsoft.com/office/drawing/2014/main" id="{DF475D01-8ACB-4228-9BAF-465F9535400D}"/>
              </a:ext>
            </a:extLst>
          </p:cNvPr>
          <p:cNvGrpSpPr/>
          <p:nvPr/>
        </p:nvGrpSpPr>
        <p:grpSpPr>
          <a:xfrm>
            <a:off x="10247058" y="3605972"/>
            <a:ext cx="70797" cy="79587"/>
            <a:chOff x="2658467" y="2199503"/>
            <a:chExt cx="58254" cy="52957"/>
          </a:xfrm>
        </p:grpSpPr>
        <p:cxnSp>
          <p:nvCxnSpPr>
            <p:cNvPr id="372" name="Straight Connector 371">
              <a:extLst>
                <a:ext uri="{FF2B5EF4-FFF2-40B4-BE49-F238E27FC236}">
                  <a16:creationId xmlns:a16="http://schemas.microsoft.com/office/drawing/2014/main" id="{05BF027C-53D1-46C7-A61E-A549F2C0D3C0}"/>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207BDCB6-1E86-4931-905F-6E04EE6B0076}"/>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74" name="Group 373">
            <a:extLst>
              <a:ext uri="{FF2B5EF4-FFF2-40B4-BE49-F238E27FC236}">
                <a16:creationId xmlns:a16="http://schemas.microsoft.com/office/drawing/2014/main" id="{AF9E95A4-CF5E-4409-A4C0-CDC066D47977}"/>
              </a:ext>
            </a:extLst>
          </p:cNvPr>
          <p:cNvGrpSpPr/>
          <p:nvPr/>
        </p:nvGrpSpPr>
        <p:grpSpPr>
          <a:xfrm>
            <a:off x="10064913" y="3610391"/>
            <a:ext cx="70797" cy="79587"/>
            <a:chOff x="2658467" y="2199503"/>
            <a:chExt cx="58254" cy="52957"/>
          </a:xfrm>
        </p:grpSpPr>
        <p:cxnSp>
          <p:nvCxnSpPr>
            <p:cNvPr id="375" name="Straight Connector 374">
              <a:extLst>
                <a:ext uri="{FF2B5EF4-FFF2-40B4-BE49-F238E27FC236}">
                  <a16:creationId xmlns:a16="http://schemas.microsoft.com/office/drawing/2014/main" id="{9BC048CA-1D06-4738-8AB3-CDA7CE993B0B}"/>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E389206B-C161-47B4-A319-29519429C2F5}"/>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77" name="Group 376">
            <a:extLst>
              <a:ext uri="{FF2B5EF4-FFF2-40B4-BE49-F238E27FC236}">
                <a16:creationId xmlns:a16="http://schemas.microsoft.com/office/drawing/2014/main" id="{E3609E2B-4AEF-45FD-9527-0ACC35E43A9E}"/>
              </a:ext>
            </a:extLst>
          </p:cNvPr>
          <p:cNvGrpSpPr/>
          <p:nvPr/>
        </p:nvGrpSpPr>
        <p:grpSpPr>
          <a:xfrm>
            <a:off x="9914031" y="3616284"/>
            <a:ext cx="70797" cy="79587"/>
            <a:chOff x="2658467" y="2199503"/>
            <a:chExt cx="58254" cy="52957"/>
          </a:xfrm>
        </p:grpSpPr>
        <p:cxnSp>
          <p:nvCxnSpPr>
            <p:cNvPr id="378" name="Straight Connector 377">
              <a:extLst>
                <a:ext uri="{FF2B5EF4-FFF2-40B4-BE49-F238E27FC236}">
                  <a16:creationId xmlns:a16="http://schemas.microsoft.com/office/drawing/2014/main" id="{FB7E793A-028F-4EF4-B1C1-8137D339F188}"/>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86DDE5FD-3731-4699-986F-42BEC2029CAA}"/>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80" name="Group 379">
            <a:extLst>
              <a:ext uri="{FF2B5EF4-FFF2-40B4-BE49-F238E27FC236}">
                <a16:creationId xmlns:a16="http://schemas.microsoft.com/office/drawing/2014/main" id="{9F60682C-98CA-41ED-A3B5-032E19AE7CAC}"/>
              </a:ext>
            </a:extLst>
          </p:cNvPr>
          <p:cNvGrpSpPr/>
          <p:nvPr/>
        </p:nvGrpSpPr>
        <p:grpSpPr>
          <a:xfrm>
            <a:off x="9797131" y="3523476"/>
            <a:ext cx="70797" cy="79587"/>
            <a:chOff x="2658467" y="2199503"/>
            <a:chExt cx="58254" cy="52957"/>
          </a:xfrm>
        </p:grpSpPr>
        <p:cxnSp>
          <p:nvCxnSpPr>
            <p:cNvPr id="381" name="Straight Connector 380">
              <a:extLst>
                <a:ext uri="{FF2B5EF4-FFF2-40B4-BE49-F238E27FC236}">
                  <a16:creationId xmlns:a16="http://schemas.microsoft.com/office/drawing/2014/main" id="{4CB855DC-C36D-4D61-8DA2-139D7D901C9B}"/>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34B9AC7E-7D80-4543-9333-8177AE568CCA}"/>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83" name="Group 382">
            <a:extLst>
              <a:ext uri="{FF2B5EF4-FFF2-40B4-BE49-F238E27FC236}">
                <a16:creationId xmlns:a16="http://schemas.microsoft.com/office/drawing/2014/main" id="{B648EADD-EBA7-4313-866B-F94B07757752}"/>
              </a:ext>
            </a:extLst>
          </p:cNvPr>
          <p:cNvGrpSpPr/>
          <p:nvPr/>
        </p:nvGrpSpPr>
        <p:grpSpPr>
          <a:xfrm>
            <a:off x="9740041" y="3517584"/>
            <a:ext cx="70797" cy="79587"/>
            <a:chOff x="2658467" y="2199503"/>
            <a:chExt cx="58254" cy="52957"/>
          </a:xfrm>
        </p:grpSpPr>
        <p:cxnSp>
          <p:nvCxnSpPr>
            <p:cNvPr id="384" name="Straight Connector 383">
              <a:extLst>
                <a:ext uri="{FF2B5EF4-FFF2-40B4-BE49-F238E27FC236}">
                  <a16:creationId xmlns:a16="http://schemas.microsoft.com/office/drawing/2014/main" id="{4A6A1DFD-4B3B-4598-ADC7-396E0B63AF43}"/>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D52846B0-9E77-4E96-B2B9-C16DF3B38CEE}"/>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86" name="Group 385">
            <a:extLst>
              <a:ext uri="{FF2B5EF4-FFF2-40B4-BE49-F238E27FC236}">
                <a16:creationId xmlns:a16="http://schemas.microsoft.com/office/drawing/2014/main" id="{210D0FA7-01F0-47B5-8693-8463A9D15C15}"/>
              </a:ext>
            </a:extLst>
          </p:cNvPr>
          <p:cNvGrpSpPr/>
          <p:nvPr/>
        </p:nvGrpSpPr>
        <p:grpSpPr>
          <a:xfrm>
            <a:off x="9710136" y="3454240"/>
            <a:ext cx="70797" cy="79587"/>
            <a:chOff x="2658467" y="2199503"/>
            <a:chExt cx="58254" cy="52957"/>
          </a:xfrm>
        </p:grpSpPr>
        <p:cxnSp>
          <p:nvCxnSpPr>
            <p:cNvPr id="387" name="Straight Connector 386">
              <a:extLst>
                <a:ext uri="{FF2B5EF4-FFF2-40B4-BE49-F238E27FC236}">
                  <a16:creationId xmlns:a16="http://schemas.microsoft.com/office/drawing/2014/main" id="{6FD2EC25-5CDD-4C24-A863-C14EF5D78601}"/>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DED1BC31-01A1-41FC-BD2C-356AFECFAE99}"/>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89" name="Group 388">
            <a:extLst>
              <a:ext uri="{FF2B5EF4-FFF2-40B4-BE49-F238E27FC236}">
                <a16:creationId xmlns:a16="http://schemas.microsoft.com/office/drawing/2014/main" id="{F2EDFDAE-79A1-4FBA-A3C5-A3D4FDC3660F}"/>
              </a:ext>
            </a:extLst>
          </p:cNvPr>
          <p:cNvGrpSpPr/>
          <p:nvPr/>
        </p:nvGrpSpPr>
        <p:grpSpPr>
          <a:xfrm>
            <a:off x="9688387" y="3454240"/>
            <a:ext cx="70797" cy="79587"/>
            <a:chOff x="2658467" y="2199503"/>
            <a:chExt cx="58254" cy="52957"/>
          </a:xfrm>
        </p:grpSpPr>
        <p:cxnSp>
          <p:nvCxnSpPr>
            <p:cNvPr id="390" name="Straight Connector 389">
              <a:extLst>
                <a:ext uri="{FF2B5EF4-FFF2-40B4-BE49-F238E27FC236}">
                  <a16:creationId xmlns:a16="http://schemas.microsoft.com/office/drawing/2014/main" id="{E1E07A42-4F14-4EB9-A577-A1118C6A5356}"/>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25FDC871-9F35-4E38-A6A0-138B1465AF6B}"/>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92" name="Group 391">
            <a:extLst>
              <a:ext uri="{FF2B5EF4-FFF2-40B4-BE49-F238E27FC236}">
                <a16:creationId xmlns:a16="http://schemas.microsoft.com/office/drawing/2014/main" id="{74946271-F9AF-4A9B-80C4-30C2A918D7ED}"/>
              </a:ext>
            </a:extLst>
          </p:cNvPr>
          <p:cNvGrpSpPr/>
          <p:nvPr/>
        </p:nvGrpSpPr>
        <p:grpSpPr>
          <a:xfrm>
            <a:off x="9625860" y="3402681"/>
            <a:ext cx="70797" cy="79587"/>
            <a:chOff x="2658467" y="2199503"/>
            <a:chExt cx="58254" cy="52957"/>
          </a:xfrm>
        </p:grpSpPr>
        <p:cxnSp>
          <p:nvCxnSpPr>
            <p:cNvPr id="393" name="Straight Connector 392">
              <a:extLst>
                <a:ext uri="{FF2B5EF4-FFF2-40B4-BE49-F238E27FC236}">
                  <a16:creationId xmlns:a16="http://schemas.microsoft.com/office/drawing/2014/main" id="{62E7B7E3-D39D-4B58-8478-10356B2F8A3A}"/>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B46EE02D-2E00-4B1C-9849-8640FA2569B1}"/>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95" name="Group 394">
            <a:extLst>
              <a:ext uri="{FF2B5EF4-FFF2-40B4-BE49-F238E27FC236}">
                <a16:creationId xmlns:a16="http://schemas.microsoft.com/office/drawing/2014/main" id="{52E400AD-AD68-4E2E-91F1-25793F841378}"/>
              </a:ext>
            </a:extLst>
          </p:cNvPr>
          <p:cNvGrpSpPr/>
          <p:nvPr/>
        </p:nvGrpSpPr>
        <p:grpSpPr>
          <a:xfrm>
            <a:off x="9608189" y="3407100"/>
            <a:ext cx="70797" cy="79587"/>
            <a:chOff x="2658467" y="2199503"/>
            <a:chExt cx="58254" cy="52957"/>
          </a:xfrm>
        </p:grpSpPr>
        <p:cxnSp>
          <p:nvCxnSpPr>
            <p:cNvPr id="396" name="Straight Connector 395">
              <a:extLst>
                <a:ext uri="{FF2B5EF4-FFF2-40B4-BE49-F238E27FC236}">
                  <a16:creationId xmlns:a16="http://schemas.microsoft.com/office/drawing/2014/main" id="{50A04CB8-9C21-4B5C-97CB-111AFDFF71C4}"/>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791EA259-34B0-4F38-BFD0-DC63082C2132}"/>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98" name="Group 397">
            <a:extLst>
              <a:ext uri="{FF2B5EF4-FFF2-40B4-BE49-F238E27FC236}">
                <a16:creationId xmlns:a16="http://schemas.microsoft.com/office/drawing/2014/main" id="{3783D8A2-5AD4-4976-8B50-7D9FC32C3F88}"/>
              </a:ext>
            </a:extLst>
          </p:cNvPr>
          <p:cNvGrpSpPr/>
          <p:nvPr/>
        </p:nvGrpSpPr>
        <p:grpSpPr>
          <a:xfrm>
            <a:off x="9586440" y="3402681"/>
            <a:ext cx="70797" cy="79587"/>
            <a:chOff x="2658467" y="2199503"/>
            <a:chExt cx="58254" cy="52957"/>
          </a:xfrm>
        </p:grpSpPr>
        <p:cxnSp>
          <p:nvCxnSpPr>
            <p:cNvPr id="399" name="Straight Connector 398">
              <a:extLst>
                <a:ext uri="{FF2B5EF4-FFF2-40B4-BE49-F238E27FC236}">
                  <a16:creationId xmlns:a16="http://schemas.microsoft.com/office/drawing/2014/main" id="{99A04BDE-F14F-4542-8690-129F65D01EAB}"/>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D3C43685-BC6B-4AA2-AE2E-D891C5CBE2B1}"/>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01" name="Group 400">
            <a:extLst>
              <a:ext uri="{FF2B5EF4-FFF2-40B4-BE49-F238E27FC236}">
                <a16:creationId xmlns:a16="http://schemas.microsoft.com/office/drawing/2014/main" id="{386195DD-020D-462C-8465-64751E811870}"/>
              </a:ext>
            </a:extLst>
          </p:cNvPr>
          <p:cNvGrpSpPr/>
          <p:nvPr/>
        </p:nvGrpSpPr>
        <p:grpSpPr>
          <a:xfrm>
            <a:off x="9472259" y="3256841"/>
            <a:ext cx="70797" cy="79587"/>
            <a:chOff x="2658467" y="2199503"/>
            <a:chExt cx="58254" cy="52957"/>
          </a:xfrm>
        </p:grpSpPr>
        <p:cxnSp>
          <p:nvCxnSpPr>
            <p:cNvPr id="402" name="Straight Connector 401">
              <a:extLst>
                <a:ext uri="{FF2B5EF4-FFF2-40B4-BE49-F238E27FC236}">
                  <a16:creationId xmlns:a16="http://schemas.microsoft.com/office/drawing/2014/main" id="{B4CBEA72-6912-426D-B9BA-A107169DA569}"/>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03" name="Straight Connector 402">
              <a:extLst>
                <a:ext uri="{FF2B5EF4-FFF2-40B4-BE49-F238E27FC236}">
                  <a16:creationId xmlns:a16="http://schemas.microsoft.com/office/drawing/2014/main" id="{4754E458-D47B-4EDA-9287-EA0BD691C102}"/>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04" name="Group 403">
            <a:extLst>
              <a:ext uri="{FF2B5EF4-FFF2-40B4-BE49-F238E27FC236}">
                <a16:creationId xmlns:a16="http://schemas.microsoft.com/office/drawing/2014/main" id="{AECE98D6-7BA0-4B00-82F5-9B3731C7827C}"/>
              </a:ext>
            </a:extLst>
          </p:cNvPr>
          <p:cNvGrpSpPr/>
          <p:nvPr/>
        </p:nvGrpSpPr>
        <p:grpSpPr>
          <a:xfrm>
            <a:off x="9440995" y="3256841"/>
            <a:ext cx="70797" cy="79587"/>
            <a:chOff x="2658467" y="2199503"/>
            <a:chExt cx="58254" cy="52957"/>
          </a:xfrm>
        </p:grpSpPr>
        <p:cxnSp>
          <p:nvCxnSpPr>
            <p:cNvPr id="405" name="Straight Connector 404">
              <a:extLst>
                <a:ext uri="{FF2B5EF4-FFF2-40B4-BE49-F238E27FC236}">
                  <a16:creationId xmlns:a16="http://schemas.microsoft.com/office/drawing/2014/main" id="{751E692A-3CC9-43D8-89C0-D1777053534B}"/>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2F4344DC-9675-49F6-8EC7-2EFF13985461}"/>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07" name="Group 406">
            <a:extLst>
              <a:ext uri="{FF2B5EF4-FFF2-40B4-BE49-F238E27FC236}">
                <a16:creationId xmlns:a16="http://schemas.microsoft.com/office/drawing/2014/main" id="{CF043CBC-1680-400B-BB8B-D232A233D0C0}"/>
              </a:ext>
            </a:extLst>
          </p:cNvPr>
          <p:cNvGrpSpPr/>
          <p:nvPr/>
        </p:nvGrpSpPr>
        <p:grpSpPr>
          <a:xfrm>
            <a:off x="9401576" y="3253895"/>
            <a:ext cx="70797" cy="79587"/>
            <a:chOff x="2658467" y="2199503"/>
            <a:chExt cx="58254" cy="52957"/>
          </a:xfrm>
        </p:grpSpPr>
        <p:cxnSp>
          <p:nvCxnSpPr>
            <p:cNvPr id="408" name="Straight Connector 407">
              <a:extLst>
                <a:ext uri="{FF2B5EF4-FFF2-40B4-BE49-F238E27FC236}">
                  <a16:creationId xmlns:a16="http://schemas.microsoft.com/office/drawing/2014/main" id="{958FC0EC-A856-4F8C-BBFB-9847E03B386F}"/>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09" name="Straight Connector 408">
              <a:extLst>
                <a:ext uri="{FF2B5EF4-FFF2-40B4-BE49-F238E27FC236}">
                  <a16:creationId xmlns:a16="http://schemas.microsoft.com/office/drawing/2014/main" id="{53B5BA43-43DC-41F5-8F76-BB7B19FE8415}"/>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10" name="Group 409">
            <a:extLst>
              <a:ext uri="{FF2B5EF4-FFF2-40B4-BE49-F238E27FC236}">
                <a16:creationId xmlns:a16="http://schemas.microsoft.com/office/drawing/2014/main" id="{D0C871FD-3397-4699-B8FE-9BA1A3A729C4}"/>
              </a:ext>
            </a:extLst>
          </p:cNvPr>
          <p:cNvGrpSpPr/>
          <p:nvPr/>
        </p:nvGrpSpPr>
        <p:grpSpPr>
          <a:xfrm>
            <a:off x="9337688" y="3217066"/>
            <a:ext cx="70797" cy="79587"/>
            <a:chOff x="2658467" y="2199503"/>
            <a:chExt cx="58254" cy="52957"/>
          </a:xfrm>
        </p:grpSpPr>
        <p:cxnSp>
          <p:nvCxnSpPr>
            <p:cNvPr id="411" name="Straight Connector 410">
              <a:extLst>
                <a:ext uri="{FF2B5EF4-FFF2-40B4-BE49-F238E27FC236}">
                  <a16:creationId xmlns:a16="http://schemas.microsoft.com/office/drawing/2014/main" id="{D105A0A8-57CC-4686-8010-9F162EC4938B}"/>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12" name="Straight Connector 411">
              <a:extLst>
                <a:ext uri="{FF2B5EF4-FFF2-40B4-BE49-F238E27FC236}">
                  <a16:creationId xmlns:a16="http://schemas.microsoft.com/office/drawing/2014/main" id="{0E09D6EA-ECC5-4DB3-943D-8FE176FF74BE}"/>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13" name="Group 412">
            <a:extLst>
              <a:ext uri="{FF2B5EF4-FFF2-40B4-BE49-F238E27FC236}">
                <a16:creationId xmlns:a16="http://schemas.microsoft.com/office/drawing/2014/main" id="{0BF35E98-E869-4CA9-857E-C71DA29F27FD}"/>
              </a:ext>
            </a:extLst>
          </p:cNvPr>
          <p:cNvGrpSpPr/>
          <p:nvPr/>
        </p:nvGrpSpPr>
        <p:grpSpPr>
          <a:xfrm>
            <a:off x="9233022" y="3118367"/>
            <a:ext cx="70797" cy="79587"/>
            <a:chOff x="2658467" y="2199503"/>
            <a:chExt cx="58254" cy="52957"/>
          </a:xfrm>
        </p:grpSpPr>
        <p:cxnSp>
          <p:nvCxnSpPr>
            <p:cNvPr id="414" name="Straight Connector 413">
              <a:extLst>
                <a:ext uri="{FF2B5EF4-FFF2-40B4-BE49-F238E27FC236}">
                  <a16:creationId xmlns:a16="http://schemas.microsoft.com/office/drawing/2014/main" id="{973D0516-46B6-4F81-8A88-44505AF1772B}"/>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15" name="Straight Connector 414">
              <a:extLst>
                <a:ext uri="{FF2B5EF4-FFF2-40B4-BE49-F238E27FC236}">
                  <a16:creationId xmlns:a16="http://schemas.microsoft.com/office/drawing/2014/main" id="{BC11D3AE-7B00-477E-8EEA-F66817D040E5}"/>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16" name="Group 415">
            <a:extLst>
              <a:ext uri="{FF2B5EF4-FFF2-40B4-BE49-F238E27FC236}">
                <a16:creationId xmlns:a16="http://schemas.microsoft.com/office/drawing/2014/main" id="{EB4D8809-EAF8-4CB4-82FA-8D843AD89775}"/>
              </a:ext>
            </a:extLst>
          </p:cNvPr>
          <p:cNvGrpSpPr/>
          <p:nvPr/>
        </p:nvGrpSpPr>
        <p:grpSpPr>
          <a:xfrm>
            <a:off x="9166416" y="3115421"/>
            <a:ext cx="70797" cy="79587"/>
            <a:chOff x="2658467" y="2199503"/>
            <a:chExt cx="58254" cy="52957"/>
          </a:xfrm>
        </p:grpSpPr>
        <p:cxnSp>
          <p:nvCxnSpPr>
            <p:cNvPr id="417" name="Straight Connector 416">
              <a:extLst>
                <a:ext uri="{FF2B5EF4-FFF2-40B4-BE49-F238E27FC236}">
                  <a16:creationId xmlns:a16="http://schemas.microsoft.com/office/drawing/2014/main" id="{2B0047DC-07BF-47FF-8310-7EE0606090C2}"/>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66DC62D6-2AB8-48F1-AAB3-45204D263D9D}"/>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19" name="Group 418">
            <a:extLst>
              <a:ext uri="{FF2B5EF4-FFF2-40B4-BE49-F238E27FC236}">
                <a16:creationId xmlns:a16="http://schemas.microsoft.com/office/drawing/2014/main" id="{16AADF03-0B19-4A78-B7CC-D100D30FF90A}"/>
              </a:ext>
            </a:extLst>
          </p:cNvPr>
          <p:cNvGrpSpPr/>
          <p:nvPr/>
        </p:nvGrpSpPr>
        <p:grpSpPr>
          <a:xfrm>
            <a:off x="9133793" y="3115421"/>
            <a:ext cx="70797" cy="79587"/>
            <a:chOff x="2658467" y="2199503"/>
            <a:chExt cx="58254" cy="52957"/>
          </a:xfrm>
        </p:grpSpPr>
        <p:cxnSp>
          <p:nvCxnSpPr>
            <p:cNvPr id="420" name="Straight Connector 419">
              <a:extLst>
                <a:ext uri="{FF2B5EF4-FFF2-40B4-BE49-F238E27FC236}">
                  <a16:creationId xmlns:a16="http://schemas.microsoft.com/office/drawing/2014/main" id="{792AA5C7-EF59-4411-A5DA-7BF5A7C4BB6F}"/>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21" name="Straight Connector 420">
              <a:extLst>
                <a:ext uri="{FF2B5EF4-FFF2-40B4-BE49-F238E27FC236}">
                  <a16:creationId xmlns:a16="http://schemas.microsoft.com/office/drawing/2014/main" id="{FA92B5DF-C2EF-49A4-9796-BE1AA635761E}"/>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22" name="Group 421">
            <a:extLst>
              <a:ext uri="{FF2B5EF4-FFF2-40B4-BE49-F238E27FC236}">
                <a16:creationId xmlns:a16="http://schemas.microsoft.com/office/drawing/2014/main" id="{7311B9AC-6202-41FA-823F-7A0222776DB3}"/>
              </a:ext>
            </a:extLst>
          </p:cNvPr>
          <p:cNvGrpSpPr/>
          <p:nvPr/>
        </p:nvGrpSpPr>
        <p:grpSpPr>
          <a:xfrm>
            <a:off x="9118841" y="3115421"/>
            <a:ext cx="70797" cy="79587"/>
            <a:chOff x="2658467" y="2199503"/>
            <a:chExt cx="58254" cy="52957"/>
          </a:xfrm>
        </p:grpSpPr>
        <p:cxnSp>
          <p:nvCxnSpPr>
            <p:cNvPr id="423" name="Straight Connector 422">
              <a:extLst>
                <a:ext uri="{FF2B5EF4-FFF2-40B4-BE49-F238E27FC236}">
                  <a16:creationId xmlns:a16="http://schemas.microsoft.com/office/drawing/2014/main" id="{FACD13DF-F5C3-4A2A-9EE9-E918B82407EE}"/>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24" name="Straight Connector 423">
              <a:extLst>
                <a:ext uri="{FF2B5EF4-FFF2-40B4-BE49-F238E27FC236}">
                  <a16:creationId xmlns:a16="http://schemas.microsoft.com/office/drawing/2014/main" id="{5EF96C98-29CA-4AB5-8914-C1D66A4BC8A4}"/>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25" name="Group 424">
            <a:extLst>
              <a:ext uri="{FF2B5EF4-FFF2-40B4-BE49-F238E27FC236}">
                <a16:creationId xmlns:a16="http://schemas.microsoft.com/office/drawing/2014/main" id="{68926853-2822-4E1C-B7C2-46B1BB9FFB52}"/>
              </a:ext>
            </a:extLst>
          </p:cNvPr>
          <p:cNvGrpSpPr/>
          <p:nvPr/>
        </p:nvGrpSpPr>
        <p:grpSpPr>
          <a:xfrm>
            <a:off x="9053595" y="3080066"/>
            <a:ext cx="70797" cy="79587"/>
            <a:chOff x="2658467" y="2199503"/>
            <a:chExt cx="58254" cy="52957"/>
          </a:xfrm>
        </p:grpSpPr>
        <p:cxnSp>
          <p:nvCxnSpPr>
            <p:cNvPr id="426" name="Straight Connector 425">
              <a:extLst>
                <a:ext uri="{FF2B5EF4-FFF2-40B4-BE49-F238E27FC236}">
                  <a16:creationId xmlns:a16="http://schemas.microsoft.com/office/drawing/2014/main" id="{C9D2B24D-CD6A-4162-97AB-81D2BB08835B}"/>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27" name="Straight Connector 426">
              <a:extLst>
                <a:ext uri="{FF2B5EF4-FFF2-40B4-BE49-F238E27FC236}">
                  <a16:creationId xmlns:a16="http://schemas.microsoft.com/office/drawing/2014/main" id="{A225B205-9129-4831-A19E-333BCF37AC48}"/>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28" name="Group 427">
            <a:extLst>
              <a:ext uri="{FF2B5EF4-FFF2-40B4-BE49-F238E27FC236}">
                <a16:creationId xmlns:a16="http://schemas.microsoft.com/office/drawing/2014/main" id="{E3685C99-2803-4030-80C0-E49374F7CA61}"/>
              </a:ext>
            </a:extLst>
          </p:cNvPr>
          <p:cNvGrpSpPr/>
          <p:nvPr/>
        </p:nvGrpSpPr>
        <p:grpSpPr>
          <a:xfrm>
            <a:off x="8953006" y="3047657"/>
            <a:ext cx="70797" cy="79587"/>
            <a:chOff x="2658467" y="2199503"/>
            <a:chExt cx="58254" cy="52957"/>
          </a:xfrm>
        </p:grpSpPr>
        <p:cxnSp>
          <p:nvCxnSpPr>
            <p:cNvPr id="429" name="Straight Connector 428">
              <a:extLst>
                <a:ext uri="{FF2B5EF4-FFF2-40B4-BE49-F238E27FC236}">
                  <a16:creationId xmlns:a16="http://schemas.microsoft.com/office/drawing/2014/main" id="{9EE37F9C-1B18-458A-91BA-0BA4E1B9F50A}"/>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30" name="Straight Connector 429">
              <a:extLst>
                <a:ext uri="{FF2B5EF4-FFF2-40B4-BE49-F238E27FC236}">
                  <a16:creationId xmlns:a16="http://schemas.microsoft.com/office/drawing/2014/main" id="{465B1DEA-5DA8-4A3D-8A0E-F5778F3252C9}"/>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31" name="Group 430">
            <a:extLst>
              <a:ext uri="{FF2B5EF4-FFF2-40B4-BE49-F238E27FC236}">
                <a16:creationId xmlns:a16="http://schemas.microsoft.com/office/drawing/2014/main" id="{90803A2B-A0D2-42A3-8F4E-A98A8ED3B84B}"/>
              </a:ext>
            </a:extLst>
          </p:cNvPr>
          <p:cNvGrpSpPr/>
          <p:nvPr/>
        </p:nvGrpSpPr>
        <p:grpSpPr>
          <a:xfrm>
            <a:off x="8908150" y="3024087"/>
            <a:ext cx="70797" cy="79587"/>
            <a:chOff x="2658467" y="2199503"/>
            <a:chExt cx="58254" cy="52957"/>
          </a:xfrm>
        </p:grpSpPr>
        <p:cxnSp>
          <p:nvCxnSpPr>
            <p:cNvPr id="432" name="Straight Connector 431">
              <a:extLst>
                <a:ext uri="{FF2B5EF4-FFF2-40B4-BE49-F238E27FC236}">
                  <a16:creationId xmlns:a16="http://schemas.microsoft.com/office/drawing/2014/main" id="{8C5D3341-F548-4076-8BB8-10AFC1BEC970}"/>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33" name="Straight Connector 432">
              <a:extLst>
                <a:ext uri="{FF2B5EF4-FFF2-40B4-BE49-F238E27FC236}">
                  <a16:creationId xmlns:a16="http://schemas.microsoft.com/office/drawing/2014/main" id="{5F353451-B173-4F68-BA53-0B761E3F09FE}"/>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34" name="Group 433">
            <a:extLst>
              <a:ext uri="{FF2B5EF4-FFF2-40B4-BE49-F238E27FC236}">
                <a16:creationId xmlns:a16="http://schemas.microsoft.com/office/drawing/2014/main" id="{D3C34EA5-07EC-418B-88DE-3AA62A932215}"/>
              </a:ext>
            </a:extLst>
          </p:cNvPr>
          <p:cNvGrpSpPr/>
          <p:nvPr/>
        </p:nvGrpSpPr>
        <p:grpSpPr>
          <a:xfrm>
            <a:off x="8841544" y="3021140"/>
            <a:ext cx="70797" cy="79587"/>
            <a:chOff x="2658467" y="2199503"/>
            <a:chExt cx="58254" cy="52957"/>
          </a:xfrm>
        </p:grpSpPr>
        <p:cxnSp>
          <p:nvCxnSpPr>
            <p:cNvPr id="435" name="Straight Connector 434">
              <a:extLst>
                <a:ext uri="{FF2B5EF4-FFF2-40B4-BE49-F238E27FC236}">
                  <a16:creationId xmlns:a16="http://schemas.microsoft.com/office/drawing/2014/main" id="{06EA3E8C-382A-47E7-A686-8775490DFE44}"/>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09FB419F-7DD6-495C-8ECD-6A56197A6A7B}"/>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37" name="Group 436">
            <a:extLst>
              <a:ext uri="{FF2B5EF4-FFF2-40B4-BE49-F238E27FC236}">
                <a16:creationId xmlns:a16="http://schemas.microsoft.com/office/drawing/2014/main" id="{83121907-FF3B-4D08-B79C-19EF0566DF0C}"/>
              </a:ext>
            </a:extLst>
          </p:cNvPr>
          <p:cNvGrpSpPr/>
          <p:nvPr/>
        </p:nvGrpSpPr>
        <p:grpSpPr>
          <a:xfrm>
            <a:off x="8793968" y="3021140"/>
            <a:ext cx="70797" cy="79587"/>
            <a:chOff x="2658467" y="2199503"/>
            <a:chExt cx="58254" cy="52957"/>
          </a:xfrm>
        </p:grpSpPr>
        <p:cxnSp>
          <p:nvCxnSpPr>
            <p:cNvPr id="438" name="Straight Connector 437">
              <a:extLst>
                <a:ext uri="{FF2B5EF4-FFF2-40B4-BE49-F238E27FC236}">
                  <a16:creationId xmlns:a16="http://schemas.microsoft.com/office/drawing/2014/main" id="{CBA32FDD-3F7B-4B99-B891-4C32C585FC7A}"/>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39" name="Straight Connector 438">
              <a:extLst>
                <a:ext uri="{FF2B5EF4-FFF2-40B4-BE49-F238E27FC236}">
                  <a16:creationId xmlns:a16="http://schemas.microsoft.com/office/drawing/2014/main" id="{C96763A0-3827-4466-905B-4D4D63B61EC0}"/>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40" name="Group 439">
            <a:extLst>
              <a:ext uri="{FF2B5EF4-FFF2-40B4-BE49-F238E27FC236}">
                <a16:creationId xmlns:a16="http://schemas.microsoft.com/office/drawing/2014/main" id="{3AF2CBAE-0A8A-407D-A77C-766FAE2ABE88}"/>
              </a:ext>
            </a:extLst>
          </p:cNvPr>
          <p:cNvGrpSpPr/>
          <p:nvPr/>
        </p:nvGrpSpPr>
        <p:grpSpPr>
          <a:xfrm>
            <a:off x="8500360" y="2783968"/>
            <a:ext cx="70797" cy="79587"/>
            <a:chOff x="2658467" y="2199503"/>
            <a:chExt cx="58254" cy="52957"/>
          </a:xfrm>
        </p:grpSpPr>
        <p:cxnSp>
          <p:nvCxnSpPr>
            <p:cNvPr id="441" name="Straight Connector 440">
              <a:extLst>
                <a:ext uri="{FF2B5EF4-FFF2-40B4-BE49-F238E27FC236}">
                  <a16:creationId xmlns:a16="http://schemas.microsoft.com/office/drawing/2014/main" id="{DAAA7BA0-8EA4-4AD2-8087-398E8C2813D2}"/>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42" name="Straight Connector 441">
              <a:extLst>
                <a:ext uri="{FF2B5EF4-FFF2-40B4-BE49-F238E27FC236}">
                  <a16:creationId xmlns:a16="http://schemas.microsoft.com/office/drawing/2014/main" id="{D54FB35A-E4D2-452C-9366-579C1469E890}"/>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43" name="Group 442">
            <a:extLst>
              <a:ext uri="{FF2B5EF4-FFF2-40B4-BE49-F238E27FC236}">
                <a16:creationId xmlns:a16="http://schemas.microsoft.com/office/drawing/2014/main" id="{D213536E-674A-4E4E-9508-5148B5BAB449}"/>
              </a:ext>
            </a:extLst>
          </p:cNvPr>
          <p:cNvGrpSpPr/>
          <p:nvPr/>
        </p:nvGrpSpPr>
        <p:grpSpPr>
          <a:xfrm>
            <a:off x="8436474" y="2782495"/>
            <a:ext cx="70797" cy="79587"/>
            <a:chOff x="2658467" y="2199503"/>
            <a:chExt cx="58254" cy="52957"/>
          </a:xfrm>
        </p:grpSpPr>
        <p:cxnSp>
          <p:nvCxnSpPr>
            <p:cNvPr id="444" name="Straight Connector 443">
              <a:extLst>
                <a:ext uri="{FF2B5EF4-FFF2-40B4-BE49-F238E27FC236}">
                  <a16:creationId xmlns:a16="http://schemas.microsoft.com/office/drawing/2014/main" id="{C4A74B5D-05F2-4B35-B39C-47902642E16F}"/>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8DE8DA7F-829E-4CBF-A344-26775611B050}"/>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46" name="Group 445">
            <a:extLst>
              <a:ext uri="{FF2B5EF4-FFF2-40B4-BE49-F238E27FC236}">
                <a16:creationId xmlns:a16="http://schemas.microsoft.com/office/drawing/2014/main" id="{5EBEE992-CEE4-4172-AB2B-2837BAC6485D}"/>
              </a:ext>
            </a:extLst>
          </p:cNvPr>
          <p:cNvGrpSpPr/>
          <p:nvPr/>
        </p:nvGrpSpPr>
        <p:grpSpPr>
          <a:xfrm>
            <a:off x="8300544" y="2736828"/>
            <a:ext cx="70797" cy="79587"/>
            <a:chOff x="2658467" y="2199503"/>
            <a:chExt cx="58254" cy="52957"/>
          </a:xfrm>
        </p:grpSpPr>
        <p:cxnSp>
          <p:nvCxnSpPr>
            <p:cNvPr id="447" name="Straight Connector 446">
              <a:extLst>
                <a:ext uri="{FF2B5EF4-FFF2-40B4-BE49-F238E27FC236}">
                  <a16:creationId xmlns:a16="http://schemas.microsoft.com/office/drawing/2014/main" id="{5D06EEC5-FF5C-46CA-80A7-EE9B4B9E1CEC}"/>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48" name="Straight Connector 447">
              <a:extLst>
                <a:ext uri="{FF2B5EF4-FFF2-40B4-BE49-F238E27FC236}">
                  <a16:creationId xmlns:a16="http://schemas.microsoft.com/office/drawing/2014/main" id="{23511AAB-4116-4620-B67E-B8F5050C5F31}"/>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49" name="Group 448">
            <a:extLst>
              <a:ext uri="{FF2B5EF4-FFF2-40B4-BE49-F238E27FC236}">
                <a16:creationId xmlns:a16="http://schemas.microsoft.com/office/drawing/2014/main" id="{C981C122-3614-4989-9AB9-2BC3CF7EB8C9}"/>
              </a:ext>
            </a:extLst>
          </p:cNvPr>
          <p:cNvGrpSpPr/>
          <p:nvPr/>
        </p:nvGrpSpPr>
        <p:grpSpPr>
          <a:xfrm>
            <a:off x="8171411" y="2633709"/>
            <a:ext cx="70797" cy="79587"/>
            <a:chOff x="2658467" y="2199503"/>
            <a:chExt cx="58254" cy="52957"/>
          </a:xfrm>
        </p:grpSpPr>
        <p:cxnSp>
          <p:nvCxnSpPr>
            <p:cNvPr id="450" name="Straight Connector 449">
              <a:extLst>
                <a:ext uri="{FF2B5EF4-FFF2-40B4-BE49-F238E27FC236}">
                  <a16:creationId xmlns:a16="http://schemas.microsoft.com/office/drawing/2014/main" id="{C677CFE1-BD97-4751-8115-FDBF51C1045C}"/>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6D150473-DD8F-498E-A0D1-CCA6396E9AFC}"/>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52" name="Group 451">
            <a:extLst>
              <a:ext uri="{FF2B5EF4-FFF2-40B4-BE49-F238E27FC236}">
                <a16:creationId xmlns:a16="http://schemas.microsoft.com/office/drawing/2014/main" id="{EA931F1C-8D8D-4B7B-87C2-4EA2347EA963}"/>
              </a:ext>
            </a:extLst>
          </p:cNvPr>
          <p:cNvGrpSpPr/>
          <p:nvPr/>
        </p:nvGrpSpPr>
        <p:grpSpPr>
          <a:xfrm>
            <a:off x="7974313" y="2564474"/>
            <a:ext cx="70797" cy="79587"/>
            <a:chOff x="2658467" y="2199503"/>
            <a:chExt cx="58254" cy="52957"/>
          </a:xfrm>
        </p:grpSpPr>
        <p:cxnSp>
          <p:nvCxnSpPr>
            <p:cNvPr id="453" name="Straight Connector 452">
              <a:extLst>
                <a:ext uri="{FF2B5EF4-FFF2-40B4-BE49-F238E27FC236}">
                  <a16:creationId xmlns:a16="http://schemas.microsoft.com/office/drawing/2014/main" id="{F6D8D62D-59C8-4BD5-A5A0-110642C753F4}"/>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334A40DE-CCFE-4C95-96B8-B9225C4B2B19}"/>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55" name="Group 454">
            <a:extLst>
              <a:ext uri="{FF2B5EF4-FFF2-40B4-BE49-F238E27FC236}">
                <a16:creationId xmlns:a16="http://schemas.microsoft.com/office/drawing/2014/main" id="{6D172569-B736-4C8C-9595-F337C438E983}"/>
              </a:ext>
            </a:extLst>
          </p:cNvPr>
          <p:cNvGrpSpPr/>
          <p:nvPr/>
        </p:nvGrpSpPr>
        <p:grpSpPr>
          <a:xfrm>
            <a:off x="7561086" y="2440732"/>
            <a:ext cx="70797" cy="79587"/>
            <a:chOff x="2658467" y="2199503"/>
            <a:chExt cx="58254" cy="52957"/>
          </a:xfrm>
        </p:grpSpPr>
        <p:cxnSp>
          <p:nvCxnSpPr>
            <p:cNvPr id="456" name="Straight Connector 455">
              <a:extLst>
                <a:ext uri="{FF2B5EF4-FFF2-40B4-BE49-F238E27FC236}">
                  <a16:creationId xmlns:a16="http://schemas.microsoft.com/office/drawing/2014/main" id="{FEFA6F9F-164C-4DB6-94C2-FEC180377650}"/>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57" name="Straight Connector 456">
              <a:extLst>
                <a:ext uri="{FF2B5EF4-FFF2-40B4-BE49-F238E27FC236}">
                  <a16:creationId xmlns:a16="http://schemas.microsoft.com/office/drawing/2014/main" id="{9EB6BB9A-CDC1-4E26-8205-C973B896946D}"/>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58" name="Group 457">
            <a:extLst>
              <a:ext uri="{FF2B5EF4-FFF2-40B4-BE49-F238E27FC236}">
                <a16:creationId xmlns:a16="http://schemas.microsoft.com/office/drawing/2014/main" id="{932EDBF8-674A-4D39-AE5B-8CD57D8851D9}"/>
              </a:ext>
            </a:extLst>
          </p:cNvPr>
          <p:cNvGrpSpPr/>
          <p:nvPr/>
        </p:nvGrpSpPr>
        <p:grpSpPr>
          <a:xfrm>
            <a:off x="7393892" y="2372968"/>
            <a:ext cx="70797" cy="79587"/>
            <a:chOff x="2658467" y="2199503"/>
            <a:chExt cx="58254" cy="52957"/>
          </a:xfrm>
        </p:grpSpPr>
        <p:cxnSp>
          <p:nvCxnSpPr>
            <p:cNvPr id="459" name="Straight Connector 458">
              <a:extLst>
                <a:ext uri="{FF2B5EF4-FFF2-40B4-BE49-F238E27FC236}">
                  <a16:creationId xmlns:a16="http://schemas.microsoft.com/office/drawing/2014/main" id="{4436EB27-4E12-4F07-9728-2722E2A3A8C8}"/>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460" name="Straight Connector 459">
              <a:extLst>
                <a:ext uri="{FF2B5EF4-FFF2-40B4-BE49-F238E27FC236}">
                  <a16:creationId xmlns:a16="http://schemas.microsoft.com/office/drawing/2014/main" id="{1A4C61B1-FBFC-40DE-AB06-19D2856D25E2}"/>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465" name="Group 464">
            <a:extLst>
              <a:ext uri="{FF2B5EF4-FFF2-40B4-BE49-F238E27FC236}">
                <a16:creationId xmlns:a16="http://schemas.microsoft.com/office/drawing/2014/main" id="{52F1A511-6A37-46A8-8F90-2EFB2CC79B47}"/>
              </a:ext>
            </a:extLst>
          </p:cNvPr>
          <p:cNvGrpSpPr/>
          <p:nvPr/>
        </p:nvGrpSpPr>
        <p:grpSpPr>
          <a:xfrm>
            <a:off x="7320490" y="2364129"/>
            <a:ext cx="70797" cy="79587"/>
            <a:chOff x="2658467" y="2199503"/>
            <a:chExt cx="58254" cy="52957"/>
          </a:xfrm>
        </p:grpSpPr>
        <p:cxnSp>
          <p:nvCxnSpPr>
            <p:cNvPr id="466" name="Straight Connector 465">
              <a:extLst>
                <a:ext uri="{FF2B5EF4-FFF2-40B4-BE49-F238E27FC236}">
                  <a16:creationId xmlns:a16="http://schemas.microsoft.com/office/drawing/2014/main" id="{4A27E18E-0EF1-4C80-95BD-ADD1A572C047}"/>
                </a:ext>
              </a:extLst>
            </p:cNvPr>
            <p:cNvCxnSpPr>
              <a:cxnSpLocks/>
            </p:cNvCxnSpPr>
            <p:nvPr/>
          </p:nvCxnSpPr>
          <p:spPr bwMode="auto">
            <a:xfrm>
              <a:off x="2686712" y="2199503"/>
              <a:ext cx="0" cy="52957"/>
            </a:xfrm>
            <a:prstGeom prst="line">
              <a:avLst/>
            </a:prstGeom>
            <a:noFill/>
            <a:ln w="28575" cap="flat" cmpd="sng" algn="ctr">
              <a:solidFill>
                <a:schemeClr val="accent3"/>
              </a:solidFill>
              <a:prstDash val="solid"/>
              <a:round/>
              <a:headEnd type="none" w="med" len="med"/>
              <a:tailEnd type="none" w="med" len="med"/>
            </a:ln>
            <a:effectLst/>
          </p:spPr>
        </p:cxnSp>
        <p:cxnSp>
          <p:nvCxnSpPr>
            <p:cNvPr id="467" name="Straight Connector 466">
              <a:extLst>
                <a:ext uri="{FF2B5EF4-FFF2-40B4-BE49-F238E27FC236}">
                  <a16:creationId xmlns:a16="http://schemas.microsoft.com/office/drawing/2014/main" id="{E1028B72-E9D5-4CAC-95FF-38ABD5AB0980}"/>
                </a:ext>
              </a:extLst>
            </p:cNvPr>
            <p:cNvCxnSpPr>
              <a:cxnSpLocks/>
            </p:cNvCxnSpPr>
            <p:nvPr/>
          </p:nvCxnSpPr>
          <p:spPr bwMode="auto">
            <a:xfrm>
              <a:off x="2658467" y="2224216"/>
              <a:ext cx="5825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68" name="Group 467">
            <a:extLst>
              <a:ext uri="{FF2B5EF4-FFF2-40B4-BE49-F238E27FC236}">
                <a16:creationId xmlns:a16="http://schemas.microsoft.com/office/drawing/2014/main" id="{84B65D2C-47C3-4226-988E-9DD6ACF04A70}"/>
              </a:ext>
            </a:extLst>
          </p:cNvPr>
          <p:cNvGrpSpPr/>
          <p:nvPr/>
        </p:nvGrpSpPr>
        <p:grpSpPr>
          <a:xfrm>
            <a:off x="7304179" y="2346451"/>
            <a:ext cx="70797" cy="79587"/>
            <a:chOff x="2658467" y="2199503"/>
            <a:chExt cx="58254" cy="52957"/>
          </a:xfrm>
        </p:grpSpPr>
        <p:cxnSp>
          <p:nvCxnSpPr>
            <p:cNvPr id="469" name="Straight Connector 468">
              <a:extLst>
                <a:ext uri="{FF2B5EF4-FFF2-40B4-BE49-F238E27FC236}">
                  <a16:creationId xmlns:a16="http://schemas.microsoft.com/office/drawing/2014/main" id="{2BABE16C-62B2-4844-9E64-8BF7EF7DE3E0}"/>
                </a:ext>
              </a:extLst>
            </p:cNvPr>
            <p:cNvCxnSpPr>
              <a:cxnSpLocks/>
            </p:cNvCxnSpPr>
            <p:nvPr/>
          </p:nvCxnSpPr>
          <p:spPr bwMode="auto">
            <a:xfrm>
              <a:off x="2686712" y="2199503"/>
              <a:ext cx="0" cy="52957"/>
            </a:xfrm>
            <a:prstGeom prst="line">
              <a:avLst/>
            </a:prstGeom>
            <a:noFill/>
            <a:ln w="28575" cap="flat" cmpd="sng" algn="ctr">
              <a:solidFill>
                <a:schemeClr val="accent1"/>
              </a:solidFill>
              <a:prstDash val="solid"/>
              <a:round/>
              <a:headEnd type="none" w="med" len="med"/>
              <a:tailEnd type="none" w="med" len="med"/>
            </a:ln>
            <a:effectLst/>
          </p:spPr>
        </p:cxnSp>
        <p:cxnSp>
          <p:nvCxnSpPr>
            <p:cNvPr id="470" name="Straight Connector 469">
              <a:extLst>
                <a:ext uri="{FF2B5EF4-FFF2-40B4-BE49-F238E27FC236}">
                  <a16:creationId xmlns:a16="http://schemas.microsoft.com/office/drawing/2014/main" id="{3A3EA61E-AACA-4FDB-A903-AFF2AF3E7F2E}"/>
                </a:ext>
              </a:extLst>
            </p:cNvPr>
            <p:cNvCxnSpPr>
              <a:cxnSpLocks/>
            </p:cNvCxnSpPr>
            <p:nvPr/>
          </p:nvCxnSpPr>
          <p:spPr bwMode="auto">
            <a:xfrm>
              <a:off x="2658467" y="2224216"/>
              <a:ext cx="58254" cy="0"/>
            </a:xfrm>
            <a:prstGeom prst="line">
              <a:avLst/>
            </a:prstGeom>
            <a:noFill/>
            <a:ln w="28575" cap="flat" cmpd="sng" algn="ctr">
              <a:solidFill>
                <a:schemeClr val="accent1"/>
              </a:solidFill>
              <a:prstDash val="solid"/>
              <a:round/>
              <a:headEnd type="none" w="med" len="med"/>
              <a:tailEnd type="none" w="med" len="med"/>
            </a:ln>
            <a:effectLst/>
          </p:spPr>
        </p:cxnSp>
      </p:grpSp>
      <p:sp>
        <p:nvSpPr>
          <p:cNvPr id="471" name="TextBox 470">
            <a:extLst>
              <a:ext uri="{FF2B5EF4-FFF2-40B4-BE49-F238E27FC236}">
                <a16:creationId xmlns:a16="http://schemas.microsoft.com/office/drawing/2014/main" id="{CFB218F8-C012-4ACA-82D8-BF0519E7E41A}"/>
              </a:ext>
            </a:extLst>
          </p:cNvPr>
          <p:cNvSpPr txBox="1"/>
          <p:nvPr/>
        </p:nvSpPr>
        <p:spPr bwMode="auto">
          <a:xfrm>
            <a:off x="9274523" y="3466036"/>
            <a:ext cx="784513" cy="299484"/>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6286AC"/>
                </a:solidFill>
                <a:effectLst/>
                <a:uLnTx/>
                <a:uFillTx/>
                <a:latin typeface="Arial" panose="020B0604020202020204"/>
                <a:ea typeface="+mn-ea"/>
                <a:cs typeface="Arial" panose="020B0604020202020204" pitchFamily="34" charset="0"/>
              </a:rPr>
              <a:t>56.9%</a:t>
            </a:r>
          </a:p>
        </p:txBody>
      </p:sp>
      <p:sp>
        <p:nvSpPr>
          <p:cNvPr id="472" name="TextBox 471">
            <a:extLst>
              <a:ext uri="{FF2B5EF4-FFF2-40B4-BE49-F238E27FC236}">
                <a16:creationId xmlns:a16="http://schemas.microsoft.com/office/drawing/2014/main" id="{5D7C1DF0-F146-4B39-8518-72D30D397482}"/>
              </a:ext>
            </a:extLst>
          </p:cNvPr>
          <p:cNvSpPr txBox="1"/>
          <p:nvPr/>
        </p:nvSpPr>
        <p:spPr bwMode="auto">
          <a:xfrm>
            <a:off x="9280131" y="2706654"/>
            <a:ext cx="728147" cy="299484"/>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dirty="0">
                <a:ln>
                  <a:noFill/>
                </a:ln>
                <a:solidFill>
                  <a:srgbClr val="1D314E"/>
                </a:solidFill>
                <a:effectLst/>
                <a:uLnTx/>
                <a:uFillTx/>
                <a:latin typeface="Arial" panose="020B0604020202020204"/>
                <a:ea typeface="+mn-ea"/>
                <a:cs typeface="Arial" panose="020B0604020202020204" pitchFamily="34" charset="0"/>
              </a:rPr>
              <a:t>65.3%</a:t>
            </a:r>
          </a:p>
        </p:txBody>
      </p:sp>
      <p:sp>
        <p:nvSpPr>
          <p:cNvPr id="462" name="Content Placeholder 18">
            <a:extLst>
              <a:ext uri="{FF2B5EF4-FFF2-40B4-BE49-F238E27FC236}">
                <a16:creationId xmlns:a16="http://schemas.microsoft.com/office/drawing/2014/main" id="{2170D879-F747-4512-B4D3-6455B5C6691C}"/>
              </a:ext>
            </a:extLst>
          </p:cNvPr>
          <p:cNvSpPr>
            <a:spLocks noGrp="1"/>
          </p:cNvSpPr>
          <p:nvPr>
            <p:ph idx="1"/>
          </p:nvPr>
        </p:nvSpPr>
        <p:spPr>
          <a:xfrm>
            <a:off x="623888" y="1253331"/>
            <a:ext cx="10909300" cy="754657"/>
          </a:xfrm>
        </p:spPr>
        <p:txBody>
          <a:bodyPr/>
          <a:lstStyle/>
          <a:p>
            <a:r>
              <a:rPr lang="en-US" sz="1350" dirty="0">
                <a:latin typeface="+mn-lt"/>
              </a:rPr>
              <a:t>Randomized phase 2 trial of bemarituzumab (anti-FGFR2b antibody) or placebo + (both + mFOLFOX6) for patients with no prior therapy and unresectable LA or mG/GEJ adenocarcinoma with </a:t>
            </a:r>
            <a:r>
              <a:rPr lang="en-US" sz="1350" i="1" dirty="0">
                <a:latin typeface="+mn-lt"/>
              </a:rPr>
              <a:t>FGFR2b</a:t>
            </a:r>
            <a:r>
              <a:rPr lang="en-US" sz="1350" dirty="0">
                <a:latin typeface="+mn-lt"/>
              </a:rPr>
              <a:t> overexpression/amplification (N=155)</a:t>
            </a:r>
            <a:endParaRPr lang="en-US" sz="1350" baseline="30000" dirty="0">
              <a:latin typeface="+mn-lt"/>
            </a:endParaRPr>
          </a:p>
        </p:txBody>
      </p:sp>
      <p:sp>
        <p:nvSpPr>
          <p:cNvPr id="2" name="Content Placeholder 1">
            <a:extLst>
              <a:ext uri="{FF2B5EF4-FFF2-40B4-BE49-F238E27FC236}">
                <a16:creationId xmlns:a16="http://schemas.microsoft.com/office/drawing/2014/main" id="{F9F0E894-A072-49F6-D1A0-D78CC6F11CD1}"/>
              </a:ext>
            </a:extLst>
          </p:cNvPr>
          <p:cNvSpPr>
            <a:spLocks noGrp="1"/>
          </p:cNvSpPr>
          <p:nvPr>
            <p:ph sz="quarter" idx="10"/>
          </p:nvPr>
        </p:nvSpPr>
        <p:spPr/>
        <p:txBody>
          <a:bodyPr/>
          <a:lstStyle/>
          <a:p>
            <a:r>
              <a:rPr lang="it-IT" altLang="en-US" sz="1200" b="0" spc="-8" dirty="0">
                <a:latin typeface="+mn-lt"/>
                <a:cs typeface="Arial" panose="020B0604020202020204" pitchFamily="34" charset="0"/>
              </a:rPr>
              <a:t>Wainberg ZA. ASCO GI 2021. Abstr LBA160</a:t>
            </a:r>
            <a:r>
              <a:rPr lang="en-US" altLang="en-US" sz="1200" b="0" spc="-8" dirty="0">
                <a:latin typeface="+mn-lt"/>
                <a:cs typeface="Arial" panose="020B0604020202020204" pitchFamily="34" charset="0"/>
              </a:rPr>
              <a:t>. Wainberg ZA et al. </a:t>
            </a:r>
            <a:r>
              <a:rPr lang="it-IT" altLang="en-US" sz="1200" b="0" i="1" spc="-8" dirty="0">
                <a:latin typeface="+mn-lt"/>
                <a:cs typeface="Arial" panose="020B0604020202020204" pitchFamily="34" charset="0"/>
              </a:rPr>
              <a:t>Lancet Oncol</a:t>
            </a:r>
            <a:r>
              <a:rPr lang="it-IT" altLang="en-US" sz="1200" b="0" spc="-8" dirty="0">
                <a:latin typeface="+mn-lt"/>
                <a:cs typeface="Arial" panose="020B0604020202020204" pitchFamily="34" charset="0"/>
              </a:rPr>
              <a:t>. 2022;23(11):1430-40</a:t>
            </a:r>
            <a:r>
              <a:rPr lang="en-US" altLang="en-US" sz="1200" b="0" spc="-8" dirty="0">
                <a:latin typeface="+mn-lt"/>
                <a:cs typeface="Arial" panose="020B0604020202020204" pitchFamily="34" charset="0"/>
              </a:rPr>
              <a:t>. </a:t>
            </a:r>
            <a:endParaRPr lang="en-US" altLang="en-US" sz="1200" b="0" dirty="0">
              <a:latin typeface="+mn-lt"/>
              <a:cs typeface="Arial" panose="020B0604020202020204" pitchFamily="34" charset="0"/>
            </a:endParaRPr>
          </a:p>
        </p:txBody>
      </p:sp>
      <p:sp>
        <p:nvSpPr>
          <p:cNvPr id="461" name="Title 1">
            <a:extLst>
              <a:ext uri="{FF2B5EF4-FFF2-40B4-BE49-F238E27FC236}">
                <a16:creationId xmlns:a16="http://schemas.microsoft.com/office/drawing/2014/main" id="{E19A1C6A-1DEA-4617-8127-0F44ADA151C6}"/>
              </a:ext>
            </a:extLst>
          </p:cNvPr>
          <p:cNvSpPr>
            <a:spLocks noGrp="1"/>
          </p:cNvSpPr>
          <p:nvPr>
            <p:ph type="title"/>
          </p:nvPr>
        </p:nvSpPr>
        <p:spPr>
          <a:xfrm>
            <a:off x="425051" y="235529"/>
            <a:ext cx="10398591" cy="815545"/>
          </a:xfrm>
        </p:spPr>
        <p:txBody>
          <a:bodyPr>
            <a:normAutofit fontScale="90000"/>
          </a:bodyPr>
          <a:lstStyle/>
          <a:p>
            <a:r>
              <a:rPr lang="en-US" dirty="0">
                <a:solidFill>
                  <a:srgbClr val="027CA2"/>
                </a:solidFill>
              </a:rPr>
              <a:t>FIGHT: First-Line Bemarituzumab + mFOLFOX6 vs Placebo + mFOLFOX6 in Advanced Gastric/GEJ Cancer</a:t>
            </a:r>
          </a:p>
        </p:txBody>
      </p:sp>
      <p:cxnSp>
        <p:nvCxnSpPr>
          <p:cNvPr id="13" name="Straight Connector 12">
            <a:extLst>
              <a:ext uri="{FF2B5EF4-FFF2-40B4-BE49-F238E27FC236}">
                <a16:creationId xmlns:a16="http://schemas.microsoft.com/office/drawing/2014/main" id="{AB87E3DE-17F8-418D-9016-D71F611C8BA7}"/>
              </a:ext>
            </a:extLst>
          </p:cNvPr>
          <p:cNvCxnSpPr>
            <a:cxnSpLocks/>
            <a:stCxn id="200" idx="1"/>
          </p:cNvCxnSpPr>
          <p:nvPr/>
        </p:nvCxnSpPr>
        <p:spPr>
          <a:xfrm>
            <a:off x="7119128" y="4242255"/>
            <a:ext cx="3864305" cy="299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34D5AC-8549-C3C9-BB82-3B5F4BA22864}"/>
              </a:ext>
            </a:extLst>
          </p:cNvPr>
          <p:cNvCxnSpPr>
            <a:cxnSpLocks/>
            <a:endCxn id="200" idx="0"/>
          </p:cNvCxnSpPr>
          <p:nvPr/>
        </p:nvCxnSpPr>
        <p:spPr>
          <a:xfrm flipV="1">
            <a:off x="7117858" y="2293016"/>
            <a:ext cx="1270" cy="1936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7375A65-EDD3-C3C0-7EF4-B5BA959E9CBF}"/>
              </a:ext>
            </a:extLst>
          </p:cNvPr>
          <p:cNvCxnSpPr>
            <a:cxnSpLocks/>
          </p:cNvCxnSpPr>
          <p:nvPr/>
        </p:nvCxnSpPr>
        <p:spPr>
          <a:xfrm>
            <a:off x="2177770" y="4165996"/>
            <a:ext cx="3780303" cy="179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986E27-1EC1-5500-5472-E379724E8B38}"/>
              </a:ext>
            </a:extLst>
          </p:cNvPr>
          <p:cNvCxnSpPr>
            <a:cxnSpLocks/>
          </p:cNvCxnSpPr>
          <p:nvPr/>
        </p:nvCxnSpPr>
        <p:spPr>
          <a:xfrm flipV="1">
            <a:off x="2176500" y="2127573"/>
            <a:ext cx="3207" cy="20472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4EB791F-6105-7A61-D0CA-259DE80E6A14}"/>
              </a:ext>
            </a:extLst>
          </p:cNvPr>
          <p:cNvCxnSpPr/>
          <p:nvPr/>
        </p:nvCxnSpPr>
        <p:spPr bwMode="auto">
          <a:xfrm>
            <a:off x="3989936" y="2308930"/>
            <a:ext cx="0" cy="1878932"/>
          </a:xfrm>
          <a:prstGeom prst="line">
            <a:avLst/>
          </a:prstGeom>
          <a:noFill/>
          <a:ln w="28575" cap="flat" cmpd="sng" algn="ctr">
            <a:solidFill>
              <a:schemeClr val="accent1"/>
            </a:solidFill>
            <a:prstDash val="dash"/>
            <a:round/>
            <a:headEnd type="none" w="med" len="med"/>
            <a:tailEnd type="none" w="med" len="med"/>
          </a:ln>
          <a:effectLst/>
        </p:spPr>
      </p:cxnSp>
      <p:cxnSp>
        <p:nvCxnSpPr>
          <p:cNvPr id="463" name="Straight Connector 462">
            <a:extLst>
              <a:ext uri="{FF2B5EF4-FFF2-40B4-BE49-F238E27FC236}">
                <a16:creationId xmlns:a16="http://schemas.microsoft.com/office/drawing/2014/main" id="{F8FAE270-4DFD-94E6-1549-3687FA021501}"/>
              </a:ext>
            </a:extLst>
          </p:cNvPr>
          <p:cNvCxnSpPr>
            <a:cxnSpLocks/>
          </p:cNvCxnSpPr>
          <p:nvPr/>
        </p:nvCxnSpPr>
        <p:spPr bwMode="auto">
          <a:xfrm flipH="1">
            <a:off x="2079339" y="2277468"/>
            <a:ext cx="86155" cy="0"/>
          </a:xfrm>
          <a:prstGeom prst="line">
            <a:avLst/>
          </a:prstGeom>
          <a:noFill/>
          <a:ln w="28575" cap="flat" cmpd="sng" algn="ctr">
            <a:solidFill>
              <a:schemeClr val="tx1"/>
            </a:solidFill>
            <a:prstDash val="solid"/>
            <a:round/>
            <a:headEnd type="none" w="med" len="med"/>
            <a:tailEnd type="none" w="med" len="med"/>
          </a:ln>
          <a:effectLst/>
        </p:spPr>
      </p:cxnSp>
      <p:cxnSp>
        <p:nvCxnSpPr>
          <p:cNvPr id="464" name="Straight Connector 463">
            <a:extLst>
              <a:ext uri="{FF2B5EF4-FFF2-40B4-BE49-F238E27FC236}">
                <a16:creationId xmlns:a16="http://schemas.microsoft.com/office/drawing/2014/main" id="{B71876CD-FC17-B046-3C72-E1452A0A3D30}"/>
              </a:ext>
            </a:extLst>
          </p:cNvPr>
          <p:cNvCxnSpPr>
            <a:cxnSpLocks/>
          </p:cNvCxnSpPr>
          <p:nvPr/>
        </p:nvCxnSpPr>
        <p:spPr bwMode="auto">
          <a:xfrm flipH="1">
            <a:off x="2079339" y="2722545"/>
            <a:ext cx="86155" cy="0"/>
          </a:xfrm>
          <a:prstGeom prst="line">
            <a:avLst/>
          </a:prstGeom>
          <a:noFill/>
          <a:ln w="28575" cap="flat" cmpd="sng" algn="ctr">
            <a:solidFill>
              <a:schemeClr val="tx1"/>
            </a:solidFill>
            <a:prstDash val="solid"/>
            <a:round/>
            <a:headEnd type="none" w="med" len="med"/>
            <a:tailEnd type="none" w="med" len="med"/>
          </a:ln>
          <a:effectLst/>
        </p:spPr>
      </p:cxnSp>
      <p:cxnSp>
        <p:nvCxnSpPr>
          <p:cNvPr id="473" name="Straight Connector 472">
            <a:extLst>
              <a:ext uri="{FF2B5EF4-FFF2-40B4-BE49-F238E27FC236}">
                <a16:creationId xmlns:a16="http://schemas.microsoft.com/office/drawing/2014/main" id="{24FEB0FF-E0CE-8AD2-8746-5954D2138589}"/>
              </a:ext>
            </a:extLst>
          </p:cNvPr>
          <p:cNvCxnSpPr>
            <a:cxnSpLocks/>
          </p:cNvCxnSpPr>
          <p:nvPr/>
        </p:nvCxnSpPr>
        <p:spPr bwMode="auto">
          <a:xfrm flipH="1">
            <a:off x="2079339" y="3162771"/>
            <a:ext cx="86155" cy="0"/>
          </a:xfrm>
          <a:prstGeom prst="line">
            <a:avLst/>
          </a:prstGeom>
          <a:noFill/>
          <a:ln w="28575" cap="flat" cmpd="sng" algn="ctr">
            <a:solidFill>
              <a:schemeClr val="tx1"/>
            </a:solidFill>
            <a:prstDash val="solid"/>
            <a:round/>
            <a:headEnd type="none" w="med" len="med"/>
            <a:tailEnd type="none" w="med" len="med"/>
          </a:ln>
          <a:effectLst/>
        </p:spPr>
      </p:cxnSp>
      <p:cxnSp>
        <p:nvCxnSpPr>
          <p:cNvPr id="475" name="Straight Connector 474">
            <a:extLst>
              <a:ext uri="{FF2B5EF4-FFF2-40B4-BE49-F238E27FC236}">
                <a16:creationId xmlns:a16="http://schemas.microsoft.com/office/drawing/2014/main" id="{44CCFAB4-5914-A573-22A6-1CE1EFC2FC21}"/>
              </a:ext>
            </a:extLst>
          </p:cNvPr>
          <p:cNvCxnSpPr>
            <a:cxnSpLocks/>
          </p:cNvCxnSpPr>
          <p:nvPr/>
        </p:nvCxnSpPr>
        <p:spPr bwMode="auto">
          <a:xfrm flipH="1">
            <a:off x="2079339" y="3607847"/>
            <a:ext cx="86155" cy="0"/>
          </a:xfrm>
          <a:prstGeom prst="line">
            <a:avLst/>
          </a:prstGeom>
          <a:noFill/>
          <a:ln w="28575" cap="flat" cmpd="sng" algn="ctr">
            <a:solidFill>
              <a:schemeClr val="tx1"/>
            </a:solidFill>
            <a:prstDash val="solid"/>
            <a:round/>
            <a:headEnd type="none" w="med" len="med"/>
            <a:tailEnd type="none" w="med" len="med"/>
          </a:ln>
          <a:effectLst/>
        </p:spPr>
      </p:cxnSp>
      <p:cxnSp>
        <p:nvCxnSpPr>
          <p:cNvPr id="476" name="Straight Connector 475">
            <a:extLst>
              <a:ext uri="{FF2B5EF4-FFF2-40B4-BE49-F238E27FC236}">
                <a16:creationId xmlns:a16="http://schemas.microsoft.com/office/drawing/2014/main" id="{EA3A5CF6-C92C-CB35-A6DC-E5651ABBBA17}"/>
              </a:ext>
            </a:extLst>
          </p:cNvPr>
          <p:cNvCxnSpPr>
            <a:cxnSpLocks/>
          </p:cNvCxnSpPr>
          <p:nvPr/>
        </p:nvCxnSpPr>
        <p:spPr bwMode="auto">
          <a:xfrm flipH="1">
            <a:off x="2079339" y="4048071"/>
            <a:ext cx="86155" cy="0"/>
          </a:xfrm>
          <a:prstGeom prst="line">
            <a:avLst/>
          </a:prstGeom>
          <a:no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698623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A diagram of a study design&#10;&#10;AI-generated content may be incorrect.">
            <a:extLst>
              <a:ext uri="{FF2B5EF4-FFF2-40B4-BE49-F238E27FC236}">
                <a16:creationId xmlns:a16="http://schemas.microsoft.com/office/drawing/2014/main" id="{A77941AF-62AA-1791-251C-08C3B0C51B3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00515" y="540591"/>
            <a:ext cx="11590970" cy="5514521"/>
          </a:xfrm>
        </p:spPr>
      </p:pic>
      <p:sp>
        <p:nvSpPr>
          <p:cNvPr id="2" name="Rectangle 1">
            <a:extLst>
              <a:ext uri="{FF2B5EF4-FFF2-40B4-BE49-F238E27FC236}">
                <a16:creationId xmlns:a16="http://schemas.microsoft.com/office/drawing/2014/main" id="{CE3206A5-EF43-B6D5-84E5-ABC8452D1212}"/>
              </a:ext>
            </a:extLst>
          </p:cNvPr>
          <p:cNvSpPr/>
          <p:nvPr/>
        </p:nvSpPr>
        <p:spPr bwMode="auto">
          <a:xfrm>
            <a:off x="11502605" y="293641"/>
            <a:ext cx="689395" cy="1018493"/>
          </a:xfrm>
          <a:prstGeom prst="rect">
            <a:avLst/>
          </a:prstGeom>
          <a:solidFill>
            <a:schemeClr val="bg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954F72"/>
              </a:buClr>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4A9E6F4-0B5B-889E-948B-0F939B1CEECE}"/>
              </a:ext>
            </a:extLst>
          </p:cNvPr>
          <p:cNvSpPr txBox="1"/>
          <p:nvPr/>
        </p:nvSpPr>
        <p:spPr>
          <a:xfrm>
            <a:off x="0" y="6506308"/>
            <a:ext cx="35589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Rha SY et al. ESMO 2025;Abstract LBA10</a:t>
            </a:r>
          </a:p>
        </p:txBody>
      </p:sp>
    </p:spTree>
    <p:extLst>
      <p:ext uri="{BB962C8B-B14F-4D97-AF65-F5344CB8AC3E}">
        <p14:creationId xmlns:p14="http://schemas.microsoft.com/office/powerpoint/2010/main" val="2001747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A12597-62D5-A967-BFF5-B96A2243BED9}"/>
            </a:ext>
          </a:extLst>
        </p:cNvPr>
        <p:cNvGrpSpPr/>
        <p:nvPr/>
      </p:nvGrpSpPr>
      <p:grpSpPr>
        <a:xfrm>
          <a:off x="0" y="0"/>
          <a:ext cx="0" cy="0"/>
          <a:chOff x="0" y="0"/>
          <a:chExt cx="0" cy="0"/>
        </a:xfrm>
      </p:grpSpPr>
      <p:pic>
        <p:nvPicPr>
          <p:cNvPr id="6" name="Content Placeholder 5" descr="A graph of a number of people&#10;&#10;AI-generated content may be incorrect.">
            <a:extLst>
              <a:ext uri="{FF2B5EF4-FFF2-40B4-BE49-F238E27FC236}">
                <a16:creationId xmlns:a16="http://schemas.microsoft.com/office/drawing/2014/main" id="{4A225F26-3E33-BBB1-0B0E-7987BDC4E54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0950" y="713678"/>
            <a:ext cx="11806128" cy="5541264"/>
          </a:xfrm>
        </p:spPr>
      </p:pic>
      <p:sp>
        <p:nvSpPr>
          <p:cNvPr id="3" name="TextBox 2">
            <a:extLst>
              <a:ext uri="{FF2B5EF4-FFF2-40B4-BE49-F238E27FC236}">
                <a16:creationId xmlns:a16="http://schemas.microsoft.com/office/drawing/2014/main" id="{E606FCCD-A2A6-6A3A-9D68-0ABF26B14A3D}"/>
              </a:ext>
            </a:extLst>
          </p:cNvPr>
          <p:cNvSpPr txBox="1"/>
          <p:nvPr/>
        </p:nvSpPr>
        <p:spPr>
          <a:xfrm>
            <a:off x="0" y="6506308"/>
            <a:ext cx="35589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Rha SY et al. ESMO 2025;Abstract LBA10</a:t>
            </a:r>
          </a:p>
        </p:txBody>
      </p:sp>
    </p:spTree>
    <p:extLst>
      <p:ext uri="{BB962C8B-B14F-4D97-AF65-F5344CB8AC3E}">
        <p14:creationId xmlns:p14="http://schemas.microsoft.com/office/powerpoint/2010/main" val="22180908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FB7A8F-1D8C-E1FB-D874-A4DE71715525}"/>
            </a:ext>
          </a:extLst>
        </p:cNvPr>
        <p:cNvGrpSpPr/>
        <p:nvPr/>
      </p:nvGrpSpPr>
      <p:grpSpPr>
        <a:xfrm>
          <a:off x="0" y="0"/>
          <a:ext cx="0" cy="0"/>
          <a:chOff x="0" y="0"/>
          <a:chExt cx="0" cy="0"/>
        </a:xfrm>
      </p:grpSpPr>
      <p:pic>
        <p:nvPicPr>
          <p:cNvPr id="6" name="Content Placeholder 5" descr="A graph with numbers and a red line&#10;&#10;AI-generated content may be incorrect.">
            <a:extLst>
              <a:ext uri="{FF2B5EF4-FFF2-40B4-BE49-F238E27FC236}">
                <a16:creationId xmlns:a16="http://schemas.microsoft.com/office/drawing/2014/main" id="{ACC0A006-AC1C-DDC6-9CD8-B25FB20BDCE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25048" y="101559"/>
            <a:ext cx="10220445" cy="6625592"/>
          </a:xfrm>
        </p:spPr>
      </p:pic>
      <p:sp>
        <p:nvSpPr>
          <p:cNvPr id="2" name="TextBox 1">
            <a:extLst>
              <a:ext uri="{FF2B5EF4-FFF2-40B4-BE49-F238E27FC236}">
                <a16:creationId xmlns:a16="http://schemas.microsoft.com/office/drawing/2014/main" id="{2CF5CF04-DBD4-0866-2EDD-DB898D8881A9}"/>
              </a:ext>
            </a:extLst>
          </p:cNvPr>
          <p:cNvSpPr txBox="1"/>
          <p:nvPr/>
        </p:nvSpPr>
        <p:spPr>
          <a:xfrm>
            <a:off x="0" y="6506308"/>
            <a:ext cx="35589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Rha SY et al. ESMO 2025;Abstract LBA10</a:t>
            </a:r>
          </a:p>
        </p:txBody>
      </p:sp>
    </p:spTree>
    <p:extLst>
      <p:ext uri="{BB962C8B-B14F-4D97-AF65-F5344CB8AC3E}">
        <p14:creationId xmlns:p14="http://schemas.microsoft.com/office/powerpoint/2010/main" val="6335936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C3CA-DF86-DEDB-0DDE-1152878E65C8}"/>
              </a:ext>
            </a:extLst>
          </p:cNvPr>
          <p:cNvSpPr>
            <a:spLocks noGrp="1"/>
          </p:cNvSpPr>
          <p:nvPr>
            <p:ph type="title"/>
          </p:nvPr>
        </p:nvSpPr>
        <p:spPr>
          <a:xfrm>
            <a:off x="609759" y="238127"/>
            <a:ext cx="10872445" cy="1103313"/>
          </a:xfrm>
        </p:spPr>
        <p:txBody>
          <a:bodyPr wrap="square" anchor="ctr">
            <a:normAutofit/>
          </a:bodyPr>
          <a:lstStyle/>
          <a:p>
            <a:r>
              <a:rPr lang="en-US" dirty="0"/>
              <a:t>Conclusions</a:t>
            </a:r>
          </a:p>
        </p:txBody>
      </p:sp>
      <p:sp>
        <p:nvSpPr>
          <p:cNvPr id="4" name="Content Placeholder 3">
            <a:extLst>
              <a:ext uri="{FF2B5EF4-FFF2-40B4-BE49-F238E27FC236}">
                <a16:creationId xmlns:a16="http://schemas.microsoft.com/office/drawing/2014/main" id="{26DFBD23-C461-1664-79E7-225EEC804DB8}"/>
              </a:ext>
            </a:extLst>
          </p:cNvPr>
          <p:cNvSpPr>
            <a:spLocks noGrp="1"/>
          </p:cNvSpPr>
          <p:nvPr>
            <p:ph sz="half" idx="1"/>
          </p:nvPr>
        </p:nvSpPr>
        <p:spPr>
          <a:xfrm>
            <a:off x="601819" y="1510730"/>
            <a:ext cx="10742042" cy="4678738"/>
          </a:xfrm>
        </p:spPr>
        <p:txBody>
          <a:bodyPr wrap="square" anchor="t">
            <a:normAutofit/>
          </a:bodyPr>
          <a:lstStyle/>
          <a:p>
            <a:r>
              <a:rPr lang="en-US" sz="2200" dirty="0"/>
              <a:t>Critical to obtain Biomarkers to optimally treat advanced Gastric/ GEJ adenocarcinoma</a:t>
            </a:r>
          </a:p>
          <a:p>
            <a:pPr lvl="1"/>
            <a:r>
              <a:rPr lang="en-US" sz="2000" dirty="0"/>
              <a:t>PD-L1</a:t>
            </a:r>
          </a:p>
          <a:p>
            <a:pPr lvl="1"/>
            <a:r>
              <a:rPr lang="en-US" sz="2000" dirty="0"/>
              <a:t>HER2</a:t>
            </a:r>
          </a:p>
          <a:p>
            <a:pPr lvl="1"/>
            <a:r>
              <a:rPr lang="en-US" sz="2000" dirty="0"/>
              <a:t>CLDN18.2</a:t>
            </a:r>
          </a:p>
          <a:p>
            <a:pPr lvl="1"/>
            <a:r>
              <a:rPr lang="en-US" sz="2000" dirty="0"/>
              <a:t>FGFR2</a:t>
            </a:r>
          </a:p>
          <a:p>
            <a:pPr lvl="1"/>
            <a:r>
              <a:rPr lang="en-US" sz="2000" dirty="0"/>
              <a:t>TIGIT</a:t>
            </a:r>
          </a:p>
          <a:p>
            <a:r>
              <a:rPr lang="en-US" sz="2200" dirty="0"/>
              <a:t>Immunotherapy + chemotherapy for PD-L1 positive Gastric/GEJ adeno</a:t>
            </a:r>
          </a:p>
          <a:p>
            <a:r>
              <a:rPr lang="en-US" sz="2200" dirty="0"/>
              <a:t>CLDN18.2 positive tumors – zolbetuximab</a:t>
            </a:r>
          </a:p>
          <a:p>
            <a:r>
              <a:rPr lang="en-US" sz="2200" dirty="0"/>
              <a:t>HER2 – chemotherapy + pembrolizumab + trastuzumab</a:t>
            </a:r>
          </a:p>
        </p:txBody>
      </p:sp>
    </p:spTree>
    <p:extLst>
      <p:ext uri="{BB962C8B-B14F-4D97-AF65-F5344CB8AC3E}">
        <p14:creationId xmlns:p14="http://schemas.microsoft.com/office/powerpoint/2010/main" val="3161098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34A41-D06B-FC5A-4D31-214E7AFC216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872C9D0-05A1-EC43-4533-C3129F84C69A}"/>
              </a:ext>
            </a:extLst>
          </p:cNvPr>
          <p:cNvSpPr/>
          <p:nvPr/>
        </p:nvSpPr>
        <p:spPr bwMode="auto">
          <a:xfrm>
            <a:off x="984780" y="237801"/>
            <a:ext cx="10417371" cy="160201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A04191F-296F-CAA3-47C1-881223671833}"/>
              </a:ext>
            </a:extLst>
          </p:cNvPr>
          <p:cNvSpPr>
            <a:spLocks noGrp="1"/>
          </p:cNvSpPr>
          <p:nvPr>
            <p:ph type="title"/>
          </p:nvPr>
        </p:nvSpPr>
        <p:spPr>
          <a:xfrm>
            <a:off x="1188826" y="507216"/>
            <a:ext cx="10114480" cy="1095726"/>
          </a:xfrm>
        </p:spPr>
        <p:txBody>
          <a:bodyPr lIns="91440" tIns="91440" rIns="91440" bIns="182880"/>
          <a:lstStyle/>
          <a:p>
            <a:pPr algn="l"/>
            <a:r>
              <a:rPr lang="en-US" dirty="0">
                <a:solidFill>
                  <a:schemeClr val="bg1"/>
                </a:solidFill>
                <a:latin typeface="+mj-lt"/>
              </a:rPr>
              <a:t>Case Presentation: 51-year-old man with MSI-high localized esophageal adenocarcinoma </a:t>
            </a:r>
          </a:p>
        </p:txBody>
      </p:sp>
      <p:sp>
        <p:nvSpPr>
          <p:cNvPr id="8" name="Title 1">
            <a:extLst>
              <a:ext uri="{FF2B5EF4-FFF2-40B4-BE49-F238E27FC236}">
                <a16:creationId xmlns:a16="http://schemas.microsoft.com/office/drawing/2014/main" id="{B345847D-8670-E753-8253-AC4FA67E2629}"/>
              </a:ext>
            </a:extLst>
          </p:cNvPr>
          <p:cNvSpPr txBox="1">
            <a:spLocks/>
          </p:cNvSpPr>
          <p:nvPr/>
        </p:nvSpPr>
        <p:spPr bwMode="auto">
          <a:xfrm>
            <a:off x="0" y="565895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Brian Mulherin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(Indianapolis, Indiana)</a:t>
            </a:r>
          </a:p>
        </p:txBody>
      </p:sp>
      <p:pic>
        <p:nvPicPr>
          <p:cNvPr id="3" name="Picture 2" descr="A person wearing a headset&#10;&#10;AI-generated content may be incorrect.">
            <a:extLst>
              <a:ext uri="{FF2B5EF4-FFF2-40B4-BE49-F238E27FC236}">
                <a16:creationId xmlns:a16="http://schemas.microsoft.com/office/drawing/2014/main" id="{9D4001BC-63F2-8133-1A49-91BF29B29938}"/>
              </a:ext>
            </a:extLst>
          </p:cNvPr>
          <p:cNvPicPr>
            <a:picLocks noChangeAspect="1"/>
          </p:cNvPicPr>
          <p:nvPr/>
        </p:nvPicPr>
        <p:blipFill>
          <a:blip r:embed="rId2"/>
          <a:stretch>
            <a:fillRect/>
          </a:stretch>
        </p:blipFill>
        <p:spPr>
          <a:xfrm>
            <a:off x="3157427" y="2320110"/>
            <a:ext cx="5922109" cy="3331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4654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5957E6-A4C1-2D9E-BF53-5AE52EE8CB29}"/>
              </a:ext>
            </a:extLst>
          </p:cNvPr>
          <p:cNvSpPr>
            <a:spLocks noGrp="1"/>
          </p:cNvSpPr>
          <p:nvPr>
            <p:ph type="title"/>
          </p:nvPr>
        </p:nvSpPr>
        <p:spPr/>
        <p:txBody>
          <a:bodyPr/>
          <a:lstStyle/>
          <a:p>
            <a:r>
              <a:rPr lang="en-US" dirty="0"/>
              <a:t>QUESTIONS FOR THE FACULTY </a:t>
            </a:r>
          </a:p>
        </p:txBody>
      </p:sp>
      <p:sp>
        <p:nvSpPr>
          <p:cNvPr id="5" name="Content Placeholder 4">
            <a:extLst>
              <a:ext uri="{FF2B5EF4-FFF2-40B4-BE49-F238E27FC236}">
                <a16:creationId xmlns:a16="http://schemas.microsoft.com/office/drawing/2014/main" id="{BAFA7D12-49E3-543E-78FD-5910A5E1A8A8}"/>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What is the optimal approach to treatment for this patient?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If the MATTERHORN regimen were to become available,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would you most likely opt for it or neoadjuvant/</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perioperative immune checkpoint inhibition alone for a patient with </a:t>
            </a:r>
            <a:r>
              <a:rPr kumimoji="0" lang="en-US" sz="3000" b="1" i="0" u="none" strike="noStrike" kern="1200" cap="none" spc="0" normalizeH="0" baseline="0" noProof="0" dirty="0" err="1">
                <a:ln>
                  <a:noFill/>
                </a:ln>
                <a:solidFill>
                  <a:srgbClr val="3333CC"/>
                </a:solidFill>
                <a:effectLst/>
                <a:uLnTx/>
                <a:uFillTx/>
                <a:latin typeface="Calibri"/>
                <a:ea typeface="MS PGothic" charset="0"/>
              </a:rPr>
              <a:t>resectable</a:t>
            </a:r>
            <a:r>
              <a:rPr kumimoji="0" lang="en-US" sz="3000" b="1" i="0" u="none" strike="noStrike" kern="1200" cap="none" spc="0" normalizeH="0" baseline="0" noProof="0" dirty="0">
                <a:ln>
                  <a:noFill/>
                </a:ln>
                <a:solidFill>
                  <a:srgbClr val="3333CC"/>
                </a:solidFill>
                <a:effectLst/>
                <a:uLnTx/>
                <a:uFillTx/>
                <a:latin typeface="Calibri"/>
                <a:ea typeface="MS PGothic" charset="0"/>
              </a:rPr>
              <a:t> MSI-H/</a:t>
            </a:r>
            <a:r>
              <a:rPr kumimoji="0" lang="en-US" sz="3000" b="1" i="0" u="none" strike="noStrike" kern="1200" cap="none" spc="0" normalizeH="0" baseline="0" noProof="0" dirty="0" err="1">
                <a:ln>
                  <a:noFill/>
                </a:ln>
                <a:solidFill>
                  <a:srgbClr val="3333CC"/>
                </a:solidFill>
                <a:effectLst/>
                <a:uLnTx/>
                <a:uFillTx/>
                <a:latin typeface="Calibri"/>
                <a:ea typeface="MS PGothic" charset="0"/>
              </a:rPr>
              <a:t>dMMR</a:t>
            </a:r>
            <a:r>
              <a:rPr kumimoji="0" lang="en-US" sz="3000" b="1" i="0" u="none" strike="noStrike" kern="1200" cap="none" spc="0" normalizeH="0" baseline="0" noProof="0" dirty="0">
                <a:ln>
                  <a:noFill/>
                </a:ln>
                <a:solidFill>
                  <a:srgbClr val="3333CC"/>
                </a:solidFill>
                <a:effectLst/>
                <a:uLnTx/>
                <a:uFillTx/>
                <a:latin typeface="Calibri"/>
                <a:ea typeface="MS PGothic" charset="0"/>
              </a:rPr>
              <a:t> disease?</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If this patient had received the MATTERHORN approach in the neoadjuvant setting and achieved a </a:t>
            </a:r>
            <a:r>
              <a:rPr kumimoji="0" lang="en-US" sz="3000" b="1" i="0" u="none" strike="noStrike" kern="1200" cap="none" spc="0" normalizeH="0" baseline="0" noProof="0" dirty="0" err="1">
                <a:ln>
                  <a:noFill/>
                </a:ln>
                <a:solidFill>
                  <a:srgbClr val="3333CC"/>
                </a:solidFill>
                <a:effectLst/>
                <a:uLnTx/>
                <a:uFillTx/>
                <a:latin typeface="Calibri"/>
                <a:ea typeface="MS PGothic" charset="0"/>
              </a:rPr>
              <a:t>pCR</a:t>
            </a:r>
            <a:r>
              <a:rPr kumimoji="0" lang="en-US" sz="3000" b="1" i="0" u="none" strike="noStrike" kern="1200" cap="none" spc="0" normalizeH="0" baseline="0" noProof="0" dirty="0">
                <a:ln>
                  <a:noFill/>
                </a:ln>
                <a:solidFill>
                  <a:srgbClr val="3333CC"/>
                </a:solidFill>
                <a:effectLst/>
                <a:uLnTx/>
                <a:uFillTx/>
                <a:latin typeface="Calibri"/>
                <a:ea typeface="MS PGothic" charset="0"/>
              </a:rPr>
              <a:t>, how would you have approached adjuvant therapy? What if he had received neoadjuvant immunotherapy only without chemotherapy? </a:t>
            </a:r>
          </a:p>
        </p:txBody>
      </p:sp>
    </p:spTree>
    <p:extLst>
      <p:ext uri="{BB962C8B-B14F-4D97-AF65-F5344CB8AC3E}">
        <p14:creationId xmlns:p14="http://schemas.microsoft.com/office/powerpoint/2010/main" val="3659113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2973-656B-7799-FA92-9E5D070CEC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B8D385-A3E3-CE70-62A6-9600964BA713}"/>
              </a:ext>
            </a:extLst>
          </p:cNvPr>
          <p:cNvSpPr>
            <a:spLocks noGrp="1"/>
          </p:cNvSpPr>
          <p:nvPr>
            <p:ph type="title"/>
          </p:nvPr>
        </p:nvSpPr>
        <p:spPr/>
        <p:txBody>
          <a:bodyPr/>
          <a:lstStyle/>
          <a:p>
            <a:r>
              <a:rPr lang="en-US" dirty="0"/>
              <a:t>QUESTIONS FOR THE FACULTY </a:t>
            </a:r>
          </a:p>
        </p:txBody>
      </p:sp>
      <p:sp>
        <p:nvSpPr>
          <p:cNvPr id="5" name="Content Placeholder 4">
            <a:extLst>
              <a:ext uri="{FF2B5EF4-FFF2-40B4-BE49-F238E27FC236}">
                <a16:creationId xmlns:a16="http://schemas.microsoft.com/office/drawing/2014/main" id="{AFC5078C-D04E-3D1A-7681-734CD36ED266}"/>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If the MATTERHORN regimen were to become available for patients, in which patients will you prioritize the use of this strategy? Would you have any hesitation about adding durvalumab to FLOT for a patient with PD-L1-negative disease? </a:t>
            </a:r>
          </a:p>
        </p:txBody>
      </p:sp>
    </p:spTree>
    <p:extLst>
      <p:ext uri="{BB962C8B-B14F-4D97-AF65-F5344CB8AC3E}">
        <p14:creationId xmlns:p14="http://schemas.microsoft.com/office/powerpoint/2010/main" val="909493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99F2C-CB88-1EA2-58CD-BED81D42AAD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C758689-C354-E734-CAD1-565585BD1CBC}"/>
              </a:ext>
            </a:extLst>
          </p:cNvPr>
          <p:cNvSpPr/>
          <p:nvPr/>
        </p:nvSpPr>
        <p:spPr bwMode="auto">
          <a:xfrm>
            <a:off x="984780" y="237800"/>
            <a:ext cx="10417371" cy="186642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16161144-F6F6-3632-6498-C61CCDA2B7F6}"/>
              </a:ext>
            </a:extLst>
          </p:cNvPr>
          <p:cNvSpPr>
            <a:spLocks noGrp="1"/>
          </p:cNvSpPr>
          <p:nvPr>
            <p:ph type="title"/>
          </p:nvPr>
        </p:nvSpPr>
        <p:spPr>
          <a:xfrm>
            <a:off x="1188826" y="651185"/>
            <a:ext cx="10114480" cy="1095726"/>
          </a:xfrm>
        </p:spPr>
        <p:txBody>
          <a:bodyPr lIns="91440" tIns="91440" rIns="91440" bIns="182880"/>
          <a:lstStyle/>
          <a:p>
            <a:pPr algn="l"/>
            <a:r>
              <a:rPr lang="en-US" dirty="0">
                <a:solidFill>
                  <a:schemeClr val="bg1"/>
                </a:solidFill>
                <a:latin typeface="+mj-lt"/>
              </a:rPr>
              <a:t>Case Presentation: 68-year-old woman with HER2-positive (IHC 3+) and HER2 TKD-mutant metastatic esophageal adenocarcinoma </a:t>
            </a:r>
          </a:p>
        </p:txBody>
      </p:sp>
      <p:sp>
        <p:nvSpPr>
          <p:cNvPr id="8" name="Title 1">
            <a:extLst>
              <a:ext uri="{FF2B5EF4-FFF2-40B4-BE49-F238E27FC236}">
                <a16:creationId xmlns:a16="http://schemas.microsoft.com/office/drawing/2014/main" id="{EE575D39-2D5F-BE49-52F7-317FAA083F94}"/>
              </a:ext>
            </a:extLst>
          </p:cNvPr>
          <p:cNvSpPr txBox="1">
            <a:spLocks/>
          </p:cNvSpPr>
          <p:nvPr/>
        </p:nvSpPr>
        <p:spPr bwMode="auto">
          <a:xfrm>
            <a:off x="0" y="5856446"/>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Sean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Warsch</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(Asheville, North Carolina)</a:t>
            </a:r>
          </a:p>
        </p:txBody>
      </p:sp>
      <p:pic>
        <p:nvPicPr>
          <p:cNvPr id="3" name="Picture 2" descr="A person wearing a headset&#10;&#10;AI-generated content may be incorrect.">
            <a:extLst>
              <a:ext uri="{FF2B5EF4-FFF2-40B4-BE49-F238E27FC236}">
                <a16:creationId xmlns:a16="http://schemas.microsoft.com/office/drawing/2014/main" id="{0EA0E141-25CB-49D7-1BA0-832CF5538865}"/>
              </a:ext>
            </a:extLst>
          </p:cNvPr>
          <p:cNvPicPr>
            <a:picLocks noChangeAspect="1"/>
          </p:cNvPicPr>
          <p:nvPr/>
        </p:nvPicPr>
        <p:blipFill>
          <a:blip r:embed="rId2"/>
          <a:stretch>
            <a:fillRect/>
          </a:stretch>
        </p:blipFill>
        <p:spPr>
          <a:xfrm>
            <a:off x="3143820" y="2517606"/>
            <a:ext cx="5935716" cy="3338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6267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Dr Divers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2063551" y="2204864"/>
          <a:ext cx="8568953" cy="1584176"/>
        </p:xfrm>
        <a:graphic>
          <a:graphicData uri="http://schemas.openxmlformats.org/drawingml/2006/table">
            <a:tbl>
              <a:tblPr firstRow="1" bandRow="1">
                <a:tableStyleId>{F2DE63D5-997A-4646-A377-4702673A728D}</a:tableStyleId>
              </a:tblPr>
              <a:tblGrid>
                <a:gridCol w="2552775">
                  <a:extLst>
                    <a:ext uri="{9D8B030D-6E8A-4147-A177-3AD203B41FA5}">
                      <a16:colId xmlns:a16="http://schemas.microsoft.com/office/drawing/2014/main" val="20000"/>
                    </a:ext>
                  </a:extLst>
                </a:gridCol>
                <a:gridCol w="6016178">
                  <a:extLst>
                    <a:ext uri="{9D8B030D-6E8A-4147-A177-3AD203B41FA5}">
                      <a16:colId xmlns:a16="http://schemas.microsoft.com/office/drawing/2014/main" val="545933498"/>
                    </a:ext>
                  </a:extLst>
                </a:gridCol>
              </a:tblGrid>
              <a:tr h="1584176">
                <a:tc>
                  <a:txBody>
                    <a:bodyPr/>
                    <a:lstStyle/>
                    <a:p>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Daiichi Sankyo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27631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4EED-C271-D6BE-A6F6-F2623D94D8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0C072A-A625-7630-989A-6AB9F7C5BF44}"/>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
        <p:nvSpPr>
          <p:cNvPr id="5" name="Content Placeholder 4">
            <a:extLst>
              <a:ext uri="{FF2B5EF4-FFF2-40B4-BE49-F238E27FC236}">
                <a16:creationId xmlns:a16="http://schemas.microsoft.com/office/drawing/2014/main" id="{F3B03945-A60C-6E13-8281-279DA803CB4D}"/>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How would you approach maintenance therapy for this patient going forward? </a:t>
            </a:r>
            <a:br>
              <a:rPr kumimoji="0" lang="en-US" sz="3000" b="1" i="0" u="none" strike="noStrike" kern="1200" cap="none" spc="0" normalizeH="0" baseline="0" noProof="0" dirty="0">
                <a:ln>
                  <a:noFill/>
                </a:ln>
                <a:solidFill>
                  <a:srgbClr val="3333CC"/>
                </a:solidFill>
                <a:effectLst/>
                <a:uLnTx/>
                <a:uFillTx/>
                <a:latin typeface="Calibri"/>
                <a:ea typeface="MS PGothic" charset="0"/>
              </a:rPr>
            </a:b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Do you </a:t>
            </a:r>
            <a:r>
              <a:rPr kumimoji="0" lang="en-US" sz="3000" b="1" i="0" u="none" strike="noStrike" kern="1200" cap="none" spc="0" normalizeH="0" baseline="0" noProof="0" dirty="0" err="1">
                <a:ln>
                  <a:noFill/>
                </a:ln>
                <a:solidFill>
                  <a:srgbClr val="3333CC"/>
                </a:solidFill>
                <a:effectLst/>
                <a:uLnTx/>
                <a:uFillTx/>
                <a:latin typeface="Calibri"/>
                <a:ea typeface="MS PGothic" charset="0"/>
              </a:rPr>
              <a:t>rebiopsy</a:t>
            </a:r>
            <a:r>
              <a:rPr kumimoji="0" lang="en-US" sz="3000" b="1" i="0" u="none" strike="noStrike" kern="1200" cap="none" spc="0" normalizeH="0" baseline="0" noProof="0" dirty="0">
                <a:ln>
                  <a:noFill/>
                </a:ln>
                <a:solidFill>
                  <a:srgbClr val="3333CC"/>
                </a:solidFill>
                <a:effectLst/>
                <a:uLnTx/>
                <a:uFillTx/>
                <a:latin typeface="Calibri"/>
                <a:ea typeface="MS PGothic" charset="0"/>
              </a:rPr>
              <a:t> all patients with HER2-positive gastroesophageal cancers after progression on first-line HER2-targeted therapy?</a:t>
            </a:r>
            <a:br>
              <a:rPr kumimoji="0" lang="en-US" sz="3000" b="1" i="0" u="none" strike="noStrike" kern="1200" cap="none" spc="0" normalizeH="0" baseline="0" noProof="0" dirty="0">
                <a:ln>
                  <a:noFill/>
                </a:ln>
                <a:solidFill>
                  <a:srgbClr val="3333CC"/>
                </a:solidFill>
                <a:effectLst/>
                <a:uLnTx/>
                <a:uFillTx/>
                <a:latin typeface="Calibri"/>
                <a:ea typeface="MS PGothic" charset="0"/>
              </a:rPr>
            </a:b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What second-line therapy would you recommend for this patient? After seeing the results of DESTINY-Gastric04, are there any situations in which you would not recommend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T-</a:t>
            </a:r>
            <a:r>
              <a:rPr kumimoji="0" lang="en-US" sz="3000" b="1" i="0" u="none" strike="noStrike" kern="1200" cap="none" spc="0" normalizeH="0" baseline="0" noProof="0" dirty="0" err="1">
                <a:ln>
                  <a:noFill/>
                </a:ln>
                <a:solidFill>
                  <a:srgbClr val="3333CC"/>
                </a:solidFill>
                <a:effectLst/>
                <a:uLnTx/>
                <a:uFillTx/>
                <a:latin typeface="Calibri"/>
                <a:ea typeface="MS PGothic" charset="0"/>
              </a:rPr>
              <a:t>DXd</a:t>
            </a:r>
            <a:r>
              <a:rPr kumimoji="0" lang="en-US" sz="3000" b="1" i="0" u="none" strike="noStrike" kern="1200" cap="none" spc="0" normalizeH="0" baseline="0" noProof="0" dirty="0">
                <a:ln>
                  <a:noFill/>
                </a:ln>
                <a:solidFill>
                  <a:srgbClr val="3333CC"/>
                </a:solidFill>
                <a:effectLst/>
                <a:uLnTx/>
                <a:uFillTx/>
                <a:latin typeface="Calibri"/>
                <a:ea typeface="MS PGothic" charset="0"/>
              </a:rPr>
              <a:t> as second-line therapy and opt for ramucirumab/</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paclitaxel or something else instead? </a:t>
            </a:r>
          </a:p>
        </p:txBody>
      </p:sp>
    </p:spTree>
    <p:extLst>
      <p:ext uri="{BB962C8B-B14F-4D97-AF65-F5344CB8AC3E}">
        <p14:creationId xmlns:p14="http://schemas.microsoft.com/office/powerpoint/2010/main" val="30318810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0A9B2-5F15-6B14-5010-DB8810BBFD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D7EBA3-97E3-438F-28AE-5B15AC203856}"/>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
        <p:nvSpPr>
          <p:cNvPr id="5" name="Content Placeholder 4">
            <a:extLst>
              <a:ext uri="{FF2B5EF4-FFF2-40B4-BE49-F238E27FC236}">
                <a16:creationId xmlns:a16="http://schemas.microsoft.com/office/drawing/2014/main" id="{F0D8CB93-9722-E2A9-633E-2E08DDA032C2}"/>
              </a:ext>
            </a:extLst>
          </p:cNvPr>
          <p:cNvSpPr>
            <a:spLocks noGrp="1"/>
          </p:cNvSpPr>
          <p:nvPr>
            <p:ph idx="1"/>
          </p:nvPr>
        </p:nvSpPr>
        <p:spPr>
          <a:xfrm>
            <a:off x="912287" y="1416053"/>
            <a:ext cx="10224274" cy="4799013"/>
          </a:xfrm>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How do you manage nausea and other GI toxicities with T-</a:t>
            </a:r>
            <a:r>
              <a:rPr kumimoji="0" lang="en-US" sz="3000" b="1" i="0" u="none" strike="noStrike" kern="1200" cap="none" spc="0" normalizeH="0" baseline="0" noProof="0" dirty="0" err="1">
                <a:ln>
                  <a:noFill/>
                </a:ln>
                <a:solidFill>
                  <a:srgbClr val="3333CC"/>
                </a:solidFill>
                <a:effectLst/>
                <a:uLnTx/>
                <a:uFillTx/>
                <a:latin typeface="Calibri"/>
                <a:ea typeface="MS PGothic" charset="0"/>
              </a:rPr>
              <a:t>DXd</a:t>
            </a:r>
            <a:r>
              <a:rPr kumimoji="0" lang="en-US" sz="3000" b="1" i="0" u="none" strike="noStrike" kern="1200" cap="none" spc="0" normalizeH="0" baseline="0" noProof="0" dirty="0">
                <a:ln>
                  <a:noFill/>
                </a:ln>
                <a:solidFill>
                  <a:srgbClr val="3333CC"/>
                </a:solidFill>
                <a:effectLst/>
                <a:uLnTx/>
                <a:uFillTx/>
                <a:latin typeface="Calibri"/>
                <a:ea typeface="MS PGothic" charset="0"/>
              </a:rPr>
              <a:t>? </a:t>
            </a:r>
          </a:p>
        </p:txBody>
      </p:sp>
    </p:spTree>
    <p:extLst>
      <p:ext uri="{BB962C8B-B14F-4D97-AF65-F5344CB8AC3E}">
        <p14:creationId xmlns:p14="http://schemas.microsoft.com/office/powerpoint/2010/main" val="665991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0FB0B-68D6-AD28-5BCD-7D29609842D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BC43DF3-F8D6-DE63-F42D-F02B2E7D15C5}"/>
              </a:ext>
            </a:extLst>
          </p:cNvPr>
          <p:cNvSpPr/>
          <p:nvPr/>
        </p:nvSpPr>
        <p:spPr bwMode="auto">
          <a:xfrm>
            <a:off x="984780" y="237800"/>
            <a:ext cx="10417371" cy="186642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7F446D6-7131-490F-F846-7730C538D3AB}"/>
              </a:ext>
            </a:extLst>
          </p:cNvPr>
          <p:cNvSpPr>
            <a:spLocks noGrp="1"/>
          </p:cNvSpPr>
          <p:nvPr>
            <p:ph type="title"/>
          </p:nvPr>
        </p:nvSpPr>
        <p:spPr>
          <a:xfrm>
            <a:off x="1188826" y="651185"/>
            <a:ext cx="9728890" cy="1095726"/>
          </a:xfrm>
        </p:spPr>
        <p:txBody>
          <a:bodyPr lIns="91440" tIns="91440" rIns="91440" bIns="182880"/>
          <a:lstStyle/>
          <a:p>
            <a:pPr algn="l"/>
            <a:r>
              <a:rPr lang="en-US" dirty="0">
                <a:solidFill>
                  <a:schemeClr val="bg1"/>
                </a:solidFill>
                <a:latin typeface="+mj-lt"/>
              </a:rPr>
              <a:t>Case Presentation: 73-year-old woman with HER2-positive (IHC 3+), PD-L1-negative, CLDN18.2-negative metastatic gastric cancer</a:t>
            </a:r>
          </a:p>
        </p:txBody>
      </p:sp>
      <p:sp>
        <p:nvSpPr>
          <p:cNvPr id="8" name="Title 1">
            <a:extLst>
              <a:ext uri="{FF2B5EF4-FFF2-40B4-BE49-F238E27FC236}">
                <a16:creationId xmlns:a16="http://schemas.microsoft.com/office/drawing/2014/main" id="{B8231AD4-5FF9-75BF-B324-30C9F3EE8419}"/>
              </a:ext>
            </a:extLst>
          </p:cNvPr>
          <p:cNvSpPr txBox="1">
            <a:spLocks/>
          </p:cNvSpPr>
          <p:nvPr/>
        </p:nvSpPr>
        <p:spPr bwMode="auto">
          <a:xfrm>
            <a:off x="0" y="5856446"/>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Brian Mulherin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(Indianapolis, Indiana)</a:t>
            </a:r>
          </a:p>
        </p:txBody>
      </p:sp>
      <p:pic>
        <p:nvPicPr>
          <p:cNvPr id="4" name="Picture 3" descr="A person wearing a headset&#10;&#10;AI-generated content may be incorrect.">
            <a:extLst>
              <a:ext uri="{FF2B5EF4-FFF2-40B4-BE49-F238E27FC236}">
                <a16:creationId xmlns:a16="http://schemas.microsoft.com/office/drawing/2014/main" id="{9AD465A2-4D71-D248-B86A-32F3899A5CE8}"/>
              </a:ext>
            </a:extLst>
          </p:cNvPr>
          <p:cNvPicPr>
            <a:picLocks noChangeAspect="1"/>
          </p:cNvPicPr>
          <p:nvPr/>
        </p:nvPicPr>
        <p:blipFill>
          <a:blip r:embed="rId2"/>
          <a:stretch>
            <a:fillRect/>
          </a:stretch>
        </p:blipFill>
        <p:spPr>
          <a:xfrm>
            <a:off x="3157427" y="2540030"/>
            <a:ext cx="5922109" cy="3331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9584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F09ED-8F68-23AE-7588-5DD26275AD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D0441E-3FAE-CA3F-7B6D-1FDB9F10BCAA}"/>
              </a:ext>
            </a:extLst>
          </p:cNvPr>
          <p:cNvSpPr>
            <a:spLocks noGrp="1"/>
          </p:cNvSpPr>
          <p:nvPr>
            <p:ph type="title"/>
          </p:nvPr>
        </p:nvSpPr>
        <p:spPr/>
        <p:txBody>
          <a:bodyPr/>
          <a:lstStyle/>
          <a:p>
            <a:r>
              <a:rPr lang="en-US" dirty="0"/>
              <a:t>QUESTIONS FOR THE FACULTY </a:t>
            </a:r>
          </a:p>
        </p:txBody>
      </p:sp>
      <p:sp>
        <p:nvSpPr>
          <p:cNvPr id="5" name="Content Placeholder 4">
            <a:extLst>
              <a:ext uri="{FF2B5EF4-FFF2-40B4-BE49-F238E27FC236}">
                <a16:creationId xmlns:a16="http://schemas.microsoft.com/office/drawing/2014/main" id="{F6038F49-3722-C3D9-64C2-1D8E42764191}"/>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How do you screen for ILD with T-</a:t>
            </a:r>
            <a:r>
              <a:rPr kumimoji="0" lang="en-US" sz="3000" b="1" i="0" u="none" strike="noStrike" kern="1200" cap="none" spc="0" normalizeH="0" baseline="0" noProof="0" dirty="0" err="1">
                <a:ln>
                  <a:noFill/>
                </a:ln>
                <a:solidFill>
                  <a:srgbClr val="3333CC"/>
                </a:solidFill>
                <a:effectLst/>
                <a:uLnTx/>
                <a:uFillTx/>
                <a:latin typeface="Calibri"/>
                <a:ea typeface="MS PGothic" charset="0"/>
              </a:rPr>
              <a:t>DXd</a:t>
            </a:r>
            <a:r>
              <a:rPr kumimoji="0" lang="en-US" sz="3000" b="1" i="0" u="none" strike="noStrike" kern="1200" cap="none" spc="0" normalizeH="0" baseline="0" noProof="0" dirty="0">
                <a:ln>
                  <a:noFill/>
                </a:ln>
                <a:solidFill>
                  <a:srgbClr val="3333CC"/>
                </a:solidFill>
                <a:effectLst/>
                <a:uLnTx/>
                <a:uFillTx/>
                <a:latin typeface="Calibri"/>
                <a:ea typeface="MS PGothic" charset="0"/>
              </a:rPr>
              <a:t>, and do all patients need to be monitored using scans or can they be monitoring clinically with scans ordered only for those with symptoms? </a:t>
            </a:r>
          </a:p>
        </p:txBody>
      </p:sp>
    </p:spTree>
    <p:extLst>
      <p:ext uri="{BB962C8B-B14F-4D97-AF65-F5344CB8AC3E}">
        <p14:creationId xmlns:p14="http://schemas.microsoft.com/office/powerpoint/2010/main" val="1855730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32DA8-71C7-FBC8-54E5-BAAE45FD21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4D1577-A9D0-321C-0D17-2830A90D32A1}"/>
              </a:ext>
            </a:extLst>
          </p:cNvPr>
          <p:cNvSpPr>
            <a:spLocks noGrp="1"/>
          </p:cNvSpPr>
          <p:nvPr>
            <p:ph type="title"/>
          </p:nvPr>
        </p:nvSpPr>
        <p:spPr/>
        <p:txBody>
          <a:bodyPr/>
          <a:lstStyle/>
          <a:p>
            <a:r>
              <a:rPr lang="en-US" dirty="0"/>
              <a:t>QUESTIONS FOR THE FACULTY </a:t>
            </a:r>
          </a:p>
        </p:txBody>
      </p:sp>
      <p:sp>
        <p:nvSpPr>
          <p:cNvPr id="5" name="Content Placeholder 4">
            <a:extLst>
              <a:ext uri="{FF2B5EF4-FFF2-40B4-BE49-F238E27FC236}">
                <a16:creationId xmlns:a16="http://schemas.microsoft.com/office/drawing/2014/main" id="{0168322D-F544-B5D4-030D-067F1DBE0976}"/>
              </a:ext>
            </a:extLst>
          </p:cNvPr>
          <p:cNvSpPr>
            <a:spLocks noGrp="1"/>
          </p:cNvSpPr>
          <p:nvPr>
            <p:ph idx="1"/>
          </p:nvPr>
        </p:nvSpPr>
        <p:spPr>
          <a:xfrm>
            <a:off x="912286" y="1416053"/>
            <a:ext cx="10440298" cy="4799013"/>
          </a:xfrm>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How do you envision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zanidatamab</a:t>
            </a:r>
            <a:r>
              <a:rPr kumimoji="0" lang="en-US" sz="3000" b="1" i="0" u="none" strike="noStrike" kern="1200" cap="none" spc="0" normalizeH="0" baseline="0" noProof="0" dirty="0">
                <a:ln>
                  <a:noFill/>
                </a:ln>
                <a:solidFill>
                  <a:srgbClr val="3333CC"/>
                </a:solidFill>
                <a:effectLst/>
                <a:uLnTx/>
                <a:uFillTx/>
                <a:latin typeface="Calibri"/>
                <a:ea typeface="MS PGothic" charset="0"/>
              </a:rPr>
              <a:t> being employed in HER2-positive gastroesophageal cancers?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If both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zanidatamab</a:t>
            </a:r>
            <a:r>
              <a:rPr kumimoji="0" lang="en-US" sz="3000" b="1" i="0" u="none" strike="noStrike" kern="1200" cap="none" spc="0" normalizeH="0" baseline="0" noProof="0" dirty="0">
                <a:ln>
                  <a:noFill/>
                </a:ln>
                <a:solidFill>
                  <a:srgbClr val="3333CC"/>
                </a:solidFill>
                <a:effectLst/>
                <a:uLnTx/>
                <a:uFillTx/>
                <a:latin typeface="Calibri"/>
                <a:ea typeface="MS PGothic" charset="0"/>
              </a:rPr>
              <a:t> and T-</a:t>
            </a:r>
            <a:r>
              <a:rPr kumimoji="0" lang="en-US" sz="3000" b="1" i="0" u="none" strike="noStrike" kern="1200" cap="none" spc="0" normalizeH="0" baseline="0" noProof="0" dirty="0" err="1">
                <a:ln>
                  <a:noFill/>
                </a:ln>
                <a:solidFill>
                  <a:srgbClr val="3333CC"/>
                </a:solidFill>
                <a:effectLst/>
                <a:uLnTx/>
                <a:uFillTx/>
                <a:latin typeface="Calibri"/>
                <a:ea typeface="MS PGothic" charset="0"/>
              </a:rPr>
              <a:t>DXd</a:t>
            </a:r>
            <a:r>
              <a:rPr kumimoji="0" lang="en-US" sz="3000" b="1" i="0" u="none" strike="noStrike" kern="1200" cap="none" spc="0" normalizeH="0" baseline="0" noProof="0" dirty="0">
                <a:ln>
                  <a:noFill/>
                </a:ln>
                <a:solidFill>
                  <a:srgbClr val="3333CC"/>
                </a:solidFill>
                <a:effectLst/>
                <a:uLnTx/>
                <a:uFillTx/>
                <a:latin typeface="Calibri"/>
                <a:ea typeface="MS PGothic" charset="0"/>
              </a:rPr>
              <a:t> were available for HER2-positive gastroesophageal cancers, which one would you prioritize and why? Does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zanidatamab</a:t>
            </a:r>
            <a:r>
              <a:rPr kumimoji="0" lang="en-US" sz="3000" b="1" i="0" u="none" strike="noStrike" kern="1200" cap="none" spc="0" normalizeH="0" baseline="0" noProof="0" dirty="0">
                <a:ln>
                  <a:noFill/>
                </a:ln>
                <a:solidFill>
                  <a:srgbClr val="3333CC"/>
                </a:solidFill>
                <a:effectLst/>
                <a:uLnTx/>
                <a:uFillTx/>
                <a:latin typeface="Calibri"/>
                <a:ea typeface="MS PGothic" charset="0"/>
              </a:rPr>
              <a:t> offer any mechanistic advantages, given that it is a bispecific antibody?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What are the most common side effects associated with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zanidatamab</a:t>
            </a:r>
            <a:r>
              <a:rPr kumimoji="0" lang="en-US" sz="3000" b="1" i="0" u="none" strike="noStrike" kern="1200" cap="none" spc="0" normalizeH="0" baseline="0" noProof="0" dirty="0">
                <a:ln>
                  <a:noFill/>
                </a:ln>
                <a:solidFill>
                  <a:srgbClr val="3333CC"/>
                </a:solidFill>
                <a:effectLst/>
                <a:uLnTx/>
                <a:uFillTx/>
                <a:latin typeface="Calibri"/>
                <a:ea typeface="MS PGothic" charset="0"/>
              </a:rPr>
              <a:t>, and how can they be managed? How would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you indirectly compare the global tolerability/toxicity of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zanidatamab</a:t>
            </a:r>
            <a:r>
              <a:rPr kumimoji="0" lang="en-US" sz="3000" b="1" i="0" u="none" strike="noStrike" kern="1200" cap="none" spc="0" normalizeH="0" baseline="0" noProof="0" dirty="0">
                <a:ln>
                  <a:noFill/>
                </a:ln>
                <a:solidFill>
                  <a:srgbClr val="3333CC"/>
                </a:solidFill>
                <a:effectLst/>
                <a:uLnTx/>
                <a:uFillTx/>
                <a:latin typeface="Calibri"/>
                <a:ea typeface="MS PGothic" charset="0"/>
              </a:rPr>
              <a:t> to that of T-</a:t>
            </a:r>
            <a:r>
              <a:rPr kumimoji="0" lang="en-US" sz="3000" b="1" i="0" u="none" strike="noStrike" kern="1200" cap="none" spc="0" normalizeH="0" baseline="0" noProof="0" dirty="0" err="1">
                <a:ln>
                  <a:noFill/>
                </a:ln>
                <a:solidFill>
                  <a:srgbClr val="3333CC"/>
                </a:solidFill>
                <a:effectLst/>
                <a:uLnTx/>
                <a:uFillTx/>
                <a:latin typeface="Calibri"/>
                <a:ea typeface="MS PGothic" charset="0"/>
              </a:rPr>
              <a:t>DXd</a:t>
            </a:r>
            <a:r>
              <a:rPr kumimoji="0" lang="en-US" sz="3000" b="1" i="0" u="none" strike="noStrike" kern="1200" cap="none" spc="0" normalizeH="0" baseline="0" noProof="0" dirty="0">
                <a:ln>
                  <a:noFill/>
                </a:ln>
                <a:solidFill>
                  <a:srgbClr val="3333CC"/>
                </a:solidFill>
                <a:effectLst/>
                <a:uLnTx/>
                <a:uFillTx/>
                <a:latin typeface="Calibri"/>
                <a:ea typeface="MS PGothic" charset="0"/>
              </a:rPr>
              <a:t>?</a:t>
            </a:r>
          </a:p>
        </p:txBody>
      </p:sp>
    </p:spTree>
    <p:extLst>
      <p:ext uri="{BB962C8B-B14F-4D97-AF65-F5344CB8AC3E}">
        <p14:creationId xmlns:p14="http://schemas.microsoft.com/office/powerpoint/2010/main" val="2125302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065A1-F9DA-B124-8390-17634C33B7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F458D0-A663-E2CF-5E7A-104175AC3FAF}"/>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
        <p:nvSpPr>
          <p:cNvPr id="5" name="Content Placeholder 4">
            <a:extLst>
              <a:ext uri="{FF2B5EF4-FFF2-40B4-BE49-F238E27FC236}">
                <a16:creationId xmlns:a16="http://schemas.microsoft.com/office/drawing/2014/main" id="{5B627469-942B-E0C4-4FE2-0159FBD9D502}"/>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Given that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zanidatamab</a:t>
            </a:r>
            <a:r>
              <a:rPr kumimoji="0" lang="en-US" sz="3000" b="1" i="0" u="none" strike="noStrike" kern="1200" cap="none" spc="0" normalizeH="0" baseline="0" noProof="0" dirty="0">
                <a:ln>
                  <a:noFill/>
                </a:ln>
                <a:solidFill>
                  <a:srgbClr val="3333CC"/>
                </a:solidFill>
                <a:effectLst/>
                <a:uLnTx/>
                <a:uFillTx/>
                <a:latin typeface="Calibri"/>
                <a:ea typeface="MS PGothic" charset="0"/>
              </a:rPr>
              <a:t> is available in biliary tract cancers, are there any situations in which you would attempt to access it for a patient with HER2-positive gastroesophageal cancer outside of a clinical trial today? </a:t>
            </a:r>
          </a:p>
        </p:txBody>
      </p:sp>
    </p:spTree>
    <p:extLst>
      <p:ext uri="{BB962C8B-B14F-4D97-AF65-F5344CB8AC3E}">
        <p14:creationId xmlns:p14="http://schemas.microsoft.com/office/powerpoint/2010/main" val="2631944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D08F4-D866-0AD7-F82A-B6167A98531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AF9C7DD-6E96-5521-C030-870C2BAEEAD0}"/>
              </a:ext>
            </a:extLst>
          </p:cNvPr>
          <p:cNvSpPr/>
          <p:nvPr/>
        </p:nvSpPr>
        <p:spPr bwMode="auto">
          <a:xfrm>
            <a:off x="984780" y="237801"/>
            <a:ext cx="10417371" cy="181133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8E0EF7C-6645-72CB-9DDA-76608692B87D}"/>
              </a:ext>
            </a:extLst>
          </p:cNvPr>
          <p:cNvSpPr>
            <a:spLocks noGrp="1"/>
          </p:cNvSpPr>
          <p:nvPr>
            <p:ph type="title"/>
          </p:nvPr>
        </p:nvSpPr>
        <p:spPr>
          <a:xfrm>
            <a:off x="1188826" y="649420"/>
            <a:ext cx="10114480" cy="1095726"/>
          </a:xfrm>
        </p:spPr>
        <p:txBody>
          <a:bodyPr lIns="91440" tIns="91440" rIns="91440" bIns="182880"/>
          <a:lstStyle/>
          <a:p>
            <a:pPr algn="l"/>
            <a:r>
              <a:rPr lang="en-US" dirty="0">
                <a:solidFill>
                  <a:schemeClr val="bg1"/>
                </a:solidFill>
                <a:latin typeface="+mj-lt"/>
              </a:rPr>
              <a:t>Case Presentation: 73-year-old woman with metastatic GEJ adenocarcinoma (PD-L1 CPS 15) who begins treatment with FOLFOX/nivolumab and subsequently is found to have CLDN18.2 overexpression</a:t>
            </a:r>
          </a:p>
        </p:txBody>
      </p:sp>
      <p:sp>
        <p:nvSpPr>
          <p:cNvPr id="8" name="Title 1">
            <a:extLst>
              <a:ext uri="{FF2B5EF4-FFF2-40B4-BE49-F238E27FC236}">
                <a16:creationId xmlns:a16="http://schemas.microsoft.com/office/drawing/2014/main" id="{AF41A033-9BBF-2918-B8FD-3352CB1D1AE7}"/>
              </a:ext>
            </a:extLst>
          </p:cNvPr>
          <p:cNvSpPr txBox="1">
            <a:spLocks/>
          </p:cNvSpPr>
          <p:nvPr/>
        </p:nvSpPr>
        <p:spPr bwMode="auto">
          <a:xfrm>
            <a:off x="0" y="5799597"/>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Zanetta Lamar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(Naples, Florida)</a:t>
            </a:r>
          </a:p>
        </p:txBody>
      </p:sp>
      <p:pic>
        <p:nvPicPr>
          <p:cNvPr id="3" name="Picture 2" descr="A person wearing headphones and smiling&#10;&#10;AI-generated content may be incorrect.">
            <a:extLst>
              <a:ext uri="{FF2B5EF4-FFF2-40B4-BE49-F238E27FC236}">
                <a16:creationId xmlns:a16="http://schemas.microsoft.com/office/drawing/2014/main" id="{4FB3D56B-DB5D-4DF6-A180-7C862DFEA7F7}"/>
              </a:ext>
            </a:extLst>
          </p:cNvPr>
          <p:cNvPicPr>
            <a:picLocks noChangeAspect="1"/>
          </p:cNvPicPr>
          <p:nvPr/>
        </p:nvPicPr>
        <p:blipFill>
          <a:blip r:embed="rId2"/>
          <a:stretch>
            <a:fillRect/>
          </a:stretch>
        </p:blipFill>
        <p:spPr>
          <a:xfrm>
            <a:off x="3157426" y="2460756"/>
            <a:ext cx="5922110" cy="3331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4251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A02D3-E17F-9D01-92BB-D60A345B93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D0A82C-4944-493C-C1C2-2C5C117077AF}"/>
              </a:ext>
            </a:extLst>
          </p:cNvPr>
          <p:cNvSpPr>
            <a:spLocks noGrp="1"/>
          </p:cNvSpPr>
          <p:nvPr>
            <p:ph type="title"/>
          </p:nvPr>
        </p:nvSpPr>
        <p:spPr/>
        <p:txBody>
          <a:bodyPr/>
          <a:lstStyle/>
          <a:p>
            <a:r>
              <a:rPr lang="en-US" dirty="0"/>
              <a:t>QUESTIONS FOR THE FACULTY </a:t>
            </a:r>
          </a:p>
        </p:txBody>
      </p:sp>
      <p:sp>
        <p:nvSpPr>
          <p:cNvPr id="5" name="Content Placeholder 4">
            <a:extLst>
              <a:ext uri="{FF2B5EF4-FFF2-40B4-BE49-F238E27FC236}">
                <a16:creationId xmlns:a16="http://schemas.microsoft.com/office/drawing/2014/main" id="{176E9B33-C57B-AABF-626B-92FBB6C9FFF0}"/>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When do you typically conduct CLDN18.2 testing for your patients with advanced gastroesophageal cancers, and what assay do you use? Is CLDN18.2 reported on commercially available NGS platforms?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For patients with newly diagnosed gastric/GEJ adenocarcinoma that expresses both CLDN18.2 and PD-L1, do you generally opt for anti-PD-1 antibody/chemotherapy or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zolbetuximab</a:t>
            </a:r>
            <a:r>
              <a:rPr kumimoji="0" lang="en-US" sz="3000" b="1" i="0" u="none" strike="noStrike" kern="1200" cap="none" spc="0" normalizeH="0" baseline="0" noProof="0" dirty="0">
                <a:ln>
                  <a:noFill/>
                </a:ln>
                <a:solidFill>
                  <a:srgbClr val="3333CC"/>
                </a:solidFill>
                <a:effectLst/>
                <a:uLnTx/>
                <a:uFillTx/>
                <a:latin typeface="Calibri"/>
                <a:ea typeface="MS PGothic" charset="0"/>
              </a:rPr>
              <a:t>/ chemotherapy? Would you ever offer both an anti-PD-1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antibody and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zolbetuximab</a:t>
            </a:r>
            <a:r>
              <a:rPr kumimoji="0" lang="en-US" sz="3000" b="1" i="0" u="none" strike="noStrike" kern="1200" cap="none" spc="0" normalizeH="0" baseline="0" noProof="0" dirty="0">
                <a:ln>
                  <a:noFill/>
                </a:ln>
                <a:solidFill>
                  <a:srgbClr val="3333CC"/>
                </a:solidFill>
                <a:effectLst/>
                <a:uLnTx/>
                <a:uFillTx/>
                <a:latin typeface="Calibri"/>
                <a:ea typeface="MS PGothic" charset="0"/>
              </a:rPr>
              <a:t>? </a:t>
            </a:r>
          </a:p>
        </p:txBody>
      </p:sp>
    </p:spTree>
    <p:extLst>
      <p:ext uri="{BB962C8B-B14F-4D97-AF65-F5344CB8AC3E}">
        <p14:creationId xmlns:p14="http://schemas.microsoft.com/office/powerpoint/2010/main" val="1512123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2D88-C9A6-6C98-42C5-D0E4CFEB02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130FB8-0342-1B83-86AF-610903609C92}"/>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
        <p:nvSpPr>
          <p:cNvPr id="5" name="Content Placeholder 4">
            <a:extLst>
              <a:ext uri="{FF2B5EF4-FFF2-40B4-BE49-F238E27FC236}">
                <a16:creationId xmlns:a16="http://schemas.microsoft.com/office/drawing/2014/main" id="{961236D3-8959-5FF3-40D9-4AF57AE3DFA3}"/>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What would you most likely recommend when this patient’s disease progresses? For a patient with CLDN18.2-positive disease who had already received first-line therapy, would you attempt to employ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zolbetuximab</a:t>
            </a:r>
            <a:r>
              <a:rPr kumimoji="0" lang="en-US" sz="3000" b="1" i="0" u="none" strike="noStrike" kern="1200" cap="none" spc="0" normalizeH="0" baseline="0" noProof="0" dirty="0">
                <a:ln>
                  <a:noFill/>
                </a:ln>
                <a:solidFill>
                  <a:srgbClr val="3333CC"/>
                </a:solidFill>
                <a:effectLst/>
                <a:uLnTx/>
                <a:uFillTx/>
                <a:latin typeface="Calibri"/>
                <a:ea typeface="MS PGothic" charset="0"/>
              </a:rPr>
              <a:t> in a later line?</a:t>
            </a:r>
          </a:p>
        </p:txBody>
      </p:sp>
    </p:spTree>
    <p:extLst>
      <p:ext uri="{BB962C8B-B14F-4D97-AF65-F5344CB8AC3E}">
        <p14:creationId xmlns:p14="http://schemas.microsoft.com/office/powerpoint/2010/main" val="4173543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68C2-D76F-E113-FE41-301E3DC599D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F50A70B-5808-FA69-FB56-93CC31E15397}"/>
              </a:ext>
            </a:extLst>
          </p:cNvPr>
          <p:cNvSpPr/>
          <p:nvPr/>
        </p:nvSpPr>
        <p:spPr bwMode="auto">
          <a:xfrm>
            <a:off x="984780" y="237801"/>
            <a:ext cx="10417371" cy="181133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BAB1FBD1-46DB-BB8E-578C-29AA8C492F56}"/>
              </a:ext>
            </a:extLst>
          </p:cNvPr>
          <p:cNvSpPr>
            <a:spLocks noGrp="1"/>
          </p:cNvSpPr>
          <p:nvPr>
            <p:ph type="title"/>
          </p:nvPr>
        </p:nvSpPr>
        <p:spPr>
          <a:xfrm>
            <a:off x="1188826" y="826708"/>
            <a:ext cx="10114480" cy="1095726"/>
          </a:xfrm>
        </p:spPr>
        <p:txBody>
          <a:bodyPr lIns="91440" tIns="91440" rIns="91440" bIns="182880"/>
          <a:lstStyle/>
          <a:p>
            <a:pPr algn="l"/>
            <a:r>
              <a:rPr lang="en-US" dirty="0">
                <a:solidFill>
                  <a:schemeClr val="bg1"/>
                </a:solidFill>
                <a:latin typeface="+mj-lt"/>
              </a:rPr>
              <a:t>Case Presentation: 45-year-old man with CLDN18.2-positive metastatic esophageal adenocarcinoma (PD-L1 10%) who receives </a:t>
            </a:r>
            <a:r>
              <a:rPr lang="en-US">
                <a:solidFill>
                  <a:schemeClr val="bg1"/>
                </a:solidFill>
                <a:latin typeface="+mj-lt"/>
              </a:rPr>
              <a:t>mFOLFOX6 and </a:t>
            </a:r>
            <a:r>
              <a:rPr lang="en-US" dirty="0" err="1">
                <a:solidFill>
                  <a:schemeClr val="bg1"/>
                </a:solidFill>
                <a:latin typeface="+mj-lt"/>
              </a:rPr>
              <a:t>zolbetuximab</a:t>
            </a:r>
            <a:r>
              <a:rPr lang="en-US" dirty="0">
                <a:solidFill>
                  <a:schemeClr val="bg1"/>
                </a:solidFill>
                <a:latin typeface="+mj-lt"/>
              </a:rPr>
              <a:t> </a:t>
            </a:r>
          </a:p>
          <a:p>
            <a:pPr algn="l"/>
            <a:endParaRPr lang="en-US" dirty="0">
              <a:solidFill>
                <a:schemeClr val="bg1"/>
              </a:solidFill>
              <a:latin typeface="+mj-lt"/>
            </a:endParaRPr>
          </a:p>
        </p:txBody>
      </p:sp>
      <p:sp>
        <p:nvSpPr>
          <p:cNvPr id="8" name="Title 1">
            <a:extLst>
              <a:ext uri="{FF2B5EF4-FFF2-40B4-BE49-F238E27FC236}">
                <a16:creationId xmlns:a16="http://schemas.microsoft.com/office/drawing/2014/main" id="{EB97AF00-AF4C-4704-93AE-A15D1170F831}"/>
              </a:ext>
            </a:extLst>
          </p:cNvPr>
          <p:cNvSpPr txBox="1">
            <a:spLocks/>
          </p:cNvSpPr>
          <p:nvPr/>
        </p:nvSpPr>
        <p:spPr bwMode="auto">
          <a:xfrm>
            <a:off x="0" y="5897823"/>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Jennifer Yannucci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(Savannah, Georgia)</a:t>
            </a:r>
          </a:p>
        </p:txBody>
      </p:sp>
      <p:pic>
        <p:nvPicPr>
          <p:cNvPr id="3" name="Picture 2" descr="A person wearing a headset&#10;&#10;AI-generated content may be incorrect.">
            <a:extLst>
              <a:ext uri="{FF2B5EF4-FFF2-40B4-BE49-F238E27FC236}">
                <a16:creationId xmlns:a16="http://schemas.microsoft.com/office/drawing/2014/main" id="{C49FEC43-BBDA-78B0-051C-73E0C87090D0}"/>
              </a:ext>
            </a:extLst>
          </p:cNvPr>
          <p:cNvPicPr>
            <a:picLocks noChangeAspect="1"/>
          </p:cNvPicPr>
          <p:nvPr/>
        </p:nvPicPr>
        <p:blipFill>
          <a:blip r:embed="rId2"/>
          <a:stretch>
            <a:fillRect/>
          </a:stretch>
        </p:blipFill>
        <p:spPr>
          <a:xfrm>
            <a:off x="3157425" y="2558982"/>
            <a:ext cx="5922109" cy="3331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99219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EDD8-6A5C-F858-6D84-9DCEEC5B3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DED5-1980-2F78-DAEC-CAEEA663FA96}"/>
              </a:ext>
            </a:extLst>
          </p:cNvPr>
          <p:cNvSpPr>
            <a:spLocks noGrp="1"/>
          </p:cNvSpPr>
          <p:nvPr>
            <p:ph type="title"/>
          </p:nvPr>
        </p:nvSpPr>
        <p:spPr>
          <a:xfrm>
            <a:off x="838200" y="252343"/>
            <a:ext cx="11126118" cy="857388"/>
          </a:xfrm>
        </p:spPr>
        <p:txBody>
          <a:bodyPr/>
          <a:lstStyle/>
          <a:p>
            <a:r>
              <a:rPr lang="en-US" sz="3600" dirty="0"/>
              <a:t>Snapshot of AON Practice</a:t>
            </a:r>
            <a:br>
              <a:rPr lang="en-US" sz="3600" dirty="0"/>
            </a:br>
            <a:r>
              <a:rPr lang="en-US" dirty="0">
                <a:solidFill>
                  <a:schemeClr val="tx2">
                    <a:lumMod val="20000"/>
                    <a:lumOff val="80000"/>
                  </a:schemeClr>
                </a:solidFill>
              </a:rPr>
              <a:t>Gastroesophageal Cancers</a:t>
            </a:r>
            <a:endParaRPr lang="en-US" dirty="0"/>
          </a:p>
        </p:txBody>
      </p:sp>
      <p:graphicFrame>
        <p:nvGraphicFramePr>
          <p:cNvPr id="4" name="Content Placeholder 3">
            <a:extLst>
              <a:ext uri="{FF2B5EF4-FFF2-40B4-BE49-F238E27FC236}">
                <a16:creationId xmlns:a16="http://schemas.microsoft.com/office/drawing/2014/main" id="{4F3249D0-A8C6-B9BC-CA8E-9A0D9C0E2823}"/>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5120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A91EC-E4AC-CFB7-A6F5-AC098796DC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A639A6-A9F2-1FB1-B9D0-455D7429718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
        <p:nvSpPr>
          <p:cNvPr id="5" name="Content Placeholder 4">
            <a:extLst>
              <a:ext uri="{FF2B5EF4-FFF2-40B4-BE49-F238E27FC236}">
                <a16:creationId xmlns:a16="http://schemas.microsoft.com/office/drawing/2014/main" id="{64559ADF-8B5E-8760-677E-3FC4711050B7}"/>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What has been your experience with the efficacy and tolerability of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zolbetuximab</a:t>
            </a:r>
            <a:r>
              <a:rPr kumimoji="0" lang="en-US" sz="3000" b="1" i="0" u="none" strike="noStrike" kern="1200" cap="none" spc="0" normalizeH="0" baseline="0" noProof="0" dirty="0">
                <a:ln>
                  <a:noFill/>
                </a:ln>
                <a:solidFill>
                  <a:srgbClr val="3333CC"/>
                </a:solidFill>
                <a:effectLst/>
                <a:uLnTx/>
                <a:uFillTx/>
                <a:latin typeface="Calibri"/>
                <a:ea typeface="MS PGothic" charset="0"/>
              </a:rPr>
              <a:t>/chemotherapy? Would you have treated this patient any differently?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Have you found any strategies to be particularly helpful for mitigating/managing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zolbetuximab</a:t>
            </a:r>
            <a:r>
              <a:rPr kumimoji="0" lang="en-US" sz="3000" b="1" i="0" u="none" strike="noStrike" kern="1200" cap="none" spc="0" normalizeH="0" baseline="0" noProof="0" dirty="0">
                <a:ln>
                  <a:noFill/>
                </a:ln>
                <a:solidFill>
                  <a:srgbClr val="3333CC"/>
                </a:solidFill>
                <a:effectLst/>
                <a:uLnTx/>
                <a:uFillTx/>
                <a:latin typeface="Calibri"/>
                <a:ea typeface="MS PGothic" charset="0"/>
              </a:rPr>
              <a:t>-associated nausea and vomiting?</a:t>
            </a:r>
          </a:p>
        </p:txBody>
      </p:sp>
    </p:spTree>
    <p:extLst>
      <p:ext uri="{BB962C8B-B14F-4D97-AF65-F5344CB8AC3E}">
        <p14:creationId xmlns:p14="http://schemas.microsoft.com/office/powerpoint/2010/main" val="12574439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11EC8-EBA1-0CCE-D5B3-D2BC7D33FBCD}"/>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A6443C5C-571C-E618-76D4-AF1EB23C4C4D}"/>
              </a:ext>
            </a:extLst>
          </p:cNvPr>
          <p:cNvSpPr>
            <a:spLocks noGrp="1" noChangeArrowheads="1"/>
          </p:cNvSpPr>
          <p:nvPr>
            <p:ph type="title"/>
          </p:nvPr>
        </p:nvSpPr>
        <p:spPr>
          <a:xfrm>
            <a:off x="381000" y="476672"/>
            <a:ext cx="11430000" cy="2498916"/>
          </a:xfrm>
        </p:spPr>
        <p:txBody>
          <a:bodyPr wrap="square" anchor="b">
            <a:noAutofit/>
          </a:bodyPr>
          <a:lstStyle/>
          <a:p>
            <a:pPr>
              <a:spcBef>
                <a:spcPts val="600"/>
              </a:spcBef>
            </a:pPr>
            <a:r>
              <a:rPr lang="en-US" sz="5000" dirty="0">
                <a:solidFill>
                  <a:srgbClr val="0331FF"/>
                </a:solidFill>
                <a:latin typeface="Calibri" panose="020F0502020204030204" pitchFamily="34" charset="0"/>
                <a:cs typeface="Calibri" panose="020F0502020204030204" pitchFamily="34" charset="0"/>
              </a:rPr>
              <a:t>Integrating New Advances into </a:t>
            </a:r>
            <a:br>
              <a:rPr lang="en-US" sz="5000" dirty="0">
                <a:solidFill>
                  <a:srgbClr val="0331FF"/>
                </a:solidFill>
                <a:latin typeface="Calibri" panose="020F0502020204030204" pitchFamily="34" charset="0"/>
                <a:cs typeface="Calibri" panose="020F0502020204030204" pitchFamily="34" charset="0"/>
              </a:rPr>
            </a:br>
            <a:r>
              <a:rPr lang="en-US" sz="5000" dirty="0">
                <a:solidFill>
                  <a:srgbClr val="0331FF"/>
                </a:solidFill>
                <a:latin typeface="Calibri" panose="020F0502020204030204" pitchFamily="34" charset="0"/>
                <a:cs typeface="Calibri" panose="020F0502020204030204" pitchFamily="34" charset="0"/>
              </a:rPr>
              <a:t>the Care of Patients with Cancer</a:t>
            </a:r>
            <a:br>
              <a:rPr lang="en-US" sz="4600"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A </a:t>
            </a:r>
            <a:r>
              <a:rPr lang="en-US" sz="3200" dirty="0" err="1">
                <a:solidFill>
                  <a:srgbClr val="002060"/>
                </a:solidFill>
                <a:latin typeface="Calibri" panose="020F0502020204030204" pitchFamily="34" charset="0"/>
                <a:cs typeface="Calibri" panose="020F0502020204030204" pitchFamily="34" charset="0"/>
              </a:rPr>
              <a:t>Multitumor</a:t>
            </a:r>
            <a:r>
              <a:rPr lang="en-US" sz="3200" dirty="0">
                <a:solidFill>
                  <a:srgbClr val="002060"/>
                </a:solidFill>
                <a:latin typeface="Calibri" panose="020F0502020204030204" pitchFamily="34" charset="0"/>
                <a:cs typeface="Calibri" panose="020F0502020204030204" pitchFamily="34" charset="0"/>
              </a:rPr>
              <a:t> Symposium in Partnership </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with the American Oncology Network</a:t>
            </a:r>
            <a:endParaRPr lang="en-US" sz="40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FE0F9777-8E07-0E9C-FB88-2696A243BE9F}"/>
              </a:ext>
            </a:extLst>
          </p:cNvPr>
          <p:cNvSpPr txBox="1">
            <a:spLocks noChangeArrowheads="1"/>
          </p:cNvSpPr>
          <p:nvPr/>
        </p:nvSpPr>
        <p:spPr bwMode="auto">
          <a:xfrm>
            <a:off x="381000" y="4028725"/>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November 8,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10:00 AM – 3:00 PM CT</a:t>
            </a:r>
          </a:p>
        </p:txBody>
      </p:sp>
      <p:sp>
        <p:nvSpPr>
          <p:cNvPr id="2" name="Rectangle 4">
            <a:extLst>
              <a:ext uri="{FF2B5EF4-FFF2-40B4-BE49-F238E27FC236}">
                <a16:creationId xmlns:a16="http://schemas.microsoft.com/office/drawing/2014/main" id="{0E3E90CE-C498-A375-82D6-9E5500918B10}"/>
              </a:ext>
            </a:extLst>
          </p:cNvPr>
          <p:cNvSpPr txBox="1">
            <a:spLocks noChangeArrowheads="1"/>
          </p:cNvSpPr>
          <p:nvPr/>
        </p:nvSpPr>
        <p:spPr bwMode="auto">
          <a:xfrm>
            <a:off x="381000" y="3249251"/>
            <a:ext cx="11430000" cy="48215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600" b="0" i="1" u="none" strike="noStrike" kern="0" cap="none" spc="0" normalizeH="0" baseline="0" noProof="0" dirty="0">
                <a:ln>
                  <a:noFill/>
                </a:ln>
                <a:solidFill>
                  <a:srgbClr val="015593"/>
                </a:solidFill>
                <a:effectLst/>
                <a:uLnTx/>
                <a:uFillTx/>
                <a:latin typeface="Calibri" panose="020F0502020204030204" pitchFamily="34" charset="0"/>
                <a:ea typeface="MS PGothic" pitchFamily="34" charset="-128"/>
                <a:cs typeface="Calibri" panose="020F0502020204030204" pitchFamily="34" charset="0"/>
              </a:rPr>
              <a:t>CME/MOC, NCPD and ACPE Accredited</a:t>
            </a:r>
          </a:p>
        </p:txBody>
      </p:sp>
    </p:spTree>
    <p:custDataLst>
      <p:tags r:id="rId1"/>
    </p:custDataLst>
    <p:extLst>
      <p:ext uri="{BB962C8B-B14F-4D97-AF65-F5344CB8AC3E}">
        <p14:creationId xmlns:p14="http://schemas.microsoft.com/office/powerpoint/2010/main" val="2604572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0" y="2636912"/>
            <a:ext cx="12191999" cy="1143000"/>
          </a:xfrm>
        </p:spPr>
        <p:txBody>
          <a:bodyPr/>
          <a:lstStyle/>
          <a:p>
            <a:pPr>
              <a:lnSpc>
                <a:spcPct val="100000"/>
              </a:lnSpc>
              <a:spcBef>
                <a:spcPts val="1200"/>
              </a:spcBef>
            </a:pPr>
            <a:r>
              <a:rPr lang="en-US" sz="2900" dirty="0"/>
              <a:t>Thank you for joining us!</a:t>
            </a:r>
            <a:br>
              <a:rPr lang="en-US" sz="2900" dirty="0"/>
            </a:br>
            <a:r>
              <a:rPr lang="en-US" sz="2900" dirty="0"/>
              <a:t>Your feedback is very important to us. </a:t>
            </a:r>
            <a:br>
              <a:rPr lang="en-US" sz="2900" dirty="0"/>
            </a:br>
            <a:br>
              <a:rPr lang="en-US" sz="1000" dirty="0"/>
            </a:br>
            <a:r>
              <a:rPr lang="en-US" sz="2900" i="1" u="sng" dirty="0"/>
              <a:t>How to Obtain CME/MOC, NCPD and ACPE Credit</a:t>
            </a:r>
            <a:br>
              <a:rPr lang="en-US" sz="2900" i="1" dirty="0"/>
            </a:br>
            <a:r>
              <a:rPr lang="en-US" sz="2900" i="1" dirty="0"/>
              <a:t>In-person attendees: Please refer to the program </a:t>
            </a:r>
            <a:br>
              <a:rPr lang="en-US" sz="2900" i="1" dirty="0"/>
            </a:br>
            <a:r>
              <a:rPr lang="en-US" sz="2900" i="1" dirty="0"/>
              <a:t>syllabus for the credit link or QR code. </a:t>
            </a:r>
            <a:br>
              <a:rPr lang="en-US" sz="2900" i="1" dirty="0"/>
            </a:br>
            <a:r>
              <a:rPr lang="en-US" sz="2900" i="1" dirty="0"/>
              <a:t>Online/Zoom attendees: The credit link is posted in the chat room.</a:t>
            </a:r>
          </a:p>
        </p:txBody>
      </p:sp>
    </p:spTree>
    <p:extLst>
      <p:ext uri="{BB962C8B-B14F-4D97-AF65-F5344CB8AC3E}">
        <p14:creationId xmlns:p14="http://schemas.microsoft.com/office/powerpoint/2010/main" val="3894716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EDD8-6A5C-F858-6D84-9DCEEC5B3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DED5-1980-2F78-DAEC-CAEEA663FA96}"/>
              </a:ext>
            </a:extLst>
          </p:cNvPr>
          <p:cNvSpPr>
            <a:spLocks noGrp="1"/>
          </p:cNvSpPr>
          <p:nvPr>
            <p:ph type="title"/>
          </p:nvPr>
        </p:nvSpPr>
        <p:spPr>
          <a:xfrm>
            <a:off x="838200" y="252343"/>
            <a:ext cx="11126118" cy="857388"/>
          </a:xfrm>
        </p:spPr>
        <p:txBody>
          <a:bodyPr/>
          <a:lstStyle/>
          <a:p>
            <a:r>
              <a:rPr lang="en-US" sz="3600" dirty="0"/>
              <a:t>Snapshot of AON Practice</a:t>
            </a:r>
            <a:br>
              <a:rPr lang="en-US" sz="3600" dirty="0"/>
            </a:br>
            <a:r>
              <a:rPr lang="en-US" dirty="0">
                <a:solidFill>
                  <a:schemeClr val="tx2">
                    <a:lumMod val="20000"/>
                    <a:lumOff val="80000"/>
                  </a:schemeClr>
                </a:solidFill>
              </a:rPr>
              <a:t>Gastroesophageal Cancers — Immunotherapy </a:t>
            </a:r>
            <a:endParaRPr lang="en-US" dirty="0"/>
          </a:p>
        </p:txBody>
      </p:sp>
      <p:graphicFrame>
        <p:nvGraphicFramePr>
          <p:cNvPr id="4" name="Content Placeholder 3">
            <a:extLst>
              <a:ext uri="{FF2B5EF4-FFF2-40B4-BE49-F238E27FC236}">
                <a16:creationId xmlns:a16="http://schemas.microsoft.com/office/drawing/2014/main" id="{4F3249D0-A8C6-B9BC-CA8E-9A0D9C0E2823}"/>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1166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EDD8-6A5C-F858-6D84-9DCEEC5B3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DED5-1980-2F78-DAEC-CAEEA663FA96}"/>
              </a:ext>
            </a:extLst>
          </p:cNvPr>
          <p:cNvSpPr>
            <a:spLocks noGrp="1"/>
          </p:cNvSpPr>
          <p:nvPr>
            <p:ph type="title"/>
          </p:nvPr>
        </p:nvSpPr>
        <p:spPr>
          <a:xfrm>
            <a:off x="838200" y="252343"/>
            <a:ext cx="11126118" cy="857388"/>
          </a:xfrm>
        </p:spPr>
        <p:txBody>
          <a:bodyPr/>
          <a:lstStyle/>
          <a:p>
            <a:r>
              <a:rPr lang="en-US" sz="3600" dirty="0"/>
              <a:t>Snapshot of AON Practice</a:t>
            </a:r>
            <a:br>
              <a:rPr lang="en-US" sz="3600" dirty="0"/>
            </a:br>
            <a:r>
              <a:rPr lang="en-US" dirty="0">
                <a:solidFill>
                  <a:schemeClr val="tx2">
                    <a:lumMod val="20000"/>
                    <a:lumOff val="80000"/>
                  </a:schemeClr>
                </a:solidFill>
              </a:rPr>
              <a:t>Gastroesophageal Cancers — Chemotherapy </a:t>
            </a:r>
            <a:endParaRPr lang="en-US" dirty="0"/>
          </a:p>
        </p:txBody>
      </p:sp>
      <p:graphicFrame>
        <p:nvGraphicFramePr>
          <p:cNvPr id="4" name="Content Placeholder 3">
            <a:extLst>
              <a:ext uri="{FF2B5EF4-FFF2-40B4-BE49-F238E27FC236}">
                <a16:creationId xmlns:a16="http://schemas.microsoft.com/office/drawing/2014/main" id="{4F3249D0-A8C6-B9BC-CA8E-9A0D9C0E2823}"/>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0152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EDD8-6A5C-F858-6D84-9DCEEC5B3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DED5-1980-2F78-DAEC-CAEEA663FA96}"/>
              </a:ext>
            </a:extLst>
          </p:cNvPr>
          <p:cNvSpPr>
            <a:spLocks noGrp="1"/>
          </p:cNvSpPr>
          <p:nvPr>
            <p:ph type="title"/>
          </p:nvPr>
        </p:nvSpPr>
        <p:spPr>
          <a:xfrm>
            <a:off x="838200" y="252343"/>
            <a:ext cx="11126118" cy="857388"/>
          </a:xfrm>
        </p:spPr>
        <p:txBody>
          <a:bodyPr/>
          <a:lstStyle/>
          <a:p>
            <a:r>
              <a:rPr lang="en-US" sz="3600" dirty="0"/>
              <a:t>Snapshot of AON Practice</a:t>
            </a:r>
            <a:br>
              <a:rPr lang="en-US" sz="3600" dirty="0"/>
            </a:br>
            <a:r>
              <a:rPr lang="en-US" dirty="0">
                <a:solidFill>
                  <a:schemeClr val="tx2">
                    <a:lumMod val="20000"/>
                    <a:lumOff val="80000"/>
                  </a:schemeClr>
                </a:solidFill>
              </a:rPr>
              <a:t>Gastroesophageal Cancers — HER2-Positive </a:t>
            </a:r>
            <a:endParaRPr lang="en-US" dirty="0"/>
          </a:p>
        </p:txBody>
      </p:sp>
      <p:graphicFrame>
        <p:nvGraphicFramePr>
          <p:cNvPr id="4" name="Content Placeholder 3">
            <a:extLst>
              <a:ext uri="{FF2B5EF4-FFF2-40B4-BE49-F238E27FC236}">
                <a16:creationId xmlns:a16="http://schemas.microsoft.com/office/drawing/2014/main" id="{4F3249D0-A8C6-B9BC-CA8E-9A0D9C0E2823}"/>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44680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Custom 2">
      <a:dk1>
        <a:srgbClr val="000000"/>
      </a:dk1>
      <a:lt1>
        <a:srgbClr val="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Custom 2">
      <a:dk1>
        <a:srgbClr val="000000"/>
      </a:dk1>
      <a:lt1>
        <a:srgbClr val="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WCM_Template_Cobranded PPT_White">
  <a:themeElements>
    <a:clrScheme name="Weill Cornell Medicine">
      <a:dk1>
        <a:srgbClr val="2D2E2D"/>
      </a:dk1>
      <a:lt1>
        <a:sysClr val="window" lastClr="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3.xml><?xml version="1.0" encoding="utf-8"?>
<a:theme xmlns:a="http://schemas.openxmlformats.org/drawingml/2006/main" name="3_MD Anderson Visual Widescreen">
  <a:themeElements>
    <a:clrScheme name="MD Anderson Visual">
      <a:dk1>
        <a:srgbClr val="413C38"/>
      </a:dk1>
      <a:lt1>
        <a:srgbClr val="FFFFFF"/>
      </a:lt1>
      <a:dk2>
        <a:srgbClr val="EE3124"/>
      </a:dk2>
      <a:lt2>
        <a:srgbClr val="FFFFFF"/>
      </a:lt2>
      <a:accent1>
        <a:srgbClr val="000000"/>
      </a:accent1>
      <a:accent2>
        <a:srgbClr val="614B79"/>
      </a:accent2>
      <a:accent3>
        <a:srgbClr val="407EC9"/>
      </a:accent3>
      <a:accent4>
        <a:srgbClr val="789D4A"/>
      </a:accent4>
      <a:accent5>
        <a:srgbClr val="CB6015"/>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nderson_16x9_Visual" id="{1D2E73E1-81F5-4876-98EC-537CAEA4CB78}" vid="{21E8631E-C70B-4194-98CB-8552C1625295}"/>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arm To Table 2020">
  <a:themeElements>
    <a:clrScheme name="Clinical Summit 23">
      <a:dk1>
        <a:srgbClr val="000000"/>
      </a:dk1>
      <a:lt1>
        <a:srgbClr val="FFFFFF"/>
      </a:lt1>
      <a:dk2>
        <a:srgbClr val="12345C"/>
      </a:dk2>
      <a:lt2>
        <a:srgbClr val="EBEBEB"/>
      </a:lt2>
      <a:accent1>
        <a:srgbClr val="00619B"/>
      </a:accent1>
      <a:accent2>
        <a:srgbClr val="0099CD"/>
      </a:accent2>
      <a:accent3>
        <a:srgbClr val="40C1AC"/>
      </a:accent3>
      <a:accent4>
        <a:srgbClr val="DB27BB"/>
      </a:accent4>
      <a:accent5>
        <a:srgbClr val="AB27A9"/>
      </a:accent5>
      <a:accent6>
        <a:srgbClr val="A7D141"/>
      </a:accent6>
      <a:hlink>
        <a:srgbClr val="AB27A9"/>
      </a:hlink>
      <a:folHlink>
        <a:srgbClr val="7320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010_AON_2023-Clinical-Summit_Template_231003_FINAL" id="{65FF278E-A8EA-E941-A962-DCB95DC2C303}" vid="{7BF65DD3-BB45-C043-8FEC-0077F6A819FC}"/>
    </a:ext>
  </a:extLst>
</a:theme>
</file>

<file path=ppt/theme/theme7.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4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CN210">
      <a:dk1>
        <a:srgbClr val="000000"/>
      </a:dk1>
      <a:lt1>
        <a:srgbClr val="FFFFFF"/>
      </a:lt1>
      <a:dk2>
        <a:srgbClr val="44546A"/>
      </a:dk2>
      <a:lt2>
        <a:srgbClr val="E7E6E6"/>
      </a:lt2>
      <a:accent1>
        <a:srgbClr val="1D314E"/>
      </a:accent1>
      <a:accent2>
        <a:srgbClr val="B5617E"/>
      </a:accent2>
      <a:accent3>
        <a:srgbClr val="6286AC"/>
      </a:accent3>
      <a:accent4>
        <a:srgbClr val="6C6A58"/>
      </a:accent4>
      <a:accent5>
        <a:srgbClr val="398544"/>
      </a:accent5>
      <a:accent6>
        <a:srgbClr val="2726B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9" ma:contentTypeDescription="Create a new document." ma:contentTypeScope="" ma:versionID="c224fb31f14f64996c426c0d38ae4cc5">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efa00ef9168f6a8ef3f51f8210bc6159"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45eb097-4ce5-454d-a708-588c9e131f78}" ma:internalName="TaxCatchAll" ma:showField="CatchAllData" ma:web="f06c4294-987e-46bd-a550-858175ea53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lcf76f155ced4ddcb4097134ff3c332f xmlns="7d689f85-9540-4145-9f5c-6f24686bb201">
      <Terms xmlns="http://schemas.microsoft.com/office/infopath/2007/PartnerControls"/>
    </lcf76f155ced4ddcb4097134ff3c332f>
    <TaxCatchAll xmlns="f06c4294-987e-46bd-a550-858175ea534c" xsi:nil="true"/>
  </documentManagement>
</p:properties>
</file>

<file path=customXml/itemProps1.xml><?xml version="1.0" encoding="utf-8"?>
<ds:datastoreItem xmlns:ds="http://schemas.openxmlformats.org/officeDocument/2006/customXml" ds:itemID="{2BD35C43-A772-457F-B8FA-B09F14C5E3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3A9950-F680-465E-9379-7AF8F12B778C}">
  <ds:schemaRefs>
    <ds:schemaRef ds:uri="http://schemas.microsoft.com/sharepoint/v3/contenttype/forms"/>
  </ds:schemaRefs>
</ds:datastoreItem>
</file>

<file path=customXml/itemProps3.xml><?xml version="1.0" encoding="utf-8"?>
<ds:datastoreItem xmlns:ds="http://schemas.openxmlformats.org/officeDocument/2006/customXml" ds:itemID="{D024848C-6E34-41A6-8C3A-B5ADE66600EB}">
  <ds:schemaRefs>
    <ds:schemaRef ds:uri="http://schemas.microsoft.com/office/2006/metadata/properties"/>
    <ds:schemaRef ds:uri="http://schemas.microsoft.com/office/infopath/2007/PartnerControls"/>
    <ds:schemaRef ds:uri="7d689f85-9540-4145-9f5c-6f24686bb201"/>
    <ds:schemaRef ds:uri="f06c4294-987e-46bd-a550-858175ea534c"/>
  </ds:schemaRefs>
</ds:datastoreItem>
</file>

<file path=docProps/app.xml><?xml version="1.0" encoding="utf-8"?>
<Properties xmlns="http://schemas.openxmlformats.org/officeDocument/2006/extended-properties" xmlns:vt="http://schemas.openxmlformats.org/officeDocument/2006/docPropsVTypes">
  <TotalTime>6998</TotalTime>
  <Words>3382</Words>
  <Application>Microsoft Macintosh PowerPoint</Application>
  <PresentationFormat>Widescreen</PresentationFormat>
  <Paragraphs>893</Paragraphs>
  <Slides>62</Slides>
  <Notes>14</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62</vt:i4>
      </vt:variant>
    </vt:vector>
  </HeadingPairs>
  <TitlesOfParts>
    <vt:vector size="90" baseType="lpstr">
      <vt:lpstr>ＭＳ Ｐゴシック</vt:lpstr>
      <vt:lpstr>Arial</vt:lpstr>
      <vt:lpstr>Arial Narrow</vt:lpstr>
      <vt:lpstr>Book Antiqua</vt:lpstr>
      <vt:lpstr>Calibri</vt:lpstr>
      <vt:lpstr>Courier New</vt:lpstr>
      <vt:lpstr>Helvetica</vt:lpstr>
      <vt:lpstr>Helvetica Neue</vt:lpstr>
      <vt:lpstr>Lucida Grande</vt:lpstr>
      <vt:lpstr>Montserrat Medium</vt:lpstr>
      <vt:lpstr>Noto Sans Symbols</vt:lpstr>
      <vt:lpstr>Symbol</vt:lpstr>
      <vt:lpstr>Times New Roman</vt:lpstr>
      <vt:lpstr>Wingdings</vt:lpstr>
      <vt:lpstr>Wingdings 2</vt:lpstr>
      <vt:lpstr>1_Default Design</vt:lpstr>
      <vt:lpstr>Presentation_16x9_Widescreen_Basic</vt:lpstr>
      <vt:lpstr>3_MD Anderson Visual Widescreen</vt:lpstr>
      <vt:lpstr>2_Default Design</vt:lpstr>
      <vt:lpstr>4_Default Design</vt:lpstr>
      <vt:lpstr>Farm To Table 2020</vt:lpstr>
      <vt:lpstr>2022_CCO_Template</vt:lpstr>
      <vt:lpstr>4_Office Theme</vt:lpstr>
      <vt:lpstr>Office Theme</vt:lpstr>
      <vt:lpstr>1_Office Theme</vt:lpstr>
      <vt:lpstr>5_Office Theme</vt:lpstr>
      <vt:lpstr>WCM_Template_Cobranded PPT_White</vt:lpstr>
      <vt:lpstr>3_Default Design</vt:lpstr>
      <vt:lpstr>Integrating New Advances into  the Care of Patients with Cancer A Multitumor Symposium in Partnership  with the American Oncology Network</vt:lpstr>
      <vt:lpstr>Agenda</vt:lpstr>
      <vt:lpstr>Gastroesophageal Cancers Faculty</vt:lpstr>
      <vt:lpstr>Dr Shah — Disclosures</vt:lpstr>
      <vt:lpstr>Dr Divers — Disclosures</vt:lpstr>
      <vt:lpstr>Snapshot of AON Practice Gastroesophageal Cancers</vt:lpstr>
      <vt:lpstr>Snapshot of AON Practice Gastroesophageal Cancers — Immunotherapy </vt:lpstr>
      <vt:lpstr>Snapshot of AON Practice Gastroesophageal Cancers — Chemotherapy </vt:lpstr>
      <vt:lpstr>Snapshot of AON Practice Gastroesophageal Cancers — HER2-Positive </vt:lpstr>
      <vt:lpstr>Snapshot of AON Practice Gastroesophageal Cancers – CLDN18.2-Positive </vt:lpstr>
      <vt:lpstr>Highlights and Principals of Management of Metastatic Gastric/GEJ Adenocarcinoma</vt:lpstr>
      <vt:lpstr>PowerPoint Presentation</vt:lpstr>
      <vt:lpstr>Key Biomarkers in Gastroesophageal Cancer</vt:lpstr>
      <vt:lpstr>Biomarkers don’t neatly fit in a pie!  </vt:lpstr>
      <vt:lpstr>PowerPoint Presentation</vt:lpstr>
      <vt:lpstr>Overview of Select Trials of Immunotherapy in  Upper GI Cancers: Increasing Complexity</vt:lpstr>
      <vt:lpstr>CheckMate-649 Global Phase 3 Trial: Nivolumab Plus Chemotherapy Improved Survival1,2</vt:lpstr>
      <vt:lpstr>KEYNOTE-859: 1L Pembrolizumab + Chemotherapy Improves Survival for Advanced G/GEJ Cancer1</vt:lpstr>
      <vt:lpstr> RATIONALE-305: Interim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III DESTINY-Gastric04 Study Design</vt:lpstr>
      <vt:lpstr>Phase III DESTINY-Gastric04: OS (Primary Endpoint)</vt:lpstr>
      <vt:lpstr>PowerPoint Presentation</vt:lpstr>
      <vt:lpstr>PowerPoint Presentation</vt:lpstr>
      <vt:lpstr>HERIZON-GEA-01: Antitumor Activity</vt:lpstr>
      <vt:lpstr>HERIZON-GEA-01: Survival</vt:lpstr>
      <vt:lpstr>HERIZON-GEA-01: Safety Outcomes</vt:lpstr>
      <vt:lpstr>PowerPoint Presentation</vt:lpstr>
      <vt:lpstr>Claudin18.2: Leveraging Biology</vt:lpstr>
      <vt:lpstr>PowerPoint Presentation</vt:lpstr>
      <vt:lpstr>PowerPoint Presentation</vt:lpstr>
      <vt:lpstr>CLDN18.2 is a valid target:  Emerging CLDN18.2 Targeted Treatments</vt:lpstr>
      <vt:lpstr>PowerPoint Presentation</vt:lpstr>
      <vt:lpstr>FIGHT Trial Design</vt:lpstr>
      <vt:lpstr>FIGHT: First-Line Bemarituzumab + mFOLFOX6 vs Placebo + mFOLFOX6 in Advanced Gastric/GEJ Cancer</vt:lpstr>
      <vt:lpstr>PowerPoint Presentation</vt:lpstr>
      <vt:lpstr>PowerPoint Presentation</vt:lpstr>
      <vt:lpstr>PowerPoint Presentation</vt:lpstr>
      <vt:lpstr>Conclusions</vt:lpstr>
      <vt:lpstr>Case Presentation: 51-year-old man with MSI-high localized esophageal adenocarcinoma </vt:lpstr>
      <vt:lpstr>QUESTIONS FOR THE FACULTY </vt:lpstr>
      <vt:lpstr>QUESTIONS FOR THE FACULTY </vt:lpstr>
      <vt:lpstr>Case Presentation: 68-year-old woman with HER2-positive (IHC 3+) and HER2 TKD-mutant metastatic esophageal adenocarcinoma </vt:lpstr>
      <vt:lpstr>QUESTIONS FOR THE FACULTY </vt:lpstr>
      <vt:lpstr>QUESTIONS FOR THE FACULTY </vt:lpstr>
      <vt:lpstr>Case Presentation: 73-year-old woman with HER2-positive (IHC 3+), PD-L1-negative, CLDN18.2-negative metastatic gastric cancer</vt:lpstr>
      <vt:lpstr>QUESTIONS FOR THE FACULTY </vt:lpstr>
      <vt:lpstr>QUESTIONS FOR THE FACULTY </vt:lpstr>
      <vt:lpstr>QUESTIONS FOR THE FACULTY </vt:lpstr>
      <vt:lpstr>Case Presentation: 73-year-old woman with metastatic GEJ adenocarcinoma (PD-L1 CPS 15) who begins treatment with FOLFOX/nivolumab and subsequently is found to have CLDN18.2 overexpression</vt:lpstr>
      <vt:lpstr>QUESTIONS FOR THE FACULTY </vt:lpstr>
      <vt:lpstr>QUESTIONS FOR THE FACULTY </vt:lpstr>
      <vt:lpstr>Case Presentation: 45-year-old man with CLDN18.2-positive metastatic esophageal adenocarcinoma (PD-L1 10%) who receives mFOLFOX6 and zolbetuximab  </vt:lpstr>
      <vt:lpstr>QUESTIONS FOR THE FACULTY </vt:lpstr>
      <vt:lpstr>Integrating New Advances into  the Care of Patients with Cancer A Multitumor Symposium in Partnership  with the American Oncology Network</vt:lpstr>
      <vt:lpstr>Thank you for joining us! Your feedback is very important to us.   How to Obtain CME/MOC, NCPD and ACPE Credit In-person attendees: Please refer to the program  syllabus for the credit link or QR code.  Online/Zoom attendees: The credit link is posted in the chat room.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G Rendina</cp:lastModifiedBy>
  <cp:revision>929</cp:revision>
  <cp:lastPrinted>2020-12-08T02:40:56Z</cp:lastPrinted>
  <dcterms:created xsi:type="dcterms:W3CDTF">2020-11-13T19:02:13Z</dcterms:created>
  <dcterms:modified xsi:type="dcterms:W3CDTF">2025-11-08T01:00:31Z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157800.000000000</vt:lpwstr>
  </property>
  <property fmtid="{D5CDD505-2E9C-101B-9397-08002B2CF9AE}" pid="3" name="ContentTypeId">
    <vt:lpwstr>0x010100F56CFF285B972B489588099F06F32541</vt:lpwstr>
  </property>
</Properties>
</file>